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449" r:id="rId3"/>
    <p:sldId id="332" r:id="rId4"/>
    <p:sldId id="325" r:id="rId5"/>
    <p:sldId id="424" r:id="rId6"/>
    <p:sldId id="389" r:id="rId7"/>
    <p:sldId id="406" r:id="rId8"/>
    <p:sldId id="425" r:id="rId9"/>
    <p:sldId id="450" r:id="rId10"/>
    <p:sldId id="426" r:id="rId11"/>
    <p:sldId id="407" r:id="rId12"/>
    <p:sldId id="408" r:id="rId13"/>
    <p:sldId id="390" r:id="rId14"/>
    <p:sldId id="402" r:id="rId15"/>
    <p:sldId id="451" r:id="rId16"/>
    <p:sldId id="399" r:id="rId17"/>
    <p:sldId id="370" r:id="rId18"/>
    <p:sldId id="409" r:id="rId19"/>
    <p:sldId id="452" r:id="rId20"/>
    <p:sldId id="412" r:id="rId21"/>
    <p:sldId id="411" r:id="rId22"/>
    <p:sldId id="416" r:id="rId23"/>
    <p:sldId id="414" r:id="rId24"/>
    <p:sldId id="422" r:id="rId25"/>
    <p:sldId id="454" r:id="rId26"/>
    <p:sldId id="45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5DD"/>
    <a:srgbClr val="9CEAFC"/>
    <a:srgbClr val="C9EEFD"/>
    <a:srgbClr val="FEC5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4" d="100"/>
          <a:sy n="104" d="100"/>
        </p:scale>
        <p:origin x="756" y="114"/>
      </p:cViewPr>
      <p:guideLst>
        <p:guide orient="horz" pos="220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bubble3D val="0"/>
            <c:spPr>
              <a:solidFill>
                <a:srgbClr val="FEA5DD"/>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62C9-46F2-8FD1-32F81284C1E4}"/>
              </c:ext>
            </c:extLst>
          </c:dPt>
          <c:dPt>
            <c:idx val="1"/>
            <c:bubble3D val="0"/>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62C9-46F2-8FD1-32F81284C1E4}"/>
              </c:ext>
            </c:extLst>
          </c:dPt>
          <c:cat>
            <c:strRef>
              <c:f>Sheet1!$A$2:$A$3</c:f>
              <c:strCache>
                <c:ptCount val="2"/>
                <c:pt idx="0">
                  <c:v>第一季度</c:v>
                </c:pt>
                <c:pt idx="1">
                  <c:v>第二季度</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62C9-46F2-8FD1-32F81284C1E4}"/>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bubble3D val="0"/>
            <c:spPr>
              <a:solidFill>
                <a:srgbClr val="9CEAFC"/>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B312-4463-93F6-00F5401110D6}"/>
              </c:ext>
            </c:extLst>
          </c:dPt>
          <c:dPt>
            <c:idx val="1"/>
            <c:bubble3D val="0"/>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B312-4463-93F6-00F5401110D6}"/>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B312-4463-93F6-00F5401110D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C03C7-80F3-499C-B08B-A42ABBB75FF8}" type="datetimeFigureOut">
              <a:rPr lang="zh-CN" altLang="en-US" smtClean="0"/>
              <a:t>2019/10/30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802E1-61F4-4783-945F-266C2BC9660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064CBF-18AB-4544-B797-938057863C58}"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56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5604" name="灯片编号占位符 3"/>
          <p:cNvSpPr>
            <a:spLocks noGrp="1"/>
          </p:cNvSpPr>
          <p:nvPr>
            <p:ph type="sldNum" sz="quarter" idx="5"/>
          </p:nvPr>
        </p:nvSpPr>
        <p:spPr bwMode="auto">
          <a:noFill/>
          <a:ln>
            <a:miter lim="800000"/>
          </a:ln>
        </p:spPr>
        <p:txBody>
          <a:bodyPr/>
          <a:lstStyle/>
          <a:p>
            <a:fld id="{1D439BD0-8373-4D6A-946E-B34D0780BAF1}" type="slidenum">
              <a:rPr lang="en-US" altLang="zh-CN">
                <a:ea typeface="微软雅黑" panose="020B0503020204020204" pitchFamily="34" charset="-122"/>
              </a:rPr>
              <a:t>22</a:t>
            </a:fld>
            <a:endParaRPr lang="en-US" altLang="zh-CN">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91B95-4814-4A8A-A8A6-0A5CED9DF36F}"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22AB174-3190-4692-AE1D-6FC1E40525E1}" type="datetimeFigureOut">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92185-017E-4C64-8E57-8D291088A7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2AB174-3190-4692-AE1D-6FC1E40525E1}" type="datetimeFigureOut">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92185-017E-4C64-8E57-8D291088A7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2AB174-3190-4692-AE1D-6FC1E40525E1}" type="datetimeFigureOut">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92185-017E-4C64-8E57-8D291088A7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027D121-E684-46CC-AA8C-472410B0BD7F}" type="datetimeFigureOut">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BB1D-006E-40E5-A02B-4734E1742BD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027D121-E684-46CC-AA8C-472410B0BD7F}" type="datetimeFigureOut">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BB1D-006E-40E5-A02B-4734E1742BD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027D121-E684-46CC-AA8C-472410B0BD7F}" type="datetimeFigureOut">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BB1D-006E-40E5-A02B-4734E1742BD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027D121-E684-46CC-AA8C-472410B0BD7F}" type="datetimeFigureOut">
              <a:rPr lang="zh-CN" altLang="en-US" smtClean="0"/>
              <a:t>2019/10/30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00BB1D-006E-40E5-A02B-4734E1742BD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027D121-E684-46CC-AA8C-472410B0BD7F}" type="datetimeFigureOut">
              <a:rPr lang="zh-CN" altLang="en-US" smtClean="0"/>
              <a:t>2019/10/30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700BB1D-006E-40E5-A02B-4734E1742BD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027D121-E684-46CC-AA8C-472410B0BD7F}" type="datetimeFigureOut">
              <a:rPr lang="zh-CN" altLang="en-US" smtClean="0"/>
              <a:t>2019/10/30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700BB1D-006E-40E5-A02B-4734E1742BD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27D121-E684-46CC-AA8C-472410B0BD7F}" type="datetimeFigureOut">
              <a:rPr lang="zh-CN" altLang="en-US" smtClean="0"/>
              <a:t>2019/10/30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700BB1D-006E-40E5-A02B-4734E1742BD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027D121-E684-46CC-AA8C-472410B0BD7F}" type="datetimeFigureOut">
              <a:rPr lang="zh-CN" altLang="en-US" smtClean="0"/>
              <a:t>2019/10/30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00BB1D-006E-40E5-A02B-4734E1742BD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2AB174-3190-4692-AE1D-6FC1E40525E1}" type="datetimeFigureOut">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92185-017E-4C64-8E57-8D291088A7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027D121-E684-46CC-AA8C-472410B0BD7F}" type="datetimeFigureOut">
              <a:rPr lang="zh-CN" altLang="en-US" smtClean="0"/>
              <a:t>2019/10/30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00BB1D-006E-40E5-A02B-4734E1742BD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027D121-E684-46CC-AA8C-472410B0BD7F}" type="datetimeFigureOut">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BB1D-006E-40E5-A02B-4734E1742BD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027D121-E684-46CC-AA8C-472410B0BD7F}" type="datetimeFigureOut">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BB1D-006E-40E5-A02B-4734E1742BD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22AB174-3190-4692-AE1D-6FC1E40525E1}" type="datetimeFigureOut">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92185-017E-4C64-8E57-8D291088A7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22AB174-3190-4692-AE1D-6FC1E40525E1}" type="datetimeFigureOut">
              <a:rPr lang="zh-CN" altLang="en-US" smtClean="0"/>
              <a:t>2019/10/30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92185-017E-4C64-8E57-8D291088A7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22AB174-3190-4692-AE1D-6FC1E40525E1}" type="datetimeFigureOut">
              <a:rPr lang="zh-CN" altLang="en-US" smtClean="0"/>
              <a:t>2019/10/30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92185-017E-4C64-8E57-8D291088A7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22AB174-3190-4692-AE1D-6FC1E40525E1}" type="datetimeFigureOut">
              <a:rPr lang="zh-CN" altLang="en-US" smtClean="0"/>
              <a:t>2019/10/30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C92185-017E-4C64-8E57-8D291088A7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2AB174-3190-4692-AE1D-6FC1E40525E1}" type="datetimeFigureOut">
              <a:rPr lang="zh-CN" altLang="en-US" smtClean="0"/>
              <a:t>2019/10/30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C92185-017E-4C64-8E57-8D291088A7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22AB174-3190-4692-AE1D-6FC1E40525E1}" type="datetimeFigureOut">
              <a:rPr lang="zh-CN" altLang="en-US" smtClean="0"/>
              <a:t>2019/10/30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92185-017E-4C64-8E57-8D291088A7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22AB174-3190-4692-AE1D-6FC1E40525E1}" type="datetimeFigureOut">
              <a:rPr lang="zh-CN" altLang="en-US" smtClean="0"/>
              <a:t>2019/10/30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92185-017E-4C64-8E57-8D291088A7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AB174-3190-4692-AE1D-6FC1E40525E1}" type="datetimeFigureOut">
              <a:rPr lang="zh-CN" altLang="en-US" smtClean="0"/>
              <a:t>2019/10/30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92185-017E-4C64-8E57-8D291088A7C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7D121-E684-46CC-AA8C-472410B0BD7F}" type="datetimeFigureOut">
              <a:rPr lang="zh-CN" altLang="en-US" smtClean="0"/>
              <a:t>2019/10/30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0BB1D-006E-40E5-A02B-4734E1742BD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rcRect l="6589" r="3168" b="2163"/>
          <a:stretch>
            <a:fillRect/>
          </a:stretch>
        </p:blipFill>
        <p:spPr>
          <a:xfrm>
            <a:off x="-26670" y="-3810"/>
            <a:ext cx="12245340" cy="6866255"/>
          </a:xfrm>
          <a:prstGeom prst="rect">
            <a:avLst/>
          </a:prstGeom>
        </p:spPr>
      </p:pic>
      <p:grpSp>
        <p:nvGrpSpPr>
          <p:cNvPr id="2" name="组合 1"/>
          <p:cNvGrpSpPr/>
          <p:nvPr/>
        </p:nvGrpSpPr>
        <p:grpSpPr>
          <a:xfrm>
            <a:off x="462280" y="1751330"/>
            <a:ext cx="7887335" cy="2907665"/>
            <a:chOff x="728" y="2758"/>
            <a:chExt cx="12421" cy="4579"/>
          </a:xfrm>
        </p:grpSpPr>
        <p:sp>
          <p:nvSpPr>
            <p:cNvPr id="12" name="文本框 11"/>
            <p:cNvSpPr txBox="1"/>
            <p:nvPr/>
          </p:nvSpPr>
          <p:spPr>
            <a:xfrm>
              <a:off x="728" y="5050"/>
              <a:ext cx="12421" cy="9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Business Plan</a:t>
              </a:r>
              <a:r>
                <a:rPr kumimoji="0" lang="en-US" altLang="zh-CN" sz="3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ppt </a:t>
              </a:r>
              <a:r>
                <a:rPr kumimoji="0" lang="zh-CN" altLang="en-US" sz="3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Template</a:t>
              </a:r>
            </a:p>
          </p:txBody>
        </p:sp>
        <p:cxnSp>
          <p:nvCxnSpPr>
            <p:cNvPr id="6" name="直接连接符 5"/>
            <p:cNvCxnSpPr/>
            <p:nvPr/>
          </p:nvCxnSpPr>
          <p:spPr>
            <a:xfrm flipV="1">
              <a:off x="877" y="6139"/>
              <a:ext cx="8899" cy="7"/>
            </a:xfrm>
            <a:prstGeom prst="line">
              <a:avLst/>
            </a:prstGeom>
            <a:ln w="28575">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30" name="矩形 29"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877" y="6418"/>
              <a:ext cx="7264" cy="9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Lorem ipsum dol sit </a:t>
              </a:r>
              <a:r>
                <a:rPr kumimoji="0" lang="en-US" altLang="zh-CN" sz="1600" b="0" i="0" u="none" strike="noStrike" kern="1200" cap="none" spc="0" normalizeH="0" baseline="0" noProof="0" dirty="0" err="1">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amet</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 </a:t>
              </a:r>
              <a:r>
                <a:rPr kumimoji="0" lang="en-US" altLang="zh-CN" sz="1600" b="0" i="0" u="none" strike="noStrike" kern="1200" cap="none" spc="0" normalizeH="0" baseline="0" noProof="0" dirty="0" err="1">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consectetur</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 </a:t>
              </a:r>
              <a:r>
                <a:rPr kumimoji="0" lang="en-US" altLang="zh-CN" sz="1600" b="0" i="0" u="none" strike="noStrike" kern="1200" cap="none" spc="0" normalizeH="0" baseline="0" noProof="0" dirty="0" err="1">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adipiscingelit</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 </a:t>
              </a:r>
              <a:r>
                <a:rPr kumimoji="0" lang="en-US" altLang="zh-CN" sz="1600" b="0" i="0" u="none" strike="noStrike" kern="1200" cap="none" spc="0" normalizeH="0" baseline="0" noProof="0" dirty="0" err="1">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Ut</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 </a:t>
              </a:r>
              <a:r>
                <a:rPr kumimoji="0" lang="en-US" altLang="zh-CN" sz="1600" b="0" i="0" u="none" strike="noStrike" kern="1200" cap="none" spc="0" normalizeH="0" baseline="0" noProof="0" dirty="0" err="1">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efficitur</a:t>
              </a:r>
              <a:r>
                <a:rPr kumimoji="0" lang="en-US" altLang="zh-CN" sz="16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rPr>
                <a:t> </a:t>
              </a:r>
            </a:p>
          </p:txBody>
        </p:sp>
        <p:sp>
          <p:nvSpPr>
            <p:cNvPr id="9" name="矩形 8"/>
            <p:cNvSpPr/>
            <p:nvPr/>
          </p:nvSpPr>
          <p:spPr>
            <a:xfrm>
              <a:off x="877" y="2758"/>
              <a:ext cx="7264" cy="18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FEA5DD"/>
                  </a:solidFill>
                  <a:effectLst/>
                  <a:uLnTx/>
                  <a:uFillTx/>
                  <a:latin typeface="微软雅黑" panose="020B0503020204020204" pitchFamily="34" charset="-122"/>
                  <a:ea typeface="微软雅黑" panose="020B0503020204020204" pitchFamily="34" charset="-122"/>
                  <a:cs typeface="+mn-cs"/>
                </a:rPr>
                <a:t>2029</a:t>
              </a:r>
            </a:p>
          </p:txBody>
        </p:sp>
      </p:grpSp>
      <p:sp>
        <p:nvSpPr>
          <p:cNvPr id="3" name="TextBox 33"/>
          <p:cNvSpPr txBox="1"/>
          <p:nvPr/>
        </p:nvSpPr>
        <p:spPr>
          <a:xfrm flipH="1">
            <a:off x="556895" y="4751070"/>
            <a:ext cx="3709670" cy="368300"/>
          </a:xfrm>
          <a:prstGeom prst="rect">
            <a:avLst/>
          </a:prstGeom>
          <a:noFill/>
        </p:spPr>
        <p:txBody>
          <a:bodyPr wrap="square" rtlCol="0">
            <a:spAutoFit/>
          </a:bodyPr>
          <a:lstStyle/>
          <a:p>
            <a:r>
              <a:rPr lang="zh-CN" altLang="en-US" b="1" dirty="0">
                <a:solidFill>
                  <a:schemeClr val="bg2">
                    <a:lumMod val="25000"/>
                  </a:schemeClr>
                </a:solidFill>
                <a:cs typeface="+mn-ea"/>
                <a:sym typeface="+mn-lt"/>
              </a:rPr>
              <a:t>Reporter:          Time:</a:t>
            </a:r>
            <a:r>
              <a:rPr lang="en-US" altLang="zh-CN" b="1" dirty="0">
                <a:solidFill>
                  <a:schemeClr val="bg2">
                    <a:lumMod val="25000"/>
                  </a:schemeClr>
                </a:solidFill>
                <a:cs typeface="+mn-ea"/>
                <a:sym typeface="+mn-lt"/>
              </a:rPr>
              <a:t> </a:t>
            </a:r>
            <a:endParaRPr lang="zh-CN" altLang="en-US" sz="1600"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p:nvPr/>
        </p:nvGrpSpPr>
        <p:grpSpPr>
          <a:xfrm>
            <a:off x="3094545" y="2662440"/>
            <a:ext cx="5547900" cy="2522288"/>
            <a:chOff x="3345973" y="2694618"/>
            <a:chExt cx="5547900" cy="2522288"/>
          </a:xfrm>
        </p:grpSpPr>
        <p:sp>
          <p:nvSpPr>
            <p:cNvPr id="7" name="Shape 1918"/>
            <p:cNvSpPr/>
            <p:nvPr/>
          </p:nvSpPr>
          <p:spPr>
            <a:xfrm>
              <a:off x="3345973" y="3538210"/>
              <a:ext cx="1033993" cy="1034033"/>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dirty="0">
                <a:latin typeface="微软雅黑" panose="020B0503020204020204" pitchFamily="34" charset="-122"/>
                <a:ea typeface="Helvetica Light"/>
                <a:cs typeface="Helvetica Light"/>
                <a:sym typeface="Helvetica Light"/>
              </a:endParaRPr>
            </a:p>
          </p:txBody>
        </p:sp>
        <p:sp>
          <p:nvSpPr>
            <p:cNvPr id="8" name="Shape 1919"/>
            <p:cNvSpPr/>
            <p:nvPr/>
          </p:nvSpPr>
          <p:spPr>
            <a:xfrm>
              <a:off x="4405914" y="3108409"/>
              <a:ext cx="1498259" cy="149831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dirty="0">
                <a:latin typeface="微软雅黑" panose="020B0503020204020204" pitchFamily="34" charset="-122"/>
                <a:ea typeface="Helvetica Light"/>
                <a:cs typeface="Helvetica Light"/>
                <a:sym typeface="Helvetica Light"/>
              </a:endParaRPr>
            </a:p>
          </p:txBody>
        </p:sp>
        <p:sp>
          <p:nvSpPr>
            <p:cNvPr id="9" name="Shape 1920"/>
            <p:cNvSpPr/>
            <p:nvPr/>
          </p:nvSpPr>
          <p:spPr>
            <a:xfrm>
              <a:off x="5996192" y="3446848"/>
              <a:ext cx="1216710" cy="121675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dirty="0">
                <a:latin typeface="微软雅黑" panose="020B0503020204020204" pitchFamily="34" charset="-122"/>
                <a:ea typeface="Helvetica Light"/>
                <a:cs typeface="Helvetica Light"/>
                <a:sym typeface="Helvetica Light"/>
              </a:endParaRPr>
            </a:p>
          </p:txBody>
        </p:sp>
        <p:sp>
          <p:nvSpPr>
            <p:cNvPr id="10" name="Shape 1921"/>
            <p:cNvSpPr/>
            <p:nvPr/>
          </p:nvSpPr>
          <p:spPr>
            <a:xfrm>
              <a:off x="5797470" y="2694618"/>
              <a:ext cx="747531" cy="74755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dirty="0">
                <a:latin typeface="微软雅黑" panose="020B0503020204020204" pitchFamily="34" charset="-122"/>
                <a:ea typeface="Helvetica Light"/>
                <a:cs typeface="Helvetica Light"/>
                <a:sym typeface="Helvetica Light"/>
              </a:endParaRPr>
            </a:p>
          </p:txBody>
        </p:sp>
        <p:sp>
          <p:nvSpPr>
            <p:cNvPr id="11" name="Shape 1922"/>
            <p:cNvSpPr/>
            <p:nvPr/>
          </p:nvSpPr>
          <p:spPr>
            <a:xfrm>
              <a:off x="6936848" y="4530710"/>
              <a:ext cx="686169" cy="68619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dirty="0">
                <a:latin typeface="微软雅黑" panose="020B0503020204020204" pitchFamily="34" charset="-122"/>
                <a:ea typeface="Helvetica Light"/>
                <a:cs typeface="Helvetica Light"/>
                <a:sym typeface="Helvetica Light"/>
              </a:endParaRPr>
            </a:p>
          </p:txBody>
        </p:sp>
        <p:sp>
          <p:nvSpPr>
            <p:cNvPr id="12" name="Shape 1923"/>
            <p:cNvSpPr/>
            <p:nvPr/>
          </p:nvSpPr>
          <p:spPr>
            <a:xfrm>
              <a:off x="7317794" y="3125623"/>
              <a:ext cx="1576079" cy="1576140"/>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dirty="0">
                <a:latin typeface="微软雅黑" panose="020B0503020204020204" pitchFamily="34" charset="-122"/>
                <a:ea typeface="Helvetica Light"/>
                <a:cs typeface="Helvetica Light"/>
                <a:sym typeface="Helvetica Light"/>
              </a:endParaRPr>
            </a:p>
          </p:txBody>
        </p:sp>
      </p:grpSp>
      <p:sp>
        <p:nvSpPr>
          <p:cNvPr id="13" name="Shape 1931"/>
          <p:cNvSpPr/>
          <p:nvPr/>
        </p:nvSpPr>
        <p:spPr>
          <a:xfrm>
            <a:off x="1945655" y="3968606"/>
            <a:ext cx="1687092" cy="538983"/>
          </a:xfrm>
          <a:custGeom>
            <a:avLst/>
            <a:gdLst/>
            <a:ahLst/>
            <a:cxnLst>
              <a:cxn ang="0">
                <a:pos x="wd2" y="hd2"/>
              </a:cxn>
              <a:cxn ang="5400000">
                <a:pos x="wd2" y="hd2"/>
              </a:cxn>
              <a:cxn ang="10800000">
                <a:pos x="wd2" y="hd2"/>
              </a:cxn>
              <a:cxn ang="16200000">
                <a:pos x="wd2" y="hd2"/>
              </a:cxn>
            </a:cxnLst>
            <a:rect l="0" t="0" r="r" b="b"/>
            <a:pathLst>
              <a:path w="21600" h="18203" extrusionOk="0">
                <a:moveTo>
                  <a:pt x="0" y="18203"/>
                </a:moveTo>
                <a:cubicBezTo>
                  <a:pt x="6036" y="1983"/>
                  <a:pt x="13236" y="-3397"/>
                  <a:pt x="21600" y="2063"/>
                </a:cubicBezTo>
              </a:path>
            </a:pathLst>
          </a:custGeom>
          <a:ln w="25400">
            <a:solidFill>
              <a:srgbClr val="9CEAFC"/>
            </a:solidFill>
            <a:miter lim="400000"/>
            <a:headEnd type="triangle"/>
            <a:tailEnd type="oval"/>
          </a:ln>
        </p:spPr>
        <p:txBody>
          <a:bodyPr lIns="91440" tIns="45720" rIns="91440" bIns="45720"/>
          <a:lstStyle/>
          <a:p>
            <a:pPr>
              <a:defRPr/>
            </a:pPr>
            <a:endParaRPr sz="1335" kern="0" dirty="0">
              <a:latin typeface="微软雅黑" panose="020B0503020204020204" pitchFamily="34" charset="-122"/>
              <a:ea typeface="微软雅黑" panose="020B0503020204020204" pitchFamily="34" charset="-122"/>
            </a:endParaRPr>
          </a:p>
        </p:txBody>
      </p:sp>
      <p:sp>
        <p:nvSpPr>
          <p:cNvPr id="14" name="Shape 1932"/>
          <p:cNvSpPr/>
          <p:nvPr/>
        </p:nvSpPr>
        <p:spPr>
          <a:xfrm>
            <a:off x="4774512" y="2277637"/>
            <a:ext cx="252304" cy="1575320"/>
          </a:xfrm>
          <a:custGeom>
            <a:avLst/>
            <a:gdLst/>
            <a:ahLst/>
            <a:cxnLst>
              <a:cxn ang="0">
                <a:pos x="wd2" y="hd2"/>
              </a:cxn>
              <a:cxn ang="5400000">
                <a:pos x="wd2" y="hd2"/>
              </a:cxn>
              <a:cxn ang="10800000">
                <a:pos x="wd2" y="hd2"/>
              </a:cxn>
              <a:cxn ang="16200000">
                <a:pos x="wd2" y="hd2"/>
              </a:cxn>
            </a:cxnLst>
            <a:rect l="0" t="0" r="r" b="b"/>
            <a:pathLst>
              <a:path w="16477" h="21600" extrusionOk="0">
                <a:moveTo>
                  <a:pt x="0" y="0"/>
                </a:moveTo>
                <a:cubicBezTo>
                  <a:pt x="19121" y="3557"/>
                  <a:pt x="21600" y="10757"/>
                  <a:pt x="7438" y="21600"/>
                </a:cubicBezTo>
              </a:path>
            </a:pathLst>
          </a:custGeom>
          <a:ln w="25400">
            <a:solidFill>
              <a:srgbClr val="FEA5DD"/>
            </a:solidFill>
            <a:miter lim="400000"/>
            <a:headEnd type="triangle"/>
            <a:tailEnd type="oval"/>
          </a:ln>
        </p:spPr>
        <p:txBody>
          <a:bodyPr lIns="91440" tIns="45720" rIns="91440" bIns="45720"/>
          <a:lstStyle/>
          <a:p>
            <a:pPr>
              <a:defRPr/>
            </a:pPr>
            <a:endParaRPr sz="1335" kern="0" dirty="0">
              <a:latin typeface="微软雅黑" panose="020B0503020204020204" pitchFamily="34" charset="-122"/>
              <a:ea typeface="微软雅黑" panose="020B0503020204020204" pitchFamily="34" charset="-122"/>
            </a:endParaRPr>
          </a:p>
        </p:txBody>
      </p:sp>
      <p:sp>
        <p:nvSpPr>
          <p:cNvPr id="15" name="Shape 1933"/>
          <p:cNvSpPr/>
          <p:nvPr/>
        </p:nvSpPr>
        <p:spPr>
          <a:xfrm>
            <a:off x="7026477" y="4823002"/>
            <a:ext cx="430532" cy="4788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013" y="17716"/>
                  <a:pt x="1813" y="10516"/>
                  <a:pt x="0" y="0"/>
                </a:cubicBezTo>
              </a:path>
            </a:pathLst>
          </a:custGeom>
          <a:ln w="25400">
            <a:solidFill>
              <a:srgbClr val="FEA5DD"/>
            </a:solidFill>
            <a:miter lim="400000"/>
            <a:headEnd type="triangle"/>
            <a:tailEnd type="oval"/>
          </a:ln>
        </p:spPr>
        <p:txBody>
          <a:bodyPr lIns="91440" tIns="45720" rIns="91440" bIns="45720"/>
          <a:lstStyle/>
          <a:p>
            <a:pPr>
              <a:defRPr/>
            </a:pPr>
            <a:endParaRPr sz="1335" kern="0" dirty="0">
              <a:latin typeface="微软雅黑" panose="020B0503020204020204" pitchFamily="34" charset="-122"/>
              <a:ea typeface="微软雅黑" panose="020B0503020204020204" pitchFamily="34" charset="-122"/>
            </a:endParaRPr>
          </a:p>
        </p:txBody>
      </p:sp>
      <p:sp>
        <p:nvSpPr>
          <p:cNvPr id="16" name="Shape 1934"/>
          <p:cNvSpPr/>
          <p:nvPr/>
        </p:nvSpPr>
        <p:spPr>
          <a:xfrm>
            <a:off x="5620053" y="3986780"/>
            <a:ext cx="732211" cy="9578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667" y="19821"/>
                  <a:pt x="16867" y="12621"/>
                  <a:pt x="21600" y="0"/>
                </a:cubicBezTo>
              </a:path>
            </a:pathLst>
          </a:custGeom>
          <a:ln w="25400">
            <a:solidFill>
              <a:srgbClr val="9CEAFC"/>
            </a:solidFill>
            <a:miter lim="400000"/>
            <a:headEnd type="triangle"/>
            <a:tailEnd type="oval"/>
          </a:ln>
        </p:spPr>
        <p:txBody>
          <a:bodyPr lIns="91440" tIns="45720" rIns="91440" bIns="45720"/>
          <a:lstStyle/>
          <a:p>
            <a:pPr>
              <a:defRPr/>
            </a:pPr>
            <a:endParaRPr sz="1335" kern="0" dirty="0">
              <a:latin typeface="微软雅黑" panose="020B0503020204020204" pitchFamily="34" charset="-122"/>
              <a:ea typeface="微软雅黑" panose="020B0503020204020204" pitchFamily="34" charset="-122"/>
            </a:endParaRPr>
          </a:p>
        </p:txBody>
      </p:sp>
      <p:sp>
        <p:nvSpPr>
          <p:cNvPr id="17" name="Shape 1925"/>
          <p:cNvSpPr/>
          <p:nvPr/>
        </p:nvSpPr>
        <p:spPr>
          <a:xfrm>
            <a:off x="3094546" y="3506037"/>
            <a:ext cx="1033993" cy="1034033"/>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9CEAFC"/>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dirty="0">
              <a:latin typeface="微软雅黑" panose="020B0503020204020204" pitchFamily="34" charset="-122"/>
              <a:ea typeface="Helvetica Light"/>
              <a:cs typeface="Helvetica Light"/>
              <a:sym typeface="Helvetica Light"/>
            </a:endParaRPr>
          </a:p>
        </p:txBody>
      </p:sp>
      <p:sp>
        <p:nvSpPr>
          <p:cNvPr id="18" name="Shape 1926"/>
          <p:cNvSpPr/>
          <p:nvPr/>
        </p:nvSpPr>
        <p:spPr>
          <a:xfrm>
            <a:off x="4154484" y="3076235"/>
            <a:ext cx="1498259" cy="1498317"/>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EA5DD"/>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dirty="0">
              <a:latin typeface="微软雅黑" panose="020B0503020204020204" pitchFamily="34" charset="-122"/>
              <a:ea typeface="Helvetica Light"/>
              <a:cs typeface="Helvetica Light"/>
              <a:sym typeface="Helvetica Light"/>
            </a:endParaRPr>
          </a:p>
        </p:txBody>
      </p:sp>
      <p:sp>
        <p:nvSpPr>
          <p:cNvPr id="19" name="Shape 1927"/>
          <p:cNvSpPr/>
          <p:nvPr/>
        </p:nvSpPr>
        <p:spPr>
          <a:xfrm>
            <a:off x="5744763" y="3414674"/>
            <a:ext cx="1216711" cy="121675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9CEAFC"/>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dirty="0">
              <a:latin typeface="微软雅黑" panose="020B0503020204020204" pitchFamily="34" charset="-122"/>
              <a:ea typeface="Helvetica Light"/>
              <a:cs typeface="Helvetica Light"/>
              <a:sym typeface="Helvetica Light"/>
            </a:endParaRPr>
          </a:p>
        </p:txBody>
      </p:sp>
      <p:sp>
        <p:nvSpPr>
          <p:cNvPr id="20" name="Shape 1928"/>
          <p:cNvSpPr/>
          <p:nvPr/>
        </p:nvSpPr>
        <p:spPr>
          <a:xfrm>
            <a:off x="5546040" y="2662443"/>
            <a:ext cx="747531" cy="74755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EA5DD"/>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dirty="0">
              <a:latin typeface="微软雅黑" panose="020B0503020204020204" pitchFamily="34" charset="-122"/>
              <a:ea typeface="Helvetica Light"/>
              <a:cs typeface="Helvetica Light"/>
              <a:sym typeface="Helvetica Light"/>
            </a:endParaRPr>
          </a:p>
        </p:txBody>
      </p:sp>
      <p:sp>
        <p:nvSpPr>
          <p:cNvPr id="21" name="Shape 1929"/>
          <p:cNvSpPr/>
          <p:nvPr/>
        </p:nvSpPr>
        <p:spPr>
          <a:xfrm>
            <a:off x="6685420" y="4498536"/>
            <a:ext cx="686169" cy="686195"/>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EA5DD"/>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dirty="0">
              <a:latin typeface="微软雅黑" panose="020B0503020204020204" pitchFamily="34" charset="-122"/>
              <a:ea typeface="Helvetica Light"/>
              <a:cs typeface="Helvetica Light"/>
              <a:sym typeface="Helvetica Light"/>
            </a:endParaRPr>
          </a:p>
        </p:txBody>
      </p:sp>
      <p:sp>
        <p:nvSpPr>
          <p:cNvPr id="22" name="Shape 1930"/>
          <p:cNvSpPr/>
          <p:nvPr/>
        </p:nvSpPr>
        <p:spPr>
          <a:xfrm>
            <a:off x="7066366" y="3093449"/>
            <a:ext cx="1576079" cy="1576140"/>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9CEAFC"/>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dirty="0">
              <a:latin typeface="微软雅黑" panose="020B0503020204020204" pitchFamily="34" charset="-122"/>
              <a:ea typeface="Helvetica Light"/>
              <a:cs typeface="Helvetica Light"/>
              <a:sym typeface="Helvetica Light"/>
            </a:endParaRPr>
          </a:p>
        </p:txBody>
      </p:sp>
      <p:sp>
        <p:nvSpPr>
          <p:cNvPr id="23" name="Shape 1935"/>
          <p:cNvSpPr/>
          <p:nvPr/>
        </p:nvSpPr>
        <p:spPr>
          <a:xfrm>
            <a:off x="7841645" y="3802462"/>
            <a:ext cx="1216031" cy="104809"/>
          </a:xfrm>
          <a:custGeom>
            <a:avLst/>
            <a:gdLst/>
            <a:ahLst/>
            <a:cxnLst>
              <a:cxn ang="0">
                <a:pos x="wd2" y="hd2"/>
              </a:cxn>
              <a:cxn ang="5400000">
                <a:pos x="wd2" y="hd2"/>
              </a:cxn>
              <a:cxn ang="10800000">
                <a:pos x="wd2" y="hd2"/>
              </a:cxn>
              <a:cxn ang="16200000">
                <a:pos x="wd2" y="hd2"/>
              </a:cxn>
            </a:cxnLst>
            <a:rect l="0" t="0" r="r" b="b"/>
            <a:pathLst>
              <a:path w="21600" h="16274" extrusionOk="0">
                <a:moveTo>
                  <a:pt x="21600" y="16274"/>
                </a:moveTo>
                <a:cubicBezTo>
                  <a:pt x="15105" y="-3958"/>
                  <a:pt x="7905" y="-5326"/>
                  <a:pt x="0" y="12169"/>
                </a:cubicBezTo>
              </a:path>
            </a:pathLst>
          </a:custGeom>
          <a:ln w="25400">
            <a:solidFill>
              <a:srgbClr val="9CEAFC"/>
            </a:solidFill>
            <a:miter lim="400000"/>
            <a:headEnd type="triangle"/>
            <a:tailEnd type="oval"/>
          </a:ln>
        </p:spPr>
        <p:txBody>
          <a:bodyPr lIns="91440" tIns="45720" rIns="91440" bIns="45720"/>
          <a:lstStyle/>
          <a:p>
            <a:pPr>
              <a:defRPr/>
            </a:pPr>
            <a:endParaRPr sz="1335" kern="0" dirty="0">
              <a:latin typeface="微软雅黑" panose="020B0503020204020204" pitchFamily="34" charset="-122"/>
              <a:ea typeface="微软雅黑" panose="020B0503020204020204" pitchFamily="34" charset="-122"/>
            </a:endParaRPr>
          </a:p>
        </p:txBody>
      </p:sp>
      <p:sp>
        <p:nvSpPr>
          <p:cNvPr id="24" name="Shape 1936"/>
          <p:cNvSpPr/>
          <p:nvPr/>
        </p:nvSpPr>
        <p:spPr>
          <a:xfrm>
            <a:off x="5926553" y="2304594"/>
            <a:ext cx="510067" cy="7385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7563" y="2893"/>
                  <a:pt x="363" y="10093"/>
                  <a:pt x="0" y="21600"/>
                </a:cubicBezTo>
              </a:path>
            </a:pathLst>
          </a:custGeom>
          <a:ln w="25400">
            <a:solidFill>
              <a:srgbClr val="FEA5DD"/>
            </a:solidFill>
            <a:miter lim="400000"/>
            <a:headEnd type="triangle"/>
            <a:tailEnd type="oval"/>
          </a:ln>
        </p:spPr>
        <p:txBody>
          <a:bodyPr lIns="91440" tIns="45720" rIns="91440" bIns="45720"/>
          <a:lstStyle/>
          <a:p>
            <a:pPr>
              <a:defRPr/>
            </a:pPr>
            <a:endParaRPr sz="1335" kern="0" dirty="0">
              <a:latin typeface="微软雅黑" panose="020B0503020204020204" pitchFamily="34" charset="-122"/>
              <a:ea typeface="微软雅黑" panose="020B0503020204020204" pitchFamily="34" charset="-122"/>
            </a:endParaRPr>
          </a:p>
        </p:txBody>
      </p:sp>
      <p:sp>
        <p:nvSpPr>
          <p:cNvPr id="25" name="TextBox 26"/>
          <p:cNvSpPr txBox="1"/>
          <p:nvPr/>
        </p:nvSpPr>
        <p:spPr>
          <a:xfrm>
            <a:off x="6685416" y="2388745"/>
            <a:ext cx="4924693" cy="462691"/>
          </a:xfrm>
          <a:prstGeom prst="rect">
            <a:avLst/>
          </a:prstGeom>
          <a:noFill/>
        </p:spPr>
        <p:txBody>
          <a:bodyPr wrap="square" lIns="0" tIns="0" rIns="0" bIns="0" rtlCol="0">
            <a:spAutoFit/>
          </a:bodyPr>
          <a:lstStyle/>
          <a:p>
            <a:pPr>
              <a:lnSpc>
                <a:spcPct val="15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Add a detailed text description here, suggesting that it is relevant to the title and conforms to the overall language style.</a:t>
            </a:r>
          </a:p>
        </p:txBody>
      </p:sp>
      <p:sp>
        <p:nvSpPr>
          <p:cNvPr id="26" name="TextBox 27"/>
          <p:cNvSpPr txBox="1"/>
          <p:nvPr/>
        </p:nvSpPr>
        <p:spPr>
          <a:xfrm>
            <a:off x="6685421" y="2127793"/>
            <a:ext cx="2414652" cy="246221"/>
          </a:xfrm>
          <a:prstGeom prst="rect">
            <a:avLst/>
          </a:prstGeom>
          <a:noFill/>
        </p:spPr>
        <p:txBody>
          <a:bodyPr wrap="square" lIns="0" tIns="0" rIns="0" bIns="0" rtlCol="0">
            <a:spAutoFit/>
          </a:bodyPr>
          <a:lstStyle/>
          <a:p>
            <a:r>
              <a:rPr lang="zh-CN" altLang="en-US" sz="1600" kern="3000" spc="31"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en-US" altLang="zh-CN" sz="1600" kern="3000" spc="3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8"/>
          <p:cNvSpPr txBox="1"/>
          <p:nvPr/>
        </p:nvSpPr>
        <p:spPr>
          <a:xfrm>
            <a:off x="8947208" y="4329428"/>
            <a:ext cx="2414653" cy="954364"/>
          </a:xfrm>
          <a:prstGeom prst="rect">
            <a:avLst/>
          </a:prstGeom>
          <a:noFill/>
        </p:spPr>
        <p:txBody>
          <a:bodyPr wrap="square" lIns="0" tIns="0" rIns="0" bIns="0" rtlCol="0">
            <a:spAutoFit/>
          </a:bodyPr>
          <a:lstStyle/>
          <a:p>
            <a:pPr>
              <a:lnSpc>
                <a:spcPct val="15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Add a detailed text description here, suggesting that it is relevant to the title and conforms to the overall language style.</a:t>
            </a:r>
          </a:p>
        </p:txBody>
      </p:sp>
      <p:sp>
        <p:nvSpPr>
          <p:cNvPr id="28" name="TextBox 29"/>
          <p:cNvSpPr txBox="1"/>
          <p:nvPr/>
        </p:nvSpPr>
        <p:spPr>
          <a:xfrm>
            <a:off x="8947213" y="4068475"/>
            <a:ext cx="2414652" cy="246221"/>
          </a:xfrm>
          <a:prstGeom prst="rect">
            <a:avLst/>
          </a:prstGeom>
          <a:noFill/>
        </p:spPr>
        <p:txBody>
          <a:bodyPr wrap="square" lIns="0" tIns="0" rIns="0" bIns="0" rtlCol="0">
            <a:spAutoFit/>
          </a:bodyPr>
          <a:lstStyle/>
          <a:p>
            <a:r>
              <a:rPr lang="zh-CN" altLang="en-US" sz="1600" kern="3000" spc="31"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en-US" altLang="zh-CN" sz="1600" kern="3000" spc="3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30"/>
          <p:cNvSpPr txBox="1"/>
          <p:nvPr/>
        </p:nvSpPr>
        <p:spPr>
          <a:xfrm>
            <a:off x="7663383" y="5427112"/>
            <a:ext cx="2414653" cy="954364"/>
          </a:xfrm>
          <a:prstGeom prst="rect">
            <a:avLst/>
          </a:prstGeom>
          <a:noFill/>
        </p:spPr>
        <p:txBody>
          <a:bodyPr wrap="square" lIns="0" tIns="0" rIns="0" bIns="0" rtlCol="0">
            <a:spAutoFit/>
          </a:bodyPr>
          <a:lstStyle/>
          <a:p>
            <a:pPr>
              <a:lnSpc>
                <a:spcPct val="15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Add a detailed text description here, suggesting that it is relevant to the title and conforms to the overall language style.</a:t>
            </a:r>
          </a:p>
        </p:txBody>
      </p:sp>
      <p:sp>
        <p:nvSpPr>
          <p:cNvPr id="30" name="TextBox 31"/>
          <p:cNvSpPr txBox="1"/>
          <p:nvPr/>
        </p:nvSpPr>
        <p:spPr>
          <a:xfrm>
            <a:off x="7663385" y="5166161"/>
            <a:ext cx="2414652" cy="246221"/>
          </a:xfrm>
          <a:prstGeom prst="rect">
            <a:avLst/>
          </a:prstGeom>
          <a:noFill/>
        </p:spPr>
        <p:txBody>
          <a:bodyPr wrap="square" lIns="0" tIns="0" rIns="0" bIns="0" rtlCol="0">
            <a:spAutoFit/>
          </a:bodyPr>
          <a:lstStyle/>
          <a:p>
            <a:r>
              <a:rPr lang="zh-CN" altLang="en-US" sz="1600" kern="3000" spc="31"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en-US" altLang="zh-CN" sz="1600" kern="3000" spc="3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2"/>
          <p:cNvSpPr txBox="1"/>
          <p:nvPr/>
        </p:nvSpPr>
        <p:spPr>
          <a:xfrm>
            <a:off x="4392552" y="5156153"/>
            <a:ext cx="2414653" cy="954364"/>
          </a:xfrm>
          <a:prstGeom prst="rect">
            <a:avLst/>
          </a:prstGeom>
          <a:noFill/>
        </p:spPr>
        <p:txBody>
          <a:bodyPr wrap="square" lIns="0" tIns="0" rIns="0" bIns="0" rtlCol="0">
            <a:spAutoFit/>
          </a:bodyPr>
          <a:lstStyle/>
          <a:p>
            <a:pPr>
              <a:lnSpc>
                <a:spcPct val="15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Add a detailed text description here, suggesting that it is relevant to the title and conforms to the overall language style.</a:t>
            </a:r>
          </a:p>
        </p:txBody>
      </p:sp>
      <p:sp>
        <p:nvSpPr>
          <p:cNvPr id="32" name="TextBox 33"/>
          <p:cNvSpPr txBox="1"/>
          <p:nvPr/>
        </p:nvSpPr>
        <p:spPr>
          <a:xfrm>
            <a:off x="4392557" y="4895199"/>
            <a:ext cx="2414652" cy="246221"/>
          </a:xfrm>
          <a:prstGeom prst="rect">
            <a:avLst/>
          </a:prstGeom>
          <a:noFill/>
        </p:spPr>
        <p:txBody>
          <a:bodyPr wrap="square" lIns="0" tIns="0" rIns="0" bIns="0" rtlCol="0">
            <a:spAutoFit/>
          </a:bodyPr>
          <a:lstStyle/>
          <a:p>
            <a:r>
              <a:rPr lang="zh-CN" altLang="en-US" sz="1600" kern="3000" spc="31"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en-US" altLang="zh-CN" sz="1600" kern="3000" spc="3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4"/>
          <p:cNvSpPr txBox="1"/>
          <p:nvPr/>
        </p:nvSpPr>
        <p:spPr>
          <a:xfrm>
            <a:off x="600364" y="4884435"/>
            <a:ext cx="3444073" cy="708527"/>
          </a:xfrm>
          <a:prstGeom prst="rect">
            <a:avLst/>
          </a:prstGeom>
          <a:noFill/>
        </p:spPr>
        <p:txBody>
          <a:bodyPr wrap="square" lIns="0" tIns="0" rIns="0" bIns="0" rtlCol="0">
            <a:spAutoFit/>
          </a:bodyPr>
          <a:lstStyle/>
          <a:p>
            <a:pPr>
              <a:lnSpc>
                <a:spcPct val="15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Add a detailed text description here, suggesting that it is relevant to the title and conforms to the overall language style.</a:t>
            </a:r>
          </a:p>
        </p:txBody>
      </p:sp>
      <p:sp>
        <p:nvSpPr>
          <p:cNvPr id="34" name="TextBox 35"/>
          <p:cNvSpPr txBox="1"/>
          <p:nvPr/>
        </p:nvSpPr>
        <p:spPr>
          <a:xfrm>
            <a:off x="1935585" y="4623481"/>
            <a:ext cx="2414652" cy="246221"/>
          </a:xfrm>
          <a:prstGeom prst="rect">
            <a:avLst/>
          </a:prstGeom>
          <a:noFill/>
        </p:spPr>
        <p:txBody>
          <a:bodyPr wrap="square" lIns="0" tIns="0" rIns="0" bIns="0" rtlCol="0">
            <a:spAutoFit/>
          </a:bodyPr>
          <a:lstStyle/>
          <a:p>
            <a:r>
              <a:rPr lang="zh-CN" altLang="en-US" sz="1600" kern="3000" spc="31"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en-US" altLang="zh-CN" sz="1600" kern="3000" spc="3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6"/>
          <p:cNvSpPr txBox="1"/>
          <p:nvPr/>
        </p:nvSpPr>
        <p:spPr>
          <a:xfrm>
            <a:off x="840510" y="2398540"/>
            <a:ext cx="3820848" cy="708527"/>
          </a:xfrm>
          <a:prstGeom prst="rect">
            <a:avLst/>
          </a:prstGeom>
          <a:noFill/>
        </p:spPr>
        <p:txBody>
          <a:bodyPr wrap="square" lIns="0" tIns="0" rIns="0" bIns="0" rtlCol="0">
            <a:spAutoFit/>
          </a:bodyPr>
          <a:lstStyle/>
          <a:p>
            <a:pPr>
              <a:lnSpc>
                <a:spcPct val="15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Add a detailed text description here, suggesting that it is relevant to the title and conforms to the overall language style.</a:t>
            </a:r>
          </a:p>
        </p:txBody>
      </p:sp>
      <p:sp>
        <p:nvSpPr>
          <p:cNvPr id="36" name="TextBox 37"/>
          <p:cNvSpPr txBox="1"/>
          <p:nvPr/>
        </p:nvSpPr>
        <p:spPr>
          <a:xfrm>
            <a:off x="2246705" y="2127793"/>
            <a:ext cx="2414652" cy="246221"/>
          </a:xfrm>
          <a:prstGeom prst="rect">
            <a:avLst/>
          </a:prstGeom>
          <a:noFill/>
        </p:spPr>
        <p:txBody>
          <a:bodyPr wrap="square" lIns="0" tIns="0" rIns="0" bIns="0" rtlCol="0">
            <a:spAutoFit/>
          </a:bodyPr>
          <a:lstStyle/>
          <a:p>
            <a:r>
              <a:rPr lang="zh-CN" altLang="en-US" sz="1600" kern="3000" spc="31"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en-US" altLang="zh-CN" sz="1600" kern="3000" spc="3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54"/>
          <p:cNvGrpSpPr/>
          <p:nvPr/>
        </p:nvGrpSpPr>
        <p:grpSpPr>
          <a:xfrm>
            <a:off x="2" y="380745"/>
            <a:ext cx="5069116" cy="812867"/>
            <a:chOff x="0" y="359767"/>
            <a:chExt cx="4790580" cy="768084"/>
          </a:xfrm>
        </p:grpSpPr>
        <p:sp>
          <p:nvSpPr>
            <p:cNvPr id="56" name="TextBox 55"/>
            <p:cNvSpPr txBox="1"/>
            <p:nvPr/>
          </p:nvSpPr>
          <p:spPr>
            <a:xfrm>
              <a:off x="959112" y="746428"/>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7"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8" name="矩形 57"/>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
                                        <p:tgtEl>
                                          <p:spTgt spid="1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200"/>
                                        <p:tgtEl>
                                          <p:spTgt spid="13"/>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34"/>
                                        </p:tgtEl>
                                        <p:attrNameLst>
                                          <p:attrName>style.visibility</p:attrName>
                                        </p:attrNameLst>
                                      </p:cBhvr>
                                      <p:to>
                                        <p:strVal val="visible"/>
                                      </p:to>
                                    </p:set>
                                  </p:childTnLst>
                                </p:cTn>
                              </p:par>
                              <p:par>
                                <p:cTn id="19" presetID="18" presetClass="entr" presetSubtype="6"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strips(downRight)">
                                      <p:cBhvr>
                                        <p:cTn id="21" dur="200"/>
                                        <p:tgtEl>
                                          <p:spTgt spid="3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200"/>
                                        <p:tgtEl>
                                          <p:spTgt spid="14"/>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199"/>
                                          </p:stCondLst>
                                        </p:cTn>
                                        <p:tgtEl>
                                          <p:spTgt spid="36"/>
                                        </p:tgtEl>
                                        <p:attrNameLst>
                                          <p:attrName>style.visibility</p:attrName>
                                        </p:attrNameLst>
                                      </p:cBhvr>
                                      <p:to>
                                        <p:strVal val="visible"/>
                                      </p:to>
                                    </p:set>
                                  </p:childTnLst>
                                </p:cTn>
                              </p:par>
                              <p:par>
                                <p:cTn id="33" presetID="18" presetClass="entr" presetSubtype="6"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strips(downRight)">
                                      <p:cBhvr>
                                        <p:cTn id="35" dur="200"/>
                                        <p:tgtEl>
                                          <p:spTgt spid="35"/>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
                                        <p:tgtEl>
                                          <p:spTgt spid="19"/>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200"/>
                                        <p:tgtEl>
                                          <p:spTgt spid="16"/>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199"/>
                                          </p:stCondLst>
                                        </p:cTn>
                                        <p:tgtEl>
                                          <p:spTgt spid="32"/>
                                        </p:tgtEl>
                                        <p:attrNameLst>
                                          <p:attrName>style.visibility</p:attrName>
                                        </p:attrNameLst>
                                      </p:cBhvr>
                                      <p:to>
                                        <p:strVal val="visible"/>
                                      </p:to>
                                    </p:set>
                                  </p:childTnLst>
                                </p:cTn>
                              </p:par>
                              <p:par>
                                <p:cTn id="47" presetID="18" presetClass="entr" presetSubtype="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strips(downRight)">
                                      <p:cBhvr>
                                        <p:cTn id="49" dur="200"/>
                                        <p:tgtEl>
                                          <p:spTgt spid="31"/>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200"/>
                                        <p:tgtEl>
                                          <p:spTgt spid="20"/>
                                        </p:tgtEl>
                                      </p:cBhvr>
                                    </p:animEffect>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200"/>
                                        <p:tgtEl>
                                          <p:spTgt spid="24"/>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199"/>
                                          </p:stCondLst>
                                        </p:cTn>
                                        <p:tgtEl>
                                          <p:spTgt spid="26"/>
                                        </p:tgtEl>
                                        <p:attrNameLst>
                                          <p:attrName>style.visibility</p:attrName>
                                        </p:attrNameLst>
                                      </p:cBhvr>
                                      <p:to>
                                        <p:strVal val="visible"/>
                                      </p:to>
                                    </p:set>
                                  </p:childTnLst>
                                </p:cTn>
                              </p:par>
                              <p:par>
                                <p:cTn id="61" presetID="18" presetClass="entr" presetSubtype="6"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200"/>
                                        <p:tgtEl>
                                          <p:spTgt spid="25"/>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up)">
                                      <p:cBhvr>
                                        <p:cTn id="71" dur="200"/>
                                        <p:tgtEl>
                                          <p:spTgt spid="15"/>
                                        </p:tgtEl>
                                      </p:cBhvr>
                                    </p:animEffect>
                                  </p:childTnLst>
                                </p:cTn>
                              </p:par>
                            </p:childTnLst>
                          </p:cTn>
                        </p:par>
                        <p:par>
                          <p:cTn id="72" fill="hold">
                            <p:stCondLst>
                              <p:cond delay="7500"/>
                            </p:stCondLst>
                            <p:childTnLst>
                              <p:par>
                                <p:cTn id="73" presetID="1" presetClass="entr" presetSubtype="0" fill="hold" grpId="0" nodeType="afterEffect">
                                  <p:stCondLst>
                                    <p:cond delay="0"/>
                                  </p:stCondLst>
                                  <p:childTnLst>
                                    <p:set>
                                      <p:cBhvr>
                                        <p:cTn id="74" dur="1" fill="hold">
                                          <p:stCondLst>
                                            <p:cond delay="199"/>
                                          </p:stCondLst>
                                        </p:cTn>
                                        <p:tgtEl>
                                          <p:spTgt spid="30"/>
                                        </p:tgtEl>
                                        <p:attrNameLst>
                                          <p:attrName>style.visibility</p:attrName>
                                        </p:attrNameLst>
                                      </p:cBhvr>
                                      <p:to>
                                        <p:strVal val="visible"/>
                                      </p:to>
                                    </p:set>
                                  </p:childTnLst>
                                </p:cTn>
                              </p:par>
                              <p:par>
                                <p:cTn id="75" presetID="18" presetClass="entr" presetSubtype="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strips(downRight)">
                                      <p:cBhvr>
                                        <p:cTn id="77" dur="200"/>
                                        <p:tgtEl>
                                          <p:spTgt spid="29"/>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200"/>
                                        <p:tgtEl>
                                          <p:spTgt spid="22"/>
                                        </p:tgtEl>
                                      </p:cBhvr>
                                    </p:animEffect>
                                  </p:childTnLst>
                                </p:cTn>
                              </p:par>
                            </p:childTnLst>
                          </p:cTn>
                        </p:par>
                        <p:par>
                          <p:cTn id="82" fill="hold">
                            <p:stCondLst>
                              <p:cond delay="8500"/>
                            </p:stCondLst>
                            <p:childTnLst>
                              <p:par>
                                <p:cTn id="83" presetID="22" presetClass="entr" presetSubtype="8"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200"/>
                                        <p:tgtEl>
                                          <p:spTgt spid="23"/>
                                        </p:tgtEl>
                                      </p:cBhvr>
                                    </p:animEffect>
                                  </p:childTnLst>
                                </p:cTn>
                              </p:par>
                            </p:childTnLst>
                          </p:cTn>
                        </p:par>
                        <p:par>
                          <p:cTn id="86" fill="hold">
                            <p:stCondLst>
                              <p:cond delay="9000"/>
                            </p:stCondLst>
                            <p:childTnLst>
                              <p:par>
                                <p:cTn id="87" presetID="1" presetClass="entr" presetSubtype="0" fill="hold" grpId="0" nodeType="afterEffect">
                                  <p:stCondLst>
                                    <p:cond delay="0"/>
                                  </p:stCondLst>
                                  <p:childTnLst>
                                    <p:set>
                                      <p:cBhvr>
                                        <p:cTn id="88" dur="1" fill="hold">
                                          <p:stCondLst>
                                            <p:cond delay="199"/>
                                          </p:stCondLst>
                                        </p:cTn>
                                        <p:tgtEl>
                                          <p:spTgt spid="28"/>
                                        </p:tgtEl>
                                        <p:attrNameLst>
                                          <p:attrName>style.visibility</p:attrName>
                                        </p:attrNameLst>
                                      </p:cBhvr>
                                      <p:to>
                                        <p:strVal val="visible"/>
                                      </p:to>
                                    </p:set>
                                  </p:childTnLst>
                                </p:cTn>
                              </p:par>
                              <p:par>
                                <p:cTn id="89" presetID="18" presetClass="entr" presetSubtype="6"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strips(downRight)">
                                      <p:cBhvr>
                                        <p:cTn id="91" dur="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33" name="矩形 1"/>
          <p:cNvSpPr>
            <a:spLocks noChangeArrowheads="1"/>
          </p:cNvSpPr>
          <p:nvPr/>
        </p:nvSpPr>
        <p:spPr bwMode="auto">
          <a:xfrm>
            <a:off x="787400" y="2948520"/>
            <a:ext cx="2525184" cy="861774"/>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With the development of computer technology and the progress of printing technology, graphic design has become more and more abundant in the field of visual perception.</a:t>
            </a:r>
          </a:p>
        </p:txBody>
      </p:sp>
      <p:sp>
        <p:nvSpPr>
          <p:cNvPr id="42034" name="矩形 1"/>
          <p:cNvSpPr>
            <a:spLocks noChangeArrowheads="1"/>
          </p:cNvSpPr>
          <p:nvPr/>
        </p:nvSpPr>
        <p:spPr bwMode="auto">
          <a:xfrm>
            <a:off x="787400" y="4135969"/>
            <a:ext cx="2525184" cy="861774"/>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With the development of computer technology and the progress of printing technology, graphic design has become more and more abundant in the field of visual perception.</a:t>
            </a:r>
          </a:p>
        </p:txBody>
      </p:sp>
      <p:sp>
        <p:nvSpPr>
          <p:cNvPr id="42035" name="矩形 1"/>
          <p:cNvSpPr>
            <a:spLocks noChangeArrowheads="1"/>
          </p:cNvSpPr>
          <p:nvPr/>
        </p:nvSpPr>
        <p:spPr bwMode="auto">
          <a:xfrm>
            <a:off x="8674100" y="2956986"/>
            <a:ext cx="2525184" cy="861774"/>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With the development of computer technology and the progress of printing technology, graphic design has become more and more abundant in the field of visual perception.</a:t>
            </a:r>
          </a:p>
        </p:txBody>
      </p:sp>
      <p:sp>
        <p:nvSpPr>
          <p:cNvPr id="42036" name="矩形 1"/>
          <p:cNvSpPr>
            <a:spLocks noChangeArrowheads="1"/>
          </p:cNvSpPr>
          <p:nvPr/>
        </p:nvSpPr>
        <p:spPr bwMode="auto">
          <a:xfrm>
            <a:off x="8674100" y="4135969"/>
            <a:ext cx="2525184" cy="861774"/>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With the development of computer technology and the progress of printing technology, graphic design has become more and more abundant in the field of visual perception.</a:t>
            </a:r>
          </a:p>
        </p:txBody>
      </p:sp>
      <p:pic>
        <p:nvPicPr>
          <p:cNvPr id="2" name="图片 1" descr="5b0dfcb90106b"/>
          <p:cNvPicPr>
            <a:picLocks noChangeAspect="1"/>
          </p:cNvPicPr>
          <p:nvPr/>
        </p:nvPicPr>
        <p:blipFill>
          <a:blip r:embed="rId3"/>
          <a:stretch>
            <a:fillRect/>
          </a:stretch>
        </p:blipFill>
        <p:spPr>
          <a:xfrm>
            <a:off x="3376930" y="1921510"/>
            <a:ext cx="5297170" cy="3474720"/>
          </a:xfrm>
          <a:prstGeom prst="rect">
            <a:avLst/>
          </a:prstGeom>
        </p:spPr>
      </p:pic>
      <p:grpSp>
        <p:nvGrpSpPr>
          <p:cNvPr id="3" name="组合 54"/>
          <p:cNvGrpSpPr/>
          <p:nvPr/>
        </p:nvGrpSpPr>
        <p:grpSpPr>
          <a:xfrm>
            <a:off x="2" y="380745"/>
            <a:ext cx="5069116" cy="778844"/>
            <a:chOff x="0" y="359767"/>
            <a:chExt cx="4790580" cy="735935"/>
          </a:xfrm>
        </p:grpSpPr>
        <p:sp>
          <p:nvSpPr>
            <p:cNvPr id="56" name="TextBox 55"/>
            <p:cNvSpPr txBox="1"/>
            <p:nvPr/>
          </p:nvSpPr>
          <p:spPr>
            <a:xfrm>
              <a:off x="959112" y="714279"/>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7"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8" name="矩形 57"/>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033"/>
                                        </p:tgtEl>
                                        <p:attrNameLst>
                                          <p:attrName>style.visibility</p:attrName>
                                        </p:attrNameLst>
                                      </p:cBhvr>
                                      <p:to>
                                        <p:strVal val="visible"/>
                                      </p:to>
                                    </p:set>
                                    <p:anim calcmode="lin" valueType="num">
                                      <p:cBhvr additive="base">
                                        <p:cTn id="7" dur="300" fill="hold"/>
                                        <p:tgtEl>
                                          <p:spTgt spid="42033"/>
                                        </p:tgtEl>
                                        <p:attrNameLst>
                                          <p:attrName>ppt_x</p:attrName>
                                        </p:attrNameLst>
                                      </p:cBhvr>
                                      <p:tavLst>
                                        <p:tav tm="0">
                                          <p:val>
                                            <p:strVal val="0-#ppt_w/2"/>
                                          </p:val>
                                        </p:tav>
                                        <p:tav tm="100000">
                                          <p:val>
                                            <p:strVal val="#ppt_x"/>
                                          </p:val>
                                        </p:tav>
                                      </p:tavLst>
                                    </p:anim>
                                    <p:anim calcmode="lin" valueType="num">
                                      <p:cBhvr additive="base">
                                        <p:cTn id="8" dur="300" fill="hold"/>
                                        <p:tgtEl>
                                          <p:spTgt spid="420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2035"/>
                                        </p:tgtEl>
                                        <p:attrNameLst>
                                          <p:attrName>style.visibility</p:attrName>
                                        </p:attrNameLst>
                                      </p:cBhvr>
                                      <p:to>
                                        <p:strVal val="visible"/>
                                      </p:to>
                                    </p:set>
                                    <p:anim calcmode="lin" valueType="num">
                                      <p:cBhvr additive="base">
                                        <p:cTn id="12" dur="300" fill="hold"/>
                                        <p:tgtEl>
                                          <p:spTgt spid="42035"/>
                                        </p:tgtEl>
                                        <p:attrNameLst>
                                          <p:attrName>ppt_x</p:attrName>
                                        </p:attrNameLst>
                                      </p:cBhvr>
                                      <p:tavLst>
                                        <p:tav tm="0">
                                          <p:val>
                                            <p:strVal val="1+#ppt_w/2"/>
                                          </p:val>
                                        </p:tav>
                                        <p:tav tm="100000">
                                          <p:val>
                                            <p:strVal val="#ppt_x"/>
                                          </p:val>
                                        </p:tav>
                                      </p:tavLst>
                                    </p:anim>
                                    <p:anim calcmode="lin" valueType="num">
                                      <p:cBhvr additive="base">
                                        <p:cTn id="13" dur="300" fill="hold"/>
                                        <p:tgtEl>
                                          <p:spTgt spid="420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2034"/>
                                        </p:tgtEl>
                                        <p:attrNameLst>
                                          <p:attrName>style.visibility</p:attrName>
                                        </p:attrNameLst>
                                      </p:cBhvr>
                                      <p:to>
                                        <p:strVal val="visible"/>
                                      </p:to>
                                    </p:set>
                                    <p:anim calcmode="lin" valueType="num">
                                      <p:cBhvr additive="base">
                                        <p:cTn id="17" dur="300" fill="hold"/>
                                        <p:tgtEl>
                                          <p:spTgt spid="42034"/>
                                        </p:tgtEl>
                                        <p:attrNameLst>
                                          <p:attrName>ppt_x</p:attrName>
                                        </p:attrNameLst>
                                      </p:cBhvr>
                                      <p:tavLst>
                                        <p:tav tm="0">
                                          <p:val>
                                            <p:strVal val="0-#ppt_w/2"/>
                                          </p:val>
                                        </p:tav>
                                        <p:tav tm="100000">
                                          <p:val>
                                            <p:strVal val="#ppt_x"/>
                                          </p:val>
                                        </p:tav>
                                      </p:tavLst>
                                    </p:anim>
                                    <p:anim calcmode="lin" valueType="num">
                                      <p:cBhvr additive="base">
                                        <p:cTn id="18" dur="300" fill="hold"/>
                                        <p:tgtEl>
                                          <p:spTgt spid="4203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42036"/>
                                        </p:tgtEl>
                                        <p:attrNameLst>
                                          <p:attrName>style.visibility</p:attrName>
                                        </p:attrNameLst>
                                      </p:cBhvr>
                                      <p:to>
                                        <p:strVal val="visible"/>
                                      </p:to>
                                    </p:set>
                                    <p:anim calcmode="lin" valueType="num">
                                      <p:cBhvr additive="base">
                                        <p:cTn id="22" dur="300" fill="hold"/>
                                        <p:tgtEl>
                                          <p:spTgt spid="42036"/>
                                        </p:tgtEl>
                                        <p:attrNameLst>
                                          <p:attrName>ppt_x</p:attrName>
                                        </p:attrNameLst>
                                      </p:cBhvr>
                                      <p:tavLst>
                                        <p:tav tm="0">
                                          <p:val>
                                            <p:strVal val="1+#ppt_w/2"/>
                                          </p:val>
                                        </p:tav>
                                        <p:tav tm="100000">
                                          <p:val>
                                            <p:strVal val="#ppt_x"/>
                                          </p:val>
                                        </p:tav>
                                      </p:tavLst>
                                    </p:anim>
                                    <p:anim calcmode="lin" valueType="num">
                                      <p:cBhvr additive="base">
                                        <p:cTn id="23" dur="300" fill="hold"/>
                                        <p:tgtEl>
                                          <p:spTgt spid="42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33" grpId="0" autoUpdateAnimBg="0"/>
      <p:bldP spid="42034" grpId="0" autoUpdateAnimBg="0"/>
      <p:bldP spid="42035" grpId="0" autoUpdateAnimBg="0"/>
      <p:bldP spid="4203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0"/>
          <p:cNvSpPr>
            <a:spLocks noChangeShapeType="1"/>
          </p:cNvSpPr>
          <p:nvPr/>
        </p:nvSpPr>
        <p:spPr bwMode="auto">
          <a:xfrm flipV="1">
            <a:off x="2029419" y="2615160"/>
            <a:ext cx="0" cy="1079833"/>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7" name="Line 11"/>
          <p:cNvSpPr>
            <a:spLocks noChangeShapeType="1"/>
          </p:cNvSpPr>
          <p:nvPr/>
        </p:nvSpPr>
        <p:spPr bwMode="auto">
          <a:xfrm flipV="1">
            <a:off x="3869961" y="3694993"/>
            <a:ext cx="0" cy="1077716"/>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8" name="Line 12"/>
          <p:cNvSpPr>
            <a:spLocks noChangeShapeType="1"/>
          </p:cNvSpPr>
          <p:nvPr/>
        </p:nvSpPr>
        <p:spPr bwMode="auto">
          <a:xfrm flipV="1">
            <a:off x="7134324" y="3694993"/>
            <a:ext cx="0" cy="1077716"/>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9" name="Line 13"/>
          <p:cNvSpPr>
            <a:spLocks noChangeShapeType="1"/>
          </p:cNvSpPr>
          <p:nvPr/>
        </p:nvSpPr>
        <p:spPr bwMode="auto">
          <a:xfrm flipV="1">
            <a:off x="5502143" y="2615160"/>
            <a:ext cx="0" cy="1079833"/>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0" name="Line 14"/>
          <p:cNvSpPr>
            <a:spLocks noChangeShapeType="1"/>
          </p:cNvSpPr>
          <p:nvPr/>
        </p:nvSpPr>
        <p:spPr bwMode="auto">
          <a:xfrm flipV="1">
            <a:off x="8764389" y="2615160"/>
            <a:ext cx="0" cy="1079833"/>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1" name="Oval 15"/>
          <p:cNvSpPr>
            <a:spLocks noChangeArrowheads="1"/>
          </p:cNvSpPr>
          <p:nvPr/>
        </p:nvSpPr>
        <p:spPr bwMode="auto">
          <a:xfrm>
            <a:off x="1711922" y="2299678"/>
            <a:ext cx="632884" cy="633079"/>
          </a:xfrm>
          <a:prstGeom prst="ellipse">
            <a:avLst/>
          </a:prstGeom>
          <a:solidFill>
            <a:srgbClr val="9CEAFC"/>
          </a:solidFill>
          <a:ln>
            <a:noFill/>
          </a:ln>
        </p:spPr>
        <p:txBody>
          <a:bodyPr vert="horz" wrap="square" lIns="121920" tIns="60960" rIns="121920" bIns="60960" numCol="1" anchor="t" anchorCtr="0" compatLnSpc="1"/>
          <a:lstStyle/>
          <a:p>
            <a:endParaRPr lang="zh-CN" altLang="en-US" sz="2400"/>
          </a:p>
        </p:txBody>
      </p:sp>
      <p:sp>
        <p:nvSpPr>
          <p:cNvPr id="16" name="Oval 16"/>
          <p:cNvSpPr>
            <a:spLocks noChangeArrowheads="1"/>
          </p:cNvSpPr>
          <p:nvPr/>
        </p:nvSpPr>
        <p:spPr bwMode="auto">
          <a:xfrm>
            <a:off x="5186763" y="2299678"/>
            <a:ext cx="630767" cy="633079"/>
          </a:xfrm>
          <a:prstGeom prst="ellipse">
            <a:avLst/>
          </a:prstGeom>
          <a:solidFill>
            <a:srgbClr val="9CEAFC"/>
          </a:solidFill>
          <a:ln>
            <a:noFill/>
          </a:ln>
        </p:spPr>
        <p:txBody>
          <a:bodyPr vert="horz" wrap="square" lIns="121920" tIns="60960" rIns="121920" bIns="60960" numCol="1" anchor="t" anchorCtr="0" compatLnSpc="1"/>
          <a:lstStyle/>
          <a:p>
            <a:endParaRPr lang="zh-CN" altLang="en-US" sz="2400"/>
          </a:p>
        </p:txBody>
      </p:sp>
      <p:sp>
        <p:nvSpPr>
          <p:cNvPr id="17" name="Oval 17"/>
          <p:cNvSpPr>
            <a:spLocks noChangeArrowheads="1"/>
          </p:cNvSpPr>
          <p:nvPr/>
        </p:nvSpPr>
        <p:spPr bwMode="auto">
          <a:xfrm>
            <a:off x="6814707" y="4455110"/>
            <a:ext cx="635000" cy="637313"/>
          </a:xfrm>
          <a:prstGeom prst="ellipse">
            <a:avLst/>
          </a:prstGeom>
          <a:solidFill>
            <a:srgbClr val="FEA5DD"/>
          </a:solidFill>
          <a:ln>
            <a:noFill/>
          </a:ln>
        </p:spPr>
        <p:txBody>
          <a:bodyPr vert="horz" wrap="square" lIns="121920" tIns="60960" rIns="121920" bIns="60960" numCol="1" anchor="t" anchorCtr="0" compatLnSpc="1"/>
          <a:lstStyle/>
          <a:p>
            <a:endParaRPr lang="zh-CN" altLang="en-US" sz="2400"/>
          </a:p>
        </p:txBody>
      </p:sp>
      <p:sp>
        <p:nvSpPr>
          <p:cNvPr id="18" name="Line 19"/>
          <p:cNvSpPr>
            <a:spLocks noChangeShapeType="1"/>
          </p:cNvSpPr>
          <p:nvPr/>
        </p:nvSpPr>
        <p:spPr bwMode="auto">
          <a:xfrm flipV="1">
            <a:off x="10398688" y="3694993"/>
            <a:ext cx="0" cy="1077716"/>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9" name="Oval 20"/>
          <p:cNvSpPr>
            <a:spLocks noChangeArrowheads="1"/>
          </p:cNvSpPr>
          <p:nvPr/>
        </p:nvSpPr>
        <p:spPr bwMode="auto">
          <a:xfrm>
            <a:off x="10083307" y="4455110"/>
            <a:ext cx="630767" cy="637313"/>
          </a:xfrm>
          <a:prstGeom prst="ellipse">
            <a:avLst/>
          </a:prstGeom>
          <a:solidFill>
            <a:srgbClr val="FEA5DD"/>
          </a:solidFill>
          <a:ln>
            <a:noFill/>
          </a:ln>
        </p:spPr>
        <p:txBody>
          <a:bodyPr vert="horz" wrap="square" lIns="121920" tIns="60960" rIns="121920" bIns="60960" numCol="1" anchor="t" anchorCtr="0" compatLnSpc="1"/>
          <a:lstStyle/>
          <a:p>
            <a:endParaRPr lang="zh-CN" altLang="en-US" sz="2400"/>
          </a:p>
        </p:txBody>
      </p:sp>
      <p:sp>
        <p:nvSpPr>
          <p:cNvPr id="20" name="Oval 21"/>
          <p:cNvSpPr>
            <a:spLocks noChangeArrowheads="1"/>
          </p:cNvSpPr>
          <p:nvPr/>
        </p:nvSpPr>
        <p:spPr bwMode="auto">
          <a:xfrm>
            <a:off x="3554581" y="4455110"/>
            <a:ext cx="630767" cy="637313"/>
          </a:xfrm>
          <a:prstGeom prst="ellipse">
            <a:avLst/>
          </a:prstGeom>
          <a:solidFill>
            <a:srgbClr val="FEA5DD"/>
          </a:solidFill>
          <a:ln>
            <a:noFill/>
          </a:ln>
        </p:spPr>
        <p:txBody>
          <a:bodyPr vert="horz" wrap="square" lIns="121920" tIns="60960" rIns="121920" bIns="60960" numCol="1" anchor="t" anchorCtr="0" compatLnSpc="1"/>
          <a:lstStyle/>
          <a:p>
            <a:endParaRPr lang="zh-CN" altLang="en-US" sz="2400"/>
          </a:p>
        </p:txBody>
      </p:sp>
      <p:sp>
        <p:nvSpPr>
          <p:cNvPr id="21" name="Oval 22"/>
          <p:cNvSpPr>
            <a:spLocks noChangeArrowheads="1"/>
          </p:cNvSpPr>
          <p:nvPr/>
        </p:nvSpPr>
        <p:spPr bwMode="auto">
          <a:xfrm>
            <a:off x="8449010" y="2299678"/>
            <a:ext cx="630767" cy="633079"/>
          </a:xfrm>
          <a:prstGeom prst="ellipse">
            <a:avLst/>
          </a:prstGeom>
          <a:solidFill>
            <a:srgbClr val="9CEAFC"/>
          </a:solidFill>
          <a:ln>
            <a:noFill/>
          </a:ln>
        </p:spPr>
        <p:txBody>
          <a:bodyPr vert="horz" wrap="square" lIns="121920" tIns="60960" rIns="121920" bIns="60960" numCol="1" anchor="t" anchorCtr="0" compatLnSpc="1"/>
          <a:lstStyle/>
          <a:p>
            <a:endParaRPr lang="zh-CN" altLang="en-US" sz="2400"/>
          </a:p>
        </p:txBody>
      </p:sp>
      <p:sp>
        <p:nvSpPr>
          <p:cNvPr id="22" name="Freeform 5"/>
          <p:cNvSpPr/>
          <p:nvPr/>
        </p:nvSpPr>
        <p:spPr bwMode="auto">
          <a:xfrm>
            <a:off x="1074360" y="3368792"/>
            <a:ext cx="1899555" cy="650285"/>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rgbClr val="9CEAFC"/>
          </a:solidFill>
          <a:ln>
            <a:noFill/>
          </a:ln>
        </p:spPr>
        <p:txBody>
          <a:bodyPr vert="horz" wrap="square" lIns="121920" tIns="60960" rIns="121920" bIns="60960" numCol="1" anchor="t" anchorCtr="0" compatLnSpc="1"/>
          <a:lstStyle/>
          <a:p>
            <a:endParaRPr lang="zh-CN" altLang="en-US" sz="2400"/>
          </a:p>
        </p:txBody>
      </p:sp>
      <p:sp>
        <p:nvSpPr>
          <p:cNvPr id="23" name="Freeform 6"/>
          <p:cNvSpPr/>
          <p:nvPr/>
        </p:nvSpPr>
        <p:spPr bwMode="auto">
          <a:xfrm>
            <a:off x="3172793" y="3368792"/>
            <a:ext cx="1394336" cy="650285"/>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rgbClr val="FEA5DD"/>
          </a:solidFill>
          <a:ln>
            <a:noFill/>
          </a:ln>
        </p:spPr>
        <p:txBody>
          <a:bodyPr vert="horz" wrap="square" lIns="121920" tIns="60960" rIns="121920" bIns="60960" numCol="1" anchor="t" anchorCtr="0" compatLnSpc="1"/>
          <a:lstStyle/>
          <a:p>
            <a:endParaRPr lang="zh-CN" altLang="en-US" sz="2400"/>
          </a:p>
        </p:txBody>
      </p:sp>
      <p:sp>
        <p:nvSpPr>
          <p:cNvPr id="24" name="Freeform 7"/>
          <p:cNvSpPr/>
          <p:nvPr/>
        </p:nvSpPr>
        <p:spPr bwMode="auto">
          <a:xfrm>
            <a:off x="4804976" y="3368792"/>
            <a:ext cx="1394336" cy="650285"/>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rgbClr val="9CEAFC"/>
          </a:solidFill>
          <a:ln>
            <a:noFill/>
          </a:ln>
        </p:spPr>
        <p:txBody>
          <a:bodyPr vert="horz" wrap="square" lIns="121920" tIns="60960" rIns="121920" bIns="60960" numCol="1" anchor="t" anchorCtr="0" compatLnSpc="1"/>
          <a:lstStyle/>
          <a:p>
            <a:endParaRPr lang="zh-CN" altLang="en-US" sz="2400"/>
          </a:p>
        </p:txBody>
      </p:sp>
      <p:sp>
        <p:nvSpPr>
          <p:cNvPr id="25" name="Freeform 8"/>
          <p:cNvSpPr/>
          <p:nvPr/>
        </p:nvSpPr>
        <p:spPr bwMode="auto">
          <a:xfrm>
            <a:off x="6433228" y="3368792"/>
            <a:ext cx="1397957" cy="650285"/>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rgbClr val="FEA5DD"/>
          </a:solidFill>
          <a:ln>
            <a:noFill/>
          </a:ln>
        </p:spPr>
        <p:txBody>
          <a:bodyPr vert="horz" wrap="square" lIns="121920" tIns="60960" rIns="121920" bIns="60960" numCol="1" anchor="t" anchorCtr="0" compatLnSpc="1"/>
          <a:lstStyle/>
          <a:p>
            <a:endParaRPr lang="zh-CN" altLang="en-US" sz="2400"/>
          </a:p>
        </p:txBody>
      </p:sp>
      <p:sp>
        <p:nvSpPr>
          <p:cNvPr id="26" name="Freeform 9"/>
          <p:cNvSpPr/>
          <p:nvPr/>
        </p:nvSpPr>
        <p:spPr bwMode="auto">
          <a:xfrm>
            <a:off x="8067528" y="3368792"/>
            <a:ext cx="1397957" cy="650285"/>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rgbClr val="9CEAFC"/>
          </a:solidFill>
          <a:ln>
            <a:noFill/>
          </a:ln>
        </p:spPr>
        <p:txBody>
          <a:bodyPr vert="horz" wrap="square" lIns="121920" tIns="60960" rIns="121920" bIns="60960" numCol="1" anchor="t" anchorCtr="0" compatLnSpc="1"/>
          <a:lstStyle/>
          <a:p>
            <a:endParaRPr lang="zh-CN" altLang="en-US" sz="2400"/>
          </a:p>
        </p:txBody>
      </p:sp>
      <p:sp>
        <p:nvSpPr>
          <p:cNvPr id="27" name="Freeform 18"/>
          <p:cNvSpPr/>
          <p:nvPr/>
        </p:nvSpPr>
        <p:spPr bwMode="auto">
          <a:xfrm>
            <a:off x="9701520" y="3368792"/>
            <a:ext cx="1394336" cy="650285"/>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rgbClr val="FEA5DD"/>
          </a:solidFill>
          <a:ln>
            <a:noFill/>
          </a:ln>
        </p:spPr>
        <p:txBody>
          <a:bodyPr vert="horz" wrap="square" lIns="121920" tIns="60960" rIns="121920" bIns="60960" numCol="1" anchor="t" anchorCtr="0" compatLnSpc="1"/>
          <a:lstStyle/>
          <a:p>
            <a:endParaRPr lang="zh-CN" altLang="en-US" sz="2400"/>
          </a:p>
        </p:txBody>
      </p:sp>
      <p:sp>
        <p:nvSpPr>
          <p:cNvPr id="28" name="Freeform 10"/>
          <p:cNvSpPr>
            <a:spLocks noEditPoints="1"/>
          </p:cNvSpPr>
          <p:nvPr/>
        </p:nvSpPr>
        <p:spPr bwMode="auto">
          <a:xfrm>
            <a:off x="1910885" y="2456899"/>
            <a:ext cx="237067" cy="318632"/>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29" name="Freeform 11"/>
          <p:cNvSpPr>
            <a:spLocks noEditPoints="1"/>
          </p:cNvSpPr>
          <p:nvPr/>
        </p:nvSpPr>
        <p:spPr bwMode="auto">
          <a:xfrm>
            <a:off x="5369760" y="2458288"/>
            <a:ext cx="264765" cy="313739"/>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30" name="Freeform 12"/>
          <p:cNvSpPr>
            <a:spLocks noEditPoints="1"/>
          </p:cNvSpPr>
          <p:nvPr/>
        </p:nvSpPr>
        <p:spPr bwMode="auto">
          <a:xfrm>
            <a:off x="6996565" y="4593836"/>
            <a:ext cx="271283" cy="357745"/>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31" name="Freeform 13"/>
          <p:cNvSpPr>
            <a:spLocks noEditPoints="1"/>
          </p:cNvSpPr>
          <p:nvPr/>
        </p:nvSpPr>
        <p:spPr bwMode="auto">
          <a:xfrm>
            <a:off x="3713138" y="4627491"/>
            <a:ext cx="313645" cy="292551"/>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32" name="Rectangle 24"/>
          <p:cNvSpPr>
            <a:spLocks noChangeArrowheads="1"/>
          </p:cNvSpPr>
          <p:nvPr/>
        </p:nvSpPr>
        <p:spPr bwMode="auto">
          <a:xfrm>
            <a:off x="911425" y="4343409"/>
            <a:ext cx="2304255" cy="70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dirty="0">
                <a:solidFill>
                  <a:schemeClr val="tx1">
                    <a:lumMod val="75000"/>
                    <a:lumOff val="25000"/>
                  </a:schemeClr>
                </a:solidFill>
                <a:ea typeface="微软雅黑" panose="020B0503020204020204" pitchFamily="34" charset="-122"/>
              </a:rPr>
              <a:t>Click to add a title</a:t>
            </a: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Your content is played here, or by copying your text, choose paste in this box</a:t>
            </a:r>
          </a:p>
        </p:txBody>
      </p:sp>
      <p:sp>
        <p:nvSpPr>
          <p:cNvPr id="33" name="Freeform 21"/>
          <p:cNvSpPr>
            <a:spLocks noEditPoints="1"/>
          </p:cNvSpPr>
          <p:nvPr/>
        </p:nvSpPr>
        <p:spPr bwMode="auto">
          <a:xfrm>
            <a:off x="10238487" y="4623956"/>
            <a:ext cx="320403" cy="327624"/>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24"/>
          <p:cNvSpPr>
            <a:spLocks noEditPoints="1"/>
          </p:cNvSpPr>
          <p:nvPr/>
        </p:nvSpPr>
        <p:spPr bwMode="auto">
          <a:xfrm>
            <a:off x="8607757" y="2475669"/>
            <a:ext cx="317500" cy="29986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Rectangle 24"/>
          <p:cNvSpPr>
            <a:spLocks noChangeArrowheads="1"/>
          </p:cNvSpPr>
          <p:nvPr/>
        </p:nvSpPr>
        <p:spPr bwMode="auto">
          <a:xfrm>
            <a:off x="4388315" y="4343407"/>
            <a:ext cx="2235744" cy="9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dirty="0">
                <a:solidFill>
                  <a:schemeClr val="tx1">
                    <a:lumMod val="75000"/>
                    <a:lumOff val="25000"/>
                  </a:schemeClr>
                </a:solidFill>
                <a:ea typeface="微软雅黑" panose="020B0503020204020204" pitchFamily="34" charset="-122"/>
              </a:rPr>
              <a:t>Click to add a title</a:t>
            </a: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or by copying your text</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Select Paste in this box</a:t>
            </a:r>
          </a:p>
          <a:p>
            <a:pPr>
              <a:lnSpc>
                <a:spcPct val="130000"/>
              </a:lnSpc>
            </a:pP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Rectangle 24"/>
          <p:cNvSpPr>
            <a:spLocks noChangeArrowheads="1"/>
          </p:cNvSpPr>
          <p:nvPr/>
        </p:nvSpPr>
        <p:spPr bwMode="auto">
          <a:xfrm>
            <a:off x="7648513" y="4343407"/>
            <a:ext cx="2304255" cy="102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dirty="0">
                <a:solidFill>
                  <a:schemeClr val="tx1">
                    <a:lumMod val="75000"/>
                    <a:lumOff val="25000"/>
                  </a:schemeClr>
                </a:solidFill>
                <a:ea typeface="微软雅黑" panose="020B0503020204020204" pitchFamily="34" charset="-122"/>
              </a:rPr>
              <a:t>Click to add a title</a:t>
            </a:r>
          </a:p>
          <a:p>
            <a:pPr>
              <a:lnSpc>
                <a:spcPct val="130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Your content is played here, or by copying your text, choose paste in this box</a:t>
            </a:r>
          </a:p>
        </p:txBody>
      </p:sp>
      <p:sp>
        <p:nvSpPr>
          <p:cNvPr id="37" name="Rectangle 24"/>
          <p:cNvSpPr>
            <a:spLocks noChangeArrowheads="1"/>
          </p:cNvSpPr>
          <p:nvPr/>
        </p:nvSpPr>
        <p:spPr bwMode="auto">
          <a:xfrm>
            <a:off x="2751967" y="2181238"/>
            <a:ext cx="2304255" cy="70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dirty="0">
                <a:solidFill>
                  <a:schemeClr val="tx1">
                    <a:lumMod val="75000"/>
                    <a:lumOff val="25000"/>
                  </a:schemeClr>
                </a:solidFill>
                <a:ea typeface="微软雅黑" panose="020B0503020204020204" pitchFamily="34" charset="-122"/>
              </a:rPr>
              <a:t>Click to add a title</a:t>
            </a: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Your content is played here, or by copying your text, and choose to keep only the text.</a:t>
            </a:r>
          </a:p>
        </p:txBody>
      </p:sp>
      <p:sp>
        <p:nvSpPr>
          <p:cNvPr id="38" name="Rectangle 24"/>
          <p:cNvSpPr>
            <a:spLocks noChangeArrowheads="1"/>
          </p:cNvSpPr>
          <p:nvPr/>
        </p:nvSpPr>
        <p:spPr bwMode="auto">
          <a:xfrm>
            <a:off x="6016331" y="2181238"/>
            <a:ext cx="2304255" cy="70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dirty="0">
                <a:solidFill>
                  <a:schemeClr val="tx1">
                    <a:lumMod val="75000"/>
                    <a:lumOff val="25000"/>
                  </a:schemeClr>
                </a:solidFill>
                <a:ea typeface="微软雅黑" panose="020B0503020204020204" pitchFamily="34" charset="-122"/>
              </a:rPr>
              <a:t>Click to add a title</a:t>
            </a: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Your content is played here, or by copying your text, choose paste in this box</a:t>
            </a:r>
          </a:p>
        </p:txBody>
      </p:sp>
      <p:sp>
        <p:nvSpPr>
          <p:cNvPr id="39" name="Rectangle 24"/>
          <p:cNvSpPr>
            <a:spLocks noChangeArrowheads="1"/>
          </p:cNvSpPr>
          <p:nvPr/>
        </p:nvSpPr>
        <p:spPr bwMode="auto">
          <a:xfrm>
            <a:off x="9280694" y="2181238"/>
            <a:ext cx="2304255" cy="70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dirty="0">
                <a:solidFill>
                  <a:schemeClr val="tx1">
                    <a:lumMod val="75000"/>
                    <a:lumOff val="25000"/>
                  </a:schemeClr>
                </a:solidFill>
                <a:ea typeface="微软雅黑" panose="020B0503020204020204" pitchFamily="34" charset="-122"/>
              </a:rPr>
              <a:t>Click to add a title</a:t>
            </a: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Your content is played here, or by copying your text, choose paste in this box</a:t>
            </a:r>
          </a:p>
        </p:txBody>
      </p:sp>
      <p:sp>
        <p:nvSpPr>
          <p:cNvPr id="40" name="Rectangle 24"/>
          <p:cNvSpPr>
            <a:spLocks noChangeArrowheads="1"/>
          </p:cNvSpPr>
          <p:nvPr/>
        </p:nvSpPr>
        <p:spPr bwMode="auto">
          <a:xfrm>
            <a:off x="1556509" y="3555990"/>
            <a:ext cx="945819" cy="27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01</a:t>
            </a:r>
            <a:endParaRPr lang="en-US" altLang="zh-CN" sz="1400" dirty="0">
              <a:solidFill>
                <a:schemeClr val="bg1"/>
              </a:solidFill>
            </a:endParaRPr>
          </a:p>
        </p:txBody>
      </p:sp>
      <p:sp>
        <p:nvSpPr>
          <p:cNvPr id="41" name="Rectangle 24"/>
          <p:cNvSpPr>
            <a:spLocks noChangeArrowheads="1"/>
          </p:cNvSpPr>
          <p:nvPr/>
        </p:nvSpPr>
        <p:spPr bwMode="auto">
          <a:xfrm>
            <a:off x="3397051" y="3555990"/>
            <a:ext cx="945819" cy="27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02</a:t>
            </a:r>
            <a:endParaRPr lang="en-US" altLang="zh-CN" sz="1400" dirty="0">
              <a:solidFill>
                <a:schemeClr val="bg1"/>
              </a:solidFill>
            </a:endParaRPr>
          </a:p>
        </p:txBody>
      </p:sp>
      <p:sp>
        <p:nvSpPr>
          <p:cNvPr id="42" name="Rectangle 24"/>
          <p:cNvSpPr>
            <a:spLocks noChangeArrowheads="1"/>
          </p:cNvSpPr>
          <p:nvPr/>
        </p:nvSpPr>
        <p:spPr bwMode="auto">
          <a:xfrm>
            <a:off x="5029233" y="3555990"/>
            <a:ext cx="945819" cy="27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03</a:t>
            </a:r>
            <a:endParaRPr lang="en-US" altLang="zh-CN" sz="1400" dirty="0">
              <a:solidFill>
                <a:schemeClr val="bg1"/>
              </a:solidFill>
            </a:endParaRPr>
          </a:p>
        </p:txBody>
      </p:sp>
      <p:sp>
        <p:nvSpPr>
          <p:cNvPr id="43" name="Rectangle 24"/>
          <p:cNvSpPr>
            <a:spLocks noChangeArrowheads="1"/>
          </p:cNvSpPr>
          <p:nvPr/>
        </p:nvSpPr>
        <p:spPr bwMode="auto">
          <a:xfrm>
            <a:off x="6659297" y="3555990"/>
            <a:ext cx="945819" cy="27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04</a:t>
            </a:r>
            <a:endParaRPr lang="en-US" altLang="zh-CN" sz="1400" dirty="0">
              <a:solidFill>
                <a:schemeClr val="bg1"/>
              </a:solidFill>
            </a:endParaRPr>
          </a:p>
        </p:txBody>
      </p:sp>
      <p:sp>
        <p:nvSpPr>
          <p:cNvPr id="44" name="Rectangle 24"/>
          <p:cNvSpPr>
            <a:spLocks noChangeArrowheads="1"/>
          </p:cNvSpPr>
          <p:nvPr/>
        </p:nvSpPr>
        <p:spPr bwMode="auto">
          <a:xfrm>
            <a:off x="8291480" y="3555990"/>
            <a:ext cx="945819" cy="27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05</a:t>
            </a:r>
            <a:endParaRPr lang="en-US" altLang="zh-CN" sz="1400" dirty="0">
              <a:solidFill>
                <a:schemeClr val="bg1"/>
              </a:solidFill>
            </a:endParaRPr>
          </a:p>
        </p:txBody>
      </p:sp>
      <p:sp>
        <p:nvSpPr>
          <p:cNvPr id="45" name="Rectangle 24"/>
          <p:cNvSpPr>
            <a:spLocks noChangeArrowheads="1"/>
          </p:cNvSpPr>
          <p:nvPr/>
        </p:nvSpPr>
        <p:spPr bwMode="auto">
          <a:xfrm>
            <a:off x="9925777" y="3555990"/>
            <a:ext cx="945819" cy="27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06</a:t>
            </a:r>
            <a:endParaRPr lang="en-US" altLang="zh-CN" sz="1400" dirty="0">
              <a:solidFill>
                <a:schemeClr val="bg1"/>
              </a:solidFill>
            </a:endParaRPr>
          </a:p>
        </p:txBody>
      </p:sp>
      <p:grpSp>
        <p:nvGrpSpPr>
          <p:cNvPr id="2" name="组合 54"/>
          <p:cNvGrpSpPr/>
          <p:nvPr/>
        </p:nvGrpSpPr>
        <p:grpSpPr>
          <a:xfrm>
            <a:off x="2" y="380745"/>
            <a:ext cx="5069116" cy="830456"/>
            <a:chOff x="0" y="359767"/>
            <a:chExt cx="4790580" cy="784704"/>
          </a:xfrm>
        </p:grpSpPr>
        <p:sp>
          <p:nvSpPr>
            <p:cNvPr id="56" name="TextBox 55"/>
            <p:cNvSpPr txBox="1"/>
            <p:nvPr/>
          </p:nvSpPr>
          <p:spPr>
            <a:xfrm>
              <a:off x="959112" y="763048"/>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7"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8" name="矩形 57"/>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8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right)">
                                      <p:cBhvr>
                                        <p:cTn id="8" dur="500"/>
                                        <p:tgtEl>
                                          <p:spTgt spid="22"/>
                                        </p:tgtEl>
                                      </p:cBhvr>
                                    </p:animEffect>
                                  </p:childTnLst>
                                </p:cTn>
                              </p:par>
                              <p:par>
                                <p:cTn id="9" presetID="22" presetClass="entr" presetSubtype="4" fill="hold" grpId="0" nodeType="withEffect">
                                  <p:stCondLst>
                                    <p:cond delay="13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53" presetClass="entr" presetSubtype="16" fill="hold" grpId="0" nodeType="withEffect">
                                  <p:stCondLst>
                                    <p:cond delay="130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par>
                                <p:cTn id="17" presetID="53" presetClass="entr" presetSubtype="16" fill="hold" grpId="0" nodeType="withEffect">
                                  <p:stCondLst>
                                    <p:cond delay="18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18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42" presetClass="entr" presetSubtype="0" fill="hold" grpId="0" nodeType="withEffect">
                                  <p:stCondLst>
                                    <p:cond delay="18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anim calcmode="lin" valueType="num">
                                      <p:cBhvr>
                                        <p:cTn id="30" dur="500" fill="hold"/>
                                        <p:tgtEl>
                                          <p:spTgt spid="32"/>
                                        </p:tgtEl>
                                        <p:attrNameLst>
                                          <p:attrName>ppt_x</p:attrName>
                                        </p:attrNameLst>
                                      </p:cBhvr>
                                      <p:tavLst>
                                        <p:tav tm="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1"/>
                                          </p:val>
                                        </p:tav>
                                        <p:tav tm="100000">
                                          <p:val>
                                            <p:strVal val="#ppt_y"/>
                                          </p:val>
                                        </p:tav>
                                      </p:tavLst>
                                    </p:anim>
                                  </p:childTnLst>
                                </p:cTn>
                              </p:par>
                              <p:par>
                                <p:cTn id="32" presetID="12" presetClass="entr" presetSubtype="8" fill="hold" grpId="0" nodeType="withEffect">
                                  <p:stCondLst>
                                    <p:cond delay="23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p:tgtEl>
                                          <p:spTgt spid="23"/>
                                        </p:tgtEl>
                                        <p:attrNameLst>
                                          <p:attrName>ppt_x</p:attrName>
                                        </p:attrNameLst>
                                      </p:cBhvr>
                                      <p:tavLst>
                                        <p:tav tm="0">
                                          <p:val>
                                            <p:strVal val="#ppt_x-#ppt_w*1.125000"/>
                                          </p:val>
                                        </p:tav>
                                        <p:tav tm="100000">
                                          <p:val>
                                            <p:strVal val="#ppt_x"/>
                                          </p:val>
                                        </p:tav>
                                      </p:tavLst>
                                    </p:anim>
                                    <p:animEffect transition="in" filter="wipe(right)">
                                      <p:cBhvr>
                                        <p:cTn id="35" dur="500"/>
                                        <p:tgtEl>
                                          <p:spTgt spid="23"/>
                                        </p:tgtEl>
                                      </p:cBhvr>
                                    </p:animEffect>
                                  </p:childTnLst>
                                </p:cTn>
                              </p:par>
                              <p:par>
                                <p:cTn id="36" presetID="53" presetClass="entr" presetSubtype="16" fill="hold" grpId="0" nodeType="withEffect">
                                  <p:stCondLst>
                                    <p:cond delay="280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22" presetClass="entr" presetSubtype="1" fill="hold" grpId="0" nodeType="withEffect">
                                  <p:stCondLst>
                                    <p:cond delay="280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par>
                                <p:cTn id="44" presetID="53" presetClass="entr" presetSubtype="16" fill="hold" grpId="0" nodeType="withEffect">
                                  <p:stCondLst>
                                    <p:cond delay="330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53" presetClass="entr" presetSubtype="16" fill="hold" grpId="0" nodeType="withEffect">
                                  <p:stCondLst>
                                    <p:cond delay="330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47" presetClass="entr" presetSubtype="0" fill="hold" grpId="0" nodeType="withEffect">
                                  <p:stCondLst>
                                    <p:cond delay="33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par>
                                <p:cTn id="59" presetID="12" presetClass="entr" presetSubtype="8" fill="hold" grpId="0" nodeType="withEffect">
                                  <p:stCondLst>
                                    <p:cond delay="38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right)">
                                      <p:cBhvr>
                                        <p:cTn id="62" dur="500"/>
                                        <p:tgtEl>
                                          <p:spTgt spid="24"/>
                                        </p:tgtEl>
                                      </p:cBhvr>
                                    </p:animEffect>
                                  </p:childTnLst>
                                </p:cTn>
                              </p:par>
                              <p:par>
                                <p:cTn id="63" presetID="53" presetClass="entr" presetSubtype="16" fill="hold" grpId="0" nodeType="withEffect">
                                  <p:stCondLst>
                                    <p:cond delay="430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Effect transition="in" filter="fade">
                                      <p:cBhvr>
                                        <p:cTn id="67" dur="500"/>
                                        <p:tgtEl>
                                          <p:spTgt spid="42"/>
                                        </p:tgtEl>
                                      </p:cBhvr>
                                    </p:animEffect>
                                  </p:childTnLst>
                                </p:cTn>
                              </p:par>
                              <p:par>
                                <p:cTn id="68" presetID="22" presetClass="entr" presetSubtype="4" fill="hold" grpId="0" nodeType="withEffect">
                                  <p:stCondLst>
                                    <p:cond delay="430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par>
                                <p:cTn id="71" presetID="53" presetClass="entr" presetSubtype="16" fill="hold" grpId="0" nodeType="withEffect">
                                  <p:stCondLst>
                                    <p:cond delay="480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par>
                                <p:cTn id="76" presetID="53" presetClass="entr" presetSubtype="16" fill="hold" grpId="0" nodeType="withEffect">
                                  <p:stCondLst>
                                    <p:cond delay="480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Effect transition="in" filter="fade">
                                      <p:cBhvr>
                                        <p:cTn id="80" dur="500"/>
                                        <p:tgtEl>
                                          <p:spTgt spid="29"/>
                                        </p:tgtEl>
                                      </p:cBhvr>
                                    </p:animEffect>
                                  </p:childTnLst>
                                </p:cTn>
                              </p:par>
                              <p:par>
                                <p:cTn id="81" presetID="42" presetClass="entr" presetSubtype="0" fill="hold" grpId="0" nodeType="withEffect">
                                  <p:stCondLst>
                                    <p:cond delay="480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anim calcmode="lin" valueType="num">
                                      <p:cBhvr>
                                        <p:cTn id="84" dur="500" fill="hold"/>
                                        <p:tgtEl>
                                          <p:spTgt spid="35"/>
                                        </p:tgtEl>
                                        <p:attrNameLst>
                                          <p:attrName>ppt_x</p:attrName>
                                        </p:attrNameLst>
                                      </p:cBhvr>
                                      <p:tavLst>
                                        <p:tav tm="0">
                                          <p:val>
                                            <p:strVal val="#ppt_x"/>
                                          </p:val>
                                        </p:tav>
                                        <p:tav tm="100000">
                                          <p:val>
                                            <p:strVal val="#ppt_x"/>
                                          </p:val>
                                        </p:tav>
                                      </p:tavLst>
                                    </p:anim>
                                    <p:anim calcmode="lin" valueType="num">
                                      <p:cBhvr>
                                        <p:cTn id="85" dur="500" fill="hold"/>
                                        <p:tgtEl>
                                          <p:spTgt spid="35"/>
                                        </p:tgtEl>
                                        <p:attrNameLst>
                                          <p:attrName>ppt_y</p:attrName>
                                        </p:attrNameLst>
                                      </p:cBhvr>
                                      <p:tavLst>
                                        <p:tav tm="0">
                                          <p:val>
                                            <p:strVal val="#ppt_y+.1"/>
                                          </p:val>
                                        </p:tav>
                                        <p:tav tm="100000">
                                          <p:val>
                                            <p:strVal val="#ppt_y"/>
                                          </p:val>
                                        </p:tav>
                                      </p:tavLst>
                                    </p:anim>
                                  </p:childTnLst>
                                </p:cTn>
                              </p:par>
                              <p:par>
                                <p:cTn id="86" presetID="12" presetClass="entr" presetSubtype="8" fill="hold" grpId="0" nodeType="withEffect">
                                  <p:stCondLst>
                                    <p:cond delay="530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right)">
                                      <p:cBhvr>
                                        <p:cTn id="89" dur="500"/>
                                        <p:tgtEl>
                                          <p:spTgt spid="25"/>
                                        </p:tgtEl>
                                      </p:cBhvr>
                                    </p:animEffect>
                                  </p:childTnLst>
                                </p:cTn>
                              </p:par>
                              <p:par>
                                <p:cTn id="90" presetID="53" presetClass="entr" presetSubtype="16" fill="hold" grpId="0" nodeType="withEffect">
                                  <p:stCondLst>
                                    <p:cond delay="580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22" presetClass="entr" presetSubtype="1" fill="hold" grpId="0" nodeType="withEffect">
                                  <p:stCondLst>
                                    <p:cond delay="5800"/>
                                  </p:stCondLst>
                                  <p:childTnLst>
                                    <p:set>
                                      <p:cBhvr>
                                        <p:cTn id="96" dur="1" fill="hold">
                                          <p:stCondLst>
                                            <p:cond delay="0"/>
                                          </p:stCondLst>
                                        </p:cTn>
                                        <p:tgtEl>
                                          <p:spTgt spid="8"/>
                                        </p:tgtEl>
                                        <p:attrNameLst>
                                          <p:attrName>style.visibility</p:attrName>
                                        </p:attrNameLst>
                                      </p:cBhvr>
                                      <p:to>
                                        <p:strVal val="visible"/>
                                      </p:to>
                                    </p:set>
                                    <p:animEffect transition="in" filter="wipe(up)">
                                      <p:cBhvr>
                                        <p:cTn id="97" dur="500"/>
                                        <p:tgtEl>
                                          <p:spTgt spid="8"/>
                                        </p:tgtEl>
                                      </p:cBhvr>
                                    </p:animEffect>
                                  </p:childTnLst>
                                </p:cTn>
                              </p:par>
                              <p:par>
                                <p:cTn id="98" presetID="53" presetClass="entr" presetSubtype="16" fill="hold" grpId="0" nodeType="withEffect">
                                  <p:stCondLst>
                                    <p:cond delay="630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500" fill="hold"/>
                                        <p:tgtEl>
                                          <p:spTgt spid="17"/>
                                        </p:tgtEl>
                                        <p:attrNameLst>
                                          <p:attrName>ppt_w</p:attrName>
                                        </p:attrNameLst>
                                      </p:cBhvr>
                                      <p:tavLst>
                                        <p:tav tm="0">
                                          <p:val>
                                            <p:fltVal val="0"/>
                                          </p:val>
                                        </p:tav>
                                        <p:tav tm="100000">
                                          <p:val>
                                            <p:strVal val="#ppt_w"/>
                                          </p:val>
                                        </p:tav>
                                      </p:tavLst>
                                    </p:anim>
                                    <p:anim calcmode="lin" valueType="num">
                                      <p:cBhvr>
                                        <p:cTn id="101" dur="500" fill="hold"/>
                                        <p:tgtEl>
                                          <p:spTgt spid="17"/>
                                        </p:tgtEl>
                                        <p:attrNameLst>
                                          <p:attrName>ppt_h</p:attrName>
                                        </p:attrNameLst>
                                      </p:cBhvr>
                                      <p:tavLst>
                                        <p:tav tm="0">
                                          <p:val>
                                            <p:fltVal val="0"/>
                                          </p:val>
                                        </p:tav>
                                        <p:tav tm="100000">
                                          <p:val>
                                            <p:strVal val="#ppt_h"/>
                                          </p:val>
                                        </p:tav>
                                      </p:tavLst>
                                    </p:anim>
                                    <p:animEffect transition="in" filter="fade">
                                      <p:cBhvr>
                                        <p:cTn id="102" dur="500"/>
                                        <p:tgtEl>
                                          <p:spTgt spid="17"/>
                                        </p:tgtEl>
                                      </p:cBhvr>
                                    </p:animEffect>
                                  </p:childTnLst>
                                </p:cTn>
                              </p:par>
                              <p:par>
                                <p:cTn id="103" presetID="53" presetClass="entr" presetSubtype="16" fill="hold" grpId="0" nodeType="withEffect">
                                  <p:stCondLst>
                                    <p:cond delay="63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500" fill="hold"/>
                                        <p:tgtEl>
                                          <p:spTgt spid="30"/>
                                        </p:tgtEl>
                                        <p:attrNameLst>
                                          <p:attrName>ppt_w</p:attrName>
                                        </p:attrNameLst>
                                      </p:cBhvr>
                                      <p:tavLst>
                                        <p:tav tm="0">
                                          <p:val>
                                            <p:fltVal val="0"/>
                                          </p:val>
                                        </p:tav>
                                        <p:tav tm="100000">
                                          <p:val>
                                            <p:strVal val="#ppt_w"/>
                                          </p:val>
                                        </p:tav>
                                      </p:tavLst>
                                    </p:anim>
                                    <p:anim calcmode="lin" valueType="num">
                                      <p:cBhvr>
                                        <p:cTn id="106" dur="500" fill="hold"/>
                                        <p:tgtEl>
                                          <p:spTgt spid="30"/>
                                        </p:tgtEl>
                                        <p:attrNameLst>
                                          <p:attrName>ppt_h</p:attrName>
                                        </p:attrNameLst>
                                      </p:cBhvr>
                                      <p:tavLst>
                                        <p:tav tm="0">
                                          <p:val>
                                            <p:fltVal val="0"/>
                                          </p:val>
                                        </p:tav>
                                        <p:tav tm="100000">
                                          <p:val>
                                            <p:strVal val="#ppt_h"/>
                                          </p:val>
                                        </p:tav>
                                      </p:tavLst>
                                    </p:anim>
                                    <p:animEffect transition="in" filter="fade">
                                      <p:cBhvr>
                                        <p:cTn id="107" dur="500"/>
                                        <p:tgtEl>
                                          <p:spTgt spid="30"/>
                                        </p:tgtEl>
                                      </p:cBhvr>
                                    </p:animEffect>
                                  </p:childTnLst>
                                </p:cTn>
                              </p:par>
                              <p:par>
                                <p:cTn id="108" presetID="47" presetClass="entr" presetSubtype="0" fill="hold" grpId="0" nodeType="withEffect">
                                  <p:stCondLst>
                                    <p:cond delay="630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anim calcmode="lin" valueType="num">
                                      <p:cBhvr>
                                        <p:cTn id="111" dur="500" fill="hold"/>
                                        <p:tgtEl>
                                          <p:spTgt spid="38"/>
                                        </p:tgtEl>
                                        <p:attrNameLst>
                                          <p:attrName>ppt_x</p:attrName>
                                        </p:attrNameLst>
                                      </p:cBhvr>
                                      <p:tavLst>
                                        <p:tav tm="0">
                                          <p:val>
                                            <p:strVal val="#ppt_x"/>
                                          </p:val>
                                        </p:tav>
                                        <p:tav tm="100000">
                                          <p:val>
                                            <p:strVal val="#ppt_x"/>
                                          </p:val>
                                        </p:tav>
                                      </p:tavLst>
                                    </p:anim>
                                    <p:anim calcmode="lin" valueType="num">
                                      <p:cBhvr>
                                        <p:cTn id="112" dur="500" fill="hold"/>
                                        <p:tgtEl>
                                          <p:spTgt spid="38"/>
                                        </p:tgtEl>
                                        <p:attrNameLst>
                                          <p:attrName>ppt_y</p:attrName>
                                        </p:attrNameLst>
                                      </p:cBhvr>
                                      <p:tavLst>
                                        <p:tav tm="0">
                                          <p:val>
                                            <p:strVal val="#ppt_y-.1"/>
                                          </p:val>
                                        </p:tav>
                                        <p:tav tm="100000">
                                          <p:val>
                                            <p:strVal val="#ppt_y"/>
                                          </p:val>
                                        </p:tav>
                                      </p:tavLst>
                                    </p:anim>
                                  </p:childTnLst>
                                </p:cTn>
                              </p:par>
                              <p:par>
                                <p:cTn id="113" presetID="12" presetClass="entr" presetSubtype="8" fill="hold" grpId="0" nodeType="withEffect">
                                  <p:stCondLst>
                                    <p:cond delay="680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p:tgtEl>
                                          <p:spTgt spid="26"/>
                                        </p:tgtEl>
                                        <p:attrNameLst>
                                          <p:attrName>ppt_x</p:attrName>
                                        </p:attrNameLst>
                                      </p:cBhvr>
                                      <p:tavLst>
                                        <p:tav tm="0">
                                          <p:val>
                                            <p:strVal val="#ppt_x-#ppt_w*1.125000"/>
                                          </p:val>
                                        </p:tav>
                                        <p:tav tm="100000">
                                          <p:val>
                                            <p:strVal val="#ppt_x"/>
                                          </p:val>
                                        </p:tav>
                                      </p:tavLst>
                                    </p:anim>
                                    <p:animEffect transition="in" filter="wipe(right)">
                                      <p:cBhvr>
                                        <p:cTn id="116" dur="500"/>
                                        <p:tgtEl>
                                          <p:spTgt spid="26"/>
                                        </p:tgtEl>
                                      </p:cBhvr>
                                    </p:animEffect>
                                  </p:childTnLst>
                                </p:cTn>
                              </p:par>
                              <p:par>
                                <p:cTn id="117" presetID="53" presetClass="entr" presetSubtype="16" fill="hold" grpId="0" nodeType="withEffect">
                                  <p:stCondLst>
                                    <p:cond delay="7300"/>
                                  </p:stCondLst>
                                  <p:childTnLst>
                                    <p:set>
                                      <p:cBhvr>
                                        <p:cTn id="118" dur="1" fill="hold">
                                          <p:stCondLst>
                                            <p:cond delay="0"/>
                                          </p:stCondLst>
                                        </p:cTn>
                                        <p:tgtEl>
                                          <p:spTgt spid="44"/>
                                        </p:tgtEl>
                                        <p:attrNameLst>
                                          <p:attrName>style.visibility</p:attrName>
                                        </p:attrNameLst>
                                      </p:cBhvr>
                                      <p:to>
                                        <p:strVal val="visible"/>
                                      </p:to>
                                    </p:set>
                                    <p:anim calcmode="lin" valueType="num">
                                      <p:cBhvr>
                                        <p:cTn id="119" dur="500" fill="hold"/>
                                        <p:tgtEl>
                                          <p:spTgt spid="44"/>
                                        </p:tgtEl>
                                        <p:attrNameLst>
                                          <p:attrName>ppt_w</p:attrName>
                                        </p:attrNameLst>
                                      </p:cBhvr>
                                      <p:tavLst>
                                        <p:tav tm="0">
                                          <p:val>
                                            <p:fltVal val="0"/>
                                          </p:val>
                                        </p:tav>
                                        <p:tav tm="100000">
                                          <p:val>
                                            <p:strVal val="#ppt_w"/>
                                          </p:val>
                                        </p:tav>
                                      </p:tavLst>
                                    </p:anim>
                                    <p:anim calcmode="lin" valueType="num">
                                      <p:cBhvr>
                                        <p:cTn id="120" dur="500" fill="hold"/>
                                        <p:tgtEl>
                                          <p:spTgt spid="44"/>
                                        </p:tgtEl>
                                        <p:attrNameLst>
                                          <p:attrName>ppt_h</p:attrName>
                                        </p:attrNameLst>
                                      </p:cBhvr>
                                      <p:tavLst>
                                        <p:tav tm="0">
                                          <p:val>
                                            <p:fltVal val="0"/>
                                          </p:val>
                                        </p:tav>
                                        <p:tav tm="100000">
                                          <p:val>
                                            <p:strVal val="#ppt_h"/>
                                          </p:val>
                                        </p:tav>
                                      </p:tavLst>
                                    </p:anim>
                                    <p:animEffect transition="in" filter="fade">
                                      <p:cBhvr>
                                        <p:cTn id="121" dur="500"/>
                                        <p:tgtEl>
                                          <p:spTgt spid="44"/>
                                        </p:tgtEl>
                                      </p:cBhvr>
                                    </p:animEffect>
                                  </p:childTnLst>
                                </p:cTn>
                              </p:par>
                              <p:par>
                                <p:cTn id="122" presetID="22" presetClass="entr" presetSubtype="4" fill="hold" grpId="0" nodeType="withEffect">
                                  <p:stCondLst>
                                    <p:cond delay="7300"/>
                                  </p:stCondLst>
                                  <p:childTnLst>
                                    <p:set>
                                      <p:cBhvr>
                                        <p:cTn id="123" dur="1" fill="hold">
                                          <p:stCondLst>
                                            <p:cond delay="0"/>
                                          </p:stCondLst>
                                        </p:cTn>
                                        <p:tgtEl>
                                          <p:spTgt spid="10"/>
                                        </p:tgtEl>
                                        <p:attrNameLst>
                                          <p:attrName>style.visibility</p:attrName>
                                        </p:attrNameLst>
                                      </p:cBhvr>
                                      <p:to>
                                        <p:strVal val="visible"/>
                                      </p:to>
                                    </p:set>
                                    <p:animEffect transition="in" filter="wipe(down)">
                                      <p:cBhvr>
                                        <p:cTn id="124" dur="500"/>
                                        <p:tgtEl>
                                          <p:spTgt spid="10"/>
                                        </p:tgtEl>
                                      </p:cBhvr>
                                    </p:animEffect>
                                  </p:childTnLst>
                                </p:cTn>
                              </p:par>
                              <p:par>
                                <p:cTn id="125" presetID="53" presetClass="entr" presetSubtype="16" fill="hold" grpId="0" nodeType="withEffect">
                                  <p:stCondLst>
                                    <p:cond delay="7800"/>
                                  </p:stCondLst>
                                  <p:childTnLst>
                                    <p:set>
                                      <p:cBhvr>
                                        <p:cTn id="126" dur="1" fill="hold">
                                          <p:stCondLst>
                                            <p:cond delay="0"/>
                                          </p:stCondLst>
                                        </p:cTn>
                                        <p:tgtEl>
                                          <p:spTgt spid="21"/>
                                        </p:tgtEl>
                                        <p:attrNameLst>
                                          <p:attrName>style.visibility</p:attrName>
                                        </p:attrNameLst>
                                      </p:cBhvr>
                                      <p:to>
                                        <p:strVal val="visible"/>
                                      </p:to>
                                    </p:set>
                                    <p:anim calcmode="lin" valueType="num">
                                      <p:cBhvr>
                                        <p:cTn id="127" dur="500" fill="hold"/>
                                        <p:tgtEl>
                                          <p:spTgt spid="21"/>
                                        </p:tgtEl>
                                        <p:attrNameLst>
                                          <p:attrName>ppt_w</p:attrName>
                                        </p:attrNameLst>
                                      </p:cBhvr>
                                      <p:tavLst>
                                        <p:tav tm="0">
                                          <p:val>
                                            <p:fltVal val="0"/>
                                          </p:val>
                                        </p:tav>
                                        <p:tav tm="100000">
                                          <p:val>
                                            <p:strVal val="#ppt_w"/>
                                          </p:val>
                                        </p:tav>
                                      </p:tavLst>
                                    </p:anim>
                                    <p:anim calcmode="lin" valueType="num">
                                      <p:cBhvr>
                                        <p:cTn id="128" dur="500" fill="hold"/>
                                        <p:tgtEl>
                                          <p:spTgt spid="21"/>
                                        </p:tgtEl>
                                        <p:attrNameLst>
                                          <p:attrName>ppt_h</p:attrName>
                                        </p:attrNameLst>
                                      </p:cBhvr>
                                      <p:tavLst>
                                        <p:tav tm="0">
                                          <p:val>
                                            <p:fltVal val="0"/>
                                          </p:val>
                                        </p:tav>
                                        <p:tav tm="100000">
                                          <p:val>
                                            <p:strVal val="#ppt_h"/>
                                          </p:val>
                                        </p:tav>
                                      </p:tavLst>
                                    </p:anim>
                                    <p:animEffect transition="in" filter="fade">
                                      <p:cBhvr>
                                        <p:cTn id="129" dur="500"/>
                                        <p:tgtEl>
                                          <p:spTgt spid="21"/>
                                        </p:tgtEl>
                                      </p:cBhvr>
                                    </p:animEffect>
                                  </p:childTnLst>
                                </p:cTn>
                              </p:par>
                              <p:par>
                                <p:cTn id="130" presetID="53" presetClass="entr" presetSubtype="16" fill="hold" grpId="0" nodeType="withEffect">
                                  <p:stCondLst>
                                    <p:cond delay="780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par>
                                <p:cTn id="135" presetID="42" presetClass="entr" presetSubtype="0" fill="hold" grpId="0" nodeType="withEffect">
                                  <p:stCondLst>
                                    <p:cond delay="780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500"/>
                                        <p:tgtEl>
                                          <p:spTgt spid="36"/>
                                        </p:tgtEl>
                                      </p:cBhvr>
                                    </p:animEffect>
                                    <p:anim calcmode="lin" valueType="num">
                                      <p:cBhvr>
                                        <p:cTn id="138" dur="500" fill="hold"/>
                                        <p:tgtEl>
                                          <p:spTgt spid="36"/>
                                        </p:tgtEl>
                                        <p:attrNameLst>
                                          <p:attrName>ppt_x</p:attrName>
                                        </p:attrNameLst>
                                      </p:cBhvr>
                                      <p:tavLst>
                                        <p:tav tm="0">
                                          <p:val>
                                            <p:strVal val="#ppt_x"/>
                                          </p:val>
                                        </p:tav>
                                        <p:tav tm="100000">
                                          <p:val>
                                            <p:strVal val="#ppt_x"/>
                                          </p:val>
                                        </p:tav>
                                      </p:tavLst>
                                    </p:anim>
                                    <p:anim calcmode="lin" valueType="num">
                                      <p:cBhvr>
                                        <p:cTn id="139" dur="500" fill="hold"/>
                                        <p:tgtEl>
                                          <p:spTgt spid="36"/>
                                        </p:tgtEl>
                                        <p:attrNameLst>
                                          <p:attrName>ppt_y</p:attrName>
                                        </p:attrNameLst>
                                      </p:cBhvr>
                                      <p:tavLst>
                                        <p:tav tm="0">
                                          <p:val>
                                            <p:strVal val="#ppt_y+.1"/>
                                          </p:val>
                                        </p:tav>
                                        <p:tav tm="100000">
                                          <p:val>
                                            <p:strVal val="#ppt_y"/>
                                          </p:val>
                                        </p:tav>
                                      </p:tavLst>
                                    </p:anim>
                                  </p:childTnLst>
                                </p:cTn>
                              </p:par>
                              <p:par>
                                <p:cTn id="140" presetID="12" presetClass="entr" presetSubtype="8" fill="hold" grpId="0" nodeType="withEffect">
                                  <p:stCondLst>
                                    <p:cond delay="8300"/>
                                  </p:stCondLst>
                                  <p:childTnLst>
                                    <p:set>
                                      <p:cBhvr>
                                        <p:cTn id="141" dur="1" fill="hold">
                                          <p:stCondLst>
                                            <p:cond delay="0"/>
                                          </p:stCondLst>
                                        </p:cTn>
                                        <p:tgtEl>
                                          <p:spTgt spid="27"/>
                                        </p:tgtEl>
                                        <p:attrNameLst>
                                          <p:attrName>style.visibility</p:attrName>
                                        </p:attrNameLst>
                                      </p:cBhvr>
                                      <p:to>
                                        <p:strVal val="visible"/>
                                      </p:to>
                                    </p:set>
                                    <p:anim calcmode="lin" valueType="num">
                                      <p:cBhvr additive="base">
                                        <p:cTn id="142" dur="500"/>
                                        <p:tgtEl>
                                          <p:spTgt spid="27"/>
                                        </p:tgtEl>
                                        <p:attrNameLst>
                                          <p:attrName>ppt_x</p:attrName>
                                        </p:attrNameLst>
                                      </p:cBhvr>
                                      <p:tavLst>
                                        <p:tav tm="0">
                                          <p:val>
                                            <p:strVal val="#ppt_x-#ppt_w*1.125000"/>
                                          </p:val>
                                        </p:tav>
                                        <p:tav tm="100000">
                                          <p:val>
                                            <p:strVal val="#ppt_x"/>
                                          </p:val>
                                        </p:tav>
                                      </p:tavLst>
                                    </p:anim>
                                    <p:animEffect transition="in" filter="wipe(right)">
                                      <p:cBhvr>
                                        <p:cTn id="143" dur="500"/>
                                        <p:tgtEl>
                                          <p:spTgt spid="27"/>
                                        </p:tgtEl>
                                      </p:cBhvr>
                                    </p:animEffect>
                                  </p:childTnLst>
                                </p:cTn>
                              </p:par>
                              <p:par>
                                <p:cTn id="144" presetID="53" presetClass="entr" presetSubtype="16" fill="hold" grpId="0" nodeType="withEffect">
                                  <p:stCondLst>
                                    <p:cond delay="8800"/>
                                  </p:stCondLst>
                                  <p:childTnLst>
                                    <p:set>
                                      <p:cBhvr>
                                        <p:cTn id="145" dur="1" fill="hold">
                                          <p:stCondLst>
                                            <p:cond delay="0"/>
                                          </p:stCondLst>
                                        </p:cTn>
                                        <p:tgtEl>
                                          <p:spTgt spid="45"/>
                                        </p:tgtEl>
                                        <p:attrNameLst>
                                          <p:attrName>style.visibility</p:attrName>
                                        </p:attrNameLst>
                                      </p:cBhvr>
                                      <p:to>
                                        <p:strVal val="visible"/>
                                      </p:to>
                                    </p:set>
                                    <p:anim calcmode="lin" valueType="num">
                                      <p:cBhvr>
                                        <p:cTn id="146" dur="500" fill="hold"/>
                                        <p:tgtEl>
                                          <p:spTgt spid="45"/>
                                        </p:tgtEl>
                                        <p:attrNameLst>
                                          <p:attrName>ppt_w</p:attrName>
                                        </p:attrNameLst>
                                      </p:cBhvr>
                                      <p:tavLst>
                                        <p:tav tm="0">
                                          <p:val>
                                            <p:fltVal val="0"/>
                                          </p:val>
                                        </p:tav>
                                        <p:tav tm="100000">
                                          <p:val>
                                            <p:strVal val="#ppt_w"/>
                                          </p:val>
                                        </p:tav>
                                      </p:tavLst>
                                    </p:anim>
                                    <p:anim calcmode="lin" valueType="num">
                                      <p:cBhvr>
                                        <p:cTn id="147" dur="500" fill="hold"/>
                                        <p:tgtEl>
                                          <p:spTgt spid="45"/>
                                        </p:tgtEl>
                                        <p:attrNameLst>
                                          <p:attrName>ppt_h</p:attrName>
                                        </p:attrNameLst>
                                      </p:cBhvr>
                                      <p:tavLst>
                                        <p:tav tm="0">
                                          <p:val>
                                            <p:fltVal val="0"/>
                                          </p:val>
                                        </p:tav>
                                        <p:tav tm="100000">
                                          <p:val>
                                            <p:strVal val="#ppt_h"/>
                                          </p:val>
                                        </p:tav>
                                      </p:tavLst>
                                    </p:anim>
                                    <p:animEffect transition="in" filter="fade">
                                      <p:cBhvr>
                                        <p:cTn id="148" dur="500"/>
                                        <p:tgtEl>
                                          <p:spTgt spid="45"/>
                                        </p:tgtEl>
                                      </p:cBhvr>
                                    </p:animEffect>
                                  </p:childTnLst>
                                </p:cTn>
                              </p:par>
                              <p:par>
                                <p:cTn id="149" presetID="22" presetClass="entr" presetSubtype="1" fill="hold" grpId="0" nodeType="withEffect">
                                  <p:stCondLst>
                                    <p:cond delay="8800"/>
                                  </p:stCondLst>
                                  <p:childTnLst>
                                    <p:set>
                                      <p:cBhvr>
                                        <p:cTn id="150" dur="1" fill="hold">
                                          <p:stCondLst>
                                            <p:cond delay="0"/>
                                          </p:stCondLst>
                                        </p:cTn>
                                        <p:tgtEl>
                                          <p:spTgt spid="18"/>
                                        </p:tgtEl>
                                        <p:attrNameLst>
                                          <p:attrName>style.visibility</p:attrName>
                                        </p:attrNameLst>
                                      </p:cBhvr>
                                      <p:to>
                                        <p:strVal val="visible"/>
                                      </p:to>
                                    </p:set>
                                    <p:animEffect transition="in" filter="wipe(up)">
                                      <p:cBhvr>
                                        <p:cTn id="151" dur="500"/>
                                        <p:tgtEl>
                                          <p:spTgt spid="18"/>
                                        </p:tgtEl>
                                      </p:cBhvr>
                                    </p:animEffect>
                                  </p:childTnLst>
                                </p:cTn>
                              </p:par>
                              <p:par>
                                <p:cTn id="152" presetID="53" presetClass="entr" presetSubtype="16" fill="hold" grpId="0" nodeType="withEffect">
                                  <p:stCondLst>
                                    <p:cond delay="9300"/>
                                  </p:stCondLst>
                                  <p:childTnLst>
                                    <p:set>
                                      <p:cBhvr>
                                        <p:cTn id="153" dur="1" fill="hold">
                                          <p:stCondLst>
                                            <p:cond delay="0"/>
                                          </p:stCondLst>
                                        </p:cTn>
                                        <p:tgtEl>
                                          <p:spTgt spid="19"/>
                                        </p:tgtEl>
                                        <p:attrNameLst>
                                          <p:attrName>style.visibility</p:attrName>
                                        </p:attrNameLst>
                                      </p:cBhvr>
                                      <p:to>
                                        <p:strVal val="visible"/>
                                      </p:to>
                                    </p:set>
                                    <p:anim calcmode="lin" valueType="num">
                                      <p:cBhvr>
                                        <p:cTn id="154" dur="500" fill="hold"/>
                                        <p:tgtEl>
                                          <p:spTgt spid="19"/>
                                        </p:tgtEl>
                                        <p:attrNameLst>
                                          <p:attrName>ppt_w</p:attrName>
                                        </p:attrNameLst>
                                      </p:cBhvr>
                                      <p:tavLst>
                                        <p:tav tm="0">
                                          <p:val>
                                            <p:fltVal val="0"/>
                                          </p:val>
                                        </p:tav>
                                        <p:tav tm="100000">
                                          <p:val>
                                            <p:strVal val="#ppt_w"/>
                                          </p:val>
                                        </p:tav>
                                      </p:tavLst>
                                    </p:anim>
                                    <p:anim calcmode="lin" valueType="num">
                                      <p:cBhvr>
                                        <p:cTn id="155" dur="500" fill="hold"/>
                                        <p:tgtEl>
                                          <p:spTgt spid="19"/>
                                        </p:tgtEl>
                                        <p:attrNameLst>
                                          <p:attrName>ppt_h</p:attrName>
                                        </p:attrNameLst>
                                      </p:cBhvr>
                                      <p:tavLst>
                                        <p:tav tm="0">
                                          <p:val>
                                            <p:fltVal val="0"/>
                                          </p:val>
                                        </p:tav>
                                        <p:tav tm="100000">
                                          <p:val>
                                            <p:strVal val="#ppt_h"/>
                                          </p:val>
                                        </p:tav>
                                      </p:tavLst>
                                    </p:anim>
                                    <p:animEffect transition="in" filter="fade">
                                      <p:cBhvr>
                                        <p:cTn id="156" dur="500"/>
                                        <p:tgtEl>
                                          <p:spTgt spid="19"/>
                                        </p:tgtEl>
                                      </p:cBhvr>
                                    </p:animEffect>
                                  </p:childTnLst>
                                </p:cTn>
                              </p:par>
                              <p:par>
                                <p:cTn id="157" presetID="53" presetClass="entr" presetSubtype="16" fill="hold" grpId="0" nodeType="withEffect">
                                  <p:stCondLst>
                                    <p:cond delay="9300"/>
                                  </p:stCondLst>
                                  <p:childTnLst>
                                    <p:set>
                                      <p:cBhvr>
                                        <p:cTn id="158" dur="1" fill="hold">
                                          <p:stCondLst>
                                            <p:cond delay="0"/>
                                          </p:stCondLst>
                                        </p:cTn>
                                        <p:tgtEl>
                                          <p:spTgt spid="33"/>
                                        </p:tgtEl>
                                        <p:attrNameLst>
                                          <p:attrName>style.visibility</p:attrName>
                                        </p:attrNameLst>
                                      </p:cBhvr>
                                      <p:to>
                                        <p:strVal val="visible"/>
                                      </p:to>
                                    </p:set>
                                    <p:anim calcmode="lin" valueType="num">
                                      <p:cBhvr>
                                        <p:cTn id="159" dur="500" fill="hold"/>
                                        <p:tgtEl>
                                          <p:spTgt spid="33"/>
                                        </p:tgtEl>
                                        <p:attrNameLst>
                                          <p:attrName>ppt_w</p:attrName>
                                        </p:attrNameLst>
                                      </p:cBhvr>
                                      <p:tavLst>
                                        <p:tav tm="0">
                                          <p:val>
                                            <p:fltVal val="0"/>
                                          </p:val>
                                        </p:tav>
                                        <p:tav tm="100000">
                                          <p:val>
                                            <p:strVal val="#ppt_w"/>
                                          </p:val>
                                        </p:tav>
                                      </p:tavLst>
                                    </p:anim>
                                    <p:anim calcmode="lin" valueType="num">
                                      <p:cBhvr>
                                        <p:cTn id="160" dur="500" fill="hold"/>
                                        <p:tgtEl>
                                          <p:spTgt spid="33"/>
                                        </p:tgtEl>
                                        <p:attrNameLst>
                                          <p:attrName>ppt_h</p:attrName>
                                        </p:attrNameLst>
                                      </p:cBhvr>
                                      <p:tavLst>
                                        <p:tav tm="0">
                                          <p:val>
                                            <p:fltVal val="0"/>
                                          </p:val>
                                        </p:tav>
                                        <p:tav tm="100000">
                                          <p:val>
                                            <p:strVal val="#ppt_h"/>
                                          </p:val>
                                        </p:tav>
                                      </p:tavLst>
                                    </p:anim>
                                    <p:animEffect transition="in" filter="fade">
                                      <p:cBhvr>
                                        <p:cTn id="161" dur="500"/>
                                        <p:tgtEl>
                                          <p:spTgt spid="33"/>
                                        </p:tgtEl>
                                      </p:cBhvr>
                                    </p:animEffect>
                                  </p:childTnLst>
                                </p:cTn>
                              </p:par>
                              <p:par>
                                <p:cTn id="162" presetID="47" presetClass="entr" presetSubtype="0" fill="hold" grpId="0" nodeType="withEffect">
                                  <p:stCondLst>
                                    <p:cond delay="930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500"/>
                                        <p:tgtEl>
                                          <p:spTgt spid="39"/>
                                        </p:tgtEl>
                                      </p:cBhvr>
                                    </p:animEffect>
                                    <p:anim calcmode="lin" valueType="num">
                                      <p:cBhvr>
                                        <p:cTn id="165" dur="500" fill="hold"/>
                                        <p:tgtEl>
                                          <p:spTgt spid="39"/>
                                        </p:tgtEl>
                                        <p:attrNameLst>
                                          <p:attrName>ppt_x</p:attrName>
                                        </p:attrNameLst>
                                      </p:cBhvr>
                                      <p:tavLst>
                                        <p:tav tm="0">
                                          <p:val>
                                            <p:strVal val="#ppt_x"/>
                                          </p:val>
                                        </p:tav>
                                        <p:tav tm="100000">
                                          <p:val>
                                            <p:strVal val="#ppt_x"/>
                                          </p:val>
                                        </p:tav>
                                      </p:tavLst>
                                    </p:anim>
                                    <p:anim calcmode="lin" valueType="num">
                                      <p:cBhvr>
                                        <p:cTn id="166"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bldLvl="0" animBg="1"/>
      <p:bldP spid="16" grpId="0" bldLvl="0" animBg="1"/>
      <p:bldP spid="17" grpId="0" bldLvl="0" animBg="1"/>
      <p:bldP spid="18" grpId="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animBg="1"/>
      <p:bldP spid="29" grpId="0" animBg="1"/>
      <p:bldP spid="30" grpId="0" animBg="1"/>
      <p:bldP spid="31" grpId="0" animBg="1"/>
      <p:bldP spid="32" grpId="0"/>
      <p:bldP spid="33" grpId="0" animBg="1"/>
      <p:bldP spid="34" grpId="0" animBg="1"/>
      <p:bldP spid="35" grpId="0"/>
      <p:bldP spid="36" grpId="0"/>
      <p:bldP spid="37" grpId="0"/>
      <p:bldP spid="38" grpId="0"/>
      <p:bldP spid="39" grpId="0"/>
      <p:bldP spid="40" grpId="0"/>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05"/>
          <p:cNvSpPr>
            <a:spLocks noChangeArrowheads="1"/>
          </p:cNvSpPr>
          <p:nvPr/>
        </p:nvSpPr>
        <p:spPr bwMode="auto">
          <a:xfrm>
            <a:off x="4732695" y="2329482"/>
            <a:ext cx="2540000" cy="531588"/>
          </a:xfrm>
          <a:prstGeom prst="rect">
            <a:avLst/>
          </a:prstGeom>
          <a:solidFill>
            <a:srgbClr val="FEC5DE"/>
          </a:solidFill>
          <a:ln>
            <a:noFill/>
          </a:ln>
        </p:spPr>
        <p:txBody>
          <a:bodyPr wrap="none" lIns="91440" tIns="45720" rIns="91440" bIns="45720" anchor="ctr"/>
          <a:lstStyle/>
          <a:p>
            <a:pPr algn="ctr" fontAlgn="base">
              <a:spcBef>
                <a:spcPct val="0"/>
              </a:spcBef>
              <a:spcAft>
                <a:spcPct val="0"/>
              </a:spcAft>
            </a:pPr>
            <a:r>
              <a:rPr lang="zh-CN" altLang="en-US" sz="16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Add a title</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 name="Freeform 825"/>
          <p:cNvSpPr/>
          <p:nvPr/>
        </p:nvSpPr>
        <p:spPr bwMode="auto">
          <a:xfrm>
            <a:off x="625784" y="2388806"/>
            <a:ext cx="3870179" cy="799095"/>
          </a:xfrm>
          <a:custGeom>
            <a:avLst/>
            <a:gdLst>
              <a:gd name="T0" fmla="*/ 0 w 1315"/>
              <a:gd name="T1" fmla="*/ 2147483647 h 544"/>
              <a:gd name="T2" fmla="*/ 0 w 1315"/>
              <a:gd name="T3" fmla="*/ 0 h 544"/>
              <a:gd name="T4" fmla="*/ 1424020518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440" tIns="45720" rIns="91440" bIns="45720"/>
          <a:lstStyle/>
          <a:p>
            <a:endParaRPr lang="zh-CN" altLang="en-US" sz="2400">
              <a:latin typeface="微软雅黑" panose="020B0503020204020204" pitchFamily="34" charset="-122"/>
              <a:ea typeface="微软雅黑" panose="020B0503020204020204" pitchFamily="34" charset="-122"/>
            </a:endParaRPr>
          </a:p>
        </p:txBody>
      </p:sp>
      <p:sp>
        <p:nvSpPr>
          <p:cNvPr id="8" name="Freeform 832"/>
          <p:cNvSpPr/>
          <p:nvPr/>
        </p:nvSpPr>
        <p:spPr bwMode="auto">
          <a:xfrm flipH="1">
            <a:off x="7541920" y="2388806"/>
            <a:ext cx="3979411" cy="799095"/>
          </a:xfrm>
          <a:custGeom>
            <a:avLst/>
            <a:gdLst>
              <a:gd name="T0" fmla="*/ 0 w 1315"/>
              <a:gd name="T1" fmla="*/ 2147483647 h 544"/>
              <a:gd name="T2" fmla="*/ 0 w 1315"/>
              <a:gd name="T3" fmla="*/ 0 h 544"/>
              <a:gd name="T4" fmla="*/ 1657553719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440" tIns="45720" rIns="91440" bIns="45720"/>
          <a:lstStyle/>
          <a:p>
            <a:endParaRPr lang="zh-CN" altLang="en-US" sz="2400">
              <a:latin typeface="微软雅黑" panose="020B0503020204020204" pitchFamily="34" charset="-122"/>
              <a:ea typeface="微软雅黑" panose="020B0503020204020204" pitchFamily="34" charset="-122"/>
            </a:endParaRPr>
          </a:p>
        </p:txBody>
      </p:sp>
      <p:sp>
        <p:nvSpPr>
          <p:cNvPr id="9" name="Line 6"/>
          <p:cNvSpPr>
            <a:spLocks noChangeShapeType="1"/>
          </p:cNvSpPr>
          <p:nvPr/>
        </p:nvSpPr>
        <p:spPr bwMode="auto">
          <a:xfrm>
            <a:off x="6965658" y="4052224"/>
            <a:ext cx="1152525" cy="0"/>
          </a:xfrm>
          <a:prstGeom prst="line">
            <a:avLst/>
          </a:prstGeom>
          <a:noFill/>
          <a:ln w="9525">
            <a:solidFill>
              <a:schemeClr val="bg2">
                <a:lumMod val="25000"/>
              </a:schemeClr>
            </a:solidFill>
            <a:round/>
            <a:headEnd type="triangle" w="lg" len="lg"/>
            <a:tailEnd type="none" w="sm" len="sm"/>
          </a:ln>
          <a:extLst>
            <a:ext uri="{909E8E84-426E-40DD-AFC4-6F175D3DCCD1}">
              <a14:hiddenFill xmlns:a14="http://schemas.microsoft.com/office/drawing/2010/main">
                <a:noFill/>
              </a14:hiddenFill>
            </a:ext>
          </a:extLst>
        </p:spPr>
        <p:txBody>
          <a:bodyPr lIns="91440" tIns="45720" rIns="91440" bIns="45720"/>
          <a:lstStyle/>
          <a:p>
            <a:endParaRPr lang="zh-CN" altLang="en-US" sz="2400">
              <a:latin typeface="微软雅黑" panose="020B0503020204020204" pitchFamily="34" charset="-122"/>
              <a:ea typeface="微软雅黑" panose="020B0503020204020204" pitchFamily="34" charset="-122"/>
            </a:endParaRPr>
          </a:p>
        </p:txBody>
      </p:sp>
      <p:sp>
        <p:nvSpPr>
          <p:cNvPr id="10" name="Line 7"/>
          <p:cNvSpPr>
            <a:spLocks noChangeShapeType="1"/>
          </p:cNvSpPr>
          <p:nvPr/>
        </p:nvSpPr>
        <p:spPr bwMode="auto">
          <a:xfrm>
            <a:off x="3902237" y="4052647"/>
            <a:ext cx="1187451" cy="0"/>
          </a:xfrm>
          <a:prstGeom prst="line">
            <a:avLst/>
          </a:prstGeom>
          <a:noFill/>
          <a:ln w="9525">
            <a:solidFill>
              <a:schemeClr val="bg2">
                <a:lumMod val="25000"/>
              </a:schemeClr>
            </a:solidFill>
            <a:round/>
            <a:tailEnd type="triangle" w="lg" len="lg"/>
          </a:ln>
          <a:extLst>
            <a:ext uri="{909E8E84-426E-40DD-AFC4-6F175D3DCCD1}">
              <a14:hiddenFill xmlns:a14="http://schemas.microsoft.com/office/drawing/2010/main">
                <a:noFill/>
              </a14:hiddenFill>
            </a:ext>
          </a:extLst>
        </p:spPr>
        <p:txBody>
          <a:bodyPr lIns="91440" tIns="45720" rIns="91440" bIns="45720"/>
          <a:lstStyle/>
          <a:p>
            <a:endParaRPr lang="zh-CN" altLang="en-US" sz="2400">
              <a:latin typeface="微软雅黑" panose="020B0503020204020204" pitchFamily="34" charset="-122"/>
              <a:ea typeface="微软雅黑" panose="020B0503020204020204" pitchFamily="34" charset="-122"/>
            </a:endParaRPr>
          </a:p>
        </p:txBody>
      </p:sp>
      <p:sp>
        <p:nvSpPr>
          <p:cNvPr id="11" name="AutoShape 15"/>
          <p:cNvSpPr>
            <a:spLocks noChangeArrowheads="1"/>
          </p:cNvSpPr>
          <p:nvPr/>
        </p:nvSpPr>
        <p:spPr bwMode="auto">
          <a:xfrm>
            <a:off x="588460" y="3300544"/>
            <a:ext cx="3083867" cy="1503363"/>
          </a:xfrm>
          <a:prstGeom prst="rect">
            <a:avLst/>
          </a:prstGeom>
          <a:solidFill>
            <a:srgbClr val="FEA5DD"/>
          </a:solidFill>
          <a:ln w="15875" algn="ctr">
            <a:noFill/>
            <a:round/>
          </a:ln>
        </p:spPr>
        <p:txBody>
          <a:bodyPr wrap="square" lIns="91440" tIns="45720" rIns="91440" bIns="45720" anchor="ctr"/>
          <a:lstStyle/>
          <a:p>
            <a:r>
              <a:rPr lang="zh-CN" altLang="en-US" sz="1200" dirty="0">
                <a:solidFill>
                  <a:schemeClr val="bg1"/>
                </a:solidFill>
                <a:latin typeface="微软雅黑" panose="020B0503020204020204" pitchFamily="34" charset="-122"/>
                <a:ea typeface="微软雅黑" panose="020B0503020204020204" pitchFamily="34" charset="-122"/>
              </a:rPr>
              <a:t>Your content is hit here in this box and you choose to paste and choose to keep only text. Your content is hit here, or by copying your text</a:t>
            </a:r>
            <a:endParaRPr lang="en-GB" altLang="zh-CN"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 name="AutoShape 15"/>
          <p:cNvSpPr>
            <a:spLocks noChangeArrowheads="1"/>
          </p:cNvSpPr>
          <p:nvPr/>
        </p:nvSpPr>
        <p:spPr bwMode="auto">
          <a:xfrm>
            <a:off x="8333062" y="3291019"/>
            <a:ext cx="3225593" cy="1503363"/>
          </a:xfrm>
          <a:prstGeom prst="rect">
            <a:avLst/>
          </a:prstGeom>
          <a:solidFill>
            <a:srgbClr val="9CEAFC"/>
          </a:solidFill>
          <a:ln w="15875" algn="ctr">
            <a:noFill/>
            <a:round/>
          </a:ln>
        </p:spPr>
        <p:txBody>
          <a:bodyPr wrap="square" lIns="91440" tIns="45720" rIns="91440" bIns="45720" anchor="ctr"/>
          <a:lstStyle/>
          <a:p>
            <a:r>
              <a:rPr lang="zh-CN" altLang="en-US" sz="1200" dirty="0">
                <a:solidFill>
                  <a:schemeClr val="bg1"/>
                </a:solidFill>
                <a:latin typeface="微软雅黑" panose="020B0503020204020204" pitchFamily="34" charset="-122"/>
                <a:ea typeface="微软雅黑" panose="020B0503020204020204" pitchFamily="34" charset="-122"/>
              </a:rPr>
              <a:t>Your content is hit here in this box and you choose to paste and choose to keep only text. Your content is hit here, or by copying your text</a:t>
            </a:r>
            <a:endParaRPr lang="en-GB" altLang="zh-CN"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Oval 20"/>
          <p:cNvSpPr>
            <a:spLocks noChangeArrowheads="1"/>
          </p:cNvSpPr>
          <p:nvPr/>
        </p:nvSpPr>
        <p:spPr bwMode="auto">
          <a:xfrm>
            <a:off x="5254609" y="3300545"/>
            <a:ext cx="1496171" cy="1503364"/>
          </a:xfrm>
          <a:prstGeom prst="ellipse">
            <a:avLst/>
          </a:prstGeom>
          <a:solidFill>
            <a:srgbClr val="C9EEFD"/>
          </a:solidFill>
          <a:ln w="28575">
            <a:solidFill>
              <a:schemeClr val="bg1">
                <a:lumMod val="95000"/>
              </a:schemeClr>
            </a:solidFill>
          </a:ln>
        </p:spPr>
        <p:txBody>
          <a:bodyPr wrap="square" lIns="91440" tIns="45720" rIns="91440" bIns="45720" anchor="ctr"/>
          <a:lstStyle/>
          <a:p>
            <a:pPr algn="ctr" fontAlgn="base">
              <a:spcBef>
                <a:spcPct val="0"/>
              </a:spcBef>
              <a:spcAft>
                <a:spcPct val="0"/>
              </a:spcAft>
            </a:pPr>
            <a:r>
              <a:rPr lang="zh-CN" altLang="en-US" sz="16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Add a title</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4" name="Text Box 40"/>
          <p:cNvSpPr txBox="1">
            <a:spLocks noChangeArrowheads="1"/>
          </p:cNvSpPr>
          <p:nvPr/>
        </p:nvSpPr>
        <p:spPr bwMode="auto">
          <a:xfrm>
            <a:off x="719403" y="2484153"/>
            <a:ext cx="41707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in this box and you choose to paste and choose to keep only text.</a:t>
            </a:r>
            <a:endParaRPr lang="zh-CN" altLang="en-US" sz="1200" dirty="0">
              <a:latin typeface="微软雅黑" panose="020B0503020204020204" pitchFamily="34" charset="-122"/>
              <a:ea typeface="微软雅黑" panose="020B0503020204020204" pitchFamily="34" charset="-122"/>
            </a:endParaRPr>
          </a:p>
        </p:txBody>
      </p:sp>
      <p:sp>
        <p:nvSpPr>
          <p:cNvPr id="15" name="Text Box 41"/>
          <p:cNvSpPr txBox="1">
            <a:spLocks noChangeArrowheads="1"/>
          </p:cNvSpPr>
          <p:nvPr/>
        </p:nvSpPr>
        <p:spPr bwMode="auto">
          <a:xfrm>
            <a:off x="7541920" y="2484154"/>
            <a:ext cx="4170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in this box and you choose to paste and choose to keep only text.</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grpSp>
        <p:nvGrpSpPr>
          <p:cNvPr id="2" name="组合 54"/>
          <p:cNvGrpSpPr/>
          <p:nvPr/>
        </p:nvGrpSpPr>
        <p:grpSpPr>
          <a:xfrm>
            <a:off x="2" y="380745"/>
            <a:ext cx="5122346" cy="778844"/>
            <a:chOff x="0" y="359767"/>
            <a:chExt cx="4840885" cy="735935"/>
          </a:xfrm>
        </p:grpSpPr>
        <p:sp>
          <p:nvSpPr>
            <p:cNvPr id="56" name="TextBox 55"/>
            <p:cNvSpPr txBox="1"/>
            <p:nvPr/>
          </p:nvSpPr>
          <p:spPr>
            <a:xfrm>
              <a:off x="1009417" y="714279"/>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7"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8" name="矩形 57"/>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par>
                          <p:cTn id="34" fill="hold">
                            <p:stCondLst>
                              <p:cond delay="7000"/>
                            </p:stCondLst>
                            <p:childTnLst>
                              <p:par>
                                <p:cTn id="35" presetID="1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Left)">
                                      <p:cBhvr>
                                        <p:cTn id="37" dur="500"/>
                                        <p:tgtEl>
                                          <p:spTgt spid="10"/>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lide(fromRight)">
                                      <p:cBhvr>
                                        <p:cTn id="40" dur="500"/>
                                        <p:tgtEl>
                                          <p:spTgt spid="9"/>
                                        </p:tgtEl>
                                      </p:cBhvr>
                                    </p:animEffect>
                                  </p:childTnLst>
                                </p:cTn>
                              </p:par>
                            </p:childTnLst>
                          </p:cTn>
                        </p:par>
                        <p:par>
                          <p:cTn id="41" fill="hold">
                            <p:stCondLst>
                              <p:cond delay="7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8" grpId="0" animBg="1"/>
      <p:bldP spid="9" grpId="0" bldLvl="0" animBg="1"/>
      <p:bldP spid="10" grpId="0" bldLvl="0" animBg="1"/>
      <p:bldP spid="11" grpId="0" bldLvl="0" animBg="1"/>
      <p:bldP spid="12" grpId="0" bldLvl="0" animBg="1"/>
      <p:bldP spid="13" grpId="0" bldLvl="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1806" y="3413346"/>
            <a:ext cx="4992398" cy="323374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noFill/>
          <a:ln w="0">
            <a:solidFill>
              <a:schemeClr val="tx1">
                <a:lumMod val="50000"/>
                <a:lumOff val="50000"/>
              </a:schemeClr>
            </a:solidFill>
            <a:prstDash val="solid"/>
            <a:round/>
          </a:ln>
          <a:extLst>
            <a:ext uri="{909E8E84-426E-40DD-AFC4-6F175D3DCCD1}">
              <a14:hiddenFill xmlns:a14="http://schemas.microsoft.com/office/drawing/2010/main">
                <a:solidFill>
                  <a:schemeClr val="accent1"/>
                </a:solidFill>
              </a14:hiddenFill>
            </a:ext>
          </a:extLst>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Freeform 7"/>
          <p:cNvSpPr/>
          <p:nvPr/>
        </p:nvSpPr>
        <p:spPr bwMode="auto">
          <a:xfrm rot="360000">
            <a:off x="2803859" y="3722210"/>
            <a:ext cx="9361650" cy="3126571"/>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noFill/>
          <a:ln w="0">
            <a:solidFill>
              <a:schemeClr val="tx1">
                <a:lumMod val="50000"/>
                <a:lumOff val="50000"/>
              </a:schemeClr>
            </a:solidFill>
            <a:prstDash val="solid"/>
            <a:round/>
          </a:ln>
          <a:extLst>
            <a:ext uri="{909E8E84-426E-40DD-AFC4-6F175D3DCCD1}">
              <a14:hiddenFill xmlns:a14="http://schemas.microsoft.com/office/drawing/2010/main">
                <a:solidFill>
                  <a:schemeClr val="accent1">
                    <a:lumMod val="50000"/>
                  </a:schemeClr>
                </a:solidFill>
              </a14:hiddenFill>
            </a:ext>
          </a:extLst>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23" name="Text Box 3"/>
          <p:cNvSpPr>
            <a:spLocks noChangeArrowheads="1"/>
          </p:cNvSpPr>
          <p:nvPr/>
        </p:nvSpPr>
        <p:spPr bwMode="auto">
          <a:xfrm>
            <a:off x="3440561" y="2991679"/>
            <a:ext cx="326243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201X</a:t>
            </a:r>
            <a:endParaRPr kumimoji="0" lang="zh-CN" altLang="en-US" sz="3200"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a title</a:t>
            </a:r>
          </a:p>
        </p:txBody>
      </p:sp>
      <p:sp>
        <p:nvSpPr>
          <p:cNvPr id="5124" name="矩形 10"/>
          <p:cNvSpPr>
            <a:spLocks noChangeArrowheads="1"/>
          </p:cNvSpPr>
          <p:nvPr/>
        </p:nvSpPr>
        <p:spPr bwMode="auto">
          <a:xfrm>
            <a:off x="2299904" y="2376589"/>
            <a:ext cx="4403090"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895"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THE 2019 WORK WORK SUMMARY</a:t>
            </a:r>
            <a:endParaRPr kumimoji="0" lang="en-US" altLang="en-US" sz="1895"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25" name="直接连接符 11"/>
          <p:cNvSpPr>
            <a:spLocks noChangeShapeType="1"/>
          </p:cNvSpPr>
          <p:nvPr/>
        </p:nvSpPr>
        <p:spPr bwMode="auto">
          <a:xfrm>
            <a:off x="1483581" y="2790902"/>
            <a:ext cx="5219413" cy="1588"/>
          </a:xfrm>
          <a:prstGeom prst="line">
            <a:avLst/>
          </a:prstGeom>
          <a:noFill/>
          <a:ln w="6350" cap="flat" cmpd="sng">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95" b="0" i="0" u="none" strike="noStrike" kern="1200" cap="none" spc="0" normalizeH="0" baseline="0" noProof="0">
              <a:ln>
                <a:noFill/>
              </a:ln>
              <a:solidFill>
                <a:srgbClr val="87DFD6"/>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 Box 3"/>
          <p:cNvSpPr>
            <a:spLocks noChangeArrowheads="1"/>
          </p:cNvSpPr>
          <p:nvPr/>
        </p:nvSpPr>
        <p:spPr bwMode="auto">
          <a:xfrm>
            <a:off x="6915290" y="1528854"/>
            <a:ext cx="3251835"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2660" b="0" i="0" u="none" strike="noStrike" kern="1200" cap="none" spc="0" normalizeH="0" baseline="0" noProof="0" dirty="0">
                <a:ln>
                  <a:noFill/>
                </a:ln>
                <a:solidFill>
                  <a:prstClr val="black">
                    <a:lumMod val="50000"/>
                    <a:lumOff val="50000"/>
                  </a:prstClr>
                </a:solidFill>
                <a:effectLst/>
                <a:uLnTx/>
                <a:uFillTx/>
                <a:latin typeface="Impact" panose="020B0806030902050204" pitchFamily="34" charset="0"/>
                <a:ea typeface="微软雅黑" panose="020B0503020204020204" pitchFamily="34" charset="-122"/>
                <a:cs typeface="+mn-cs"/>
                <a:sym typeface="Arial" panose="020B0604020202020204" pitchFamily="34" charset="0"/>
              </a:rPr>
              <a:t>03</a:t>
            </a:r>
            <a:endParaRPr kumimoji="0" lang="en-US" altLang="en-US" sz="22660" b="1" i="0" u="none" strike="noStrike" kern="1200" cap="none" spc="0" normalizeH="0" baseline="0" noProof="0" dirty="0">
              <a:ln>
                <a:noFill/>
              </a:ln>
              <a:solidFill>
                <a:prstClr val="black">
                  <a:lumMod val="50000"/>
                  <a:lumOff val="50000"/>
                </a:prstClr>
              </a:solidFill>
              <a:effectLst/>
              <a:uLnTx/>
              <a:uFillTx/>
              <a:latin typeface="Impact" panose="020B0806030902050204" pitchFamily="34" charset="0"/>
              <a:ea typeface="微软雅黑" panose="020B0503020204020204" pitchFamily="34" charset="-122"/>
              <a:cs typeface="+mn-cs"/>
              <a:sym typeface="Arial" panose="020B0604020202020204" pitchFamily="34" charset="0"/>
            </a:endParaRPr>
          </a:p>
        </p:txBody>
      </p:sp>
      <p:sp>
        <p:nvSpPr>
          <p:cNvPr id="8" name="Freeform 6"/>
          <p:cNvSpPr/>
          <p:nvPr/>
        </p:nvSpPr>
        <p:spPr bwMode="auto">
          <a:xfrm>
            <a:off x="-1806" y="3879825"/>
            <a:ext cx="4992468" cy="2977987"/>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rgbClr val="9CEAFC"/>
          </a:solidFill>
          <a:ln w="0">
            <a:noFill/>
            <a:prstDash val="solid"/>
            <a:round/>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Freeform 7"/>
          <p:cNvSpPr/>
          <p:nvPr/>
        </p:nvSpPr>
        <p:spPr bwMode="auto">
          <a:xfrm>
            <a:off x="2830059" y="4400495"/>
            <a:ext cx="9361941" cy="2457316"/>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rgbClr val="FEC5DE"/>
          </a:solidFill>
          <a:ln w="0">
            <a:noFill/>
            <a:prstDash val="solid"/>
            <a:round/>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123"/>
                                        </p:tgtEl>
                                        <p:attrNameLst>
                                          <p:attrName>style.visibility</p:attrName>
                                        </p:attrNameLst>
                                      </p:cBhvr>
                                      <p:to>
                                        <p:strVal val="visible"/>
                                      </p:to>
                                    </p:set>
                                    <p:anim by="(-#ppt_w*2)" calcmode="lin" valueType="num">
                                      <p:cBhvr rctx="PPT">
                                        <p:cTn id="24" dur="500" autoRev="1" fill="hold">
                                          <p:stCondLst>
                                            <p:cond delay="0"/>
                                          </p:stCondLst>
                                        </p:cTn>
                                        <p:tgtEl>
                                          <p:spTgt spid="5123"/>
                                        </p:tgtEl>
                                        <p:attrNameLst>
                                          <p:attrName>ppt_w</p:attrName>
                                        </p:attrNameLst>
                                      </p:cBhvr>
                                    </p:anim>
                                    <p:anim by="(#ppt_w*0.50)" calcmode="lin" valueType="num">
                                      <p:cBhvr>
                                        <p:cTn id="25" dur="500" decel="50000" autoRev="1" fill="hold">
                                          <p:stCondLst>
                                            <p:cond delay="0"/>
                                          </p:stCondLst>
                                        </p:cTn>
                                        <p:tgtEl>
                                          <p:spTgt spid="5123"/>
                                        </p:tgtEl>
                                        <p:attrNameLst>
                                          <p:attrName>ppt_x</p:attrName>
                                        </p:attrNameLst>
                                      </p:cBhvr>
                                    </p:anim>
                                    <p:anim from="(-#ppt_h/2)" to="(#ppt_y)" calcmode="lin" valueType="num">
                                      <p:cBhvr>
                                        <p:cTn id="26" dur="1000" fill="hold">
                                          <p:stCondLst>
                                            <p:cond delay="0"/>
                                          </p:stCondLst>
                                        </p:cTn>
                                        <p:tgtEl>
                                          <p:spTgt spid="5123"/>
                                        </p:tgtEl>
                                        <p:attrNameLst>
                                          <p:attrName>ppt_y</p:attrName>
                                        </p:attrNameLst>
                                      </p:cBhvr>
                                    </p:anim>
                                    <p:animRot by="21600000">
                                      <p:cBhvr>
                                        <p:cTn id="27" dur="1000" fill="hold">
                                          <p:stCondLst>
                                            <p:cond delay="0"/>
                                          </p:stCondLst>
                                        </p:cTn>
                                        <p:tgtEl>
                                          <p:spTgt spid="512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125"/>
                                        </p:tgtEl>
                                        <p:attrNameLst>
                                          <p:attrName>style.visibility</p:attrName>
                                        </p:attrNameLst>
                                      </p:cBhvr>
                                      <p:to>
                                        <p:strVal val="visible"/>
                                      </p:to>
                                    </p:set>
                                    <p:anim calcmode="lin" valueType="num">
                                      <p:cBhvr additive="base">
                                        <p:cTn id="32" dur="500" fill="hold"/>
                                        <p:tgtEl>
                                          <p:spTgt spid="5125"/>
                                        </p:tgtEl>
                                        <p:attrNameLst>
                                          <p:attrName>ppt_x</p:attrName>
                                        </p:attrNameLst>
                                      </p:cBhvr>
                                      <p:tavLst>
                                        <p:tav tm="0">
                                          <p:val>
                                            <p:strVal val="0-#ppt_w/2"/>
                                          </p:val>
                                        </p:tav>
                                        <p:tav tm="100000">
                                          <p:val>
                                            <p:strVal val="#ppt_x"/>
                                          </p:val>
                                        </p:tav>
                                      </p:tavLst>
                                    </p:anim>
                                    <p:anim calcmode="lin" valueType="num">
                                      <p:cBhvr additive="base">
                                        <p:cTn id="33" dur="500" fill="hold"/>
                                        <p:tgtEl>
                                          <p:spTgt spid="5125"/>
                                        </p:tgtEl>
                                        <p:attrNameLst>
                                          <p:attrName>ppt_y</p:attrName>
                                        </p:attrNameLst>
                                      </p:cBhvr>
                                      <p:tavLst>
                                        <p:tav tm="0">
                                          <p:val>
                                            <p:strVal val="#ppt_y"/>
                                          </p:val>
                                        </p:tav>
                                        <p:tav tm="100000">
                                          <p:val>
                                            <p:strVal val="#ppt_y"/>
                                          </p:val>
                                        </p:tav>
                                      </p:tavLst>
                                    </p:anim>
                                  </p:childTnLst>
                                </p:cTn>
                              </p:par>
                              <p:par>
                                <p:cTn id="34" presetID="56" presetClass="entr" presetSubtype="0" fill="hold" grpId="0" nodeType="withEffect">
                                  <p:stCondLst>
                                    <p:cond delay="0"/>
                                  </p:stCondLst>
                                  <p:iterate type="lt">
                                    <p:tmPct val="10000"/>
                                  </p:iterate>
                                  <p:childTnLst>
                                    <p:set>
                                      <p:cBhvr>
                                        <p:cTn id="35" dur="1" fill="hold">
                                          <p:stCondLst>
                                            <p:cond delay="0"/>
                                          </p:stCondLst>
                                        </p:cTn>
                                        <p:tgtEl>
                                          <p:spTgt spid="5124"/>
                                        </p:tgtEl>
                                        <p:attrNameLst>
                                          <p:attrName>style.visibility</p:attrName>
                                        </p:attrNameLst>
                                      </p:cBhvr>
                                      <p:to>
                                        <p:strVal val="visible"/>
                                      </p:to>
                                    </p:set>
                                    <p:anim by="(-#ppt_w*2)" calcmode="lin" valueType="num">
                                      <p:cBhvr rctx="PPT">
                                        <p:cTn id="36" dur="500" autoRev="1" fill="hold">
                                          <p:stCondLst>
                                            <p:cond delay="0"/>
                                          </p:stCondLst>
                                        </p:cTn>
                                        <p:tgtEl>
                                          <p:spTgt spid="5124"/>
                                        </p:tgtEl>
                                        <p:attrNameLst>
                                          <p:attrName>ppt_w</p:attrName>
                                        </p:attrNameLst>
                                      </p:cBhvr>
                                    </p:anim>
                                    <p:anim by="(#ppt_w*0.50)" calcmode="lin" valueType="num">
                                      <p:cBhvr>
                                        <p:cTn id="37" dur="500" decel="50000" autoRev="1" fill="hold">
                                          <p:stCondLst>
                                            <p:cond delay="0"/>
                                          </p:stCondLst>
                                        </p:cTn>
                                        <p:tgtEl>
                                          <p:spTgt spid="5124"/>
                                        </p:tgtEl>
                                        <p:attrNameLst>
                                          <p:attrName>ppt_x</p:attrName>
                                        </p:attrNameLst>
                                      </p:cBhvr>
                                    </p:anim>
                                    <p:anim from="(-#ppt_h/2)" to="(#ppt_y)" calcmode="lin" valueType="num">
                                      <p:cBhvr>
                                        <p:cTn id="38" dur="1000" fill="hold">
                                          <p:stCondLst>
                                            <p:cond delay="0"/>
                                          </p:stCondLst>
                                        </p:cTn>
                                        <p:tgtEl>
                                          <p:spTgt spid="5124"/>
                                        </p:tgtEl>
                                        <p:attrNameLst>
                                          <p:attrName>ppt_y</p:attrName>
                                        </p:attrNameLst>
                                      </p:cBhvr>
                                    </p:anim>
                                    <p:animRot by="21600000">
                                      <p:cBhvr>
                                        <p:cTn id="39" dur="1000" fill="hold">
                                          <p:stCondLst>
                                            <p:cond delay="0"/>
                                          </p:stCondLst>
                                        </p:cTn>
                                        <p:tgtEl>
                                          <p:spTgt spid="5124"/>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1+#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0-#ppt_w/2"/>
                                          </p:val>
                                        </p:tav>
                                        <p:tav tm="100000">
                                          <p:val>
                                            <p:strVal val="#ppt_x"/>
                                          </p:val>
                                        </p:tav>
                                      </p:tavLst>
                                    </p:anim>
                                    <p:anim calcmode="lin" valueType="num">
                                      <p:cBhvr additive="base">
                                        <p:cTn id="5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5123" grpId="0"/>
      <p:bldP spid="5124" grpId="0"/>
      <p:bldP spid="5125" grpId="0" bldLvl="0" animBg="1"/>
      <p:bldP spid="7" grpId="0"/>
      <p:bldP spid="8" grpId="0" bldLvl="0" animBg="1"/>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任意多边形 4"/>
          <p:cNvSpPr>
            <a:spLocks noChangeArrowheads="1"/>
          </p:cNvSpPr>
          <p:nvPr/>
        </p:nvSpPr>
        <p:spPr bwMode="auto">
          <a:xfrm>
            <a:off x="11658600" y="6162676"/>
            <a:ext cx="635000" cy="400049"/>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000000"/>
                </a:solidFill>
                <a:bevel/>
              </a14:hiddenLine>
            </a:ext>
          </a:extLst>
        </p:spPr>
        <p:txBody>
          <a:bodyPr lIns="91440" tIns="45720" rIns="91440" bIns="45720" anchor="ctr"/>
          <a:lstStyle/>
          <a:p>
            <a:pPr fontAlgn="base">
              <a:spcBef>
                <a:spcPct val="0"/>
              </a:spcBef>
              <a:spcAft>
                <a:spcPct val="0"/>
              </a:spcAft>
              <a:buFont typeface="Arial" panose="020B0604020202020204" pitchFamily="34" charset="0"/>
              <a:buNone/>
            </a:pPr>
            <a:endParaRPr lang="zh-CN" altLang="en-US" sz="2400">
              <a:solidFill>
                <a:prstClr val="black"/>
              </a:solidFill>
              <a:latin typeface="Arial" panose="020B0604020202020204" pitchFamily="34" charset="0"/>
              <a:ea typeface="宋体" panose="02010600030101010101" pitchFamily="2" charset="-122"/>
            </a:endParaRPr>
          </a:p>
        </p:txBody>
      </p:sp>
      <p:sp>
        <p:nvSpPr>
          <p:cNvPr id="32772" name="TextBox 15"/>
          <p:cNvSpPr>
            <a:spLocks noChangeArrowheads="1"/>
          </p:cNvSpPr>
          <p:nvPr/>
        </p:nvSpPr>
        <p:spPr bwMode="auto">
          <a:xfrm>
            <a:off x="11737978" y="6208715"/>
            <a:ext cx="454025" cy="29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79" rIns="68559" bIns="3427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465" dirty="0">
                <a:solidFill>
                  <a:prstClr val="white"/>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rPr>
              <a:t>* </a:t>
            </a:r>
            <a:endParaRPr lang="zh-CN" altLang="zh-CN" sz="1465" b="1" dirty="0">
              <a:solidFill>
                <a:prstClr val="white"/>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endParaRPr>
          </a:p>
        </p:txBody>
      </p:sp>
      <p:pic>
        <p:nvPicPr>
          <p:cNvPr id="9225" name="图片 2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00171" y="1350963"/>
            <a:ext cx="4945397" cy="329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9226" name="矩形 22"/>
          <p:cNvSpPr>
            <a:spLocks noChangeArrowheads="1"/>
          </p:cNvSpPr>
          <p:nvPr/>
        </p:nvSpPr>
        <p:spPr bwMode="auto">
          <a:xfrm>
            <a:off x="6517005" y="1351280"/>
            <a:ext cx="5674995" cy="3335020"/>
          </a:xfrm>
          <a:prstGeom prst="rect">
            <a:avLst/>
          </a:prstGeom>
          <a:solidFill>
            <a:srgbClr val="9CEAFC"/>
          </a:solidFill>
          <a:ln>
            <a:noFill/>
          </a:ln>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endParaRPr lang="zh-CN" altLang="zh-CN" sz="2400"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9227" name="矩形 19"/>
          <p:cNvSpPr>
            <a:spLocks noChangeArrowheads="1"/>
          </p:cNvSpPr>
          <p:nvPr/>
        </p:nvSpPr>
        <p:spPr bwMode="auto">
          <a:xfrm>
            <a:off x="6985002" y="2117725"/>
            <a:ext cx="4533900" cy="133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ts val="500"/>
              </a:spcAft>
              <a:buNone/>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Right-click on the picture to select the picture format can directly replace the picture.</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ts val="500"/>
              </a:spcAft>
              <a:buNone/>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You can enter your description description by clicking on the text box, or by copying and pasting, enter the comprehensive description of the chart above.</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228" name="矩形 47"/>
          <p:cNvSpPr>
            <a:spLocks noChangeArrowheads="1"/>
          </p:cNvSpPr>
          <p:nvPr/>
        </p:nvSpPr>
        <p:spPr bwMode="auto">
          <a:xfrm>
            <a:off x="1416051" y="5005389"/>
            <a:ext cx="9515475" cy="78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ct val="0"/>
              </a:spcAft>
              <a:buFont typeface="Arial" panose="020B0604020202020204" pitchFamily="34" charset="0"/>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Enter the comprehensive description description of the chart above and the comprehensive description description of the chart above here. Enter the comprehensive description description of the chart above, enter the description description of the chart above here, enter the comprehensive description description of the chart above, and enter the comprehensive description description of the chart above here.</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ct val="0"/>
              </a:spcAft>
              <a:buFont typeface="Arial" panose="020B0604020202020204" pitchFamily="34" charset="0"/>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Enter the comprehensive description description of the chart above and the comprehensive description description of the chart above here. A comprehensive description of the chart above is entered here.</a:t>
            </a:r>
          </a:p>
        </p:txBody>
      </p:sp>
      <p:grpSp>
        <p:nvGrpSpPr>
          <p:cNvPr id="3" name="组合 14"/>
          <p:cNvGrpSpPr/>
          <p:nvPr/>
        </p:nvGrpSpPr>
        <p:grpSpPr bwMode="auto">
          <a:xfrm>
            <a:off x="2598739" y="2322513"/>
            <a:ext cx="280987" cy="442912"/>
            <a:chOff x="0" y="0"/>
            <a:chExt cx="474034" cy="743490"/>
          </a:xfrm>
          <a:solidFill>
            <a:schemeClr val="accent1"/>
          </a:solidFill>
        </p:grpSpPr>
        <p:grpSp>
          <p:nvGrpSpPr>
            <p:cNvPr id="4" name="组合 15"/>
            <p:cNvGrpSpPr/>
            <p:nvPr/>
          </p:nvGrpSpPr>
          <p:grpSpPr bwMode="auto">
            <a:xfrm>
              <a:off x="0" y="0"/>
              <a:ext cx="474034" cy="743490"/>
              <a:chOff x="0" y="0"/>
              <a:chExt cx="474034" cy="743490"/>
            </a:xfrm>
            <a:grpFill/>
          </p:grpSpPr>
          <p:sp>
            <p:nvSpPr>
              <p:cNvPr id="32783" name="同心圆 17"/>
              <p:cNvSpPr>
                <a:spLocks noChangeArrowheads="1"/>
              </p:cNvSpPr>
              <p:nvPr/>
            </p:nvSpPr>
            <p:spPr bwMode="auto">
              <a:xfrm>
                <a:off x="0" y="0"/>
                <a:ext cx="474034" cy="474034"/>
              </a:xfrm>
              <a:custGeom>
                <a:avLst/>
                <a:gdLst>
                  <a:gd name="T0" fmla="*/ 5201579 w 21600"/>
                  <a:gd name="T1" fmla="*/ 0 h 21600"/>
                  <a:gd name="T2" fmla="*/ 1523383 w 21600"/>
                  <a:gd name="T3" fmla="*/ 1523383 h 21600"/>
                  <a:gd name="T4" fmla="*/ 0 w 21600"/>
                  <a:gd name="T5" fmla="*/ 5201579 h 21600"/>
                  <a:gd name="T6" fmla="*/ 1523383 w 21600"/>
                  <a:gd name="T7" fmla="*/ 8879776 h 21600"/>
                  <a:gd name="T8" fmla="*/ 5201579 w 21600"/>
                  <a:gd name="T9" fmla="*/ 10403159 h 21600"/>
                  <a:gd name="T10" fmla="*/ 8879776 w 21600"/>
                  <a:gd name="T11" fmla="*/ 8879776 h 21600"/>
                  <a:gd name="T12" fmla="*/ 10403159 w 21600"/>
                  <a:gd name="T13" fmla="*/ 5201579 h 21600"/>
                  <a:gd name="T14" fmla="*/ 8879776 w 21600"/>
                  <a:gd name="T15" fmla="*/ 152338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000000"/>
                    </a:solidFill>
                    <a:bevel/>
                  </a14:hiddenLine>
                </a:ext>
              </a:extLst>
            </p:spPr>
            <p:txBody>
              <a:bodyPr anchor="ctr"/>
              <a:lstStyle/>
              <a:p>
                <a:pPr fontAlgn="base">
                  <a:spcBef>
                    <a:spcPct val="0"/>
                  </a:spcBef>
                  <a:spcAft>
                    <a:spcPct val="0"/>
                  </a:spcAft>
                  <a:buFont typeface="Arial" panose="020B0604020202020204" pitchFamily="34" charset="0"/>
                  <a:buNone/>
                </a:pPr>
                <a:endParaRPr lang="zh-CN" altLang="en-US" sz="2400">
                  <a:solidFill>
                    <a:prstClr val="black"/>
                  </a:solidFill>
                  <a:latin typeface="Arial" panose="020B0604020202020204" pitchFamily="34" charset="0"/>
                  <a:ea typeface="宋体" panose="02010600030101010101" pitchFamily="2" charset="-122"/>
                </a:endParaRPr>
              </a:p>
            </p:txBody>
          </p:sp>
          <p:sp>
            <p:nvSpPr>
              <p:cNvPr id="32784" name="等腰三角形 1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2782" name="椭圆 1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9" name="组合 54"/>
          <p:cNvGrpSpPr/>
          <p:nvPr/>
        </p:nvGrpSpPr>
        <p:grpSpPr>
          <a:xfrm>
            <a:off x="2" y="380745"/>
            <a:ext cx="5122346" cy="791471"/>
            <a:chOff x="0" y="359767"/>
            <a:chExt cx="4840885" cy="747866"/>
          </a:xfrm>
        </p:grpSpPr>
        <p:sp>
          <p:nvSpPr>
            <p:cNvPr id="56" name="TextBox 55"/>
            <p:cNvSpPr txBox="1"/>
            <p:nvPr/>
          </p:nvSpPr>
          <p:spPr>
            <a:xfrm>
              <a:off x="1009417" y="726210"/>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7"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8" name="矩形 57"/>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225"/>
                                        </p:tgtEl>
                                        <p:attrNameLst>
                                          <p:attrName>style.visibility</p:attrName>
                                        </p:attrNameLst>
                                      </p:cBhvr>
                                      <p:to>
                                        <p:strVal val="visible"/>
                                      </p:to>
                                    </p:set>
                                    <p:animEffect>
                                      <p:cBhvr>
                                        <p:cTn id="7" dur="1000"/>
                                        <p:tgtEl>
                                          <p:spTgt spid="92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p:cBhvr>
                                        <p:cTn id="10" dur="1000"/>
                                        <p:tgtEl>
                                          <p:spTgt spid="9226"/>
                                        </p:tgtEl>
                                      </p:cBhvr>
                                    </p:animEffect>
                                  </p:childTnLst>
                                </p:cTn>
                              </p:par>
                            </p:childTnLst>
                          </p:cTn>
                        </p:par>
                        <p:par>
                          <p:cTn id="11" fill="hold">
                            <p:stCondLst>
                              <p:cond delay="1000"/>
                            </p:stCondLst>
                            <p:childTnLst>
                              <p:par>
                                <p:cTn id="12" presetID="42" presetClass="entr" presetSubtype="0" fill="hold"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75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250"/>
                            </p:stCondLst>
                            <p:childTnLst>
                              <p:par>
                                <p:cTn id="18" presetID="26" presetClass="emph" presetSubtype="0" fill="hold" nodeType="afterEffect">
                                  <p:stCondLst>
                                    <p:cond delay="0"/>
                                  </p:stCondLst>
                                  <p:childTnLst>
                                    <p:animEffect>
                                      <p:cBhvr>
                                        <p:cTn id="19" dur="500" tmFilter="0, 0; .2, .5; .8, .5; 1, 0"/>
                                        <p:tgtEl>
                                          <p:spTgt spid="3"/>
                                        </p:tgtEl>
                                      </p:cBhvr>
                                    </p:animEffect>
                                    <p:animScale>
                                      <p:cBhvr>
                                        <p:cTn id="20" dur="250" autoRev="1" fill="hold"/>
                                        <p:tgtEl>
                                          <p:spTgt spid="3"/>
                                        </p:tgtEl>
                                      </p:cBhvr>
                                      <p:by x="105000" y="105000"/>
                                    </p:animScale>
                                  </p:childTnLst>
                                </p:cTn>
                              </p:par>
                            </p:childTnLst>
                          </p:cTn>
                        </p:par>
                        <p:par>
                          <p:cTn id="21" fill="hold">
                            <p:stCondLst>
                              <p:cond delay="2750"/>
                            </p:stCondLst>
                            <p:childTnLst>
                              <p:par>
                                <p:cTn id="22" presetID="14" presetClass="entr" presetSubtype="10" fill="hold" grpId="0" nodeType="afterEffect">
                                  <p:stCondLst>
                                    <p:cond delay="0"/>
                                  </p:stCondLst>
                                  <p:childTnLst>
                                    <p:set>
                                      <p:cBhvr>
                                        <p:cTn id="23" dur="1" fill="hold">
                                          <p:stCondLst>
                                            <p:cond delay="0"/>
                                          </p:stCondLst>
                                        </p:cTn>
                                        <p:tgtEl>
                                          <p:spTgt spid="9227"/>
                                        </p:tgtEl>
                                        <p:attrNameLst>
                                          <p:attrName>style.visibility</p:attrName>
                                        </p:attrNameLst>
                                      </p:cBhvr>
                                      <p:to>
                                        <p:strVal val="visible"/>
                                      </p:to>
                                    </p:set>
                                    <p:animEffect>
                                      <p:cBhvr>
                                        <p:cTn id="24" dur="750"/>
                                        <p:tgtEl>
                                          <p:spTgt spid="9227"/>
                                        </p:tgtEl>
                                      </p:cBhvr>
                                    </p:animEffect>
                                  </p:childTnLst>
                                </p:cTn>
                              </p:par>
                            </p:childTnLst>
                          </p:cTn>
                        </p:par>
                        <p:par>
                          <p:cTn id="25" fill="hold">
                            <p:stCondLst>
                              <p:cond delay="3750"/>
                            </p:stCondLst>
                            <p:childTnLst>
                              <p:par>
                                <p:cTn id="26" presetID="16" presetClass="entr" presetSubtype="37" fill="hold" grpId="0" nodeType="afterEffect">
                                  <p:stCondLst>
                                    <p:cond delay="0"/>
                                  </p:stCondLst>
                                  <p:childTnLst>
                                    <p:set>
                                      <p:cBhvr>
                                        <p:cTn id="27" dur="1" fill="hold">
                                          <p:stCondLst>
                                            <p:cond delay="0"/>
                                          </p:stCondLst>
                                        </p:cTn>
                                        <p:tgtEl>
                                          <p:spTgt spid="9228"/>
                                        </p:tgtEl>
                                        <p:attrNameLst>
                                          <p:attrName>style.visibility</p:attrName>
                                        </p:attrNameLst>
                                      </p:cBhvr>
                                      <p:to>
                                        <p:strVal val="visible"/>
                                      </p:to>
                                    </p:set>
                                    <p:animEffect>
                                      <p:cBhvr>
                                        <p:cTn id="28"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bldLvl="0" animBg="1" autoUpdateAnimBg="0"/>
      <p:bldP spid="9227" grpId="0" bldLvl="0" autoUpdateAnimBg="0"/>
      <p:bldP spid="9228"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87488" y="1283173"/>
            <a:ext cx="9409045" cy="4178373"/>
            <a:chOff x="359532" y="701263"/>
            <a:chExt cx="8531963" cy="3788876"/>
          </a:xfrm>
          <a:solidFill>
            <a:srgbClr val="9CEAFC">
              <a:alpha val="71000"/>
            </a:srgbClr>
          </a:solidFill>
        </p:grpSpPr>
        <p:grpSp>
          <p:nvGrpSpPr>
            <p:cNvPr id="14" name="Group 4"/>
            <p:cNvGrpSpPr>
              <a:grpSpLocks noChangeAspect="1"/>
            </p:cNvGrpSpPr>
            <p:nvPr/>
          </p:nvGrpSpPr>
          <p:grpSpPr bwMode="auto">
            <a:xfrm>
              <a:off x="359532" y="3075806"/>
              <a:ext cx="1953262" cy="1105492"/>
              <a:chOff x="2814" y="1405"/>
              <a:chExt cx="2052" cy="1510"/>
            </a:xfrm>
            <a:grpFill/>
          </p:grpSpPr>
          <p:sp>
            <p:nvSpPr>
              <p:cNvPr id="15"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t" anchorCtr="0" compatLnSpc="1"/>
              <a:lstStyle/>
              <a:p>
                <a:pPr algn="just">
                  <a:lnSpc>
                    <a:spcPct val="120000"/>
                  </a:lnSpc>
                </a:pPr>
                <a:endParaRPr lang="en-US" sz="9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t" anchorCtr="0" compatLnSpc="1"/>
              <a:lstStyle/>
              <a:p>
                <a:pPr algn="just">
                  <a:lnSpc>
                    <a:spcPct val="120000"/>
                  </a:lnSpc>
                </a:pPr>
                <a:endParaRPr lang="en-US" sz="9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4"/>
            <p:cNvGrpSpPr>
              <a:grpSpLocks noChangeAspect="1"/>
            </p:cNvGrpSpPr>
            <p:nvPr/>
          </p:nvGrpSpPr>
          <p:grpSpPr bwMode="auto">
            <a:xfrm>
              <a:off x="1675273" y="2743581"/>
              <a:ext cx="1953262" cy="1437717"/>
              <a:chOff x="2814" y="1405"/>
              <a:chExt cx="2052" cy="1510"/>
            </a:xfrm>
            <a:grpFill/>
          </p:grpSpPr>
          <p:sp>
            <p:nvSpPr>
              <p:cNvPr id="19"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FEA5DD">
                  <a:alpha val="9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t" anchorCtr="0" compatLnSpc="1"/>
              <a:lstStyle/>
              <a:p>
                <a:pPr algn="just">
                  <a:lnSpc>
                    <a:spcPct val="120000"/>
                  </a:lnSpc>
                </a:pPr>
                <a:endParaRPr lang="en-US" sz="9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FEA5DD">
                  <a:alpha val="1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t" anchorCtr="0" compatLnSpc="1"/>
              <a:lstStyle/>
              <a:p>
                <a:pPr algn="just">
                  <a:lnSpc>
                    <a:spcPct val="120000"/>
                  </a:lnSpc>
                </a:pPr>
                <a:endParaRPr lang="en-US" sz="9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4"/>
            <p:cNvGrpSpPr>
              <a:grpSpLocks noChangeAspect="1"/>
            </p:cNvGrpSpPr>
            <p:nvPr/>
          </p:nvGrpSpPr>
          <p:grpSpPr bwMode="auto">
            <a:xfrm>
              <a:off x="2991012" y="2101168"/>
              <a:ext cx="1953262" cy="2080131"/>
              <a:chOff x="2814" y="1405"/>
              <a:chExt cx="2052" cy="1510"/>
            </a:xfrm>
            <a:grpFill/>
          </p:grpSpPr>
          <p:sp>
            <p:nvSpPr>
              <p:cNvPr id="23"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t" anchorCtr="0" compatLnSpc="1"/>
              <a:lstStyle/>
              <a:p>
                <a:pPr algn="just">
                  <a:lnSpc>
                    <a:spcPct val="120000"/>
                  </a:lnSpc>
                </a:pPr>
                <a:endParaRPr lang="en-US" sz="9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t" anchorCtr="0" compatLnSpc="1"/>
              <a:lstStyle/>
              <a:p>
                <a:pPr algn="just">
                  <a:lnSpc>
                    <a:spcPct val="120000"/>
                  </a:lnSpc>
                </a:pPr>
                <a:endParaRPr lang="en-US" sz="9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4"/>
            <p:cNvGrpSpPr>
              <a:grpSpLocks noChangeAspect="1"/>
            </p:cNvGrpSpPr>
            <p:nvPr/>
          </p:nvGrpSpPr>
          <p:grpSpPr bwMode="auto">
            <a:xfrm>
              <a:off x="4306752" y="3188248"/>
              <a:ext cx="1953262" cy="993050"/>
              <a:chOff x="2814" y="1405"/>
              <a:chExt cx="2052" cy="1510"/>
            </a:xfrm>
            <a:grpFill/>
          </p:grpSpPr>
          <p:sp>
            <p:nvSpPr>
              <p:cNvPr id="26"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FEA5DD">
                  <a:alpha val="9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t" anchorCtr="0" compatLnSpc="1"/>
              <a:lstStyle/>
              <a:p>
                <a:pPr algn="just">
                  <a:lnSpc>
                    <a:spcPct val="120000"/>
                  </a:lnSpc>
                </a:pPr>
                <a:endParaRPr lang="en-US" sz="9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FEA5DD">
                  <a:alpha val="1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t" anchorCtr="0" compatLnSpc="1"/>
              <a:lstStyle/>
              <a:p>
                <a:pPr algn="just">
                  <a:lnSpc>
                    <a:spcPct val="120000"/>
                  </a:lnSpc>
                </a:pPr>
                <a:endParaRPr lang="en-US" sz="9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4"/>
            <p:cNvGrpSpPr>
              <a:grpSpLocks noChangeAspect="1"/>
            </p:cNvGrpSpPr>
            <p:nvPr/>
          </p:nvGrpSpPr>
          <p:grpSpPr bwMode="auto">
            <a:xfrm>
              <a:off x="5622493" y="1775008"/>
              <a:ext cx="1953262" cy="2406291"/>
              <a:chOff x="2814" y="1405"/>
              <a:chExt cx="2052" cy="1510"/>
            </a:xfrm>
            <a:grpFill/>
          </p:grpSpPr>
          <p:sp>
            <p:nvSpPr>
              <p:cNvPr id="31"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t" anchorCtr="0" compatLnSpc="1"/>
              <a:lstStyle/>
              <a:p>
                <a:pPr algn="just">
                  <a:lnSpc>
                    <a:spcPct val="120000"/>
                  </a:lnSpc>
                </a:pPr>
                <a:endParaRPr lang="en-US" sz="9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t" anchorCtr="0" compatLnSpc="1"/>
              <a:lstStyle/>
              <a:p>
                <a:pPr algn="just">
                  <a:lnSpc>
                    <a:spcPct val="120000"/>
                  </a:lnSpc>
                </a:pPr>
                <a:endParaRPr lang="en-US" sz="9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4"/>
            <p:cNvGrpSpPr>
              <a:grpSpLocks noChangeAspect="1"/>
            </p:cNvGrpSpPr>
            <p:nvPr/>
          </p:nvGrpSpPr>
          <p:grpSpPr bwMode="auto">
            <a:xfrm>
              <a:off x="6938233" y="2533971"/>
              <a:ext cx="1953262" cy="1647328"/>
              <a:chOff x="2814" y="1405"/>
              <a:chExt cx="2052" cy="1510"/>
            </a:xfrm>
            <a:grpFill/>
          </p:grpSpPr>
          <p:sp>
            <p:nvSpPr>
              <p:cNvPr id="36"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FEA5DD">
                  <a:alpha val="9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t" anchorCtr="0" compatLnSpc="1"/>
              <a:lstStyle/>
              <a:p>
                <a:pPr algn="just">
                  <a:lnSpc>
                    <a:spcPct val="120000"/>
                  </a:lnSpc>
                </a:pPr>
                <a:endParaRPr lang="en-US" sz="9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FEA5DD">
                  <a:alpha val="1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t" anchorCtr="0" compatLnSpc="1"/>
              <a:lstStyle/>
              <a:p>
                <a:pPr algn="just">
                  <a:lnSpc>
                    <a:spcPct val="120000"/>
                  </a:lnSpc>
                </a:pPr>
                <a:endParaRPr lang="en-US" sz="9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4"/>
            <p:cNvGrpSpPr>
              <a:grpSpLocks noChangeAspect="1"/>
            </p:cNvGrpSpPr>
            <p:nvPr/>
          </p:nvGrpSpPr>
          <p:grpSpPr bwMode="auto">
            <a:xfrm rot="10800000">
              <a:off x="2383443" y="701263"/>
              <a:ext cx="555171" cy="669981"/>
              <a:chOff x="347" y="3344"/>
              <a:chExt cx="586" cy="707"/>
            </a:xfrm>
            <a:grpFill/>
          </p:grpSpPr>
          <p:sp>
            <p:nvSpPr>
              <p:cNvPr id="39" name="Oval 5"/>
              <p:cNvSpPr>
                <a:spLocks noChangeArrowheads="1"/>
              </p:cNvSpPr>
              <p:nvPr/>
            </p:nvSpPr>
            <p:spPr bwMode="auto">
              <a:xfrm rot="10800000">
                <a:off x="347" y="3466"/>
                <a:ext cx="586" cy="585"/>
              </a:xfrm>
              <a:prstGeom prst="ellipse">
                <a:avLst/>
              </a:prstGeom>
              <a:solidFill>
                <a:srgbClr val="FEA5DD">
                  <a:alpha val="7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62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40"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rgbClr val="FEA5DD">
                  <a:alpha val="7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ctr" anchorCtr="1" compatLnSpc="1"/>
              <a:lstStyle/>
              <a:p>
                <a:pPr algn="ctr">
                  <a:lnSpc>
                    <a:spcPct val="120000"/>
                  </a:lnSpc>
                </a:pPr>
                <a:endParaRPr lang="en-US" sz="162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
            <p:cNvGrpSpPr>
              <a:grpSpLocks noChangeAspect="1"/>
            </p:cNvGrpSpPr>
            <p:nvPr/>
          </p:nvGrpSpPr>
          <p:grpSpPr bwMode="auto">
            <a:xfrm rot="10800000">
              <a:off x="3685577" y="711378"/>
              <a:ext cx="555171" cy="669981"/>
              <a:chOff x="347" y="3344"/>
              <a:chExt cx="586" cy="707"/>
            </a:xfrm>
            <a:grpFill/>
          </p:grpSpPr>
          <p:sp>
            <p:nvSpPr>
              <p:cNvPr id="43"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62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44"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ctr" anchorCtr="1" compatLnSpc="1"/>
              <a:lstStyle/>
              <a:p>
                <a:pPr algn="ctr">
                  <a:lnSpc>
                    <a:spcPct val="120000"/>
                  </a:lnSpc>
                </a:pPr>
                <a:endParaRPr lang="en-US" sz="162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
            <p:cNvGrpSpPr>
              <a:grpSpLocks noChangeAspect="1"/>
            </p:cNvGrpSpPr>
            <p:nvPr/>
          </p:nvGrpSpPr>
          <p:grpSpPr bwMode="auto">
            <a:xfrm rot="10800000">
              <a:off x="4995686" y="701444"/>
              <a:ext cx="555171" cy="669981"/>
              <a:chOff x="347" y="3344"/>
              <a:chExt cx="586" cy="707"/>
            </a:xfrm>
            <a:grpFill/>
          </p:grpSpPr>
          <p:sp>
            <p:nvSpPr>
              <p:cNvPr id="46" name="Oval 5"/>
              <p:cNvSpPr>
                <a:spLocks noChangeArrowheads="1"/>
              </p:cNvSpPr>
              <p:nvPr/>
            </p:nvSpPr>
            <p:spPr bwMode="auto">
              <a:xfrm rot="10800000">
                <a:off x="347" y="3466"/>
                <a:ext cx="586" cy="585"/>
              </a:xfrm>
              <a:prstGeom prst="ellipse">
                <a:avLst/>
              </a:prstGeom>
              <a:solidFill>
                <a:srgbClr val="FEA5DD">
                  <a:alpha val="7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62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47"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rgbClr val="FEA5DD">
                  <a:alpha val="7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ctr" anchorCtr="1" compatLnSpc="1"/>
              <a:lstStyle/>
              <a:p>
                <a:pPr algn="ctr">
                  <a:lnSpc>
                    <a:spcPct val="120000"/>
                  </a:lnSpc>
                </a:pPr>
                <a:endParaRPr lang="en-US" sz="162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
            <p:cNvGrpSpPr>
              <a:grpSpLocks noChangeAspect="1"/>
            </p:cNvGrpSpPr>
            <p:nvPr/>
          </p:nvGrpSpPr>
          <p:grpSpPr bwMode="auto">
            <a:xfrm rot="10800000">
              <a:off x="6328722" y="701263"/>
              <a:ext cx="555171" cy="669981"/>
              <a:chOff x="347" y="3344"/>
              <a:chExt cx="586" cy="707"/>
            </a:xfrm>
            <a:grpFill/>
          </p:grpSpPr>
          <p:sp>
            <p:nvSpPr>
              <p:cNvPr id="49"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62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50"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ctr" anchorCtr="1" compatLnSpc="1"/>
              <a:lstStyle/>
              <a:p>
                <a:pPr algn="ctr">
                  <a:lnSpc>
                    <a:spcPct val="120000"/>
                  </a:lnSpc>
                </a:pPr>
                <a:endParaRPr lang="en-US" sz="162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4"/>
            <p:cNvGrpSpPr>
              <a:grpSpLocks noChangeAspect="1"/>
            </p:cNvGrpSpPr>
            <p:nvPr/>
          </p:nvGrpSpPr>
          <p:grpSpPr bwMode="auto">
            <a:xfrm rot="10800000">
              <a:off x="7646495" y="704597"/>
              <a:ext cx="555171" cy="669981"/>
              <a:chOff x="347" y="3344"/>
              <a:chExt cx="586" cy="707"/>
            </a:xfrm>
            <a:grpFill/>
          </p:grpSpPr>
          <p:sp>
            <p:nvSpPr>
              <p:cNvPr id="52" name="Oval 5"/>
              <p:cNvSpPr>
                <a:spLocks noChangeArrowheads="1"/>
              </p:cNvSpPr>
              <p:nvPr/>
            </p:nvSpPr>
            <p:spPr bwMode="auto">
              <a:xfrm rot="10800000">
                <a:off x="347" y="3466"/>
                <a:ext cx="586" cy="585"/>
              </a:xfrm>
              <a:prstGeom prst="ellipse">
                <a:avLst/>
              </a:prstGeom>
              <a:solidFill>
                <a:srgbClr val="FEA5DD">
                  <a:alpha val="7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62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53"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rgbClr val="FEA5DD">
                  <a:alpha val="7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ctr" anchorCtr="1" compatLnSpc="1"/>
              <a:lstStyle/>
              <a:p>
                <a:pPr algn="ctr">
                  <a:lnSpc>
                    <a:spcPct val="120000"/>
                  </a:lnSpc>
                </a:pPr>
                <a:endParaRPr lang="en-US" sz="162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4"/>
            <p:cNvGrpSpPr>
              <a:grpSpLocks noChangeAspect="1"/>
            </p:cNvGrpSpPr>
            <p:nvPr/>
          </p:nvGrpSpPr>
          <p:grpSpPr bwMode="auto">
            <a:xfrm rot="10800000">
              <a:off x="1053657" y="701263"/>
              <a:ext cx="555171" cy="669981"/>
              <a:chOff x="347" y="3344"/>
              <a:chExt cx="586" cy="707"/>
            </a:xfrm>
            <a:grpFill/>
          </p:grpSpPr>
          <p:sp>
            <p:nvSpPr>
              <p:cNvPr id="55"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62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56"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5832" tIns="27916" rIns="55832" bIns="27916" numCol="1" anchor="ctr" anchorCtr="1" compatLnSpc="1"/>
              <a:lstStyle/>
              <a:p>
                <a:pPr algn="ctr">
                  <a:lnSpc>
                    <a:spcPct val="120000"/>
                  </a:lnSpc>
                </a:pPr>
                <a:endParaRPr lang="en-US" sz="162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57" name="Straight Connector 125"/>
            <p:cNvCxnSpPr>
              <a:endCxn id="16" idx="1"/>
            </p:cNvCxnSpPr>
            <p:nvPr/>
          </p:nvCxnSpPr>
          <p:spPr>
            <a:xfrm>
              <a:off x="1336162" y="1501080"/>
              <a:ext cx="0" cy="1574726"/>
            </a:xfrm>
            <a:prstGeom prst="line">
              <a:avLst/>
            </a:prstGeom>
            <a:grpFill/>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126"/>
            <p:cNvCxnSpPr/>
            <p:nvPr/>
          </p:nvCxnSpPr>
          <p:spPr>
            <a:xfrm flipH="1">
              <a:off x="2650151" y="1501079"/>
              <a:ext cx="1752" cy="1242502"/>
            </a:xfrm>
            <a:prstGeom prst="line">
              <a:avLst/>
            </a:prstGeom>
            <a:grpFill/>
            <a:ln w="127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127"/>
            <p:cNvCxnSpPr/>
            <p:nvPr/>
          </p:nvCxnSpPr>
          <p:spPr>
            <a:xfrm>
              <a:off x="3967643" y="1501079"/>
              <a:ext cx="0" cy="600087"/>
            </a:xfrm>
            <a:prstGeom prst="line">
              <a:avLst/>
            </a:prstGeom>
            <a:grpFill/>
            <a:ln w="1270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129"/>
            <p:cNvCxnSpPr/>
            <p:nvPr/>
          </p:nvCxnSpPr>
          <p:spPr>
            <a:xfrm>
              <a:off x="5283382" y="1501080"/>
              <a:ext cx="0" cy="1687168"/>
            </a:xfrm>
            <a:prstGeom prst="line">
              <a:avLst/>
            </a:prstGeom>
            <a:grpFill/>
            <a:ln w="127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135"/>
            <p:cNvCxnSpPr/>
            <p:nvPr/>
          </p:nvCxnSpPr>
          <p:spPr>
            <a:xfrm>
              <a:off x="6599124" y="1501080"/>
              <a:ext cx="0" cy="300043"/>
            </a:xfrm>
            <a:prstGeom prst="line">
              <a:avLst/>
            </a:prstGeom>
            <a:grpFill/>
            <a:ln w="12700">
              <a:solidFill>
                <a:schemeClr val="accent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136"/>
            <p:cNvCxnSpPr/>
            <p:nvPr/>
          </p:nvCxnSpPr>
          <p:spPr>
            <a:xfrm flipH="1">
              <a:off x="7923662" y="1501080"/>
              <a:ext cx="1752" cy="1032891"/>
            </a:xfrm>
            <a:prstGeom prst="line">
              <a:avLst/>
            </a:prstGeom>
            <a:grpFill/>
            <a:ln w="12700">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3" name="TextBox 138"/>
            <p:cNvSpPr txBox="1"/>
            <p:nvPr/>
          </p:nvSpPr>
          <p:spPr>
            <a:xfrm>
              <a:off x="725621" y="4338070"/>
              <a:ext cx="1223911" cy="121635"/>
            </a:xfrm>
            <a:prstGeom prst="rect">
              <a:avLst/>
            </a:prstGeom>
            <a:noFill/>
          </p:spPr>
          <p:txBody>
            <a:bodyPr wrap="none" lIns="0" tIns="0" rIns="0" bIns="0" rtlCol="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inside</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Box 141"/>
            <p:cNvSpPr txBox="1"/>
            <p:nvPr/>
          </p:nvSpPr>
          <p:spPr>
            <a:xfrm>
              <a:off x="2080783" y="4348275"/>
              <a:ext cx="1223911" cy="121635"/>
            </a:xfrm>
            <a:prstGeom prst="rect">
              <a:avLst/>
            </a:prstGeom>
            <a:noFill/>
          </p:spPr>
          <p:txBody>
            <a:bodyPr wrap="none" lIns="0" tIns="0" rIns="0" bIns="0" rtlCol="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inside</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144"/>
            <p:cNvSpPr txBox="1"/>
            <p:nvPr/>
          </p:nvSpPr>
          <p:spPr>
            <a:xfrm>
              <a:off x="3411839" y="4348090"/>
              <a:ext cx="1223911" cy="121635"/>
            </a:xfrm>
            <a:prstGeom prst="rect">
              <a:avLst/>
            </a:prstGeom>
            <a:noFill/>
          </p:spPr>
          <p:txBody>
            <a:bodyPr wrap="none" lIns="0" tIns="0" rIns="0" bIns="0" rtlCol="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inside</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TextBox 147"/>
            <p:cNvSpPr txBox="1"/>
            <p:nvPr/>
          </p:nvSpPr>
          <p:spPr>
            <a:xfrm>
              <a:off x="4707388" y="4358297"/>
              <a:ext cx="1223911" cy="121635"/>
            </a:xfrm>
            <a:prstGeom prst="rect">
              <a:avLst/>
            </a:prstGeom>
            <a:noFill/>
          </p:spPr>
          <p:txBody>
            <a:bodyPr wrap="none" lIns="0" tIns="0" rIns="0" bIns="0" rtlCol="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inside</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150"/>
            <p:cNvSpPr txBox="1"/>
            <p:nvPr/>
          </p:nvSpPr>
          <p:spPr>
            <a:xfrm>
              <a:off x="6009575" y="4358298"/>
              <a:ext cx="1223911" cy="121635"/>
            </a:xfrm>
            <a:prstGeom prst="rect">
              <a:avLst/>
            </a:prstGeom>
            <a:noFill/>
          </p:spPr>
          <p:txBody>
            <a:bodyPr wrap="none" lIns="0" tIns="0" rIns="0" bIns="0" rtlCol="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inside</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TextBox 153"/>
            <p:cNvSpPr txBox="1"/>
            <p:nvPr/>
          </p:nvSpPr>
          <p:spPr>
            <a:xfrm>
              <a:off x="7314036" y="4368504"/>
              <a:ext cx="1223911" cy="121635"/>
            </a:xfrm>
            <a:prstGeom prst="rect">
              <a:avLst/>
            </a:prstGeom>
            <a:noFill/>
          </p:spPr>
          <p:txBody>
            <a:bodyPr wrap="none" lIns="0" tIns="0" rIns="0" bIns="0" rtlCol="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inside</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组合 54"/>
          <p:cNvGrpSpPr/>
          <p:nvPr/>
        </p:nvGrpSpPr>
        <p:grpSpPr>
          <a:xfrm>
            <a:off x="2" y="380745"/>
            <a:ext cx="5069116" cy="794401"/>
            <a:chOff x="0" y="359767"/>
            <a:chExt cx="4790580" cy="750635"/>
          </a:xfrm>
        </p:grpSpPr>
        <p:sp>
          <p:nvSpPr>
            <p:cNvPr id="7" name="TextBox 55"/>
            <p:cNvSpPr txBox="1"/>
            <p:nvPr/>
          </p:nvSpPr>
          <p:spPr>
            <a:xfrm>
              <a:off x="959112" y="728979"/>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8"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10" name="矩形 9"/>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329867" y="1922785"/>
            <a:ext cx="3167994" cy="3396754"/>
            <a:chOff x="11543" y="3028"/>
            <a:chExt cx="4989" cy="5349"/>
          </a:xfrm>
        </p:grpSpPr>
        <p:grpSp>
          <p:nvGrpSpPr>
            <p:cNvPr id="3" name="Group 37"/>
            <p:cNvGrpSpPr/>
            <p:nvPr/>
          </p:nvGrpSpPr>
          <p:grpSpPr>
            <a:xfrm>
              <a:off x="12321" y="3028"/>
              <a:ext cx="4211" cy="1210"/>
              <a:chOff x="7382467" y="2086755"/>
              <a:chExt cx="2673985" cy="768816"/>
            </a:xfrm>
          </p:grpSpPr>
          <p:sp>
            <p:nvSpPr>
              <p:cNvPr id="39" name="TextBox 38"/>
              <p:cNvSpPr txBox="1"/>
              <p:nvPr/>
            </p:nvSpPr>
            <p:spPr>
              <a:xfrm>
                <a:off x="7382467" y="2086755"/>
                <a:ext cx="763351" cy="297454"/>
              </a:xfrm>
              <a:prstGeom prst="rect">
                <a:avLst/>
              </a:prstGeom>
              <a:noFill/>
            </p:spPr>
            <p:txBody>
              <a:bodyPr wrap="none" rtlCol="0">
                <a:spAutoFit/>
              </a:bodyPr>
              <a:lstStyle/>
              <a:p>
                <a:pPr defTabSz="914400"/>
                <a:r>
                  <a:rPr lang="zh-CN" altLang="en-US" sz="1335" dirty="0">
                    <a:solidFill>
                      <a:schemeClr val="tx1">
                        <a:lumMod val="50000"/>
                        <a:lumOff val="50000"/>
                      </a:schemeClr>
                    </a:solidFill>
                  </a:rPr>
                  <a:t>Content</a:t>
                </a:r>
                <a:r>
                  <a:rPr lang="id-ID" sz="1335" b="1" dirty="0">
                    <a:solidFill>
                      <a:schemeClr val="tx1">
                        <a:lumMod val="50000"/>
                        <a:lumOff val="50000"/>
                      </a:schemeClr>
                    </a:solidFill>
                  </a:rPr>
                  <a:t> 01</a:t>
                </a:r>
              </a:p>
            </p:txBody>
          </p:sp>
          <p:sp>
            <p:nvSpPr>
              <p:cNvPr id="40" name="TextBox 39"/>
              <p:cNvSpPr txBox="1"/>
              <p:nvPr/>
            </p:nvSpPr>
            <p:spPr>
              <a:xfrm>
                <a:off x="7382467" y="2301385"/>
                <a:ext cx="2673985" cy="554186"/>
              </a:xfrm>
              <a:prstGeom prst="rect">
                <a:avLst/>
              </a:prstGeom>
              <a:noFill/>
            </p:spPr>
            <p:txBody>
              <a:bodyPr wrap="square" rtlCol="0">
                <a:spAutoFit/>
              </a:bodyPr>
              <a:lstStyle/>
              <a:p>
                <a:pPr defTabSz="914400"/>
                <a:r>
                  <a:rPr lang="zh-CN" altLang="en-US" sz="1000" dirty="0">
                    <a:solidFill>
                      <a:schemeClr val="tx1">
                        <a:lumMod val="50000"/>
                        <a:lumOff val="50000"/>
                      </a:schemeClr>
                    </a:solidFill>
                  </a:rPr>
                  <a:t>Add a detailed text description here, suggested to be relevant to the title and in line with the overall language style</a:t>
                </a:r>
                <a:endParaRPr lang="en-US" sz="1000" b="1" dirty="0">
                  <a:solidFill>
                    <a:schemeClr val="tx1">
                      <a:lumMod val="50000"/>
                      <a:lumOff val="50000"/>
                    </a:schemeClr>
                  </a:solidFill>
                </a:endParaRPr>
              </a:p>
            </p:txBody>
          </p:sp>
        </p:grpSp>
        <p:grpSp>
          <p:nvGrpSpPr>
            <p:cNvPr id="4" name="Group 40"/>
            <p:cNvGrpSpPr/>
            <p:nvPr/>
          </p:nvGrpSpPr>
          <p:grpSpPr>
            <a:xfrm>
              <a:off x="12321" y="4321"/>
              <a:ext cx="4211" cy="1210"/>
              <a:chOff x="7382467" y="2983912"/>
              <a:chExt cx="2673985" cy="768799"/>
            </a:xfrm>
          </p:grpSpPr>
          <p:sp>
            <p:nvSpPr>
              <p:cNvPr id="42" name="TextBox 41"/>
              <p:cNvSpPr txBox="1"/>
              <p:nvPr/>
            </p:nvSpPr>
            <p:spPr>
              <a:xfrm>
                <a:off x="7382467" y="2983912"/>
                <a:ext cx="763351" cy="297454"/>
              </a:xfrm>
              <a:prstGeom prst="rect">
                <a:avLst/>
              </a:prstGeom>
              <a:noFill/>
            </p:spPr>
            <p:txBody>
              <a:bodyPr wrap="none" rtlCol="0">
                <a:spAutoFit/>
              </a:bodyPr>
              <a:lstStyle/>
              <a:p>
                <a:pPr defTabSz="914400"/>
                <a:r>
                  <a:rPr lang="zh-CN" altLang="en-US" sz="1335" dirty="0">
                    <a:solidFill>
                      <a:schemeClr val="tx1">
                        <a:lumMod val="50000"/>
                        <a:lumOff val="50000"/>
                      </a:schemeClr>
                    </a:solidFill>
                  </a:rPr>
                  <a:t>Content</a:t>
                </a:r>
                <a:r>
                  <a:rPr lang="id-ID" sz="1335" b="1" dirty="0">
                    <a:solidFill>
                      <a:schemeClr val="tx1">
                        <a:lumMod val="50000"/>
                        <a:lumOff val="50000"/>
                      </a:schemeClr>
                    </a:solidFill>
                  </a:rPr>
                  <a:t> 02</a:t>
                </a:r>
              </a:p>
            </p:txBody>
          </p:sp>
          <p:sp>
            <p:nvSpPr>
              <p:cNvPr id="43" name="TextBox 42"/>
              <p:cNvSpPr txBox="1"/>
              <p:nvPr/>
            </p:nvSpPr>
            <p:spPr>
              <a:xfrm>
                <a:off x="7382467" y="3198542"/>
                <a:ext cx="2673985" cy="554169"/>
              </a:xfrm>
              <a:prstGeom prst="rect">
                <a:avLst/>
              </a:prstGeom>
              <a:noFill/>
            </p:spPr>
            <p:txBody>
              <a:bodyPr wrap="square" rtlCol="0">
                <a:spAutoFit/>
              </a:bodyPr>
              <a:lstStyle/>
              <a:p>
                <a:pPr defTabSz="914400"/>
                <a:r>
                  <a:rPr lang="zh-CN" altLang="en-US" sz="1000" dirty="0">
                    <a:solidFill>
                      <a:schemeClr val="tx1">
                        <a:lumMod val="50000"/>
                        <a:lumOff val="50000"/>
                      </a:schemeClr>
                    </a:solidFill>
                  </a:rPr>
                  <a:t>Add a detailed text description here, suggested to be relevant to the title and in line with the overall language style</a:t>
                </a:r>
                <a:endParaRPr lang="en-US" sz="1000" b="1" dirty="0">
                  <a:solidFill>
                    <a:schemeClr val="tx1">
                      <a:lumMod val="50000"/>
                      <a:lumOff val="50000"/>
                    </a:schemeClr>
                  </a:solidFill>
                </a:endParaRPr>
              </a:p>
            </p:txBody>
          </p:sp>
        </p:grpSp>
        <p:grpSp>
          <p:nvGrpSpPr>
            <p:cNvPr id="5" name="Group 43"/>
            <p:cNvGrpSpPr/>
            <p:nvPr/>
          </p:nvGrpSpPr>
          <p:grpSpPr>
            <a:xfrm>
              <a:off x="12321" y="5730"/>
              <a:ext cx="4210" cy="1211"/>
              <a:chOff x="7382467" y="3918662"/>
              <a:chExt cx="2673350" cy="768435"/>
            </a:xfrm>
          </p:grpSpPr>
          <p:sp>
            <p:nvSpPr>
              <p:cNvPr id="45" name="TextBox 44"/>
              <p:cNvSpPr txBox="1"/>
              <p:nvPr/>
            </p:nvSpPr>
            <p:spPr>
              <a:xfrm>
                <a:off x="7382467" y="3918662"/>
                <a:ext cx="763351" cy="297454"/>
              </a:xfrm>
              <a:prstGeom prst="rect">
                <a:avLst/>
              </a:prstGeom>
              <a:noFill/>
            </p:spPr>
            <p:txBody>
              <a:bodyPr wrap="none" rtlCol="0">
                <a:spAutoFit/>
              </a:bodyPr>
              <a:lstStyle/>
              <a:p>
                <a:pPr defTabSz="914400"/>
                <a:r>
                  <a:rPr lang="zh-CN" altLang="en-US" sz="1335" dirty="0">
                    <a:solidFill>
                      <a:schemeClr val="tx1">
                        <a:lumMod val="50000"/>
                        <a:lumOff val="50000"/>
                      </a:schemeClr>
                    </a:solidFill>
                  </a:rPr>
                  <a:t>Content</a:t>
                </a:r>
                <a:r>
                  <a:rPr lang="id-ID" sz="1335" b="1" dirty="0">
                    <a:solidFill>
                      <a:schemeClr val="tx1">
                        <a:lumMod val="50000"/>
                        <a:lumOff val="50000"/>
                      </a:schemeClr>
                    </a:solidFill>
                  </a:rPr>
                  <a:t> 03</a:t>
                </a:r>
              </a:p>
            </p:txBody>
          </p:sp>
          <p:sp>
            <p:nvSpPr>
              <p:cNvPr id="46" name="TextBox 45"/>
              <p:cNvSpPr txBox="1"/>
              <p:nvPr/>
            </p:nvSpPr>
            <p:spPr>
              <a:xfrm>
                <a:off x="7382467" y="4133292"/>
                <a:ext cx="2673350" cy="553805"/>
              </a:xfrm>
              <a:prstGeom prst="rect">
                <a:avLst/>
              </a:prstGeom>
              <a:noFill/>
            </p:spPr>
            <p:txBody>
              <a:bodyPr wrap="square" rtlCol="0">
                <a:spAutoFit/>
              </a:bodyPr>
              <a:lstStyle/>
              <a:p>
                <a:pPr defTabSz="914400"/>
                <a:r>
                  <a:rPr lang="zh-CN" altLang="en-US" sz="1000" dirty="0">
                    <a:solidFill>
                      <a:schemeClr val="tx1">
                        <a:lumMod val="50000"/>
                        <a:lumOff val="50000"/>
                      </a:schemeClr>
                    </a:solidFill>
                  </a:rPr>
                  <a:t>Add a detailed text description here, suggested to be relevant to the title and in line with the overall language style</a:t>
                </a:r>
                <a:endParaRPr lang="en-US" sz="1000" b="1" dirty="0">
                  <a:solidFill>
                    <a:schemeClr val="tx1">
                      <a:lumMod val="50000"/>
                      <a:lumOff val="50000"/>
                    </a:schemeClr>
                  </a:solidFill>
                </a:endParaRPr>
              </a:p>
            </p:txBody>
          </p:sp>
        </p:grpSp>
        <p:grpSp>
          <p:nvGrpSpPr>
            <p:cNvPr id="6" name="Group 46"/>
            <p:cNvGrpSpPr/>
            <p:nvPr/>
          </p:nvGrpSpPr>
          <p:grpSpPr>
            <a:xfrm>
              <a:off x="12321" y="7167"/>
              <a:ext cx="4210" cy="1210"/>
              <a:chOff x="7382467" y="4811811"/>
              <a:chExt cx="2673350" cy="768605"/>
            </a:xfrm>
          </p:grpSpPr>
          <p:sp>
            <p:nvSpPr>
              <p:cNvPr id="48" name="TextBox 47"/>
              <p:cNvSpPr txBox="1"/>
              <p:nvPr/>
            </p:nvSpPr>
            <p:spPr>
              <a:xfrm>
                <a:off x="7382467" y="4811811"/>
                <a:ext cx="763351" cy="297454"/>
              </a:xfrm>
              <a:prstGeom prst="rect">
                <a:avLst/>
              </a:prstGeom>
              <a:noFill/>
            </p:spPr>
            <p:txBody>
              <a:bodyPr wrap="none" rtlCol="0">
                <a:spAutoFit/>
              </a:bodyPr>
              <a:lstStyle/>
              <a:p>
                <a:pPr defTabSz="914400"/>
                <a:r>
                  <a:rPr lang="zh-CN" altLang="en-US" sz="1335" dirty="0">
                    <a:solidFill>
                      <a:schemeClr val="tx1">
                        <a:lumMod val="50000"/>
                        <a:lumOff val="50000"/>
                      </a:schemeClr>
                    </a:solidFill>
                  </a:rPr>
                  <a:t>Content</a:t>
                </a:r>
                <a:r>
                  <a:rPr lang="id-ID" sz="1335" b="1" dirty="0">
                    <a:solidFill>
                      <a:schemeClr val="tx1">
                        <a:lumMod val="50000"/>
                        <a:lumOff val="50000"/>
                      </a:schemeClr>
                    </a:solidFill>
                  </a:rPr>
                  <a:t> 04</a:t>
                </a:r>
              </a:p>
            </p:txBody>
          </p:sp>
          <p:sp>
            <p:nvSpPr>
              <p:cNvPr id="49" name="TextBox 48"/>
              <p:cNvSpPr txBox="1"/>
              <p:nvPr/>
            </p:nvSpPr>
            <p:spPr>
              <a:xfrm>
                <a:off x="7382467" y="5026441"/>
                <a:ext cx="2673350" cy="553975"/>
              </a:xfrm>
              <a:prstGeom prst="rect">
                <a:avLst/>
              </a:prstGeom>
              <a:noFill/>
            </p:spPr>
            <p:txBody>
              <a:bodyPr wrap="square" rtlCol="0">
                <a:spAutoFit/>
              </a:bodyPr>
              <a:lstStyle/>
              <a:p>
                <a:pPr defTabSz="914400"/>
                <a:r>
                  <a:rPr lang="zh-CN" altLang="en-US" sz="1000" dirty="0">
                    <a:solidFill>
                      <a:schemeClr val="tx1">
                        <a:lumMod val="50000"/>
                        <a:lumOff val="50000"/>
                      </a:schemeClr>
                    </a:solidFill>
                  </a:rPr>
                  <a:t>Add a detailed text description here, suggested to be relevant to the title and in line with the overall language style</a:t>
                </a:r>
                <a:endParaRPr lang="en-US" sz="1000" b="1" dirty="0">
                  <a:solidFill>
                    <a:schemeClr val="tx1">
                      <a:lumMod val="50000"/>
                      <a:lumOff val="50000"/>
                    </a:schemeClr>
                  </a:solidFill>
                </a:endParaRPr>
              </a:p>
            </p:txBody>
          </p:sp>
        </p:grpSp>
        <p:sp>
          <p:nvSpPr>
            <p:cNvPr id="91" name="Freeform 13"/>
            <p:cNvSpPr/>
            <p:nvPr/>
          </p:nvSpPr>
          <p:spPr bwMode="auto">
            <a:xfrm>
              <a:off x="11566" y="3188"/>
              <a:ext cx="673" cy="470"/>
            </a:xfrm>
            <a:custGeom>
              <a:avLst/>
              <a:gdLst>
                <a:gd name="T0" fmla="*/ 1054 w 1075"/>
                <a:gd name="T1" fmla="*/ 292 h 750"/>
                <a:gd name="T2" fmla="*/ 786 w 1075"/>
                <a:gd name="T3" fmla="*/ 12 h 750"/>
                <a:gd name="T4" fmla="*/ 705 w 1075"/>
                <a:gd name="T5" fmla="*/ 0 h 750"/>
                <a:gd name="T6" fmla="*/ 538 w 1075"/>
                <a:gd name="T7" fmla="*/ 179 h 750"/>
                <a:gd name="T8" fmla="*/ 371 w 1075"/>
                <a:gd name="T9" fmla="*/ 3 h 750"/>
                <a:gd name="T10" fmla="*/ 303 w 1075"/>
                <a:gd name="T11" fmla="*/ 14 h 750"/>
                <a:gd name="T12" fmla="*/ 23 w 1075"/>
                <a:gd name="T13" fmla="*/ 282 h 750"/>
                <a:gd name="T14" fmla="*/ 22 w 1075"/>
                <a:gd name="T15" fmla="*/ 360 h 750"/>
                <a:gd name="T16" fmla="*/ 109 w 1075"/>
                <a:gd name="T17" fmla="*/ 451 h 750"/>
                <a:gd name="T18" fmla="*/ 186 w 1075"/>
                <a:gd name="T19" fmla="*/ 453 h 750"/>
                <a:gd name="T20" fmla="*/ 282 w 1075"/>
                <a:gd name="T21" fmla="*/ 360 h 750"/>
                <a:gd name="T22" fmla="*/ 282 w 1075"/>
                <a:gd name="T23" fmla="*/ 695 h 750"/>
                <a:gd name="T24" fmla="*/ 340 w 1075"/>
                <a:gd name="T25" fmla="*/ 750 h 750"/>
                <a:gd name="T26" fmla="*/ 740 w 1075"/>
                <a:gd name="T27" fmla="*/ 750 h 750"/>
                <a:gd name="T28" fmla="*/ 798 w 1075"/>
                <a:gd name="T29" fmla="*/ 695 h 750"/>
                <a:gd name="T30" fmla="*/ 798 w 1075"/>
                <a:gd name="T31" fmla="*/ 364 h 750"/>
                <a:gd name="T32" fmla="*/ 884 w 1075"/>
                <a:gd name="T33" fmla="*/ 455 h 750"/>
                <a:gd name="T34" fmla="*/ 962 w 1075"/>
                <a:gd name="T35" fmla="*/ 457 h 750"/>
                <a:gd name="T36" fmla="*/ 1053 w 1075"/>
                <a:gd name="T37" fmla="*/ 370 h 750"/>
                <a:gd name="T38" fmla="*/ 1054 w 1075"/>
                <a:gd name="T39" fmla="*/ 29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5" h="750">
                  <a:moveTo>
                    <a:pt x="1054" y="292"/>
                  </a:moveTo>
                  <a:cubicBezTo>
                    <a:pt x="786" y="12"/>
                    <a:pt x="786" y="12"/>
                    <a:pt x="786" y="12"/>
                  </a:cubicBezTo>
                  <a:cubicBezTo>
                    <a:pt x="781" y="6"/>
                    <a:pt x="750" y="2"/>
                    <a:pt x="705" y="0"/>
                  </a:cubicBezTo>
                  <a:cubicBezTo>
                    <a:pt x="696" y="101"/>
                    <a:pt x="624" y="179"/>
                    <a:pt x="538" y="179"/>
                  </a:cubicBezTo>
                  <a:cubicBezTo>
                    <a:pt x="452" y="179"/>
                    <a:pt x="382" y="102"/>
                    <a:pt x="371" y="3"/>
                  </a:cubicBezTo>
                  <a:cubicBezTo>
                    <a:pt x="334" y="5"/>
                    <a:pt x="308" y="9"/>
                    <a:pt x="303" y="14"/>
                  </a:cubicBezTo>
                  <a:cubicBezTo>
                    <a:pt x="23" y="282"/>
                    <a:pt x="23" y="282"/>
                    <a:pt x="23" y="282"/>
                  </a:cubicBezTo>
                  <a:cubicBezTo>
                    <a:pt x="1" y="303"/>
                    <a:pt x="0" y="338"/>
                    <a:pt x="22" y="360"/>
                  </a:cubicBezTo>
                  <a:cubicBezTo>
                    <a:pt x="109" y="451"/>
                    <a:pt x="109" y="451"/>
                    <a:pt x="109" y="451"/>
                  </a:cubicBezTo>
                  <a:cubicBezTo>
                    <a:pt x="130" y="474"/>
                    <a:pt x="164" y="474"/>
                    <a:pt x="186" y="453"/>
                  </a:cubicBezTo>
                  <a:cubicBezTo>
                    <a:pt x="282" y="360"/>
                    <a:pt x="282" y="360"/>
                    <a:pt x="282" y="360"/>
                  </a:cubicBezTo>
                  <a:cubicBezTo>
                    <a:pt x="282" y="695"/>
                    <a:pt x="282" y="695"/>
                    <a:pt x="282" y="695"/>
                  </a:cubicBezTo>
                  <a:cubicBezTo>
                    <a:pt x="282" y="725"/>
                    <a:pt x="310" y="750"/>
                    <a:pt x="340" y="750"/>
                  </a:cubicBezTo>
                  <a:cubicBezTo>
                    <a:pt x="740" y="750"/>
                    <a:pt x="740" y="750"/>
                    <a:pt x="740" y="750"/>
                  </a:cubicBezTo>
                  <a:cubicBezTo>
                    <a:pt x="770" y="750"/>
                    <a:pt x="798" y="725"/>
                    <a:pt x="798" y="695"/>
                  </a:cubicBezTo>
                  <a:cubicBezTo>
                    <a:pt x="798" y="364"/>
                    <a:pt x="798" y="364"/>
                    <a:pt x="798" y="364"/>
                  </a:cubicBezTo>
                  <a:cubicBezTo>
                    <a:pt x="884" y="455"/>
                    <a:pt x="884" y="455"/>
                    <a:pt x="884" y="455"/>
                  </a:cubicBezTo>
                  <a:cubicBezTo>
                    <a:pt x="906" y="478"/>
                    <a:pt x="940" y="478"/>
                    <a:pt x="962" y="457"/>
                  </a:cubicBezTo>
                  <a:cubicBezTo>
                    <a:pt x="1053" y="370"/>
                    <a:pt x="1053" y="370"/>
                    <a:pt x="1053" y="370"/>
                  </a:cubicBezTo>
                  <a:cubicBezTo>
                    <a:pt x="1075" y="349"/>
                    <a:pt x="1075" y="314"/>
                    <a:pt x="1054" y="292"/>
                  </a:cubicBezTo>
                  <a:close/>
                </a:path>
              </a:pathLst>
            </a:custGeom>
            <a:solidFill>
              <a:srgbClr val="9CEAFC"/>
            </a:solidFill>
            <a:ln>
              <a:noFill/>
            </a:ln>
          </p:spPr>
          <p:txBody>
            <a:bodyPr vert="horz" wrap="square" lIns="91445" tIns="45723" rIns="91445" bIns="45723" numCol="1" anchor="t" anchorCtr="0" compatLnSpc="1"/>
            <a:lstStyle/>
            <a:p>
              <a:pPr defTabSz="914400"/>
              <a:endParaRPr lang="id-ID" sz="1735" dirty="0">
                <a:solidFill>
                  <a:srgbClr val="0A0A0A"/>
                </a:solidFill>
              </a:endParaRPr>
            </a:p>
          </p:txBody>
        </p:sp>
        <p:sp>
          <p:nvSpPr>
            <p:cNvPr id="95" name="Freeform 17"/>
            <p:cNvSpPr>
              <a:spLocks noEditPoints="1"/>
            </p:cNvSpPr>
            <p:nvPr/>
          </p:nvSpPr>
          <p:spPr bwMode="auto">
            <a:xfrm>
              <a:off x="11549" y="4527"/>
              <a:ext cx="708" cy="493"/>
            </a:xfrm>
            <a:custGeom>
              <a:avLst/>
              <a:gdLst>
                <a:gd name="T0" fmla="*/ 835 w 896"/>
                <a:gd name="T1" fmla="*/ 273 h 620"/>
                <a:gd name="T2" fmla="*/ 833 w 896"/>
                <a:gd name="T3" fmla="*/ 273 h 620"/>
                <a:gd name="T4" fmla="*/ 706 w 896"/>
                <a:gd name="T5" fmla="*/ 51 h 620"/>
                <a:gd name="T6" fmla="*/ 606 w 896"/>
                <a:gd name="T7" fmla="*/ 0 h 620"/>
                <a:gd name="T8" fmla="*/ 595 w 896"/>
                <a:gd name="T9" fmla="*/ 0 h 620"/>
                <a:gd name="T10" fmla="*/ 505 w 896"/>
                <a:gd name="T11" fmla="*/ 0 h 620"/>
                <a:gd name="T12" fmla="*/ 385 w 896"/>
                <a:gd name="T13" fmla="*/ 0 h 620"/>
                <a:gd name="T14" fmla="*/ 296 w 896"/>
                <a:gd name="T15" fmla="*/ 0 h 620"/>
                <a:gd name="T16" fmla="*/ 284 w 896"/>
                <a:gd name="T17" fmla="*/ 0 h 620"/>
                <a:gd name="T18" fmla="*/ 185 w 896"/>
                <a:gd name="T19" fmla="*/ 51 h 620"/>
                <a:gd name="T20" fmla="*/ 58 w 896"/>
                <a:gd name="T21" fmla="*/ 273 h 620"/>
                <a:gd name="T22" fmla="*/ 59 w 896"/>
                <a:gd name="T23" fmla="*/ 274 h 620"/>
                <a:gd name="T24" fmla="*/ 0 w 896"/>
                <a:gd name="T25" fmla="*/ 382 h 620"/>
                <a:gd name="T26" fmla="*/ 0 w 896"/>
                <a:gd name="T27" fmla="*/ 492 h 620"/>
                <a:gd name="T28" fmla="*/ 68 w 896"/>
                <a:gd name="T29" fmla="*/ 492 h 620"/>
                <a:gd name="T30" fmla="*/ 68 w 896"/>
                <a:gd name="T31" fmla="*/ 556 h 620"/>
                <a:gd name="T32" fmla="*/ 134 w 896"/>
                <a:gd name="T33" fmla="*/ 620 h 620"/>
                <a:gd name="T34" fmla="*/ 200 w 896"/>
                <a:gd name="T35" fmla="*/ 556 h 620"/>
                <a:gd name="T36" fmla="*/ 200 w 896"/>
                <a:gd name="T37" fmla="*/ 492 h 620"/>
                <a:gd name="T38" fmla="*/ 385 w 896"/>
                <a:gd name="T39" fmla="*/ 492 h 620"/>
                <a:gd name="T40" fmla="*/ 505 w 896"/>
                <a:gd name="T41" fmla="*/ 492 h 620"/>
                <a:gd name="T42" fmla="*/ 696 w 896"/>
                <a:gd name="T43" fmla="*/ 492 h 620"/>
                <a:gd name="T44" fmla="*/ 696 w 896"/>
                <a:gd name="T45" fmla="*/ 556 h 620"/>
                <a:gd name="T46" fmla="*/ 762 w 896"/>
                <a:gd name="T47" fmla="*/ 620 h 620"/>
                <a:gd name="T48" fmla="*/ 828 w 896"/>
                <a:gd name="T49" fmla="*/ 556 h 620"/>
                <a:gd name="T50" fmla="*/ 828 w 896"/>
                <a:gd name="T51" fmla="*/ 492 h 620"/>
                <a:gd name="T52" fmla="*/ 896 w 896"/>
                <a:gd name="T53" fmla="*/ 492 h 620"/>
                <a:gd name="T54" fmla="*/ 896 w 896"/>
                <a:gd name="T55" fmla="*/ 382 h 620"/>
                <a:gd name="T56" fmla="*/ 835 w 896"/>
                <a:gd name="T57" fmla="*/ 273 h 620"/>
                <a:gd name="T58" fmla="*/ 196 w 896"/>
                <a:gd name="T59" fmla="*/ 399 h 620"/>
                <a:gd name="T60" fmla="*/ 132 w 896"/>
                <a:gd name="T61" fmla="*/ 449 h 620"/>
                <a:gd name="T62" fmla="*/ 68 w 896"/>
                <a:gd name="T63" fmla="*/ 385 h 620"/>
                <a:gd name="T64" fmla="*/ 132 w 896"/>
                <a:gd name="T65" fmla="*/ 320 h 620"/>
                <a:gd name="T66" fmla="*/ 160 w 896"/>
                <a:gd name="T67" fmla="*/ 326 h 620"/>
                <a:gd name="T68" fmla="*/ 197 w 896"/>
                <a:gd name="T69" fmla="*/ 385 h 620"/>
                <a:gd name="T70" fmla="*/ 196 w 896"/>
                <a:gd name="T71" fmla="*/ 399 h 620"/>
                <a:gd name="T72" fmla="*/ 165 w 896"/>
                <a:gd name="T73" fmla="*/ 256 h 620"/>
                <a:gd name="T74" fmla="*/ 246 w 896"/>
                <a:gd name="T75" fmla="*/ 113 h 620"/>
                <a:gd name="T76" fmla="*/ 325 w 896"/>
                <a:gd name="T77" fmla="*/ 72 h 620"/>
                <a:gd name="T78" fmla="*/ 334 w 896"/>
                <a:gd name="T79" fmla="*/ 72 h 620"/>
                <a:gd name="T80" fmla="*/ 556 w 896"/>
                <a:gd name="T81" fmla="*/ 72 h 620"/>
                <a:gd name="T82" fmla="*/ 565 w 896"/>
                <a:gd name="T83" fmla="*/ 72 h 620"/>
                <a:gd name="T84" fmla="*/ 644 w 896"/>
                <a:gd name="T85" fmla="*/ 113 h 620"/>
                <a:gd name="T86" fmla="*/ 725 w 896"/>
                <a:gd name="T87" fmla="*/ 256 h 620"/>
                <a:gd name="T88" fmla="*/ 165 w 896"/>
                <a:gd name="T89" fmla="*/ 256 h 620"/>
                <a:gd name="T90" fmla="*/ 758 w 896"/>
                <a:gd name="T91" fmla="*/ 449 h 620"/>
                <a:gd name="T92" fmla="*/ 695 w 896"/>
                <a:gd name="T93" fmla="*/ 399 h 620"/>
                <a:gd name="T94" fmla="*/ 693 w 896"/>
                <a:gd name="T95" fmla="*/ 385 h 620"/>
                <a:gd name="T96" fmla="*/ 730 w 896"/>
                <a:gd name="T97" fmla="*/ 326 h 620"/>
                <a:gd name="T98" fmla="*/ 758 w 896"/>
                <a:gd name="T99" fmla="*/ 320 h 620"/>
                <a:gd name="T100" fmla="*/ 823 w 896"/>
                <a:gd name="T101" fmla="*/ 385 h 620"/>
                <a:gd name="T102" fmla="*/ 758 w 896"/>
                <a:gd name="T103" fmla="*/ 44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6" h="620">
                  <a:moveTo>
                    <a:pt x="835" y="273"/>
                  </a:moveTo>
                  <a:cubicBezTo>
                    <a:pt x="834" y="273"/>
                    <a:pt x="834" y="273"/>
                    <a:pt x="833" y="273"/>
                  </a:cubicBezTo>
                  <a:cubicBezTo>
                    <a:pt x="706" y="51"/>
                    <a:pt x="706" y="51"/>
                    <a:pt x="706" y="51"/>
                  </a:cubicBezTo>
                  <a:cubicBezTo>
                    <a:pt x="689" y="21"/>
                    <a:pt x="644" y="0"/>
                    <a:pt x="606" y="0"/>
                  </a:cubicBezTo>
                  <a:cubicBezTo>
                    <a:pt x="595" y="0"/>
                    <a:pt x="595" y="0"/>
                    <a:pt x="595" y="0"/>
                  </a:cubicBezTo>
                  <a:cubicBezTo>
                    <a:pt x="505" y="0"/>
                    <a:pt x="505" y="0"/>
                    <a:pt x="505" y="0"/>
                  </a:cubicBezTo>
                  <a:cubicBezTo>
                    <a:pt x="385" y="0"/>
                    <a:pt x="385" y="0"/>
                    <a:pt x="385" y="0"/>
                  </a:cubicBezTo>
                  <a:cubicBezTo>
                    <a:pt x="296" y="0"/>
                    <a:pt x="296" y="0"/>
                    <a:pt x="296" y="0"/>
                  </a:cubicBezTo>
                  <a:cubicBezTo>
                    <a:pt x="284" y="0"/>
                    <a:pt x="284" y="0"/>
                    <a:pt x="284" y="0"/>
                  </a:cubicBezTo>
                  <a:cubicBezTo>
                    <a:pt x="246" y="0"/>
                    <a:pt x="202" y="21"/>
                    <a:pt x="185" y="51"/>
                  </a:cubicBezTo>
                  <a:cubicBezTo>
                    <a:pt x="58" y="273"/>
                    <a:pt x="58" y="273"/>
                    <a:pt x="58" y="273"/>
                  </a:cubicBezTo>
                  <a:cubicBezTo>
                    <a:pt x="58" y="274"/>
                    <a:pt x="59" y="274"/>
                    <a:pt x="59" y="274"/>
                  </a:cubicBezTo>
                  <a:cubicBezTo>
                    <a:pt x="23" y="296"/>
                    <a:pt x="0" y="336"/>
                    <a:pt x="0" y="382"/>
                  </a:cubicBezTo>
                  <a:cubicBezTo>
                    <a:pt x="0" y="492"/>
                    <a:pt x="0" y="492"/>
                    <a:pt x="0" y="492"/>
                  </a:cubicBezTo>
                  <a:cubicBezTo>
                    <a:pt x="68" y="492"/>
                    <a:pt x="68" y="492"/>
                    <a:pt x="68" y="492"/>
                  </a:cubicBezTo>
                  <a:cubicBezTo>
                    <a:pt x="68" y="556"/>
                    <a:pt x="68" y="556"/>
                    <a:pt x="68" y="556"/>
                  </a:cubicBezTo>
                  <a:cubicBezTo>
                    <a:pt x="68" y="591"/>
                    <a:pt x="98" y="620"/>
                    <a:pt x="134" y="620"/>
                  </a:cubicBezTo>
                  <a:cubicBezTo>
                    <a:pt x="170" y="620"/>
                    <a:pt x="200" y="591"/>
                    <a:pt x="200" y="556"/>
                  </a:cubicBezTo>
                  <a:cubicBezTo>
                    <a:pt x="200" y="492"/>
                    <a:pt x="200" y="492"/>
                    <a:pt x="200" y="492"/>
                  </a:cubicBezTo>
                  <a:cubicBezTo>
                    <a:pt x="385" y="492"/>
                    <a:pt x="385" y="492"/>
                    <a:pt x="385" y="492"/>
                  </a:cubicBezTo>
                  <a:cubicBezTo>
                    <a:pt x="505" y="492"/>
                    <a:pt x="505" y="492"/>
                    <a:pt x="505" y="492"/>
                  </a:cubicBezTo>
                  <a:cubicBezTo>
                    <a:pt x="696" y="492"/>
                    <a:pt x="696" y="492"/>
                    <a:pt x="696" y="492"/>
                  </a:cubicBezTo>
                  <a:cubicBezTo>
                    <a:pt x="696" y="556"/>
                    <a:pt x="696" y="556"/>
                    <a:pt x="696" y="556"/>
                  </a:cubicBezTo>
                  <a:cubicBezTo>
                    <a:pt x="696" y="591"/>
                    <a:pt x="726" y="620"/>
                    <a:pt x="762" y="620"/>
                  </a:cubicBezTo>
                  <a:cubicBezTo>
                    <a:pt x="798" y="620"/>
                    <a:pt x="828" y="591"/>
                    <a:pt x="828" y="556"/>
                  </a:cubicBezTo>
                  <a:cubicBezTo>
                    <a:pt x="828" y="492"/>
                    <a:pt x="828" y="492"/>
                    <a:pt x="828" y="492"/>
                  </a:cubicBezTo>
                  <a:cubicBezTo>
                    <a:pt x="896" y="492"/>
                    <a:pt x="896" y="492"/>
                    <a:pt x="896" y="492"/>
                  </a:cubicBezTo>
                  <a:cubicBezTo>
                    <a:pt x="896" y="382"/>
                    <a:pt x="896" y="382"/>
                    <a:pt x="896" y="382"/>
                  </a:cubicBezTo>
                  <a:cubicBezTo>
                    <a:pt x="896" y="336"/>
                    <a:pt x="870" y="296"/>
                    <a:pt x="835" y="273"/>
                  </a:cubicBezTo>
                  <a:close/>
                  <a:moveTo>
                    <a:pt x="196" y="399"/>
                  </a:moveTo>
                  <a:cubicBezTo>
                    <a:pt x="189" y="428"/>
                    <a:pt x="163" y="449"/>
                    <a:pt x="132" y="449"/>
                  </a:cubicBezTo>
                  <a:cubicBezTo>
                    <a:pt x="97" y="449"/>
                    <a:pt x="68" y="420"/>
                    <a:pt x="68" y="385"/>
                  </a:cubicBezTo>
                  <a:cubicBezTo>
                    <a:pt x="68" y="349"/>
                    <a:pt x="97" y="320"/>
                    <a:pt x="132" y="320"/>
                  </a:cubicBezTo>
                  <a:cubicBezTo>
                    <a:pt x="142" y="320"/>
                    <a:pt x="152" y="322"/>
                    <a:pt x="160" y="326"/>
                  </a:cubicBezTo>
                  <a:cubicBezTo>
                    <a:pt x="182" y="337"/>
                    <a:pt x="197" y="359"/>
                    <a:pt x="197" y="385"/>
                  </a:cubicBezTo>
                  <a:cubicBezTo>
                    <a:pt x="197" y="389"/>
                    <a:pt x="197" y="394"/>
                    <a:pt x="196" y="399"/>
                  </a:cubicBezTo>
                  <a:close/>
                  <a:moveTo>
                    <a:pt x="165" y="256"/>
                  </a:moveTo>
                  <a:cubicBezTo>
                    <a:pt x="246" y="113"/>
                    <a:pt x="246" y="113"/>
                    <a:pt x="246" y="113"/>
                  </a:cubicBezTo>
                  <a:cubicBezTo>
                    <a:pt x="260" y="90"/>
                    <a:pt x="295" y="72"/>
                    <a:pt x="325" y="72"/>
                  </a:cubicBezTo>
                  <a:cubicBezTo>
                    <a:pt x="334" y="72"/>
                    <a:pt x="334" y="72"/>
                    <a:pt x="334" y="72"/>
                  </a:cubicBezTo>
                  <a:cubicBezTo>
                    <a:pt x="556" y="72"/>
                    <a:pt x="556" y="72"/>
                    <a:pt x="556" y="72"/>
                  </a:cubicBezTo>
                  <a:cubicBezTo>
                    <a:pt x="565" y="72"/>
                    <a:pt x="565" y="72"/>
                    <a:pt x="565" y="72"/>
                  </a:cubicBezTo>
                  <a:cubicBezTo>
                    <a:pt x="595" y="72"/>
                    <a:pt x="630" y="90"/>
                    <a:pt x="644" y="113"/>
                  </a:cubicBezTo>
                  <a:cubicBezTo>
                    <a:pt x="725" y="256"/>
                    <a:pt x="725" y="256"/>
                    <a:pt x="725" y="256"/>
                  </a:cubicBezTo>
                  <a:lnTo>
                    <a:pt x="165" y="256"/>
                  </a:lnTo>
                  <a:close/>
                  <a:moveTo>
                    <a:pt x="758" y="449"/>
                  </a:moveTo>
                  <a:cubicBezTo>
                    <a:pt x="727" y="449"/>
                    <a:pt x="701" y="428"/>
                    <a:pt x="695" y="399"/>
                  </a:cubicBezTo>
                  <a:cubicBezTo>
                    <a:pt x="694" y="394"/>
                    <a:pt x="693" y="389"/>
                    <a:pt x="693" y="385"/>
                  </a:cubicBezTo>
                  <a:cubicBezTo>
                    <a:pt x="693" y="359"/>
                    <a:pt x="708" y="337"/>
                    <a:pt x="730" y="326"/>
                  </a:cubicBezTo>
                  <a:cubicBezTo>
                    <a:pt x="739" y="322"/>
                    <a:pt x="748" y="320"/>
                    <a:pt x="758" y="320"/>
                  </a:cubicBezTo>
                  <a:cubicBezTo>
                    <a:pt x="794" y="320"/>
                    <a:pt x="823" y="349"/>
                    <a:pt x="823" y="385"/>
                  </a:cubicBezTo>
                  <a:cubicBezTo>
                    <a:pt x="823" y="420"/>
                    <a:pt x="794" y="449"/>
                    <a:pt x="758" y="449"/>
                  </a:cubicBezTo>
                  <a:close/>
                </a:path>
              </a:pathLst>
            </a:custGeom>
            <a:solidFill>
              <a:srgbClr val="FEA5DD"/>
            </a:solidFill>
            <a:ln>
              <a:noFill/>
            </a:ln>
          </p:spPr>
          <p:txBody>
            <a:bodyPr vert="horz" wrap="square" lIns="91445" tIns="45723" rIns="91445" bIns="45723" numCol="1" anchor="t" anchorCtr="0" compatLnSpc="1"/>
            <a:lstStyle/>
            <a:p>
              <a:pPr defTabSz="914400"/>
              <a:endParaRPr lang="id-ID" sz="1735" dirty="0">
                <a:solidFill>
                  <a:srgbClr val="0A0A0A"/>
                </a:solidFill>
              </a:endParaRPr>
            </a:p>
          </p:txBody>
        </p:sp>
        <p:grpSp>
          <p:nvGrpSpPr>
            <p:cNvPr id="7" name="Group 100"/>
            <p:cNvGrpSpPr/>
            <p:nvPr/>
          </p:nvGrpSpPr>
          <p:grpSpPr>
            <a:xfrm>
              <a:off x="11568" y="5881"/>
              <a:ext cx="671" cy="555"/>
              <a:chOff x="10293350" y="1050925"/>
              <a:chExt cx="460375" cy="381000"/>
            </a:xfrm>
            <a:solidFill>
              <a:schemeClr val="accent1"/>
            </a:solidFill>
          </p:grpSpPr>
          <p:sp>
            <p:nvSpPr>
              <p:cNvPr id="99" name="Freeform 21"/>
              <p:cNvSpPr>
                <a:spLocks noEditPoints="1"/>
              </p:cNvSpPr>
              <p:nvPr/>
            </p:nvSpPr>
            <p:spPr bwMode="auto">
              <a:xfrm>
                <a:off x="10293350" y="1050925"/>
                <a:ext cx="460375" cy="381000"/>
              </a:xfrm>
              <a:custGeom>
                <a:avLst/>
                <a:gdLst>
                  <a:gd name="T0" fmla="*/ 779 w 844"/>
                  <a:gd name="T1" fmla="*/ 152 h 696"/>
                  <a:gd name="T2" fmla="*/ 593 w 844"/>
                  <a:gd name="T3" fmla="*/ 152 h 696"/>
                  <a:gd name="T4" fmla="*/ 564 w 844"/>
                  <a:gd name="T5" fmla="*/ 21 h 696"/>
                  <a:gd name="T6" fmla="*/ 542 w 844"/>
                  <a:gd name="T7" fmla="*/ 0 h 696"/>
                  <a:gd name="T8" fmla="*/ 311 w 844"/>
                  <a:gd name="T9" fmla="*/ 0 h 696"/>
                  <a:gd name="T10" fmla="*/ 288 w 844"/>
                  <a:gd name="T11" fmla="*/ 21 h 696"/>
                  <a:gd name="T12" fmla="*/ 259 w 844"/>
                  <a:gd name="T13" fmla="*/ 152 h 696"/>
                  <a:gd name="T14" fmla="*/ 65 w 844"/>
                  <a:gd name="T15" fmla="*/ 152 h 696"/>
                  <a:gd name="T16" fmla="*/ 0 w 844"/>
                  <a:gd name="T17" fmla="*/ 212 h 696"/>
                  <a:gd name="T18" fmla="*/ 0 w 844"/>
                  <a:gd name="T19" fmla="*/ 627 h 696"/>
                  <a:gd name="T20" fmla="*/ 65 w 844"/>
                  <a:gd name="T21" fmla="*/ 696 h 696"/>
                  <a:gd name="T22" fmla="*/ 779 w 844"/>
                  <a:gd name="T23" fmla="*/ 696 h 696"/>
                  <a:gd name="T24" fmla="*/ 844 w 844"/>
                  <a:gd name="T25" fmla="*/ 627 h 696"/>
                  <a:gd name="T26" fmla="*/ 844 w 844"/>
                  <a:gd name="T27" fmla="*/ 212 h 696"/>
                  <a:gd name="T28" fmla="*/ 779 w 844"/>
                  <a:gd name="T29" fmla="*/ 152 h 696"/>
                  <a:gd name="T30" fmla="*/ 426 w 844"/>
                  <a:gd name="T31" fmla="*/ 627 h 696"/>
                  <a:gd name="T32" fmla="*/ 211 w 844"/>
                  <a:gd name="T33" fmla="*/ 412 h 696"/>
                  <a:gd name="T34" fmla="*/ 426 w 844"/>
                  <a:gd name="T35" fmla="*/ 197 h 696"/>
                  <a:gd name="T36" fmla="*/ 641 w 844"/>
                  <a:gd name="T37" fmla="*/ 412 h 696"/>
                  <a:gd name="T38" fmla="*/ 426 w 844"/>
                  <a:gd name="T39" fmla="*/ 6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4" h="696">
                    <a:moveTo>
                      <a:pt x="779" y="152"/>
                    </a:moveTo>
                    <a:cubicBezTo>
                      <a:pt x="593" y="152"/>
                      <a:pt x="593" y="152"/>
                      <a:pt x="593" y="152"/>
                    </a:cubicBezTo>
                    <a:cubicBezTo>
                      <a:pt x="564" y="21"/>
                      <a:pt x="564" y="21"/>
                      <a:pt x="564" y="21"/>
                    </a:cubicBezTo>
                    <a:cubicBezTo>
                      <a:pt x="562" y="11"/>
                      <a:pt x="552" y="0"/>
                      <a:pt x="542" y="0"/>
                    </a:cubicBezTo>
                    <a:cubicBezTo>
                      <a:pt x="311" y="0"/>
                      <a:pt x="311" y="0"/>
                      <a:pt x="311" y="0"/>
                    </a:cubicBezTo>
                    <a:cubicBezTo>
                      <a:pt x="300" y="0"/>
                      <a:pt x="290" y="10"/>
                      <a:pt x="288" y="21"/>
                    </a:cubicBezTo>
                    <a:cubicBezTo>
                      <a:pt x="259" y="152"/>
                      <a:pt x="259" y="152"/>
                      <a:pt x="259" y="152"/>
                    </a:cubicBezTo>
                    <a:cubicBezTo>
                      <a:pt x="65" y="152"/>
                      <a:pt x="65" y="152"/>
                      <a:pt x="65" y="152"/>
                    </a:cubicBezTo>
                    <a:cubicBezTo>
                      <a:pt x="29" y="152"/>
                      <a:pt x="0" y="176"/>
                      <a:pt x="0" y="212"/>
                    </a:cubicBezTo>
                    <a:cubicBezTo>
                      <a:pt x="0" y="627"/>
                      <a:pt x="0" y="627"/>
                      <a:pt x="0" y="627"/>
                    </a:cubicBezTo>
                    <a:cubicBezTo>
                      <a:pt x="0" y="663"/>
                      <a:pt x="29" y="696"/>
                      <a:pt x="65" y="696"/>
                    </a:cubicBezTo>
                    <a:cubicBezTo>
                      <a:pt x="779" y="696"/>
                      <a:pt x="779" y="696"/>
                      <a:pt x="779" y="696"/>
                    </a:cubicBezTo>
                    <a:cubicBezTo>
                      <a:pt x="815" y="696"/>
                      <a:pt x="844" y="663"/>
                      <a:pt x="844" y="627"/>
                    </a:cubicBezTo>
                    <a:cubicBezTo>
                      <a:pt x="844" y="212"/>
                      <a:pt x="844" y="212"/>
                      <a:pt x="844" y="212"/>
                    </a:cubicBezTo>
                    <a:cubicBezTo>
                      <a:pt x="844" y="176"/>
                      <a:pt x="815" y="152"/>
                      <a:pt x="779" y="152"/>
                    </a:cubicBezTo>
                    <a:close/>
                    <a:moveTo>
                      <a:pt x="426" y="627"/>
                    </a:moveTo>
                    <a:cubicBezTo>
                      <a:pt x="307" y="627"/>
                      <a:pt x="211" y="530"/>
                      <a:pt x="211" y="412"/>
                    </a:cubicBezTo>
                    <a:cubicBezTo>
                      <a:pt x="211" y="293"/>
                      <a:pt x="307" y="197"/>
                      <a:pt x="426" y="197"/>
                    </a:cubicBezTo>
                    <a:cubicBezTo>
                      <a:pt x="545" y="197"/>
                      <a:pt x="641" y="293"/>
                      <a:pt x="641" y="412"/>
                    </a:cubicBezTo>
                    <a:cubicBezTo>
                      <a:pt x="641" y="530"/>
                      <a:pt x="545" y="627"/>
                      <a:pt x="426" y="627"/>
                    </a:cubicBezTo>
                    <a:close/>
                  </a:path>
                </a:pathLst>
              </a:custGeom>
              <a:solidFill>
                <a:srgbClr val="9CEAF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735" dirty="0">
                  <a:solidFill>
                    <a:srgbClr val="0A0A0A"/>
                  </a:solidFill>
                </a:endParaRPr>
              </a:p>
            </p:txBody>
          </p:sp>
          <p:sp>
            <p:nvSpPr>
              <p:cNvPr id="100" name="Oval 22"/>
              <p:cNvSpPr>
                <a:spLocks noChangeArrowheads="1"/>
              </p:cNvSpPr>
              <p:nvPr/>
            </p:nvSpPr>
            <p:spPr bwMode="auto">
              <a:xfrm>
                <a:off x="10445750" y="1193800"/>
                <a:ext cx="160338" cy="163513"/>
              </a:xfrm>
              <a:prstGeom prst="ellipse">
                <a:avLst/>
              </a:prstGeom>
              <a:solidFill>
                <a:srgbClr val="9CEAF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735" dirty="0">
                  <a:solidFill>
                    <a:srgbClr val="0A0A0A"/>
                  </a:solidFill>
                </a:endParaRPr>
              </a:p>
            </p:txBody>
          </p:sp>
        </p:grpSp>
        <p:grpSp>
          <p:nvGrpSpPr>
            <p:cNvPr id="8" name="Group 108"/>
            <p:cNvGrpSpPr/>
            <p:nvPr/>
          </p:nvGrpSpPr>
          <p:grpSpPr>
            <a:xfrm>
              <a:off x="11543" y="7290"/>
              <a:ext cx="720" cy="610"/>
              <a:chOff x="9653588" y="979488"/>
              <a:chExt cx="457200" cy="387350"/>
            </a:xfrm>
            <a:solidFill>
              <a:schemeClr val="accent1"/>
            </a:solidFill>
          </p:grpSpPr>
          <p:sp>
            <p:nvSpPr>
              <p:cNvPr id="106" name="Freeform 26"/>
              <p:cNvSpPr/>
              <p:nvPr/>
            </p:nvSpPr>
            <p:spPr bwMode="auto">
              <a:xfrm>
                <a:off x="9653588" y="1187450"/>
                <a:ext cx="457200" cy="179388"/>
              </a:xfrm>
              <a:custGeom>
                <a:avLst/>
                <a:gdLst>
                  <a:gd name="T0" fmla="*/ 256 w 288"/>
                  <a:gd name="T1" fmla="*/ 33 h 113"/>
                  <a:gd name="T2" fmla="*/ 240 w 288"/>
                  <a:gd name="T3" fmla="*/ 45 h 113"/>
                  <a:gd name="T4" fmla="*/ 240 w 288"/>
                  <a:gd name="T5" fmla="*/ 0 h 113"/>
                  <a:gd name="T6" fmla="*/ 0 w 288"/>
                  <a:gd name="T7" fmla="*/ 0 h 113"/>
                  <a:gd name="T8" fmla="*/ 0 w 288"/>
                  <a:gd name="T9" fmla="*/ 113 h 113"/>
                  <a:gd name="T10" fmla="*/ 240 w 288"/>
                  <a:gd name="T11" fmla="*/ 113 h 113"/>
                  <a:gd name="T12" fmla="*/ 240 w 288"/>
                  <a:gd name="T13" fmla="*/ 69 h 113"/>
                  <a:gd name="T14" fmla="*/ 256 w 288"/>
                  <a:gd name="T15" fmla="*/ 81 h 113"/>
                  <a:gd name="T16" fmla="*/ 288 w 288"/>
                  <a:gd name="T17" fmla="*/ 106 h 113"/>
                  <a:gd name="T18" fmla="*/ 288 w 288"/>
                  <a:gd name="T19" fmla="*/ 57 h 113"/>
                  <a:gd name="T20" fmla="*/ 288 w 288"/>
                  <a:gd name="T21" fmla="*/ 9 h 113"/>
                  <a:gd name="T22" fmla="*/ 256 w 288"/>
                  <a:gd name="T23"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13">
                    <a:moveTo>
                      <a:pt x="256" y="33"/>
                    </a:moveTo>
                    <a:lnTo>
                      <a:pt x="240" y="45"/>
                    </a:lnTo>
                    <a:lnTo>
                      <a:pt x="240" y="0"/>
                    </a:lnTo>
                    <a:lnTo>
                      <a:pt x="0" y="0"/>
                    </a:lnTo>
                    <a:lnTo>
                      <a:pt x="0" y="113"/>
                    </a:lnTo>
                    <a:lnTo>
                      <a:pt x="240" y="113"/>
                    </a:lnTo>
                    <a:lnTo>
                      <a:pt x="240" y="69"/>
                    </a:lnTo>
                    <a:lnTo>
                      <a:pt x="256" y="81"/>
                    </a:lnTo>
                    <a:lnTo>
                      <a:pt x="288" y="106"/>
                    </a:lnTo>
                    <a:lnTo>
                      <a:pt x="288" y="57"/>
                    </a:lnTo>
                    <a:lnTo>
                      <a:pt x="288" y="9"/>
                    </a:lnTo>
                    <a:lnTo>
                      <a:pt x="256" y="33"/>
                    </a:lnTo>
                    <a:close/>
                  </a:path>
                </a:pathLst>
              </a:custGeom>
              <a:solidFill>
                <a:srgbClr val="FEA5D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735" dirty="0">
                  <a:solidFill>
                    <a:srgbClr val="0A0A0A"/>
                  </a:solidFill>
                </a:endParaRPr>
              </a:p>
            </p:txBody>
          </p:sp>
          <p:sp>
            <p:nvSpPr>
              <p:cNvPr id="107" name="Oval 27"/>
              <p:cNvSpPr>
                <a:spLocks noChangeArrowheads="1"/>
              </p:cNvSpPr>
              <p:nvPr/>
            </p:nvSpPr>
            <p:spPr bwMode="auto">
              <a:xfrm>
                <a:off x="9655176" y="979488"/>
                <a:ext cx="179388" cy="177800"/>
              </a:xfrm>
              <a:prstGeom prst="ellipse">
                <a:avLst/>
              </a:prstGeom>
              <a:solidFill>
                <a:srgbClr val="FEA5D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735" dirty="0">
                  <a:solidFill>
                    <a:srgbClr val="0A0A0A"/>
                  </a:solidFill>
                </a:endParaRPr>
              </a:p>
            </p:txBody>
          </p:sp>
          <p:sp>
            <p:nvSpPr>
              <p:cNvPr id="108" name="Oval 28"/>
              <p:cNvSpPr>
                <a:spLocks noChangeArrowheads="1"/>
              </p:cNvSpPr>
              <p:nvPr/>
            </p:nvSpPr>
            <p:spPr bwMode="auto">
              <a:xfrm>
                <a:off x="9855201" y="979488"/>
                <a:ext cx="179388" cy="177800"/>
              </a:xfrm>
              <a:prstGeom prst="ellipse">
                <a:avLst/>
              </a:prstGeom>
              <a:solidFill>
                <a:srgbClr val="FEA5D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735" dirty="0">
                  <a:solidFill>
                    <a:srgbClr val="0A0A0A"/>
                  </a:solidFill>
                </a:endParaRPr>
              </a:p>
            </p:txBody>
          </p:sp>
        </p:grpSp>
      </p:grpSp>
      <p:grpSp>
        <p:nvGrpSpPr>
          <p:cNvPr id="9" name="组合 54"/>
          <p:cNvGrpSpPr/>
          <p:nvPr/>
        </p:nvGrpSpPr>
        <p:grpSpPr>
          <a:xfrm>
            <a:off x="2" y="380745"/>
            <a:ext cx="5069116" cy="778844"/>
            <a:chOff x="0" y="359767"/>
            <a:chExt cx="4790580" cy="735935"/>
          </a:xfrm>
        </p:grpSpPr>
        <p:sp>
          <p:nvSpPr>
            <p:cNvPr id="56" name="TextBox 55"/>
            <p:cNvSpPr txBox="1"/>
            <p:nvPr/>
          </p:nvSpPr>
          <p:spPr>
            <a:xfrm>
              <a:off x="959112" y="714279"/>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7"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8" name="矩形 57"/>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pic>
        <p:nvPicPr>
          <p:cNvPr id="13" name="图片 12" descr="5b3d6a60d5bfb"/>
          <p:cNvPicPr>
            <a:picLocks noChangeAspect="1"/>
          </p:cNvPicPr>
          <p:nvPr/>
        </p:nvPicPr>
        <p:blipFill>
          <a:blip r:embed="rId3"/>
          <a:stretch>
            <a:fillRect/>
          </a:stretch>
        </p:blipFill>
        <p:spPr>
          <a:xfrm>
            <a:off x="720090" y="2138045"/>
            <a:ext cx="6090920" cy="31775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1806" y="3413346"/>
            <a:ext cx="4992398" cy="323374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noFill/>
          <a:ln w="0">
            <a:solidFill>
              <a:schemeClr val="tx1">
                <a:lumMod val="50000"/>
                <a:lumOff val="50000"/>
              </a:schemeClr>
            </a:solidFill>
            <a:prstDash val="solid"/>
            <a:round/>
          </a:ln>
          <a:extLst>
            <a:ext uri="{909E8E84-426E-40DD-AFC4-6F175D3DCCD1}">
              <a14:hiddenFill xmlns:a14="http://schemas.microsoft.com/office/drawing/2010/main">
                <a:solidFill>
                  <a:schemeClr val="accent1"/>
                </a:solidFill>
              </a14:hiddenFill>
            </a:ext>
          </a:extLst>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Freeform 7"/>
          <p:cNvSpPr/>
          <p:nvPr/>
        </p:nvSpPr>
        <p:spPr bwMode="auto">
          <a:xfrm rot="360000">
            <a:off x="2803859" y="3722210"/>
            <a:ext cx="9361650" cy="3126571"/>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noFill/>
          <a:ln w="0">
            <a:solidFill>
              <a:schemeClr val="tx1">
                <a:lumMod val="50000"/>
                <a:lumOff val="50000"/>
              </a:schemeClr>
            </a:solidFill>
            <a:prstDash val="solid"/>
            <a:round/>
          </a:ln>
          <a:extLst>
            <a:ext uri="{909E8E84-426E-40DD-AFC4-6F175D3DCCD1}">
              <a14:hiddenFill xmlns:a14="http://schemas.microsoft.com/office/drawing/2010/main">
                <a:solidFill>
                  <a:schemeClr val="accent1">
                    <a:lumMod val="50000"/>
                  </a:schemeClr>
                </a:solidFill>
              </a14:hiddenFill>
            </a:ext>
          </a:extLst>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23" name="Text Box 3"/>
          <p:cNvSpPr>
            <a:spLocks noChangeArrowheads="1"/>
          </p:cNvSpPr>
          <p:nvPr/>
        </p:nvSpPr>
        <p:spPr bwMode="auto">
          <a:xfrm>
            <a:off x="3440561" y="2991679"/>
            <a:ext cx="326243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201X</a:t>
            </a:r>
            <a:endParaRPr kumimoji="0" lang="zh-CN" altLang="en-US" sz="3200"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a title</a:t>
            </a:r>
          </a:p>
        </p:txBody>
      </p:sp>
      <p:sp>
        <p:nvSpPr>
          <p:cNvPr id="5124" name="矩形 10"/>
          <p:cNvSpPr>
            <a:spLocks noChangeArrowheads="1"/>
          </p:cNvSpPr>
          <p:nvPr/>
        </p:nvSpPr>
        <p:spPr bwMode="auto">
          <a:xfrm>
            <a:off x="2299904" y="2376589"/>
            <a:ext cx="4403090"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895"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THE 2019 WORK WORK SUMMARY</a:t>
            </a:r>
            <a:endParaRPr kumimoji="0" lang="en-US" altLang="en-US" sz="1895"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25" name="直接连接符 11"/>
          <p:cNvSpPr>
            <a:spLocks noChangeShapeType="1"/>
          </p:cNvSpPr>
          <p:nvPr/>
        </p:nvSpPr>
        <p:spPr bwMode="auto">
          <a:xfrm>
            <a:off x="1483581" y="2790902"/>
            <a:ext cx="5219413" cy="1588"/>
          </a:xfrm>
          <a:prstGeom prst="line">
            <a:avLst/>
          </a:prstGeom>
          <a:noFill/>
          <a:ln w="6350" cap="flat" cmpd="sng">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95" b="0" i="0" u="none" strike="noStrike" kern="1200" cap="none" spc="0" normalizeH="0" baseline="0" noProof="0">
              <a:ln>
                <a:noFill/>
              </a:ln>
              <a:solidFill>
                <a:srgbClr val="87DFD6"/>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 Box 3"/>
          <p:cNvSpPr>
            <a:spLocks noChangeArrowheads="1"/>
          </p:cNvSpPr>
          <p:nvPr/>
        </p:nvSpPr>
        <p:spPr bwMode="auto">
          <a:xfrm>
            <a:off x="6915290" y="1528854"/>
            <a:ext cx="316357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2660" b="0" i="0" u="none" strike="noStrike" kern="1200" cap="none" spc="0" normalizeH="0" baseline="0" noProof="0" dirty="0">
                <a:ln>
                  <a:noFill/>
                </a:ln>
                <a:solidFill>
                  <a:prstClr val="black">
                    <a:lumMod val="50000"/>
                    <a:lumOff val="50000"/>
                  </a:prstClr>
                </a:solidFill>
                <a:effectLst/>
                <a:uLnTx/>
                <a:uFillTx/>
                <a:latin typeface="Impact" panose="020B0806030902050204" pitchFamily="34" charset="0"/>
                <a:ea typeface="微软雅黑" panose="020B0503020204020204" pitchFamily="34" charset="-122"/>
                <a:cs typeface="+mn-cs"/>
                <a:sym typeface="Arial" panose="020B0604020202020204" pitchFamily="34" charset="0"/>
              </a:rPr>
              <a:t>04</a:t>
            </a:r>
            <a:endParaRPr kumimoji="0" lang="en-US" altLang="en-US" sz="22660" b="1" i="0" u="none" strike="noStrike" kern="1200" cap="none" spc="0" normalizeH="0" baseline="0" noProof="0" dirty="0">
              <a:ln>
                <a:noFill/>
              </a:ln>
              <a:solidFill>
                <a:prstClr val="black">
                  <a:lumMod val="50000"/>
                  <a:lumOff val="50000"/>
                </a:prstClr>
              </a:solidFill>
              <a:effectLst/>
              <a:uLnTx/>
              <a:uFillTx/>
              <a:latin typeface="Impact" panose="020B0806030902050204" pitchFamily="34" charset="0"/>
              <a:ea typeface="微软雅黑" panose="020B0503020204020204" pitchFamily="34" charset="-122"/>
              <a:cs typeface="+mn-cs"/>
              <a:sym typeface="Arial" panose="020B0604020202020204" pitchFamily="34" charset="0"/>
            </a:endParaRPr>
          </a:p>
        </p:txBody>
      </p:sp>
      <p:sp>
        <p:nvSpPr>
          <p:cNvPr id="8" name="Freeform 6"/>
          <p:cNvSpPr/>
          <p:nvPr/>
        </p:nvSpPr>
        <p:spPr bwMode="auto">
          <a:xfrm>
            <a:off x="-1806" y="3879825"/>
            <a:ext cx="4992468" cy="2977987"/>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rgbClr val="9CEAFC"/>
          </a:solidFill>
          <a:ln w="0">
            <a:noFill/>
            <a:prstDash val="solid"/>
            <a:round/>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Freeform 7"/>
          <p:cNvSpPr/>
          <p:nvPr/>
        </p:nvSpPr>
        <p:spPr bwMode="auto">
          <a:xfrm>
            <a:off x="2830059" y="4400495"/>
            <a:ext cx="9361941" cy="2457316"/>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rgbClr val="FEC5DE"/>
          </a:solidFill>
          <a:ln w="0">
            <a:noFill/>
            <a:prstDash val="solid"/>
            <a:round/>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123"/>
                                        </p:tgtEl>
                                        <p:attrNameLst>
                                          <p:attrName>style.visibility</p:attrName>
                                        </p:attrNameLst>
                                      </p:cBhvr>
                                      <p:to>
                                        <p:strVal val="visible"/>
                                      </p:to>
                                    </p:set>
                                    <p:anim by="(-#ppt_w*2)" calcmode="lin" valueType="num">
                                      <p:cBhvr rctx="PPT">
                                        <p:cTn id="24" dur="500" autoRev="1" fill="hold">
                                          <p:stCondLst>
                                            <p:cond delay="0"/>
                                          </p:stCondLst>
                                        </p:cTn>
                                        <p:tgtEl>
                                          <p:spTgt spid="5123"/>
                                        </p:tgtEl>
                                        <p:attrNameLst>
                                          <p:attrName>ppt_w</p:attrName>
                                        </p:attrNameLst>
                                      </p:cBhvr>
                                    </p:anim>
                                    <p:anim by="(#ppt_w*0.50)" calcmode="lin" valueType="num">
                                      <p:cBhvr>
                                        <p:cTn id="25" dur="500" decel="50000" autoRev="1" fill="hold">
                                          <p:stCondLst>
                                            <p:cond delay="0"/>
                                          </p:stCondLst>
                                        </p:cTn>
                                        <p:tgtEl>
                                          <p:spTgt spid="5123"/>
                                        </p:tgtEl>
                                        <p:attrNameLst>
                                          <p:attrName>ppt_x</p:attrName>
                                        </p:attrNameLst>
                                      </p:cBhvr>
                                    </p:anim>
                                    <p:anim from="(-#ppt_h/2)" to="(#ppt_y)" calcmode="lin" valueType="num">
                                      <p:cBhvr>
                                        <p:cTn id="26" dur="1000" fill="hold">
                                          <p:stCondLst>
                                            <p:cond delay="0"/>
                                          </p:stCondLst>
                                        </p:cTn>
                                        <p:tgtEl>
                                          <p:spTgt spid="5123"/>
                                        </p:tgtEl>
                                        <p:attrNameLst>
                                          <p:attrName>ppt_y</p:attrName>
                                        </p:attrNameLst>
                                      </p:cBhvr>
                                    </p:anim>
                                    <p:animRot by="21600000">
                                      <p:cBhvr>
                                        <p:cTn id="27" dur="1000" fill="hold">
                                          <p:stCondLst>
                                            <p:cond delay="0"/>
                                          </p:stCondLst>
                                        </p:cTn>
                                        <p:tgtEl>
                                          <p:spTgt spid="512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125"/>
                                        </p:tgtEl>
                                        <p:attrNameLst>
                                          <p:attrName>style.visibility</p:attrName>
                                        </p:attrNameLst>
                                      </p:cBhvr>
                                      <p:to>
                                        <p:strVal val="visible"/>
                                      </p:to>
                                    </p:set>
                                    <p:anim calcmode="lin" valueType="num">
                                      <p:cBhvr additive="base">
                                        <p:cTn id="32" dur="500" fill="hold"/>
                                        <p:tgtEl>
                                          <p:spTgt spid="5125"/>
                                        </p:tgtEl>
                                        <p:attrNameLst>
                                          <p:attrName>ppt_x</p:attrName>
                                        </p:attrNameLst>
                                      </p:cBhvr>
                                      <p:tavLst>
                                        <p:tav tm="0">
                                          <p:val>
                                            <p:strVal val="0-#ppt_w/2"/>
                                          </p:val>
                                        </p:tav>
                                        <p:tav tm="100000">
                                          <p:val>
                                            <p:strVal val="#ppt_x"/>
                                          </p:val>
                                        </p:tav>
                                      </p:tavLst>
                                    </p:anim>
                                    <p:anim calcmode="lin" valueType="num">
                                      <p:cBhvr additive="base">
                                        <p:cTn id="33" dur="500" fill="hold"/>
                                        <p:tgtEl>
                                          <p:spTgt spid="5125"/>
                                        </p:tgtEl>
                                        <p:attrNameLst>
                                          <p:attrName>ppt_y</p:attrName>
                                        </p:attrNameLst>
                                      </p:cBhvr>
                                      <p:tavLst>
                                        <p:tav tm="0">
                                          <p:val>
                                            <p:strVal val="#ppt_y"/>
                                          </p:val>
                                        </p:tav>
                                        <p:tav tm="100000">
                                          <p:val>
                                            <p:strVal val="#ppt_y"/>
                                          </p:val>
                                        </p:tav>
                                      </p:tavLst>
                                    </p:anim>
                                  </p:childTnLst>
                                </p:cTn>
                              </p:par>
                              <p:par>
                                <p:cTn id="34" presetID="56" presetClass="entr" presetSubtype="0" fill="hold" grpId="0" nodeType="withEffect">
                                  <p:stCondLst>
                                    <p:cond delay="0"/>
                                  </p:stCondLst>
                                  <p:iterate type="lt">
                                    <p:tmPct val="10000"/>
                                  </p:iterate>
                                  <p:childTnLst>
                                    <p:set>
                                      <p:cBhvr>
                                        <p:cTn id="35" dur="1" fill="hold">
                                          <p:stCondLst>
                                            <p:cond delay="0"/>
                                          </p:stCondLst>
                                        </p:cTn>
                                        <p:tgtEl>
                                          <p:spTgt spid="5124"/>
                                        </p:tgtEl>
                                        <p:attrNameLst>
                                          <p:attrName>style.visibility</p:attrName>
                                        </p:attrNameLst>
                                      </p:cBhvr>
                                      <p:to>
                                        <p:strVal val="visible"/>
                                      </p:to>
                                    </p:set>
                                    <p:anim by="(-#ppt_w*2)" calcmode="lin" valueType="num">
                                      <p:cBhvr rctx="PPT">
                                        <p:cTn id="36" dur="500" autoRev="1" fill="hold">
                                          <p:stCondLst>
                                            <p:cond delay="0"/>
                                          </p:stCondLst>
                                        </p:cTn>
                                        <p:tgtEl>
                                          <p:spTgt spid="5124"/>
                                        </p:tgtEl>
                                        <p:attrNameLst>
                                          <p:attrName>ppt_w</p:attrName>
                                        </p:attrNameLst>
                                      </p:cBhvr>
                                    </p:anim>
                                    <p:anim by="(#ppt_w*0.50)" calcmode="lin" valueType="num">
                                      <p:cBhvr>
                                        <p:cTn id="37" dur="500" decel="50000" autoRev="1" fill="hold">
                                          <p:stCondLst>
                                            <p:cond delay="0"/>
                                          </p:stCondLst>
                                        </p:cTn>
                                        <p:tgtEl>
                                          <p:spTgt spid="5124"/>
                                        </p:tgtEl>
                                        <p:attrNameLst>
                                          <p:attrName>ppt_x</p:attrName>
                                        </p:attrNameLst>
                                      </p:cBhvr>
                                    </p:anim>
                                    <p:anim from="(-#ppt_h/2)" to="(#ppt_y)" calcmode="lin" valueType="num">
                                      <p:cBhvr>
                                        <p:cTn id="38" dur="1000" fill="hold">
                                          <p:stCondLst>
                                            <p:cond delay="0"/>
                                          </p:stCondLst>
                                        </p:cTn>
                                        <p:tgtEl>
                                          <p:spTgt spid="5124"/>
                                        </p:tgtEl>
                                        <p:attrNameLst>
                                          <p:attrName>ppt_y</p:attrName>
                                        </p:attrNameLst>
                                      </p:cBhvr>
                                    </p:anim>
                                    <p:animRot by="21600000">
                                      <p:cBhvr>
                                        <p:cTn id="39" dur="1000" fill="hold">
                                          <p:stCondLst>
                                            <p:cond delay="0"/>
                                          </p:stCondLst>
                                        </p:cTn>
                                        <p:tgtEl>
                                          <p:spTgt spid="5124"/>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1+#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0-#ppt_w/2"/>
                                          </p:val>
                                        </p:tav>
                                        <p:tav tm="100000">
                                          <p:val>
                                            <p:strVal val="#ppt_x"/>
                                          </p:val>
                                        </p:tav>
                                      </p:tavLst>
                                    </p:anim>
                                    <p:anim calcmode="lin" valueType="num">
                                      <p:cBhvr additive="base">
                                        <p:cTn id="5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5123" grpId="0"/>
      <p:bldP spid="5124" grpId="0"/>
      <p:bldP spid="5125" grpId="0" bldLvl="0" animBg="1"/>
      <p:bldP spid="7" grpId="0"/>
      <p:bldP spid="8" grpId="0" bldLvl="0" animBg="1"/>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24"/>
          <p:cNvGrpSpPr/>
          <p:nvPr/>
        </p:nvGrpSpPr>
        <p:grpSpPr>
          <a:xfrm>
            <a:off x="786179" y="2888719"/>
            <a:ext cx="3091263" cy="992204"/>
            <a:chOff x="253754" y="2031857"/>
            <a:chExt cx="2318447" cy="744153"/>
          </a:xfrm>
        </p:grpSpPr>
        <p:grpSp>
          <p:nvGrpSpPr>
            <p:cNvPr id="22" name="组合 25"/>
            <p:cNvGrpSpPr/>
            <p:nvPr/>
          </p:nvGrpSpPr>
          <p:grpSpPr bwMode="auto">
            <a:xfrm flipH="1">
              <a:off x="253754" y="2415241"/>
              <a:ext cx="2130362" cy="360769"/>
              <a:chOff x="-167029" y="3122014"/>
              <a:chExt cx="2129501" cy="481023"/>
            </a:xfrm>
          </p:grpSpPr>
          <p:sp>
            <p:nvSpPr>
              <p:cNvPr id="28" name="TextBox 11"/>
              <p:cNvSpPr txBox="1">
                <a:spLocks noChangeArrowheads="1"/>
              </p:cNvSpPr>
              <p:nvPr/>
            </p:nvSpPr>
            <p:spPr bwMode="auto">
              <a:xfrm>
                <a:off x="564834" y="3122014"/>
                <a:ext cx="1397638" cy="46166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    </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11"/>
              <p:cNvSpPr txBox="1">
                <a:spLocks noChangeArrowheads="1"/>
              </p:cNvSpPr>
              <p:nvPr/>
            </p:nvSpPr>
            <p:spPr bwMode="auto">
              <a:xfrm>
                <a:off x="-167029" y="3141373"/>
                <a:ext cx="1145710" cy="46166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    </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TextBox 11"/>
            <p:cNvSpPr txBox="1">
              <a:spLocks noChangeArrowheads="1"/>
            </p:cNvSpPr>
            <p:nvPr/>
          </p:nvSpPr>
          <p:spPr bwMode="auto">
            <a:xfrm flipH="1">
              <a:off x="1115616" y="2031857"/>
              <a:ext cx="1456585" cy="25391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Click to add text    </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32"/>
          <p:cNvGrpSpPr/>
          <p:nvPr/>
        </p:nvGrpSpPr>
        <p:grpSpPr>
          <a:xfrm>
            <a:off x="8595199" y="3953661"/>
            <a:ext cx="2994677" cy="920028"/>
            <a:chOff x="6446399" y="2710364"/>
            <a:chExt cx="2246008" cy="690021"/>
          </a:xfrm>
        </p:grpSpPr>
        <p:grpSp>
          <p:nvGrpSpPr>
            <p:cNvPr id="30" name="组合 44"/>
            <p:cNvGrpSpPr/>
            <p:nvPr/>
          </p:nvGrpSpPr>
          <p:grpSpPr bwMode="auto">
            <a:xfrm flipH="1">
              <a:off x="6446399" y="3038063"/>
              <a:ext cx="2246008" cy="362322"/>
              <a:chOff x="-424356" y="3211357"/>
              <a:chExt cx="2245100" cy="483096"/>
            </a:xfrm>
          </p:grpSpPr>
          <p:sp>
            <p:nvSpPr>
              <p:cNvPr id="36" name="TextBox 11"/>
              <p:cNvSpPr txBox="1">
                <a:spLocks noChangeArrowheads="1"/>
              </p:cNvSpPr>
              <p:nvPr/>
            </p:nvSpPr>
            <p:spPr bwMode="auto">
              <a:xfrm>
                <a:off x="675033" y="3232788"/>
                <a:ext cx="1145711" cy="46166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    </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11"/>
              <p:cNvSpPr txBox="1">
                <a:spLocks noChangeArrowheads="1"/>
              </p:cNvSpPr>
              <p:nvPr/>
            </p:nvSpPr>
            <p:spPr bwMode="auto">
              <a:xfrm>
                <a:off x="-424356" y="3211357"/>
                <a:ext cx="1145711" cy="46166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    </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5" name="TextBox 11"/>
            <p:cNvSpPr txBox="1">
              <a:spLocks noChangeArrowheads="1"/>
            </p:cNvSpPr>
            <p:nvPr/>
          </p:nvSpPr>
          <p:spPr bwMode="auto">
            <a:xfrm flipH="1">
              <a:off x="6446400" y="2710364"/>
              <a:ext cx="1456585" cy="25391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Click to add text    </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4" name="组合 40"/>
          <p:cNvGrpSpPr/>
          <p:nvPr/>
        </p:nvGrpSpPr>
        <p:grpSpPr>
          <a:xfrm>
            <a:off x="8571653" y="2696757"/>
            <a:ext cx="3579983" cy="921564"/>
            <a:chOff x="6428738" y="1767687"/>
            <a:chExt cx="2684987" cy="691172"/>
          </a:xfrm>
        </p:grpSpPr>
        <p:grpSp>
          <p:nvGrpSpPr>
            <p:cNvPr id="38" name="组合 41"/>
            <p:cNvGrpSpPr/>
            <p:nvPr/>
          </p:nvGrpSpPr>
          <p:grpSpPr bwMode="auto">
            <a:xfrm flipH="1">
              <a:off x="6445567" y="2112610"/>
              <a:ext cx="2668158" cy="346249"/>
              <a:chOff x="-846336" y="3102959"/>
              <a:chExt cx="2667080" cy="461664"/>
            </a:xfrm>
          </p:grpSpPr>
          <p:sp>
            <p:nvSpPr>
              <p:cNvPr id="44" name="TextBox 11"/>
              <p:cNvSpPr txBox="1">
                <a:spLocks noChangeArrowheads="1"/>
              </p:cNvSpPr>
              <p:nvPr/>
            </p:nvSpPr>
            <p:spPr bwMode="auto">
              <a:xfrm>
                <a:off x="675034" y="3102960"/>
                <a:ext cx="1145710" cy="46166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    </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11"/>
              <p:cNvSpPr txBox="1">
                <a:spLocks noChangeArrowheads="1"/>
              </p:cNvSpPr>
              <p:nvPr/>
            </p:nvSpPr>
            <p:spPr bwMode="auto">
              <a:xfrm>
                <a:off x="-846336" y="3102959"/>
                <a:ext cx="1609179" cy="46166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    </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3" name="TextBox 11"/>
            <p:cNvSpPr txBox="1">
              <a:spLocks noChangeArrowheads="1"/>
            </p:cNvSpPr>
            <p:nvPr/>
          </p:nvSpPr>
          <p:spPr bwMode="auto">
            <a:xfrm flipH="1">
              <a:off x="6428738" y="1767687"/>
              <a:ext cx="1456585" cy="25391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Click to add text    </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组合 45"/>
          <p:cNvGrpSpPr/>
          <p:nvPr/>
        </p:nvGrpSpPr>
        <p:grpSpPr>
          <a:xfrm>
            <a:off x="841520" y="4037225"/>
            <a:ext cx="2979478" cy="954156"/>
            <a:chOff x="337593" y="2139702"/>
            <a:chExt cx="2234608" cy="715618"/>
          </a:xfrm>
        </p:grpSpPr>
        <p:grpSp>
          <p:nvGrpSpPr>
            <p:cNvPr id="42" name="组合 46"/>
            <p:cNvGrpSpPr/>
            <p:nvPr/>
          </p:nvGrpSpPr>
          <p:grpSpPr bwMode="auto">
            <a:xfrm flipH="1">
              <a:off x="337593" y="2502083"/>
              <a:ext cx="2121736" cy="353237"/>
              <a:chOff x="-242212" y="3237805"/>
              <a:chExt cx="2120879" cy="470981"/>
            </a:xfrm>
          </p:grpSpPr>
          <p:sp>
            <p:nvSpPr>
              <p:cNvPr id="49" name="TextBox 11"/>
              <p:cNvSpPr txBox="1">
                <a:spLocks noChangeArrowheads="1"/>
              </p:cNvSpPr>
              <p:nvPr/>
            </p:nvSpPr>
            <p:spPr bwMode="auto">
              <a:xfrm>
                <a:off x="422671" y="3237805"/>
                <a:ext cx="1455996" cy="46166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    </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11"/>
              <p:cNvSpPr txBox="1">
                <a:spLocks noChangeArrowheads="1"/>
              </p:cNvSpPr>
              <p:nvPr/>
            </p:nvSpPr>
            <p:spPr bwMode="auto">
              <a:xfrm>
                <a:off x="-242212" y="3247122"/>
                <a:ext cx="1145712" cy="46166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    </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Click to add text</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8" name="TextBox 11"/>
            <p:cNvSpPr txBox="1">
              <a:spLocks noChangeArrowheads="1"/>
            </p:cNvSpPr>
            <p:nvPr/>
          </p:nvSpPr>
          <p:spPr bwMode="auto">
            <a:xfrm flipH="1">
              <a:off x="1115616" y="2139702"/>
              <a:ext cx="1456585" cy="25391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Click to add text    </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46" name="图片 45" descr="5b4c1d9461d49"/>
          <p:cNvPicPr>
            <a:picLocks noChangeAspect="1"/>
          </p:cNvPicPr>
          <p:nvPr/>
        </p:nvPicPr>
        <p:blipFill>
          <a:blip r:embed="rId3"/>
          <a:stretch>
            <a:fillRect/>
          </a:stretch>
        </p:blipFill>
        <p:spPr>
          <a:xfrm>
            <a:off x="3422015" y="1815465"/>
            <a:ext cx="5520690" cy="3592195"/>
          </a:xfrm>
          <a:prstGeom prst="rect">
            <a:avLst/>
          </a:prstGeom>
        </p:spPr>
      </p:pic>
      <p:grpSp>
        <p:nvGrpSpPr>
          <p:cNvPr id="47" name="组合 54"/>
          <p:cNvGrpSpPr/>
          <p:nvPr/>
        </p:nvGrpSpPr>
        <p:grpSpPr>
          <a:xfrm>
            <a:off x="2" y="380745"/>
            <a:ext cx="5069116" cy="827913"/>
            <a:chOff x="0" y="359767"/>
            <a:chExt cx="4790580" cy="782301"/>
          </a:xfrm>
        </p:grpSpPr>
        <p:sp>
          <p:nvSpPr>
            <p:cNvPr id="56" name="TextBox 55"/>
            <p:cNvSpPr txBox="1"/>
            <p:nvPr/>
          </p:nvSpPr>
          <p:spPr>
            <a:xfrm>
              <a:off x="959112" y="760645"/>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7"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8" name="矩形 57"/>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2"/>
          <p:cNvGrpSpPr/>
          <p:nvPr/>
        </p:nvGrpSpPr>
        <p:grpSpPr>
          <a:xfrm>
            <a:off x="2351584" y="2488185"/>
            <a:ext cx="2979963" cy="874305"/>
            <a:chOff x="2539974" y="2488184"/>
            <a:chExt cx="2979962" cy="874305"/>
          </a:xfrm>
        </p:grpSpPr>
        <p:sp>
          <p:nvSpPr>
            <p:cNvPr id="19" name="TextBox 6"/>
            <p:cNvSpPr txBox="1"/>
            <p:nvPr/>
          </p:nvSpPr>
          <p:spPr>
            <a:xfrm>
              <a:off x="2539974" y="2488184"/>
              <a:ext cx="655949" cy="707886"/>
            </a:xfrm>
            <a:prstGeom prst="rect">
              <a:avLst/>
            </a:prstGeom>
            <a:noFill/>
          </p:spPr>
          <p:txBody>
            <a:bodyPr wrap="none"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335" b="0" i="0" u="none" strike="noStrike" kern="1200" cap="none" spc="0" normalizeH="0" baseline="0" noProof="0">
                  <a:ln>
                    <a:noFill/>
                  </a:ln>
                  <a:solidFill>
                    <a:prstClr val="white">
                      <a:lumMod val="50000"/>
                    </a:prstClr>
                  </a:solidFill>
                  <a:effectLst/>
                  <a:uLnTx/>
                  <a:uFillTx/>
                  <a:latin typeface="Impact" panose="020B0806030902050204" pitchFamily="34" charset="0"/>
                  <a:ea typeface="等线" panose="02010600030101010101" charset="-122"/>
                  <a:cs typeface="+mn-cs"/>
                </a:rPr>
                <a:t>01</a:t>
              </a:r>
            </a:p>
          </p:txBody>
        </p:sp>
        <p:sp>
          <p:nvSpPr>
            <p:cNvPr id="20" name="TextBox 8"/>
            <p:cNvSpPr txBox="1"/>
            <p:nvPr/>
          </p:nvSpPr>
          <p:spPr>
            <a:xfrm>
              <a:off x="3008026" y="2488184"/>
              <a:ext cx="2511910" cy="353943"/>
            </a:xfrm>
            <a:prstGeom prst="rect">
              <a:avLst/>
            </a:prstGeom>
            <a:noFill/>
          </p:spPr>
          <p:txBody>
            <a:bodyPr wrap="none" lIns="480000" tIns="0" rIns="0" bIns="0" anchor="b" anchorCtr="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a:ln>
                    <a:noFill/>
                  </a:ln>
                  <a:solidFill>
                    <a:srgbClr val="FEA5DD"/>
                  </a:solidFill>
                  <a:effectLst/>
                  <a:uLnTx/>
                  <a:uFillTx/>
                  <a:latin typeface="微软雅黑" panose="020B0503020204020204" pitchFamily="34" charset="-122"/>
                  <a:ea typeface="微软雅黑" panose="020B0503020204020204" pitchFamily="34" charset="-122"/>
                  <a:cs typeface="+mn-cs"/>
                </a:rPr>
                <a:t>Click to add a title</a:t>
              </a:r>
            </a:p>
          </p:txBody>
        </p:sp>
        <p:sp>
          <p:nvSpPr>
            <p:cNvPr id="21" name="TextBox 9"/>
            <p:cNvSpPr txBox="1"/>
            <p:nvPr/>
          </p:nvSpPr>
          <p:spPr>
            <a:xfrm>
              <a:off x="3008026" y="2842127"/>
              <a:ext cx="2511910" cy="520362"/>
            </a:xfrm>
            <a:prstGeom prst="rect">
              <a:avLst/>
            </a:prstGeom>
          </p:spPr>
          <p:txBody>
            <a:bodyPr vert="horz" wrap="square" lIns="480000" tIns="0" rIns="0" bIns="0" anchor="ctr" anchorCtr="0">
              <a:normAutofit fontScale="775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This section is displayed as a text layout </a:t>
              </a:r>
              <a:b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b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(Theme font is recommended)</a:t>
              </a:r>
            </a:p>
          </p:txBody>
        </p:sp>
      </p:grpSp>
      <p:grpSp>
        <p:nvGrpSpPr>
          <p:cNvPr id="6" name="Group 33"/>
          <p:cNvGrpSpPr/>
          <p:nvPr/>
        </p:nvGrpSpPr>
        <p:grpSpPr>
          <a:xfrm>
            <a:off x="2351584" y="4229498"/>
            <a:ext cx="2979963" cy="874305"/>
            <a:chOff x="2539974" y="4229497"/>
            <a:chExt cx="2979962" cy="874305"/>
          </a:xfrm>
        </p:grpSpPr>
        <p:sp>
          <p:nvSpPr>
            <p:cNvPr id="16" name="TextBox 11"/>
            <p:cNvSpPr txBox="1"/>
            <p:nvPr/>
          </p:nvSpPr>
          <p:spPr>
            <a:xfrm>
              <a:off x="2539974" y="4229497"/>
              <a:ext cx="718466" cy="707886"/>
            </a:xfrm>
            <a:prstGeom prst="rect">
              <a:avLst/>
            </a:prstGeom>
            <a:noFill/>
          </p:spPr>
          <p:txBody>
            <a:bodyPr wrap="none"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335" b="0" i="0" u="none" strike="noStrike" kern="1200" cap="none" spc="0" normalizeH="0" baseline="0" noProof="0">
                  <a:ln>
                    <a:noFill/>
                  </a:ln>
                  <a:solidFill>
                    <a:prstClr val="white">
                      <a:lumMod val="50000"/>
                    </a:prstClr>
                  </a:solidFill>
                  <a:effectLst/>
                  <a:uLnTx/>
                  <a:uFillTx/>
                  <a:latin typeface="Impact" panose="020B0806030902050204" pitchFamily="34" charset="0"/>
                  <a:ea typeface="等线" panose="02010600030101010101" charset="-122"/>
                  <a:cs typeface="+mn-cs"/>
                </a:rPr>
                <a:t>02</a:t>
              </a:r>
            </a:p>
          </p:txBody>
        </p:sp>
        <p:sp>
          <p:nvSpPr>
            <p:cNvPr id="17" name="TextBox 13"/>
            <p:cNvSpPr txBox="1"/>
            <p:nvPr/>
          </p:nvSpPr>
          <p:spPr>
            <a:xfrm>
              <a:off x="3008026" y="4229497"/>
              <a:ext cx="2511910" cy="353943"/>
            </a:xfrm>
            <a:prstGeom prst="rect">
              <a:avLst/>
            </a:prstGeom>
            <a:noFill/>
          </p:spPr>
          <p:txBody>
            <a:bodyPr wrap="none" lIns="480000" tIns="0" rIns="0" bIns="0" anchor="b" anchorCtr="0">
              <a:normAutofit fontScale="92500" lnSpcReduction="10000"/>
            </a:bodyPr>
            <a:lstStyle/>
            <a:p>
              <a:pPr lvl="0">
                <a:defRPr/>
              </a:pPr>
              <a:r>
                <a:rPr lang="zh-CN" altLang="en-US" sz="2665" b="1" dirty="0">
                  <a:solidFill>
                    <a:srgbClr val="FEA5DD"/>
                  </a:solidFill>
                  <a:latin typeface="微软雅黑" panose="020B0503020204020204" pitchFamily="34" charset="-122"/>
                  <a:ea typeface="微软雅黑" panose="020B0503020204020204" pitchFamily="34" charset="-122"/>
                </a:rPr>
                <a:t>Click to add a title</a:t>
              </a:r>
            </a:p>
          </p:txBody>
        </p:sp>
        <p:sp>
          <p:nvSpPr>
            <p:cNvPr id="18" name="TextBox 14"/>
            <p:cNvSpPr txBox="1"/>
            <p:nvPr/>
          </p:nvSpPr>
          <p:spPr>
            <a:xfrm>
              <a:off x="3008026" y="4583440"/>
              <a:ext cx="2511910" cy="520362"/>
            </a:xfrm>
            <a:prstGeom prst="rect">
              <a:avLst/>
            </a:prstGeom>
          </p:spPr>
          <p:txBody>
            <a:bodyPr vert="horz" wrap="square" lIns="480000" tIns="0" rIns="0" bIns="0" anchor="ctr" anchorCtr="0">
              <a:normAutofit fontScale="775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This section is displayed as a text layout</a:t>
              </a:r>
              <a:b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b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(Theme font is recommended)</a:t>
              </a:r>
            </a:p>
          </p:txBody>
        </p:sp>
      </p:grpSp>
      <p:grpSp>
        <p:nvGrpSpPr>
          <p:cNvPr id="7" name="Group 31"/>
          <p:cNvGrpSpPr/>
          <p:nvPr/>
        </p:nvGrpSpPr>
        <p:grpSpPr>
          <a:xfrm>
            <a:off x="6807710" y="2488185"/>
            <a:ext cx="2988332" cy="874305"/>
            <a:chOff x="6996100" y="2488184"/>
            <a:chExt cx="2988332" cy="874305"/>
          </a:xfrm>
        </p:grpSpPr>
        <p:sp>
          <p:nvSpPr>
            <p:cNvPr id="13" name="TextBox 16"/>
            <p:cNvSpPr txBox="1"/>
            <p:nvPr/>
          </p:nvSpPr>
          <p:spPr>
            <a:xfrm>
              <a:off x="6996100" y="2488184"/>
              <a:ext cx="732893" cy="707886"/>
            </a:xfrm>
            <a:prstGeom prst="rect">
              <a:avLst/>
            </a:prstGeom>
            <a:noFill/>
          </p:spPr>
          <p:txBody>
            <a:bodyPr wrap="none"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335" b="0" i="0" u="none" strike="noStrike" kern="1200" cap="none" spc="0" normalizeH="0" baseline="0" noProof="0">
                  <a:ln>
                    <a:noFill/>
                  </a:ln>
                  <a:solidFill>
                    <a:prstClr val="white">
                      <a:lumMod val="50000"/>
                    </a:prstClr>
                  </a:solidFill>
                  <a:effectLst/>
                  <a:uLnTx/>
                  <a:uFillTx/>
                  <a:latin typeface="Impact" panose="020B0806030902050204" pitchFamily="34" charset="0"/>
                  <a:ea typeface="等线" panose="02010600030101010101" charset="-122"/>
                  <a:cs typeface="+mn-cs"/>
                </a:rPr>
                <a:t>03</a:t>
              </a:r>
            </a:p>
          </p:txBody>
        </p:sp>
        <p:sp>
          <p:nvSpPr>
            <p:cNvPr id="14" name="TextBox 18"/>
            <p:cNvSpPr txBox="1"/>
            <p:nvPr/>
          </p:nvSpPr>
          <p:spPr>
            <a:xfrm>
              <a:off x="7464152" y="2488184"/>
              <a:ext cx="2520280" cy="353943"/>
            </a:xfrm>
            <a:prstGeom prst="rect">
              <a:avLst/>
            </a:prstGeom>
            <a:noFill/>
          </p:spPr>
          <p:txBody>
            <a:bodyPr wrap="none" lIns="480000" tIns="0" rIns="0" bIns="0" anchor="b" anchorCtr="0">
              <a:normAutofit fontScale="92500" lnSpcReduction="10000"/>
            </a:bodyPr>
            <a:lstStyle/>
            <a:p>
              <a:pPr lvl="0">
                <a:defRPr/>
              </a:pPr>
              <a:r>
                <a:rPr lang="zh-CN" altLang="en-US" sz="2665" b="1" dirty="0">
                  <a:solidFill>
                    <a:srgbClr val="FEA5DD"/>
                  </a:solidFill>
                  <a:latin typeface="微软雅黑" panose="020B0503020204020204" pitchFamily="34" charset="-122"/>
                  <a:ea typeface="微软雅黑" panose="020B0503020204020204" pitchFamily="34" charset="-122"/>
                </a:rPr>
                <a:t>Click to add a title</a:t>
              </a:r>
            </a:p>
          </p:txBody>
        </p:sp>
        <p:sp>
          <p:nvSpPr>
            <p:cNvPr id="15" name="TextBox 19"/>
            <p:cNvSpPr txBox="1"/>
            <p:nvPr/>
          </p:nvSpPr>
          <p:spPr>
            <a:xfrm>
              <a:off x="7464152" y="2842127"/>
              <a:ext cx="2520280" cy="520362"/>
            </a:xfrm>
            <a:prstGeom prst="rect">
              <a:avLst/>
            </a:prstGeom>
          </p:spPr>
          <p:txBody>
            <a:bodyPr vert="horz" wrap="square" lIns="480000" tIns="0" rIns="0" bIns="0" anchor="ctr" anchorCtr="0">
              <a:normAutofit fontScale="775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This section is displayed as a text layout </a:t>
              </a:r>
              <a:b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b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(Theme font is recommended)</a:t>
              </a:r>
            </a:p>
          </p:txBody>
        </p:sp>
      </p:grpSp>
      <p:grpSp>
        <p:nvGrpSpPr>
          <p:cNvPr id="8" name="Group 34"/>
          <p:cNvGrpSpPr/>
          <p:nvPr/>
        </p:nvGrpSpPr>
        <p:grpSpPr>
          <a:xfrm>
            <a:off x="6807710" y="4229498"/>
            <a:ext cx="2988332" cy="874305"/>
            <a:chOff x="6996100" y="4229497"/>
            <a:chExt cx="2988332" cy="874305"/>
          </a:xfrm>
        </p:grpSpPr>
        <p:sp>
          <p:nvSpPr>
            <p:cNvPr id="10" name="TextBox 21"/>
            <p:cNvSpPr txBox="1"/>
            <p:nvPr/>
          </p:nvSpPr>
          <p:spPr>
            <a:xfrm>
              <a:off x="6996100" y="4229497"/>
              <a:ext cx="716863" cy="707886"/>
            </a:xfrm>
            <a:prstGeom prst="rect">
              <a:avLst/>
            </a:prstGeom>
            <a:noFill/>
          </p:spPr>
          <p:txBody>
            <a:bodyPr wrap="none"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335" b="0" i="0" u="none" strike="noStrike" kern="1200" cap="none" spc="0" normalizeH="0" baseline="0" noProof="0">
                  <a:ln>
                    <a:noFill/>
                  </a:ln>
                  <a:solidFill>
                    <a:prstClr val="white">
                      <a:lumMod val="50000"/>
                    </a:prstClr>
                  </a:solidFill>
                  <a:effectLst/>
                  <a:uLnTx/>
                  <a:uFillTx/>
                  <a:latin typeface="Impact" panose="020B0806030902050204" pitchFamily="34" charset="0"/>
                  <a:ea typeface="等线" panose="02010600030101010101" charset="-122"/>
                  <a:cs typeface="+mn-cs"/>
                </a:rPr>
                <a:t>04</a:t>
              </a:r>
            </a:p>
          </p:txBody>
        </p:sp>
        <p:sp>
          <p:nvSpPr>
            <p:cNvPr id="11" name="TextBox 23"/>
            <p:cNvSpPr txBox="1"/>
            <p:nvPr/>
          </p:nvSpPr>
          <p:spPr>
            <a:xfrm>
              <a:off x="7464152" y="4229497"/>
              <a:ext cx="2520280" cy="353943"/>
            </a:xfrm>
            <a:prstGeom prst="rect">
              <a:avLst/>
            </a:prstGeom>
            <a:noFill/>
          </p:spPr>
          <p:txBody>
            <a:bodyPr wrap="none" lIns="480000" tIns="0" rIns="0" bIns="0" anchor="b" anchorCtr="0">
              <a:normAutofit fontScale="92500" lnSpcReduction="10000"/>
            </a:bodyPr>
            <a:lstStyle/>
            <a:p>
              <a:pPr lvl="0">
                <a:defRPr/>
              </a:pPr>
              <a:r>
                <a:rPr lang="zh-CN" altLang="en-US" sz="2665" b="1" dirty="0">
                  <a:solidFill>
                    <a:srgbClr val="FEA5DD"/>
                  </a:solidFill>
                  <a:latin typeface="微软雅黑" panose="020B0503020204020204" pitchFamily="34" charset="-122"/>
                  <a:ea typeface="微软雅黑" panose="020B0503020204020204" pitchFamily="34" charset="-122"/>
                </a:rPr>
                <a:t>Click to add a title</a:t>
              </a:r>
            </a:p>
          </p:txBody>
        </p:sp>
        <p:sp>
          <p:nvSpPr>
            <p:cNvPr id="12" name="TextBox 24"/>
            <p:cNvSpPr txBox="1"/>
            <p:nvPr/>
          </p:nvSpPr>
          <p:spPr>
            <a:xfrm>
              <a:off x="7464152" y="4583440"/>
              <a:ext cx="2520280" cy="520362"/>
            </a:xfrm>
            <a:prstGeom prst="rect">
              <a:avLst/>
            </a:prstGeom>
          </p:spPr>
          <p:txBody>
            <a:bodyPr vert="horz" wrap="square" lIns="480000" tIns="0" rIns="0" bIns="0" anchor="ctr" anchorCtr="0">
              <a:normAutofit fontScale="775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This section is displayed as a text layout </a:t>
              </a:r>
              <a:b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b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(Theme font is recommended)</a:t>
              </a:r>
            </a:p>
          </p:txBody>
        </p:sp>
      </p:grpSp>
      <p:sp>
        <p:nvSpPr>
          <p:cNvPr id="9" name="Rectangle 30"/>
          <p:cNvSpPr/>
          <p:nvPr/>
        </p:nvSpPr>
        <p:spPr>
          <a:xfrm>
            <a:off x="3841287" y="1100814"/>
            <a:ext cx="4509426" cy="707887"/>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400" normalizeH="0" baseline="0" noProof="0" dirty="0">
                <a:ln>
                  <a:noFill/>
                </a:ln>
                <a:solidFill>
                  <a:prstClr val="black">
                    <a:lumMod val="75000"/>
                    <a:lumOff val="25000"/>
                  </a:prstClr>
                </a:solidFill>
                <a:effectLst/>
                <a:uLnTx/>
                <a:uFillTx/>
                <a:latin typeface="等线" panose="02010600030101010101" charset="-122"/>
                <a:ea typeface="等线" panose="02010600030101010101" charset="-122"/>
                <a:cs typeface="+mn-cs"/>
              </a:rPr>
              <a:t>CONTENT</a:t>
            </a:r>
          </a:p>
        </p:txBody>
      </p:sp>
      <p:grpSp>
        <p:nvGrpSpPr>
          <p:cNvPr id="23" name="组合 22"/>
          <p:cNvGrpSpPr/>
          <p:nvPr/>
        </p:nvGrpSpPr>
        <p:grpSpPr>
          <a:xfrm flipV="1">
            <a:off x="-1905" y="-45720"/>
            <a:ext cx="12193270" cy="2454275"/>
            <a:chOff x="-3" y="5375"/>
            <a:chExt cx="19202" cy="5425"/>
          </a:xfrm>
        </p:grpSpPr>
        <p:sp>
          <p:nvSpPr>
            <p:cNvPr id="3" name="Freeform 6"/>
            <p:cNvSpPr/>
            <p:nvPr/>
          </p:nvSpPr>
          <p:spPr bwMode="auto">
            <a:xfrm>
              <a:off x="-3" y="5375"/>
              <a:ext cx="7862" cy="5093"/>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noFill/>
            <a:ln w="0">
              <a:solidFill>
                <a:schemeClr val="tx1">
                  <a:lumMod val="50000"/>
                  <a:lumOff val="50000"/>
                </a:schemeClr>
              </a:solidFill>
              <a:prstDash val="solid"/>
              <a:round/>
            </a:ln>
            <a:extLst>
              <a:ext uri="{909E8E84-426E-40DD-AFC4-6F175D3DCCD1}">
                <a14:hiddenFill xmlns:a14="http://schemas.microsoft.com/office/drawing/2010/main">
                  <a:solidFill>
                    <a:schemeClr val="accent1"/>
                  </a:solidFill>
                </a14:hiddenFill>
              </a:ext>
            </a:extLst>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Freeform 7"/>
            <p:cNvSpPr/>
            <p:nvPr/>
          </p:nvSpPr>
          <p:spPr bwMode="auto">
            <a:xfrm rot="360000">
              <a:off x="4416" y="5862"/>
              <a:ext cx="14743" cy="4924"/>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noFill/>
            <a:ln w="0">
              <a:solidFill>
                <a:schemeClr val="tx1">
                  <a:lumMod val="50000"/>
                  <a:lumOff val="50000"/>
                </a:schemeClr>
              </a:solidFill>
              <a:prstDash val="solid"/>
              <a:round/>
            </a:ln>
            <a:extLst>
              <a:ext uri="{909E8E84-426E-40DD-AFC4-6F175D3DCCD1}">
                <a14:hiddenFill xmlns:a14="http://schemas.microsoft.com/office/drawing/2010/main">
                  <a:solidFill>
                    <a:schemeClr val="accent1">
                      <a:lumMod val="50000"/>
                    </a:schemeClr>
                  </a:solidFill>
                </a14:hiddenFill>
              </a:ext>
            </a:extLst>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Freeform 6"/>
            <p:cNvSpPr/>
            <p:nvPr/>
          </p:nvSpPr>
          <p:spPr bwMode="auto">
            <a:xfrm>
              <a:off x="-3" y="6110"/>
              <a:ext cx="7862" cy="469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rgbClr val="9CEAFC"/>
            </a:solidFill>
            <a:ln w="0">
              <a:noFill/>
              <a:prstDash val="solid"/>
              <a:round/>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Freeform 7"/>
            <p:cNvSpPr/>
            <p:nvPr/>
          </p:nvSpPr>
          <p:spPr bwMode="auto">
            <a:xfrm>
              <a:off x="4457" y="6930"/>
              <a:ext cx="14743" cy="387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rgbClr val="FEC5DE"/>
            </a:solidFill>
            <a:ln w="0">
              <a:noFill/>
              <a:prstDash val="solid"/>
              <a:round/>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4" name="组合 23"/>
          <p:cNvGrpSpPr/>
          <p:nvPr/>
        </p:nvGrpSpPr>
        <p:grpSpPr>
          <a:xfrm flipH="1">
            <a:off x="-1905" y="5104130"/>
            <a:ext cx="12194540" cy="1811020"/>
            <a:chOff x="-3" y="5375"/>
            <a:chExt cx="19202" cy="5425"/>
          </a:xfrm>
        </p:grpSpPr>
        <p:sp>
          <p:nvSpPr>
            <p:cNvPr id="25" name="Freeform 6"/>
            <p:cNvSpPr/>
            <p:nvPr/>
          </p:nvSpPr>
          <p:spPr bwMode="auto">
            <a:xfrm>
              <a:off x="-3" y="5375"/>
              <a:ext cx="7862" cy="5093"/>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noFill/>
            <a:ln w="0">
              <a:solidFill>
                <a:schemeClr val="tx1">
                  <a:lumMod val="50000"/>
                  <a:lumOff val="50000"/>
                </a:schemeClr>
              </a:solidFill>
              <a:prstDash val="solid"/>
              <a:round/>
            </a:ln>
            <a:extLst>
              <a:ext uri="{909E8E84-426E-40DD-AFC4-6F175D3DCCD1}">
                <a14:hiddenFill xmlns:a14="http://schemas.microsoft.com/office/drawing/2010/main">
                  <a:solidFill>
                    <a:schemeClr val="accent1"/>
                  </a:solidFill>
                </a14:hiddenFill>
              </a:ext>
            </a:extLst>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Freeform 7"/>
            <p:cNvSpPr/>
            <p:nvPr/>
          </p:nvSpPr>
          <p:spPr bwMode="auto">
            <a:xfrm rot="360000">
              <a:off x="4416" y="5862"/>
              <a:ext cx="14743" cy="4924"/>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noFill/>
            <a:ln w="0">
              <a:solidFill>
                <a:schemeClr val="tx1">
                  <a:lumMod val="50000"/>
                  <a:lumOff val="50000"/>
                </a:schemeClr>
              </a:solidFill>
              <a:prstDash val="solid"/>
              <a:round/>
            </a:ln>
            <a:extLst>
              <a:ext uri="{909E8E84-426E-40DD-AFC4-6F175D3DCCD1}">
                <a14:hiddenFill xmlns:a14="http://schemas.microsoft.com/office/drawing/2010/main">
                  <a:solidFill>
                    <a:schemeClr val="accent1">
                      <a:lumMod val="50000"/>
                    </a:schemeClr>
                  </a:solidFill>
                </a14:hiddenFill>
              </a:ext>
            </a:extLst>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Freeform 6"/>
            <p:cNvSpPr/>
            <p:nvPr/>
          </p:nvSpPr>
          <p:spPr bwMode="auto">
            <a:xfrm>
              <a:off x="-3" y="6110"/>
              <a:ext cx="7862" cy="469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rgbClr val="9CEAFC"/>
            </a:solidFill>
            <a:ln w="0">
              <a:noFill/>
              <a:prstDash val="solid"/>
              <a:round/>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Freeform 7"/>
            <p:cNvSpPr/>
            <p:nvPr/>
          </p:nvSpPr>
          <p:spPr bwMode="auto">
            <a:xfrm>
              <a:off x="4457" y="6930"/>
              <a:ext cx="14743" cy="387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rgbClr val="FEC5DE"/>
            </a:solidFill>
            <a:ln w="0">
              <a:noFill/>
              <a:prstDash val="solid"/>
              <a:round/>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p:cNvSpPr/>
          <p:nvPr/>
        </p:nvSpPr>
        <p:spPr>
          <a:xfrm>
            <a:off x="5012270" y="2800351"/>
            <a:ext cx="4434417" cy="721783"/>
          </a:xfrm>
          <a:custGeom>
            <a:avLst/>
            <a:gdLst/>
            <a:ahLst/>
            <a:cxnLst/>
            <a:rect l="l" t="t" r="r" b="b"/>
            <a:pathLst>
              <a:path w="4433803" h="720080">
                <a:moveTo>
                  <a:pt x="0" y="0"/>
                </a:moveTo>
                <a:lnTo>
                  <a:pt x="4433803" y="0"/>
                </a:lnTo>
                <a:lnTo>
                  <a:pt x="4298902" y="720080"/>
                </a:lnTo>
                <a:lnTo>
                  <a:pt x="134901" y="720080"/>
                </a:lnTo>
                <a:close/>
              </a:path>
            </a:pathLst>
          </a:custGeom>
          <a:solidFill>
            <a:srgbClr val="FEA5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600" dirty="0">
                <a:solidFill>
                  <a:schemeClr val="bg1"/>
                </a:solidFill>
                <a:latin typeface="微软雅黑" panose="020B0503020204020204" pitchFamily="34" charset="-122"/>
                <a:ea typeface="微软雅黑" panose="020B0503020204020204" pitchFamily="34" charset="-122"/>
              </a:rPr>
              <a:t>Please enter your</a:t>
            </a:r>
            <a:r>
              <a:rPr lang="zh-CN" altLang="en-US" sz="1600" dirty="0">
                <a:solidFill>
                  <a:schemeClr val="bg1"/>
                </a:solidFill>
                <a:latin typeface="微软雅黑" panose="020B0503020204020204" pitchFamily="34" charset="-122"/>
                <a:ea typeface="微软雅黑" panose="020B0503020204020204" pitchFamily="34" charset="-122"/>
                <a:cs typeface="Bebas Neue" charset="0"/>
                <a:sym typeface="Bebas Neue" charset="0"/>
              </a:rPr>
              <a:t>Title</a:t>
            </a:r>
            <a:endParaRPr lang="en-US" altLang="zh-CN" sz="16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4" name="直接连接符 3"/>
          <p:cNvCxnSpPr/>
          <p:nvPr/>
        </p:nvCxnSpPr>
        <p:spPr>
          <a:xfrm>
            <a:off x="3831167" y="3194049"/>
            <a:ext cx="1439333" cy="0"/>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 name="矩形 9"/>
          <p:cNvSpPr/>
          <p:nvPr/>
        </p:nvSpPr>
        <p:spPr>
          <a:xfrm>
            <a:off x="5166784" y="3617383"/>
            <a:ext cx="4138083" cy="719667"/>
          </a:xfrm>
          <a:custGeom>
            <a:avLst/>
            <a:gdLst/>
            <a:ahLst/>
            <a:cxnLst/>
            <a:rect l="l" t="t" r="r" b="b"/>
            <a:pathLst>
              <a:path w="4137020" h="720080">
                <a:moveTo>
                  <a:pt x="0" y="0"/>
                </a:moveTo>
                <a:lnTo>
                  <a:pt x="4137020" y="0"/>
                </a:lnTo>
                <a:lnTo>
                  <a:pt x="4002119" y="720080"/>
                </a:lnTo>
                <a:lnTo>
                  <a:pt x="134901" y="720080"/>
                </a:lnTo>
                <a:close/>
              </a:path>
            </a:pathLst>
          </a:custGeom>
          <a:solidFill>
            <a:srgbClr val="9CEAF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600" dirty="0">
                <a:solidFill>
                  <a:schemeClr val="bg1"/>
                </a:solidFill>
                <a:latin typeface="微软雅黑" panose="020B0503020204020204" pitchFamily="34" charset="-122"/>
                <a:ea typeface="微软雅黑" panose="020B0503020204020204" pitchFamily="34" charset="-122"/>
              </a:rPr>
              <a:t>Please enter your</a:t>
            </a:r>
            <a:r>
              <a:rPr lang="zh-CN" altLang="en-US" sz="1600" dirty="0">
                <a:solidFill>
                  <a:schemeClr val="bg1"/>
                </a:solidFill>
                <a:latin typeface="微软雅黑" panose="020B0503020204020204" pitchFamily="34" charset="-122"/>
                <a:ea typeface="微软雅黑" panose="020B0503020204020204" pitchFamily="34" charset="-122"/>
                <a:cs typeface="Bebas Neue" charset="0"/>
                <a:sym typeface="Bebas Neue" charset="0"/>
              </a:rPr>
              <a:t>Title</a:t>
            </a:r>
            <a:endParaRPr lang="en-US" altLang="zh-CN" sz="16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6" name="直接连接符 5"/>
          <p:cNvCxnSpPr/>
          <p:nvPr/>
        </p:nvCxnSpPr>
        <p:spPr>
          <a:xfrm>
            <a:off x="3831169" y="3977216"/>
            <a:ext cx="1555751" cy="8467"/>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2" name="组合 19"/>
          <p:cNvGrpSpPr/>
          <p:nvPr/>
        </p:nvGrpSpPr>
        <p:grpSpPr>
          <a:xfrm>
            <a:off x="5270500" y="1778001"/>
            <a:ext cx="4826000" cy="4466167"/>
            <a:chOff x="3952875" y="1333499"/>
            <a:chExt cx="3619500" cy="3349625"/>
          </a:xfrm>
        </p:grpSpPr>
        <p:sp>
          <p:nvSpPr>
            <p:cNvPr id="2" name="Oval 65"/>
            <p:cNvSpPr>
              <a:spLocks noChangeArrowheads="1"/>
            </p:cNvSpPr>
            <p:nvPr/>
          </p:nvSpPr>
          <p:spPr bwMode="auto">
            <a:xfrm>
              <a:off x="5878513" y="4538662"/>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solidFill>
                <a:srgbClr val="9CEAFC"/>
              </a:solidFill>
              <a:round/>
            </a:ln>
            <a:effectLst/>
          </p:spPr>
          <p:txBody>
            <a:bodyPr wrap="none" anchor="ctr"/>
            <a:lstStyle/>
            <a:p>
              <a:pPr>
                <a:defRPr/>
              </a:pPr>
              <a:endParaRPr lang="zh-CN" altLang="en-US">
                <a:latin typeface="Arial" panose="020B0604020202020204" pitchFamily="34" charset="0"/>
              </a:endParaRPr>
            </a:p>
          </p:txBody>
        </p:sp>
        <p:sp>
          <p:nvSpPr>
            <p:cNvPr id="7" name="Oval 65"/>
            <p:cNvSpPr>
              <a:spLocks noChangeArrowheads="1"/>
            </p:cNvSpPr>
            <p:nvPr/>
          </p:nvSpPr>
          <p:spPr bwMode="auto">
            <a:xfrm>
              <a:off x="4305300" y="4548187"/>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solidFill>
                <a:srgbClr val="9CEAFC"/>
              </a:solidFill>
              <a:round/>
            </a:ln>
            <a:effectLst/>
          </p:spPr>
          <p:txBody>
            <a:bodyPr wrap="none" anchor="ctr"/>
            <a:lstStyle/>
            <a:p>
              <a:pPr>
                <a:defRPr/>
              </a:pPr>
              <a:endParaRPr lang="zh-CN" altLang="en-US">
                <a:latin typeface="Arial" panose="020B0604020202020204" pitchFamily="34" charset="0"/>
              </a:endParaRPr>
            </a:p>
          </p:txBody>
        </p:sp>
        <p:sp>
          <p:nvSpPr>
            <p:cNvPr id="8" name="任意多边形 7"/>
            <p:cNvSpPr/>
            <p:nvPr/>
          </p:nvSpPr>
          <p:spPr>
            <a:xfrm>
              <a:off x="3952875" y="1333499"/>
              <a:ext cx="3619500" cy="2674938"/>
            </a:xfrm>
            <a:custGeom>
              <a:avLst/>
              <a:gdLst>
                <a:gd name="connsiteX0" fmla="*/ 0 w 1383957"/>
                <a:gd name="connsiteY0" fmla="*/ 939114 h 939114"/>
                <a:gd name="connsiteX1" fmla="*/ 1000897 w 1383957"/>
                <a:gd name="connsiteY1" fmla="*/ 939114 h 939114"/>
                <a:gd name="connsiteX2" fmla="*/ 1210962 w 1383957"/>
                <a:gd name="connsiteY2" fmla="*/ 49427 h 939114"/>
                <a:gd name="connsiteX3" fmla="*/ 1334530 w 1383957"/>
                <a:gd name="connsiteY3" fmla="*/ 0 h 939114"/>
                <a:gd name="connsiteX4" fmla="*/ 1383957 w 1383957"/>
                <a:gd name="connsiteY4" fmla="*/ 160638 h 939114"/>
                <a:gd name="connsiteX0-1" fmla="*/ 0 w 1383957"/>
                <a:gd name="connsiteY0-2" fmla="*/ 980817 h 980817"/>
                <a:gd name="connsiteX1-3" fmla="*/ 1000897 w 1383957"/>
                <a:gd name="connsiteY1-4" fmla="*/ 980817 h 980817"/>
                <a:gd name="connsiteX2-5" fmla="*/ 1210962 w 1383957"/>
                <a:gd name="connsiteY2-6" fmla="*/ 91130 h 980817"/>
                <a:gd name="connsiteX3-7" fmla="*/ 1334530 w 1383957"/>
                <a:gd name="connsiteY3-8" fmla="*/ 41703 h 980817"/>
                <a:gd name="connsiteX4-9" fmla="*/ 1383957 w 1383957"/>
                <a:gd name="connsiteY4-10" fmla="*/ 202341 h 980817"/>
                <a:gd name="connsiteX0-11" fmla="*/ 0 w 1383957"/>
                <a:gd name="connsiteY0-12" fmla="*/ 993410 h 993410"/>
                <a:gd name="connsiteX1-13" fmla="*/ 1000897 w 1383957"/>
                <a:gd name="connsiteY1-14" fmla="*/ 993410 h 993410"/>
                <a:gd name="connsiteX2-15" fmla="*/ 1210962 w 1383957"/>
                <a:gd name="connsiteY2-16" fmla="*/ 103723 h 993410"/>
                <a:gd name="connsiteX3-17" fmla="*/ 1338950 w 1383957"/>
                <a:gd name="connsiteY3-18" fmla="*/ 27777 h 993410"/>
                <a:gd name="connsiteX4-19" fmla="*/ 1383957 w 1383957"/>
                <a:gd name="connsiteY4-20" fmla="*/ 214934 h 993410"/>
                <a:gd name="connsiteX0-21" fmla="*/ 0 w 1375117"/>
                <a:gd name="connsiteY0-22" fmla="*/ 990568 h 990568"/>
                <a:gd name="connsiteX1-23" fmla="*/ 1000897 w 1375117"/>
                <a:gd name="connsiteY1-24" fmla="*/ 990568 h 990568"/>
                <a:gd name="connsiteX2-25" fmla="*/ 1210962 w 1375117"/>
                <a:gd name="connsiteY2-26" fmla="*/ 100881 h 990568"/>
                <a:gd name="connsiteX3-27" fmla="*/ 1338950 w 1375117"/>
                <a:gd name="connsiteY3-28" fmla="*/ 24935 h 990568"/>
                <a:gd name="connsiteX4-29" fmla="*/ 1375117 w 1375117"/>
                <a:gd name="connsiteY4-30" fmla="*/ 167894 h 990568"/>
                <a:gd name="connsiteX0-31" fmla="*/ 0 w 1344967"/>
                <a:gd name="connsiteY0-32" fmla="*/ 989167 h 989167"/>
                <a:gd name="connsiteX1-33" fmla="*/ 1000897 w 1344967"/>
                <a:gd name="connsiteY1-34" fmla="*/ 989167 h 989167"/>
                <a:gd name="connsiteX2-35" fmla="*/ 1210962 w 1344967"/>
                <a:gd name="connsiteY2-36" fmla="*/ 99480 h 989167"/>
                <a:gd name="connsiteX3-37" fmla="*/ 1338950 w 1344967"/>
                <a:gd name="connsiteY3-38" fmla="*/ 23534 h 989167"/>
                <a:gd name="connsiteX4-39" fmla="*/ 1335338 w 1344967"/>
                <a:gd name="connsiteY4-40" fmla="*/ 144394 h 989167"/>
                <a:gd name="connsiteX0-41" fmla="*/ 0 w 1352190"/>
                <a:gd name="connsiteY0-42" fmla="*/ 989167 h 989167"/>
                <a:gd name="connsiteX1-43" fmla="*/ 1000897 w 1352190"/>
                <a:gd name="connsiteY1-44" fmla="*/ 989167 h 989167"/>
                <a:gd name="connsiteX2-45" fmla="*/ 1210962 w 1352190"/>
                <a:gd name="connsiteY2-46" fmla="*/ 99480 h 989167"/>
                <a:gd name="connsiteX3-47" fmla="*/ 1338950 w 1352190"/>
                <a:gd name="connsiteY3-48" fmla="*/ 23534 h 989167"/>
                <a:gd name="connsiteX4-49" fmla="*/ 1335338 w 1352190"/>
                <a:gd name="connsiteY4-50" fmla="*/ 144394 h 989167"/>
                <a:gd name="connsiteX0-51" fmla="*/ 0 w 1350398"/>
                <a:gd name="connsiteY0-52" fmla="*/ 996014 h 996014"/>
                <a:gd name="connsiteX1-53" fmla="*/ 1000897 w 1350398"/>
                <a:gd name="connsiteY1-54" fmla="*/ 996014 h 996014"/>
                <a:gd name="connsiteX2-55" fmla="*/ 1210962 w 1350398"/>
                <a:gd name="connsiteY2-56" fmla="*/ 106327 h 996014"/>
                <a:gd name="connsiteX3-57" fmla="*/ 1338950 w 1350398"/>
                <a:gd name="connsiteY3-58" fmla="*/ 30381 h 996014"/>
                <a:gd name="connsiteX4-59" fmla="*/ 1335338 w 1350398"/>
                <a:gd name="connsiteY4-60" fmla="*/ 151241 h 996014"/>
                <a:gd name="connsiteX0-61" fmla="*/ 0 w 1726088"/>
                <a:gd name="connsiteY0-62" fmla="*/ 1000434 h 1000434"/>
                <a:gd name="connsiteX1-63" fmla="*/ 1376587 w 1726088"/>
                <a:gd name="connsiteY1-64" fmla="*/ 996014 h 1000434"/>
                <a:gd name="connsiteX2-65" fmla="*/ 1586652 w 1726088"/>
                <a:gd name="connsiteY2-66" fmla="*/ 106327 h 1000434"/>
                <a:gd name="connsiteX3-67" fmla="*/ 1714640 w 1726088"/>
                <a:gd name="connsiteY3-68" fmla="*/ 30381 h 1000434"/>
                <a:gd name="connsiteX4-69" fmla="*/ 1711028 w 1726088"/>
                <a:gd name="connsiteY4-70" fmla="*/ 151241 h 10004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6088" h="1000434">
                  <a:moveTo>
                    <a:pt x="0" y="1000434"/>
                  </a:moveTo>
                  <a:lnTo>
                    <a:pt x="1376587" y="996014"/>
                  </a:lnTo>
                  <a:lnTo>
                    <a:pt x="1586652" y="106327"/>
                  </a:lnTo>
                  <a:cubicBezTo>
                    <a:pt x="1642258" y="-50192"/>
                    <a:pt x="1698331" y="5216"/>
                    <a:pt x="1714640" y="30381"/>
                  </a:cubicBezTo>
                  <a:cubicBezTo>
                    <a:pt x="1730949" y="55546"/>
                    <a:pt x="1729911" y="97695"/>
                    <a:pt x="1711028" y="151241"/>
                  </a:cubicBezTo>
                </a:path>
              </a:pathLst>
            </a:custGeom>
            <a:noFill/>
            <a:ln w="57150">
              <a:solidFill>
                <a:srgbClr val="9CEA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椭圆 8"/>
            <p:cNvSpPr/>
            <p:nvPr/>
          </p:nvSpPr>
          <p:spPr>
            <a:xfrm>
              <a:off x="4362450" y="4008437"/>
              <a:ext cx="563563" cy="565150"/>
            </a:xfrm>
            <a:prstGeom prst="ellipse">
              <a:avLst/>
            </a:prstGeom>
            <a:noFill/>
            <a:ln w="57150">
              <a:solidFill>
                <a:srgbClr val="9CEA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椭圆 9"/>
            <p:cNvSpPr/>
            <p:nvPr/>
          </p:nvSpPr>
          <p:spPr>
            <a:xfrm>
              <a:off x="5927725" y="4008437"/>
              <a:ext cx="565150" cy="565150"/>
            </a:xfrm>
            <a:prstGeom prst="ellipse">
              <a:avLst/>
            </a:prstGeom>
            <a:noFill/>
            <a:ln w="57150">
              <a:solidFill>
                <a:srgbClr val="9CEA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1" name="矩形 10"/>
          <p:cNvSpPr/>
          <p:nvPr/>
        </p:nvSpPr>
        <p:spPr>
          <a:xfrm>
            <a:off x="5308604" y="4434417"/>
            <a:ext cx="3839633" cy="719667"/>
          </a:xfrm>
          <a:custGeom>
            <a:avLst/>
            <a:gdLst/>
            <a:ahLst/>
            <a:cxnLst/>
            <a:rect l="l" t="t" r="r" b="b"/>
            <a:pathLst>
              <a:path w="3840239" h="720080">
                <a:moveTo>
                  <a:pt x="0" y="0"/>
                </a:moveTo>
                <a:lnTo>
                  <a:pt x="3840239" y="0"/>
                </a:lnTo>
                <a:lnTo>
                  <a:pt x="3705338" y="720080"/>
                </a:lnTo>
                <a:lnTo>
                  <a:pt x="134901" y="720080"/>
                </a:lnTo>
                <a:close/>
              </a:path>
            </a:pathLst>
          </a:custGeom>
          <a:solidFill>
            <a:srgbClr val="FEA5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600" dirty="0">
                <a:solidFill>
                  <a:schemeClr val="bg1"/>
                </a:solidFill>
                <a:latin typeface="微软雅黑" panose="020B0503020204020204" pitchFamily="34" charset="-122"/>
                <a:ea typeface="微软雅黑" panose="020B0503020204020204" pitchFamily="34" charset="-122"/>
              </a:rPr>
              <a:t>Please enter your</a:t>
            </a:r>
            <a:r>
              <a:rPr lang="zh-CN" altLang="en-US" sz="1600" dirty="0">
                <a:solidFill>
                  <a:schemeClr val="bg1"/>
                </a:solidFill>
                <a:latin typeface="微软雅黑" panose="020B0503020204020204" pitchFamily="34" charset="-122"/>
                <a:ea typeface="微软雅黑" panose="020B0503020204020204" pitchFamily="34" charset="-122"/>
                <a:cs typeface="Bebas Neue" charset="0"/>
                <a:sym typeface="Bebas Neue" charset="0"/>
              </a:rPr>
              <a:t>Title</a:t>
            </a:r>
            <a:endParaRPr lang="en-US" altLang="zh-CN" sz="16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3" name="矩形 4"/>
          <p:cNvSpPr/>
          <p:nvPr/>
        </p:nvSpPr>
        <p:spPr>
          <a:xfrm>
            <a:off x="4864104" y="1985433"/>
            <a:ext cx="4728633" cy="719667"/>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CEAF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600" dirty="0">
                <a:solidFill>
                  <a:schemeClr val="bg1"/>
                </a:solidFill>
                <a:latin typeface="微软雅黑" panose="020B0503020204020204" pitchFamily="34" charset="-122"/>
                <a:ea typeface="微软雅黑" panose="020B0503020204020204" pitchFamily="34" charset="-122"/>
              </a:rPr>
              <a:t>Please enter your</a:t>
            </a:r>
            <a:r>
              <a:rPr lang="zh-CN" altLang="en-US" sz="1600" dirty="0">
                <a:solidFill>
                  <a:schemeClr val="bg1"/>
                </a:solidFill>
                <a:latin typeface="微软雅黑" panose="020B0503020204020204" pitchFamily="34" charset="-122"/>
                <a:ea typeface="微软雅黑" panose="020B0503020204020204" pitchFamily="34" charset="-122"/>
                <a:cs typeface="Bebas Neue" charset="0"/>
                <a:sym typeface="Bebas Neue" charset="0"/>
              </a:rPr>
              <a:t>Title</a:t>
            </a:r>
            <a:endParaRPr lang="en-US" altLang="zh-CN" sz="16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14" name="直接连接符 13"/>
          <p:cNvCxnSpPr/>
          <p:nvPr/>
        </p:nvCxnSpPr>
        <p:spPr>
          <a:xfrm>
            <a:off x="3831170" y="2417232"/>
            <a:ext cx="1335617" cy="0"/>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831167" y="4828116"/>
            <a:ext cx="1729317" cy="6349"/>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51453" y="2247900"/>
            <a:ext cx="2518852" cy="844205"/>
          </a:xfrm>
          <a:prstGeom prst="rect">
            <a:avLst/>
          </a:prstGeom>
          <a:noFill/>
        </p:spPr>
        <p:txBody>
          <a:bodyPr wrap="square">
            <a:spAutoFit/>
          </a:bodyPr>
          <a:lstStyle/>
          <a:p>
            <a:pPr algn="r" fontAlgn="base">
              <a:lnSpc>
                <a:spcPct val="125000"/>
              </a:lnSpc>
              <a:spcBef>
                <a:spcPct val="0"/>
              </a:spcBef>
              <a:spcAft>
                <a:spcPct val="0"/>
              </a:spcAft>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Add a detailed text description here, suggested to be relevant to the title and in line with the overall language style</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 name="TextBox 16"/>
          <p:cNvSpPr txBox="1"/>
          <p:nvPr/>
        </p:nvSpPr>
        <p:spPr>
          <a:xfrm>
            <a:off x="1199455" y="3045885"/>
            <a:ext cx="2470847" cy="844205"/>
          </a:xfrm>
          <a:prstGeom prst="rect">
            <a:avLst/>
          </a:prstGeom>
          <a:noFill/>
        </p:spPr>
        <p:txBody>
          <a:bodyPr wrap="square">
            <a:spAutoFit/>
          </a:bodyPr>
          <a:lstStyle/>
          <a:p>
            <a:pPr algn="r" fontAlgn="base">
              <a:lnSpc>
                <a:spcPct val="125000"/>
              </a:lnSpc>
              <a:spcBef>
                <a:spcPct val="0"/>
              </a:spcBef>
              <a:spcAft>
                <a:spcPct val="0"/>
              </a:spcAft>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Add a detailed text description here, suggested to be relevant to the title and in line with the overall language style</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8" name="TextBox 17"/>
          <p:cNvSpPr txBox="1"/>
          <p:nvPr/>
        </p:nvSpPr>
        <p:spPr>
          <a:xfrm>
            <a:off x="1151453" y="3873500"/>
            <a:ext cx="2518852" cy="844205"/>
          </a:xfrm>
          <a:prstGeom prst="rect">
            <a:avLst/>
          </a:prstGeom>
          <a:noFill/>
        </p:spPr>
        <p:txBody>
          <a:bodyPr wrap="square">
            <a:spAutoFit/>
          </a:bodyPr>
          <a:lstStyle/>
          <a:p>
            <a:pPr algn="r" fontAlgn="base">
              <a:lnSpc>
                <a:spcPct val="125000"/>
              </a:lnSpc>
              <a:spcBef>
                <a:spcPct val="0"/>
              </a:spcBef>
              <a:spcAft>
                <a:spcPct val="0"/>
              </a:spcAft>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Add a detailed text description here, suggested to be relevant to the title and in line with the overall language style</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 name="TextBox 18"/>
          <p:cNvSpPr txBox="1"/>
          <p:nvPr/>
        </p:nvSpPr>
        <p:spPr>
          <a:xfrm>
            <a:off x="1199458" y="4650317"/>
            <a:ext cx="2470845" cy="844205"/>
          </a:xfrm>
          <a:prstGeom prst="rect">
            <a:avLst/>
          </a:prstGeom>
          <a:noFill/>
        </p:spPr>
        <p:txBody>
          <a:bodyPr wrap="square">
            <a:spAutoFit/>
          </a:bodyPr>
          <a:lstStyle/>
          <a:p>
            <a:pPr algn="r" fontAlgn="base">
              <a:lnSpc>
                <a:spcPct val="125000"/>
              </a:lnSpc>
              <a:spcBef>
                <a:spcPct val="0"/>
              </a:spcBef>
              <a:spcAft>
                <a:spcPct val="0"/>
              </a:spcAft>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Add a detailed text description here, suggested to be relevant to the title and in line with the overall language style</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20" name="组合 54"/>
          <p:cNvGrpSpPr/>
          <p:nvPr/>
        </p:nvGrpSpPr>
        <p:grpSpPr>
          <a:xfrm>
            <a:off x="2" y="380745"/>
            <a:ext cx="5069116" cy="787655"/>
            <a:chOff x="0" y="359767"/>
            <a:chExt cx="4790580" cy="744261"/>
          </a:xfrm>
        </p:grpSpPr>
        <p:sp>
          <p:nvSpPr>
            <p:cNvPr id="56" name="TextBox 55"/>
            <p:cNvSpPr txBox="1"/>
            <p:nvPr/>
          </p:nvSpPr>
          <p:spPr>
            <a:xfrm>
              <a:off x="959112" y="722605"/>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7"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8" name="矩形 57"/>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par>
                                <p:cTn id="26" presetID="22" presetClass="entr" presetSubtype="2"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par>
                                <p:cTn id="29" presetID="22" presetClass="entr" presetSubtype="2"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par>
                                <p:cTn id="32" presetID="22" presetClass="entr" presetSubtype="2"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right)">
                                      <p:cBhvr>
                                        <p:cTn id="34" dur="500"/>
                                        <p:tgtEl>
                                          <p:spTgt spid="1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11" grpId="0" bldLvl="0" animBg="1"/>
      <p:bldP spid="13" grpId="0" bldLvl="0" animBg="1"/>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8248521" y="2092679"/>
            <a:ext cx="2633552" cy="974240"/>
            <a:chOff x="1088298" y="4213143"/>
            <a:chExt cx="2633697" cy="974596"/>
          </a:xfrm>
        </p:grpSpPr>
        <p:sp>
          <p:nvSpPr>
            <p:cNvPr id="62" name="矩形 61"/>
            <p:cNvSpPr/>
            <p:nvPr/>
          </p:nvSpPr>
          <p:spPr>
            <a:xfrm>
              <a:off x="1088298" y="4594796"/>
              <a:ext cx="2633697" cy="592943"/>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Users can present on a projector or computer or they can present</a:t>
              </a:r>
            </a:p>
          </p:txBody>
        </p:sp>
        <p:sp>
          <p:nvSpPr>
            <p:cNvPr id="63" name="矩形 62"/>
            <p:cNvSpPr/>
            <p:nvPr/>
          </p:nvSpPr>
          <p:spPr>
            <a:xfrm>
              <a:off x="1088299" y="4213143"/>
              <a:ext cx="2241974" cy="387363"/>
            </a:xfrm>
            <a:prstGeom prst="rect">
              <a:avLst/>
            </a:prstGeom>
          </p:spPr>
          <p:txBody>
            <a:bodyPr wrap="square">
              <a:spAutoFit/>
              <a:scene3d>
                <a:camera prst="orthographicFront"/>
                <a:lightRig rig="threePt" dir="t"/>
              </a:scene3d>
              <a:sp3d contourW="6350"/>
            </a:bodyPr>
            <a:lstStyle/>
            <a:p>
              <a:pPr>
                <a:lnSpc>
                  <a:spcPct val="120000"/>
                </a:lnSpc>
              </a:pPr>
              <a:r>
                <a:rPr lang="zh-CN" altLang="en-US" sz="1705" b="1" dirty="0">
                  <a:solidFill>
                    <a:schemeClr val="tx1">
                      <a:lumMod val="65000"/>
                      <a:lumOff val="35000"/>
                    </a:schemeClr>
                  </a:solidFill>
                </a:rPr>
                <a:t>Title text added</a:t>
              </a:r>
            </a:p>
          </p:txBody>
        </p:sp>
      </p:grpSp>
      <p:grpSp>
        <p:nvGrpSpPr>
          <p:cNvPr id="64" name="组合 63"/>
          <p:cNvGrpSpPr/>
          <p:nvPr/>
        </p:nvGrpSpPr>
        <p:grpSpPr>
          <a:xfrm>
            <a:off x="8248521" y="3356970"/>
            <a:ext cx="2633552" cy="974240"/>
            <a:chOff x="1088298" y="4213143"/>
            <a:chExt cx="2633697" cy="974596"/>
          </a:xfrm>
        </p:grpSpPr>
        <p:sp>
          <p:nvSpPr>
            <p:cNvPr id="65" name="矩形 64"/>
            <p:cNvSpPr/>
            <p:nvPr/>
          </p:nvSpPr>
          <p:spPr>
            <a:xfrm>
              <a:off x="1088298" y="4594796"/>
              <a:ext cx="2633697" cy="592943"/>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Users can present on a projector or computer or they can present</a:t>
              </a:r>
            </a:p>
          </p:txBody>
        </p:sp>
        <p:sp>
          <p:nvSpPr>
            <p:cNvPr id="66" name="矩形 65"/>
            <p:cNvSpPr/>
            <p:nvPr/>
          </p:nvSpPr>
          <p:spPr>
            <a:xfrm>
              <a:off x="1088299" y="4213143"/>
              <a:ext cx="2241974" cy="387363"/>
            </a:xfrm>
            <a:prstGeom prst="rect">
              <a:avLst/>
            </a:prstGeom>
          </p:spPr>
          <p:txBody>
            <a:bodyPr wrap="square">
              <a:spAutoFit/>
              <a:scene3d>
                <a:camera prst="orthographicFront"/>
                <a:lightRig rig="threePt" dir="t"/>
              </a:scene3d>
              <a:sp3d contourW="6350"/>
            </a:bodyPr>
            <a:lstStyle/>
            <a:p>
              <a:pPr>
                <a:lnSpc>
                  <a:spcPct val="120000"/>
                </a:lnSpc>
              </a:pPr>
              <a:r>
                <a:rPr lang="zh-CN" altLang="en-US" sz="1705" b="1" dirty="0">
                  <a:solidFill>
                    <a:schemeClr val="tx1">
                      <a:lumMod val="65000"/>
                      <a:lumOff val="35000"/>
                    </a:schemeClr>
                  </a:solidFill>
                </a:rPr>
                <a:t>Title text added</a:t>
              </a:r>
            </a:p>
          </p:txBody>
        </p:sp>
      </p:grpSp>
      <p:grpSp>
        <p:nvGrpSpPr>
          <p:cNvPr id="67" name="组合 66"/>
          <p:cNvGrpSpPr/>
          <p:nvPr/>
        </p:nvGrpSpPr>
        <p:grpSpPr>
          <a:xfrm>
            <a:off x="8248521" y="4621259"/>
            <a:ext cx="2633552" cy="974240"/>
            <a:chOff x="1088298" y="4213143"/>
            <a:chExt cx="2633697" cy="974596"/>
          </a:xfrm>
        </p:grpSpPr>
        <p:sp>
          <p:nvSpPr>
            <p:cNvPr id="68" name="矩形 67"/>
            <p:cNvSpPr/>
            <p:nvPr/>
          </p:nvSpPr>
          <p:spPr>
            <a:xfrm>
              <a:off x="1088298" y="4594796"/>
              <a:ext cx="2633697" cy="592943"/>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rPr>
                <a:t>Users can present on a projector or computer or they can present</a:t>
              </a:r>
            </a:p>
          </p:txBody>
        </p:sp>
        <p:sp>
          <p:nvSpPr>
            <p:cNvPr id="69" name="矩形 68"/>
            <p:cNvSpPr/>
            <p:nvPr/>
          </p:nvSpPr>
          <p:spPr>
            <a:xfrm>
              <a:off x="1088299" y="4213143"/>
              <a:ext cx="2241974" cy="387363"/>
            </a:xfrm>
            <a:prstGeom prst="rect">
              <a:avLst/>
            </a:prstGeom>
          </p:spPr>
          <p:txBody>
            <a:bodyPr wrap="square">
              <a:spAutoFit/>
              <a:scene3d>
                <a:camera prst="orthographicFront"/>
                <a:lightRig rig="threePt" dir="t"/>
              </a:scene3d>
              <a:sp3d contourW="6350"/>
            </a:bodyPr>
            <a:lstStyle/>
            <a:p>
              <a:pPr>
                <a:lnSpc>
                  <a:spcPct val="120000"/>
                </a:lnSpc>
              </a:pPr>
              <a:r>
                <a:rPr lang="zh-CN" altLang="en-US" sz="1705" b="1" dirty="0">
                  <a:solidFill>
                    <a:schemeClr val="tx1">
                      <a:lumMod val="65000"/>
                      <a:lumOff val="35000"/>
                    </a:schemeClr>
                  </a:solidFill>
                </a:rPr>
                <a:t>Title text added</a:t>
              </a:r>
            </a:p>
          </p:txBody>
        </p:sp>
      </p:grpSp>
      <p:grpSp>
        <p:nvGrpSpPr>
          <p:cNvPr id="70" name="组合 69"/>
          <p:cNvGrpSpPr/>
          <p:nvPr/>
        </p:nvGrpSpPr>
        <p:grpSpPr>
          <a:xfrm>
            <a:off x="1309929" y="2092679"/>
            <a:ext cx="2633552" cy="974240"/>
            <a:chOff x="1088298" y="4213143"/>
            <a:chExt cx="2633697" cy="974596"/>
          </a:xfrm>
        </p:grpSpPr>
        <p:sp>
          <p:nvSpPr>
            <p:cNvPr id="71" name="矩形 70"/>
            <p:cNvSpPr/>
            <p:nvPr/>
          </p:nvSpPr>
          <p:spPr>
            <a:xfrm>
              <a:off x="1088298" y="4594796"/>
              <a:ext cx="2633697" cy="592943"/>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Users can present on a projector or computer or they can present</a:t>
              </a:r>
            </a:p>
          </p:txBody>
        </p:sp>
        <p:sp>
          <p:nvSpPr>
            <p:cNvPr id="72" name="矩形 71"/>
            <p:cNvSpPr/>
            <p:nvPr/>
          </p:nvSpPr>
          <p:spPr>
            <a:xfrm>
              <a:off x="1480021" y="4213143"/>
              <a:ext cx="2241974" cy="387363"/>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705" b="1" dirty="0">
                  <a:solidFill>
                    <a:schemeClr val="tx1">
                      <a:lumMod val="65000"/>
                      <a:lumOff val="35000"/>
                    </a:schemeClr>
                  </a:solidFill>
                </a:rPr>
                <a:t>Title text added</a:t>
              </a:r>
            </a:p>
          </p:txBody>
        </p:sp>
      </p:grpSp>
      <p:grpSp>
        <p:nvGrpSpPr>
          <p:cNvPr id="73" name="组合 72"/>
          <p:cNvGrpSpPr/>
          <p:nvPr/>
        </p:nvGrpSpPr>
        <p:grpSpPr>
          <a:xfrm>
            <a:off x="1309929" y="3356970"/>
            <a:ext cx="2633552" cy="974240"/>
            <a:chOff x="1088298" y="4213143"/>
            <a:chExt cx="2633697" cy="974596"/>
          </a:xfrm>
        </p:grpSpPr>
        <p:sp>
          <p:nvSpPr>
            <p:cNvPr id="74" name="矩形 73"/>
            <p:cNvSpPr/>
            <p:nvPr/>
          </p:nvSpPr>
          <p:spPr>
            <a:xfrm>
              <a:off x="1088298" y="4594796"/>
              <a:ext cx="2633697" cy="592943"/>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Users can present on a projector or computer or they can present</a:t>
              </a:r>
            </a:p>
          </p:txBody>
        </p:sp>
        <p:sp>
          <p:nvSpPr>
            <p:cNvPr id="75" name="矩形 74"/>
            <p:cNvSpPr/>
            <p:nvPr/>
          </p:nvSpPr>
          <p:spPr>
            <a:xfrm>
              <a:off x="1480021" y="4213143"/>
              <a:ext cx="2241974" cy="387363"/>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705" b="1" dirty="0">
                  <a:solidFill>
                    <a:schemeClr val="tx1">
                      <a:lumMod val="65000"/>
                      <a:lumOff val="35000"/>
                    </a:schemeClr>
                  </a:solidFill>
                </a:rPr>
                <a:t>Title text added</a:t>
              </a:r>
            </a:p>
          </p:txBody>
        </p:sp>
      </p:grpSp>
      <p:grpSp>
        <p:nvGrpSpPr>
          <p:cNvPr id="76" name="组合 75"/>
          <p:cNvGrpSpPr/>
          <p:nvPr/>
        </p:nvGrpSpPr>
        <p:grpSpPr>
          <a:xfrm>
            <a:off x="1309929" y="4621259"/>
            <a:ext cx="2633552" cy="974240"/>
            <a:chOff x="1088298" y="4213143"/>
            <a:chExt cx="2633697" cy="974596"/>
          </a:xfrm>
        </p:grpSpPr>
        <p:sp>
          <p:nvSpPr>
            <p:cNvPr id="77" name="矩形 76"/>
            <p:cNvSpPr/>
            <p:nvPr/>
          </p:nvSpPr>
          <p:spPr>
            <a:xfrm>
              <a:off x="1088298" y="4594796"/>
              <a:ext cx="2633697" cy="592943"/>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rPr>
                <a:t>Users can present on a projector or computer or they can present</a:t>
              </a:r>
            </a:p>
          </p:txBody>
        </p:sp>
        <p:sp>
          <p:nvSpPr>
            <p:cNvPr id="78" name="矩形 77"/>
            <p:cNvSpPr/>
            <p:nvPr/>
          </p:nvSpPr>
          <p:spPr>
            <a:xfrm>
              <a:off x="1480021" y="4213143"/>
              <a:ext cx="2241974" cy="387363"/>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705" b="1" dirty="0">
                  <a:solidFill>
                    <a:schemeClr val="tx1">
                      <a:lumMod val="65000"/>
                      <a:lumOff val="35000"/>
                    </a:schemeClr>
                  </a:solidFill>
                </a:rPr>
                <a:t>Title text added</a:t>
              </a:r>
            </a:p>
          </p:txBody>
        </p:sp>
      </p:grpSp>
      <p:pic>
        <p:nvPicPr>
          <p:cNvPr id="2" name="图片 1" descr="5b51a607ce9a1"/>
          <p:cNvPicPr>
            <a:picLocks noChangeAspect="1"/>
          </p:cNvPicPr>
          <p:nvPr/>
        </p:nvPicPr>
        <p:blipFill>
          <a:blip r:embed="rId3"/>
          <a:stretch>
            <a:fillRect/>
          </a:stretch>
        </p:blipFill>
        <p:spPr>
          <a:xfrm>
            <a:off x="3467735" y="2473960"/>
            <a:ext cx="4678680" cy="3017520"/>
          </a:xfrm>
          <a:prstGeom prst="rect">
            <a:avLst/>
          </a:prstGeom>
        </p:spPr>
      </p:pic>
      <p:grpSp>
        <p:nvGrpSpPr>
          <p:cNvPr id="9" name="组合 54"/>
          <p:cNvGrpSpPr/>
          <p:nvPr/>
        </p:nvGrpSpPr>
        <p:grpSpPr>
          <a:xfrm>
            <a:off x="2" y="380745"/>
            <a:ext cx="5069116" cy="759967"/>
            <a:chOff x="0" y="359767"/>
            <a:chExt cx="4790580" cy="718098"/>
          </a:xfrm>
        </p:grpSpPr>
        <p:sp>
          <p:nvSpPr>
            <p:cNvPr id="3" name="TextBox 55"/>
            <p:cNvSpPr txBox="1"/>
            <p:nvPr/>
          </p:nvSpPr>
          <p:spPr>
            <a:xfrm>
              <a:off x="959112" y="696442"/>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6" name="矩形 5"/>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ppt_x"/>
                                          </p:val>
                                        </p:tav>
                                        <p:tav tm="100000">
                                          <p:val>
                                            <p:strVal val="#ppt_x"/>
                                          </p:val>
                                        </p:tav>
                                      </p:tavLst>
                                    </p:anim>
                                    <p:anim calcmode="lin" valueType="num">
                                      <p:cBhvr additive="base">
                                        <p:cTn id="16" dur="50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ppt_x"/>
                                          </p:val>
                                        </p:tav>
                                        <p:tav tm="100000">
                                          <p:val>
                                            <p:strVal val="#ppt_x"/>
                                          </p:val>
                                        </p:tav>
                                      </p:tavLst>
                                    </p:anim>
                                    <p:anim calcmode="lin" valueType="num">
                                      <p:cBhvr additive="base">
                                        <p:cTn id="24" dur="50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099351"/>
            <a:ext cx="12192000" cy="3126316"/>
          </a:xfrm>
          <a:prstGeom prst="rect">
            <a:avLst/>
          </a:prstGeom>
          <a:solidFill>
            <a:srgbClr val="9CEAFC"/>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defTabSz="913765">
              <a:defRPr/>
            </a:pPr>
            <a:endParaRPr lang="id-ID"/>
          </a:p>
        </p:txBody>
      </p:sp>
      <p:sp>
        <p:nvSpPr>
          <p:cNvPr id="9" name="Rectangle 8"/>
          <p:cNvSpPr>
            <a:spLocks noChangeArrowheads="1"/>
          </p:cNvSpPr>
          <p:nvPr/>
        </p:nvSpPr>
        <p:spPr bwMode="auto">
          <a:xfrm>
            <a:off x="571503" y="2000251"/>
            <a:ext cx="5238751" cy="890693"/>
          </a:xfrm>
          <a:prstGeom prst="rect">
            <a:avLst/>
          </a:prstGeom>
          <a:noFill/>
          <a:ln w="9525">
            <a:noFill/>
            <a:miter lim="800000"/>
          </a:ln>
        </p:spPr>
        <p:txBody>
          <a:bodyPr>
            <a:spAutoFit/>
          </a:bodyPr>
          <a:lstStyle/>
          <a:p>
            <a:pPr eaLnBrk="1" hangingPunct="1">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It's cross-border, it's change, it's openness, it's reshaping integration. Dare to cross the border, the basis of innovation will be more solid, integration and synergy, group intelligence will be achieved, from research and development to industrialization path will be more vertical.</a:t>
            </a:r>
            <a:endParaRPr lang="ms-MY" sz="12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a:endParaRPr>
          </a:p>
        </p:txBody>
      </p:sp>
      <p:grpSp>
        <p:nvGrpSpPr>
          <p:cNvPr id="2" name="Group 187"/>
          <p:cNvGrpSpPr/>
          <p:nvPr/>
        </p:nvGrpSpPr>
        <p:grpSpPr bwMode="auto">
          <a:xfrm>
            <a:off x="6762755" y="4595279"/>
            <a:ext cx="4599516" cy="1248409"/>
            <a:chOff x="5072066" y="3446772"/>
            <a:chExt cx="3448847" cy="935948"/>
          </a:xfrm>
        </p:grpSpPr>
        <p:sp>
          <p:nvSpPr>
            <p:cNvPr id="10" name="Rectangle 9"/>
            <p:cNvSpPr/>
            <p:nvPr/>
          </p:nvSpPr>
          <p:spPr>
            <a:xfrm>
              <a:off x="5072066" y="3714956"/>
              <a:ext cx="3448847" cy="667764"/>
            </a:xfrm>
            <a:prstGeom prst="rect">
              <a:avLst/>
            </a:prstGeom>
          </p:spPr>
          <p:txBody>
            <a:bodyPr>
              <a:spAutoFit/>
            </a:bodyPr>
            <a:lstStyle/>
            <a:p>
              <a:pPr defTabSz="913765">
                <a:lnSpc>
                  <a:spcPct val="150000"/>
                </a:lnSpc>
                <a:defRPr/>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Information revolution, globalization and the Internet have broken the original social structure, economic structure, geostructure and cultural structure. Power, rules of procedure and the right of speech are constantly changing. Internet</a:t>
              </a:r>
              <a:r>
                <a:rPr lang="en-US" altLang="zh-CN" sz="1200" dirty="0">
                  <a:solidFill>
                    <a:schemeClr val="bg2">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2">
                      <a:lumMod val="50000"/>
                    </a:schemeClr>
                  </a:solidFill>
                  <a:latin typeface="微软雅黑" panose="020B0503020204020204" pitchFamily="34" charset="-122"/>
                  <a:ea typeface="微软雅黑" panose="020B0503020204020204" pitchFamily="34" charset="-122"/>
                </a:rPr>
                <a:t>Social governance, virtual social governance will be very different</a:t>
              </a:r>
              <a:endParaRPr lang="zh-CN" altLang="en-US" sz="1200" dirty="0">
                <a:solidFill>
                  <a:schemeClr val="bg2">
                    <a:lumMod val="50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24682" name="Rectangle 100"/>
            <p:cNvSpPr>
              <a:spLocks noChangeArrowheads="1"/>
            </p:cNvSpPr>
            <p:nvPr/>
          </p:nvSpPr>
          <p:spPr bwMode="auto">
            <a:xfrm>
              <a:off x="5146531" y="3446772"/>
              <a:ext cx="753880" cy="253818"/>
            </a:xfrm>
            <a:prstGeom prst="rect">
              <a:avLst/>
            </a:prstGeom>
            <a:noFill/>
            <a:ln w="9525">
              <a:noFill/>
              <a:miter lim="800000"/>
            </a:ln>
          </p:spPr>
          <p:txBody>
            <a:bodyPr wrap="none">
              <a:spAutoFit/>
            </a:bodyPr>
            <a:lstStyle/>
            <a:p>
              <a:pPr algn="just" defTabSz="1187450"/>
              <a:r>
                <a:rPr lang="zh-CN" altLang="en-US" sz="160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Add a title</a:t>
              </a:r>
            </a:p>
          </p:txBody>
        </p:sp>
      </p:grpSp>
      <p:grpSp>
        <p:nvGrpSpPr>
          <p:cNvPr id="3" name="Group 185"/>
          <p:cNvGrpSpPr/>
          <p:nvPr/>
        </p:nvGrpSpPr>
        <p:grpSpPr bwMode="auto">
          <a:xfrm>
            <a:off x="6614972" y="1773559"/>
            <a:ext cx="4381500" cy="2234769"/>
            <a:chOff x="5072066" y="1329450"/>
            <a:chExt cx="3286148" cy="1675698"/>
          </a:xfrm>
        </p:grpSpPr>
        <p:sp>
          <p:nvSpPr>
            <p:cNvPr id="24679" name="Rectangle 186"/>
            <p:cNvSpPr>
              <a:spLocks noChangeArrowheads="1"/>
            </p:cNvSpPr>
            <p:nvPr/>
          </p:nvSpPr>
          <p:spPr bwMode="auto">
            <a:xfrm>
              <a:off x="5451053" y="1329450"/>
              <a:ext cx="754058" cy="253858"/>
            </a:xfrm>
            <a:prstGeom prst="rect">
              <a:avLst/>
            </a:prstGeom>
            <a:noFill/>
            <a:ln w="9525">
              <a:noFill/>
              <a:miter lim="800000"/>
            </a:ln>
          </p:spPr>
          <p:txBody>
            <a:bodyPr wrap="none">
              <a:spAutoFit/>
            </a:bodyPr>
            <a:lstStyle/>
            <a:p>
              <a:pPr algn="just" defTabSz="118745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80" name="Rectangle 191"/>
            <p:cNvSpPr>
              <a:spLocks noChangeArrowheads="1"/>
            </p:cNvSpPr>
            <p:nvPr/>
          </p:nvSpPr>
          <p:spPr bwMode="auto">
            <a:xfrm>
              <a:off x="5072066" y="1571618"/>
              <a:ext cx="3286148" cy="1433530"/>
            </a:xfrm>
            <a:prstGeom prst="rect">
              <a:avLst/>
            </a:prstGeom>
            <a:noFill/>
            <a:ln w="9525">
              <a:noFill/>
              <a:miter lim="800000"/>
            </a:ln>
          </p:spPr>
          <p:txBody>
            <a:bodyPr>
              <a:spAutoFit/>
            </a:bodyPr>
            <a:lstStyle/>
            <a:p>
              <a:pPr marL="474345" indent="-474345">
                <a:lnSpc>
                  <a:spcPct val="150000"/>
                </a:lnSpc>
                <a:buFont typeface="Arial" panose="020B0604020202020204" pitchFamily="34" charset="0"/>
                <a:buAutoNum type="romanUcPeriod"/>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Integration itself also refers to the integration of identity, customer consumption into investment, partner participation in innovation, and so on, and so on.</a:t>
              </a:r>
              <a:endParaRPr lang="ms-MY" sz="10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a:endParaRPr>
            </a:p>
            <a:p>
              <a:pPr marL="474345" indent="-474345">
                <a:lnSpc>
                  <a:spcPct val="150000"/>
                </a:lnSpc>
                <a:buFont typeface="Arial" panose="020B0604020202020204" pitchFamily="34" charset="0"/>
                <a:buAutoNum type="romanUcPeriod"/>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China's extensive resource-driven growth model has long been unsustainable and must be shifted to the right path of innovation-driven development. This is the nature of the Internet, with the so-called Internet thinking to seek change, self-revolution</a:t>
              </a:r>
              <a:endParaRPr lang="ms-MY" sz="10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a:endParaRPr>
            </a:p>
          </p:txBody>
        </p:sp>
      </p:grpSp>
      <p:grpSp>
        <p:nvGrpSpPr>
          <p:cNvPr id="4" name="Group 846"/>
          <p:cNvGrpSpPr>
            <a:grpSpLocks noChangeAspect="1"/>
          </p:cNvGrpSpPr>
          <p:nvPr/>
        </p:nvGrpSpPr>
        <p:grpSpPr bwMode="auto">
          <a:xfrm>
            <a:off x="1498600" y="4692653"/>
            <a:ext cx="3236384" cy="2237316"/>
            <a:chOff x="2471" y="1335"/>
            <a:chExt cx="825" cy="570"/>
          </a:xfrm>
        </p:grpSpPr>
        <p:sp>
          <p:nvSpPr>
            <p:cNvPr id="368" name="Freeform 847"/>
            <p:cNvSpPr/>
            <p:nvPr/>
          </p:nvSpPr>
          <p:spPr bwMode="auto">
            <a:xfrm>
              <a:off x="2731" y="1734"/>
              <a:ext cx="231" cy="9"/>
            </a:xfrm>
            <a:custGeom>
              <a:avLst/>
              <a:gdLst>
                <a:gd name="T0" fmla="*/ 0 w 97"/>
                <a:gd name="T1" fmla="*/ 0 h 4"/>
                <a:gd name="T2" fmla="*/ 5 w 97"/>
                <a:gd name="T3" fmla="*/ 4 h 4"/>
                <a:gd name="T4" fmla="*/ 92 w 97"/>
                <a:gd name="T5" fmla="*/ 4 h 4"/>
                <a:gd name="T6" fmla="*/ 97 w 97"/>
                <a:gd name="T7" fmla="*/ 0 h 4"/>
                <a:gd name="T8" fmla="*/ 0 w 97"/>
                <a:gd name="T9" fmla="*/ 0 h 4"/>
              </a:gdLst>
              <a:ahLst/>
              <a:cxnLst>
                <a:cxn ang="0">
                  <a:pos x="T0" y="T1"/>
                </a:cxn>
                <a:cxn ang="0">
                  <a:pos x="T2" y="T3"/>
                </a:cxn>
                <a:cxn ang="0">
                  <a:pos x="T4" y="T5"/>
                </a:cxn>
                <a:cxn ang="0">
                  <a:pos x="T6" y="T7"/>
                </a:cxn>
                <a:cxn ang="0">
                  <a:pos x="T8" y="T9"/>
                </a:cxn>
              </a:cxnLst>
              <a:rect l="0" t="0" r="r" b="b"/>
              <a:pathLst>
                <a:path w="97" h="4">
                  <a:moveTo>
                    <a:pt x="0" y="0"/>
                  </a:moveTo>
                  <a:cubicBezTo>
                    <a:pt x="1" y="2"/>
                    <a:pt x="2" y="4"/>
                    <a:pt x="5" y="4"/>
                  </a:cubicBezTo>
                  <a:cubicBezTo>
                    <a:pt x="92" y="4"/>
                    <a:pt x="92" y="4"/>
                    <a:pt x="92" y="4"/>
                  </a:cubicBezTo>
                  <a:cubicBezTo>
                    <a:pt x="95" y="4"/>
                    <a:pt x="96" y="2"/>
                    <a:pt x="97" y="0"/>
                  </a:cubicBez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369" name="Freeform 848"/>
            <p:cNvSpPr/>
            <p:nvPr/>
          </p:nvSpPr>
          <p:spPr bwMode="auto">
            <a:xfrm>
              <a:off x="2533" y="1335"/>
              <a:ext cx="627" cy="396"/>
            </a:xfrm>
            <a:custGeom>
              <a:avLst/>
              <a:gdLst>
                <a:gd name="T0" fmla="*/ 6 w 263"/>
                <a:gd name="T1" fmla="*/ 166 h 166"/>
                <a:gd name="T2" fmla="*/ 257 w 263"/>
                <a:gd name="T3" fmla="*/ 166 h 166"/>
                <a:gd name="T4" fmla="*/ 263 w 263"/>
                <a:gd name="T5" fmla="*/ 166 h 166"/>
                <a:gd name="T6" fmla="*/ 263 w 263"/>
                <a:gd name="T7" fmla="*/ 7 h 166"/>
                <a:gd name="T8" fmla="*/ 257 w 263"/>
                <a:gd name="T9" fmla="*/ 0 h 166"/>
                <a:gd name="T10" fmla="*/ 6 w 263"/>
                <a:gd name="T11" fmla="*/ 0 h 166"/>
                <a:gd name="T12" fmla="*/ 0 w 263"/>
                <a:gd name="T13" fmla="*/ 7 h 166"/>
                <a:gd name="T14" fmla="*/ 0 w 263"/>
                <a:gd name="T15" fmla="*/ 166 h 166"/>
                <a:gd name="T16" fmla="*/ 6 w 263"/>
                <a:gd name="T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66">
                  <a:moveTo>
                    <a:pt x="6" y="166"/>
                  </a:moveTo>
                  <a:cubicBezTo>
                    <a:pt x="257" y="166"/>
                    <a:pt x="257" y="166"/>
                    <a:pt x="257" y="166"/>
                  </a:cubicBezTo>
                  <a:cubicBezTo>
                    <a:pt x="263" y="166"/>
                    <a:pt x="263" y="166"/>
                    <a:pt x="263" y="166"/>
                  </a:cubicBezTo>
                  <a:cubicBezTo>
                    <a:pt x="263" y="7"/>
                    <a:pt x="263" y="7"/>
                    <a:pt x="263" y="7"/>
                  </a:cubicBezTo>
                  <a:cubicBezTo>
                    <a:pt x="263" y="3"/>
                    <a:pt x="261" y="0"/>
                    <a:pt x="257" y="0"/>
                  </a:cubicBezTo>
                  <a:cubicBezTo>
                    <a:pt x="6" y="0"/>
                    <a:pt x="6" y="0"/>
                    <a:pt x="6" y="0"/>
                  </a:cubicBezTo>
                  <a:cubicBezTo>
                    <a:pt x="2" y="0"/>
                    <a:pt x="0" y="3"/>
                    <a:pt x="0" y="7"/>
                  </a:cubicBezTo>
                  <a:cubicBezTo>
                    <a:pt x="0" y="166"/>
                    <a:pt x="0" y="166"/>
                    <a:pt x="0" y="166"/>
                  </a:cubicBezTo>
                  <a:cubicBezTo>
                    <a:pt x="6" y="166"/>
                    <a:pt x="6" y="166"/>
                    <a:pt x="6" y="16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370" name="Freeform 849"/>
            <p:cNvSpPr>
              <a:spLocks noEditPoints="1"/>
            </p:cNvSpPr>
            <p:nvPr/>
          </p:nvSpPr>
          <p:spPr bwMode="auto">
            <a:xfrm>
              <a:off x="2531" y="1335"/>
              <a:ext cx="631" cy="399"/>
            </a:xfrm>
            <a:custGeom>
              <a:avLst/>
              <a:gdLst>
                <a:gd name="T0" fmla="*/ 264 w 265"/>
                <a:gd name="T1" fmla="*/ 167 h 167"/>
                <a:gd name="T2" fmla="*/ 1 w 265"/>
                <a:gd name="T3" fmla="*/ 167 h 167"/>
                <a:gd name="T4" fmla="*/ 0 w 265"/>
                <a:gd name="T5" fmla="*/ 166 h 167"/>
                <a:gd name="T6" fmla="*/ 0 w 265"/>
                <a:gd name="T7" fmla="*/ 7 h 167"/>
                <a:gd name="T8" fmla="*/ 7 w 265"/>
                <a:gd name="T9" fmla="*/ 0 h 167"/>
                <a:gd name="T10" fmla="*/ 258 w 265"/>
                <a:gd name="T11" fmla="*/ 0 h 167"/>
                <a:gd name="T12" fmla="*/ 265 w 265"/>
                <a:gd name="T13" fmla="*/ 7 h 167"/>
                <a:gd name="T14" fmla="*/ 265 w 265"/>
                <a:gd name="T15" fmla="*/ 166 h 167"/>
                <a:gd name="T16" fmla="*/ 264 w 265"/>
                <a:gd name="T17" fmla="*/ 167 h 167"/>
                <a:gd name="T18" fmla="*/ 1 w 265"/>
                <a:gd name="T19" fmla="*/ 166 h 167"/>
                <a:gd name="T20" fmla="*/ 264 w 265"/>
                <a:gd name="T21" fmla="*/ 166 h 167"/>
                <a:gd name="T22" fmla="*/ 264 w 265"/>
                <a:gd name="T23" fmla="*/ 7 h 167"/>
                <a:gd name="T24" fmla="*/ 258 w 265"/>
                <a:gd name="T25" fmla="*/ 1 h 167"/>
                <a:gd name="T26" fmla="*/ 7 w 265"/>
                <a:gd name="T27" fmla="*/ 1 h 167"/>
                <a:gd name="T28" fmla="*/ 1 w 265"/>
                <a:gd name="T29" fmla="*/ 7 h 167"/>
                <a:gd name="T30" fmla="*/ 1 w 265"/>
                <a:gd name="T31"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167">
                  <a:moveTo>
                    <a:pt x="264" y="167"/>
                  </a:moveTo>
                  <a:cubicBezTo>
                    <a:pt x="1" y="167"/>
                    <a:pt x="1" y="167"/>
                    <a:pt x="1" y="167"/>
                  </a:cubicBezTo>
                  <a:cubicBezTo>
                    <a:pt x="0" y="166"/>
                    <a:pt x="0" y="166"/>
                    <a:pt x="0" y="166"/>
                  </a:cubicBezTo>
                  <a:cubicBezTo>
                    <a:pt x="0" y="7"/>
                    <a:pt x="0" y="7"/>
                    <a:pt x="0" y="7"/>
                  </a:cubicBezTo>
                  <a:cubicBezTo>
                    <a:pt x="0" y="3"/>
                    <a:pt x="3" y="0"/>
                    <a:pt x="7" y="0"/>
                  </a:cubicBezTo>
                  <a:cubicBezTo>
                    <a:pt x="258" y="0"/>
                    <a:pt x="258" y="0"/>
                    <a:pt x="258" y="0"/>
                  </a:cubicBezTo>
                  <a:cubicBezTo>
                    <a:pt x="262" y="0"/>
                    <a:pt x="265" y="3"/>
                    <a:pt x="265" y="7"/>
                  </a:cubicBezTo>
                  <a:cubicBezTo>
                    <a:pt x="265" y="166"/>
                    <a:pt x="265" y="166"/>
                    <a:pt x="265" y="166"/>
                  </a:cubicBezTo>
                  <a:cubicBezTo>
                    <a:pt x="264" y="167"/>
                    <a:pt x="264" y="167"/>
                    <a:pt x="264" y="167"/>
                  </a:cubicBezTo>
                  <a:moveTo>
                    <a:pt x="1" y="166"/>
                  </a:moveTo>
                  <a:cubicBezTo>
                    <a:pt x="264" y="166"/>
                    <a:pt x="264" y="166"/>
                    <a:pt x="264" y="166"/>
                  </a:cubicBezTo>
                  <a:cubicBezTo>
                    <a:pt x="264" y="7"/>
                    <a:pt x="264" y="7"/>
                    <a:pt x="264" y="7"/>
                  </a:cubicBezTo>
                  <a:cubicBezTo>
                    <a:pt x="264" y="4"/>
                    <a:pt x="261" y="1"/>
                    <a:pt x="258" y="1"/>
                  </a:cubicBezTo>
                  <a:cubicBezTo>
                    <a:pt x="7" y="1"/>
                    <a:pt x="7" y="1"/>
                    <a:pt x="7" y="1"/>
                  </a:cubicBezTo>
                  <a:cubicBezTo>
                    <a:pt x="4" y="1"/>
                    <a:pt x="1" y="4"/>
                    <a:pt x="1" y="7"/>
                  </a:cubicBezTo>
                  <a:cubicBezTo>
                    <a:pt x="1" y="166"/>
                    <a:pt x="1" y="166"/>
                    <a:pt x="1" y="166"/>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371" name="Rectangle 850"/>
            <p:cNvSpPr>
              <a:spLocks noChangeArrowheads="1"/>
            </p:cNvSpPr>
            <p:nvPr/>
          </p:nvSpPr>
          <p:spPr bwMode="auto">
            <a:xfrm>
              <a:off x="2572" y="1373"/>
              <a:ext cx="550" cy="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72" name="Rectangle 851"/>
            <p:cNvSpPr>
              <a:spLocks noChangeArrowheads="1"/>
            </p:cNvSpPr>
            <p:nvPr/>
          </p:nvSpPr>
          <p:spPr bwMode="auto">
            <a:xfrm>
              <a:off x="2572" y="1373"/>
              <a:ext cx="55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73" name="Freeform 852"/>
            <p:cNvSpPr>
              <a:spLocks noEditPoints="1"/>
            </p:cNvSpPr>
            <p:nvPr/>
          </p:nvSpPr>
          <p:spPr bwMode="auto">
            <a:xfrm>
              <a:off x="2569" y="1373"/>
              <a:ext cx="555" cy="322"/>
            </a:xfrm>
            <a:custGeom>
              <a:avLst/>
              <a:gdLst>
                <a:gd name="T0" fmla="*/ 553 w 555"/>
                <a:gd name="T1" fmla="*/ 322 h 322"/>
                <a:gd name="T2" fmla="*/ 3 w 555"/>
                <a:gd name="T3" fmla="*/ 322 h 322"/>
                <a:gd name="T4" fmla="*/ 0 w 555"/>
                <a:gd name="T5" fmla="*/ 320 h 322"/>
                <a:gd name="T6" fmla="*/ 0 w 555"/>
                <a:gd name="T7" fmla="*/ 0 h 322"/>
                <a:gd name="T8" fmla="*/ 3 w 555"/>
                <a:gd name="T9" fmla="*/ 0 h 322"/>
                <a:gd name="T10" fmla="*/ 553 w 555"/>
                <a:gd name="T11" fmla="*/ 0 h 322"/>
                <a:gd name="T12" fmla="*/ 555 w 555"/>
                <a:gd name="T13" fmla="*/ 0 h 322"/>
                <a:gd name="T14" fmla="*/ 555 w 555"/>
                <a:gd name="T15" fmla="*/ 320 h 322"/>
                <a:gd name="T16" fmla="*/ 553 w 555"/>
                <a:gd name="T17" fmla="*/ 322 h 322"/>
                <a:gd name="T18" fmla="*/ 3 w 555"/>
                <a:gd name="T19" fmla="*/ 320 h 322"/>
                <a:gd name="T20" fmla="*/ 553 w 555"/>
                <a:gd name="T21" fmla="*/ 320 h 322"/>
                <a:gd name="T22" fmla="*/ 553 w 555"/>
                <a:gd name="T23" fmla="*/ 2 h 322"/>
                <a:gd name="T24" fmla="*/ 3 w 555"/>
                <a:gd name="T25" fmla="*/ 2 h 322"/>
                <a:gd name="T26" fmla="*/ 3 w 555"/>
                <a:gd name="T27" fmla="*/ 32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322">
                  <a:moveTo>
                    <a:pt x="553" y="322"/>
                  </a:moveTo>
                  <a:lnTo>
                    <a:pt x="3" y="322"/>
                  </a:lnTo>
                  <a:lnTo>
                    <a:pt x="0" y="320"/>
                  </a:lnTo>
                  <a:lnTo>
                    <a:pt x="0" y="0"/>
                  </a:lnTo>
                  <a:lnTo>
                    <a:pt x="3" y="0"/>
                  </a:lnTo>
                  <a:lnTo>
                    <a:pt x="553" y="0"/>
                  </a:lnTo>
                  <a:lnTo>
                    <a:pt x="555" y="0"/>
                  </a:lnTo>
                  <a:lnTo>
                    <a:pt x="555" y="320"/>
                  </a:lnTo>
                  <a:lnTo>
                    <a:pt x="553" y="322"/>
                  </a:lnTo>
                  <a:close/>
                  <a:moveTo>
                    <a:pt x="3" y="320"/>
                  </a:moveTo>
                  <a:lnTo>
                    <a:pt x="553" y="320"/>
                  </a:lnTo>
                  <a:lnTo>
                    <a:pt x="553" y="2"/>
                  </a:lnTo>
                  <a:lnTo>
                    <a:pt x="3" y="2"/>
                  </a:lnTo>
                  <a:lnTo>
                    <a:pt x="3" y="32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374" name="Freeform 853"/>
            <p:cNvSpPr>
              <a:spLocks noEditPoints="1"/>
            </p:cNvSpPr>
            <p:nvPr/>
          </p:nvSpPr>
          <p:spPr bwMode="auto">
            <a:xfrm>
              <a:off x="2569" y="1373"/>
              <a:ext cx="555" cy="322"/>
            </a:xfrm>
            <a:custGeom>
              <a:avLst/>
              <a:gdLst>
                <a:gd name="T0" fmla="*/ 553 w 555"/>
                <a:gd name="T1" fmla="*/ 322 h 322"/>
                <a:gd name="T2" fmla="*/ 3 w 555"/>
                <a:gd name="T3" fmla="*/ 322 h 322"/>
                <a:gd name="T4" fmla="*/ 0 w 555"/>
                <a:gd name="T5" fmla="*/ 320 h 322"/>
                <a:gd name="T6" fmla="*/ 0 w 555"/>
                <a:gd name="T7" fmla="*/ 0 h 322"/>
                <a:gd name="T8" fmla="*/ 3 w 555"/>
                <a:gd name="T9" fmla="*/ 0 h 322"/>
                <a:gd name="T10" fmla="*/ 553 w 555"/>
                <a:gd name="T11" fmla="*/ 0 h 322"/>
                <a:gd name="T12" fmla="*/ 555 w 555"/>
                <a:gd name="T13" fmla="*/ 0 h 322"/>
                <a:gd name="T14" fmla="*/ 555 w 555"/>
                <a:gd name="T15" fmla="*/ 320 h 322"/>
                <a:gd name="T16" fmla="*/ 553 w 555"/>
                <a:gd name="T17" fmla="*/ 322 h 322"/>
                <a:gd name="T18" fmla="*/ 3 w 555"/>
                <a:gd name="T19" fmla="*/ 320 h 322"/>
                <a:gd name="T20" fmla="*/ 553 w 555"/>
                <a:gd name="T21" fmla="*/ 320 h 322"/>
                <a:gd name="T22" fmla="*/ 553 w 555"/>
                <a:gd name="T23" fmla="*/ 2 h 322"/>
                <a:gd name="T24" fmla="*/ 3 w 555"/>
                <a:gd name="T25" fmla="*/ 2 h 322"/>
                <a:gd name="T26" fmla="*/ 3 w 555"/>
                <a:gd name="T27" fmla="*/ 32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322">
                  <a:moveTo>
                    <a:pt x="553" y="322"/>
                  </a:moveTo>
                  <a:lnTo>
                    <a:pt x="3" y="322"/>
                  </a:lnTo>
                  <a:lnTo>
                    <a:pt x="0" y="320"/>
                  </a:lnTo>
                  <a:lnTo>
                    <a:pt x="0" y="0"/>
                  </a:lnTo>
                  <a:lnTo>
                    <a:pt x="3" y="0"/>
                  </a:lnTo>
                  <a:lnTo>
                    <a:pt x="553" y="0"/>
                  </a:lnTo>
                  <a:lnTo>
                    <a:pt x="555" y="0"/>
                  </a:lnTo>
                  <a:lnTo>
                    <a:pt x="555" y="320"/>
                  </a:lnTo>
                  <a:lnTo>
                    <a:pt x="553" y="322"/>
                  </a:lnTo>
                  <a:moveTo>
                    <a:pt x="3" y="320"/>
                  </a:moveTo>
                  <a:lnTo>
                    <a:pt x="553" y="320"/>
                  </a:lnTo>
                  <a:lnTo>
                    <a:pt x="553" y="2"/>
                  </a:lnTo>
                  <a:lnTo>
                    <a:pt x="3" y="2"/>
                  </a:lnTo>
                  <a:lnTo>
                    <a:pt x="3" y="3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375" name="Freeform 854"/>
            <p:cNvSpPr/>
            <p:nvPr/>
          </p:nvSpPr>
          <p:spPr bwMode="auto">
            <a:xfrm>
              <a:off x="2474" y="1734"/>
              <a:ext cx="746" cy="35"/>
            </a:xfrm>
            <a:custGeom>
              <a:avLst/>
              <a:gdLst>
                <a:gd name="T0" fmla="*/ 313 w 313"/>
                <a:gd name="T1" fmla="*/ 0 h 15"/>
                <a:gd name="T2" fmla="*/ 205 w 313"/>
                <a:gd name="T3" fmla="*/ 0 h 15"/>
                <a:gd name="T4" fmla="*/ 200 w 313"/>
                <a:gd name="T5" fmla="*/ 4 h 15"/>
                <a:gd name="T6" fmla="*/ 113 w 313"/>
                <a:gd name="T7" fmla="*/ 4 h 15"/>
                <a:gd name="T8" fmla="*/ 108 w 313"/>
                <a:gd name="T9" fmla="*/ 0 h 15"/>
                <a:gd name="T10" fmla="*/ 0 w 313"/>
                <a:gd name="T11" fmla="*/ 0 h 15"/>
                <a:gd name="T12" fmla="*/ 0 w 313"/>
                <a:gd name="T13" fmla="*/ 2 h 15"/>
                <a:gd name="T14" fmla="*/ 0 w 313"/>
                <a:gd name="T15" fmla="*/ 6 h 15"/>
                <a:gd name="T16" fmla="*/ 14 w 313"/>
                <a:gd name="T17" fmla="*/ 15 h 15"/>
                <a:gd name="T18" fmla="*/ 299 w 313"/>
                <a:gd name="T19" fmla="*/ 15 h 15"/>
                <a:gd name="T20" fmla="*/ 313 w 313"/>
                <a:gd name="T21" fmla="*/ 6 h 15"/>
                <a:gd name="T22" fmla="*/ 313 w 313"/>
                <a:gd name="T23" fmla="*/ 2 h 15"/>
                <a:gd name="T24" fmla="*/ 313 w 3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15">
                  <a:moveTo>
                    <a:pt x="313" y="0"/>
                  </a:moveTo>
                  <a:cubicBezTo>
                    <a:pt x="205" y="0"/>
                    <a:pt x="205" y="0"/>
                    <a:pt x="205" y="0"/>
                  </a:cubicBezTo>
                  <a:cubicBezTo>
                    <a:pt x="204" y="2"/>
                    <a:pt x="203" y="4"/>
                    <a:pt x="200" y="4"/>
                  </a:cubicBezTo>
                  <a:cubicBezTo>
                    <a:pt x="113" y="4"/>
                    <a:pt x="113" y="4"/>
                    <a:pt x="113" y="4"/>
                  </a:cubicBezTo>
                  <a:cubicBezTo>
                    <a:pt x="110" y="4"/>
                    <a:pt x="109" y="2"/>
                    <a:pt x="108" y="0"/>
                  </a:cubicBezTo>
                  <a:cubicBezTo>
                    <a:pt x="0" y="0"/>
                    <a:pt x="0" y="0"/>
                    <a:pt x="0" y="0"/>
                  </a:cubicBezTo>
                  <a:cubicBezTo>
                    <a:pt x="0" y="1"/>
                    <a:pt x="0" y="1"/>
                    <a:pt x="0" y="2"/>
                  </a:cubicBezTo>
                  <a:cubicBezTo>
                    <a:pt x="0" y="6"/>
                    <a:pt x="0" y="6"/>
                    <a:pt x="0" y="6"/>
                  </a:cubicBezTo>
                  <a:cubicBezTo>
                    <a:pt x="0" y="14"/>
                    <a:pt x="6" y="15"/>
                    <a:pt x="14" y="15"/>
                  </a:cubicBezTo>
                  <a:cubicBezTo>
                    <a:pt x="299" y="15"/>
                    <a:pt x="299" y="15"/>
                    <a:pt x="299" y="15"/>
                  </a:cubicBezTo>
                  <a:cubicBezTo>
                    <a:pt x="307" y="15"/>
                    <a:pt x="313" y="14"/>
                    <a:pt x="313" y="6"/>
                  </a:cubicBezTo>
                  <a:cubicBezTo>
                    <a:pt x="313" y="2"/>
                    <a:pt x="313" y="2"/>
                    <a:pt x="313" y="2"/>
                  </a:cubicBezTo>
                  <a:cubicBezTo>
                    <a:pt x="313" y="1"/>
                    <a:pt x="313" y="1"/>
                    <a:pt x="313"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376" name="Freeform 855"/>
            <p:cNvSpPr>
              <a:spLocks noEditPoints="1"/>
            </p:cNvSpPr>
            <p:nvPr/>
          </p:nvSpPr>
          <p:spPr bwMode="auto">
            <a:xfrm>
              <a:off x="2471" y="1734"/>
              <a:ext cx="751" cy="35"/>
            </a:xfrm>
            <a:custGeom>
              <a:avLst/>
              <a:gdLst>
                <a:gd name="T0" fmla="*/ 300 w 315"/>
                <a:gd name="T1" fmla="*/ 15 h 15"/>
                <a:gd name="T2" fmla="*/ 15 w 315"/>
                <a:gd name="T3" fmla="*/ 15 h 15"/>
                <a:gd name="T4" fmla="*/ 0 w 315"/>
                <a:gd name="T5" fmla="*/ 6 h 15"/>
                <a:gd name="T6" fmla="*/ 0 w 315"/>
                <a:gd name="T7" fmla="*/ 2 h 15"/>
                <a:gd name="T8" fmla="*/ 1 w 315"/>
                <a:gd name="T9" fmla="*/ 1 h 15"/>
                <a:gd name="T10" fmla="*/ 1 w 315"/>
                <a:gd name="T11" fmla="*/ 0 h 15"/>
                <a:gd name="T12" fmla="*/ 1 w 315"/>
                <a:gd name="T13" fmla="*/ 0 h 15"/>
                <a:gd name="T14" fmla="*/ 109 w 315"/>
                <a:gd name="T15" fmla="*/ 0 h 15"/>
                <a:gd name="T16" fmla="*/ 110 w 315"/>
                <a:gd name="T17" fmla="*/ 0 h 15"/>
                <a:gd name="T18" fmla="*/ 114 w 315"/>
                <a:gd name="T19" fmla="*/ 4 h 15"/>
                <a:gd name="T20" fmla="*/ 201 w 315"/>
                <a:gd name="T21" fmla="*/ 4 h 15"/>
                <a:gd name="T22" fmla="*/ 205 w 315"/>
                <a:gd name="T23" fmla="*/ 0 h 15"/>
                <a:gd name="T24" fmla="*/ 206 w 315"/>
                <a:gd name="T25" fmla="*/ 0 h 15"/>
                <a:gd name="T26" fmla="*/ 314 w 315"/>
                <a:gd name="T27" fmla="*/ 0 h 15"/>
                <a:gd name="T28" fmla="*/ 314 w 315"/>
                <a:gd name="T29" fmla="*/ 0 h 15"/>
                <a:gd name="T30" fmla="*/ 314 w 315"/>
                <a:gd name="T31" fmla="*/ 1 h 15"/>
                <a:gd name="T32" fmla="*/ 315 w 315"/>
                <a:gd name="T33" fmla="*/ 2 h 15"/>
                <a:gd name="T34" fmla="*/ 315 w 315"/>
                <a:gd name="T35" fmla="*/ 6 h 15"/>
                <a:gd name="T36" fmla="*/ 300 w 315"/>
                <a:gd name="T37" fmla="*/ 15 h 15"/>
                <a:gd name="T38" fmla="*/ 2 w 315"/>
                <a:gd name="T39" fmla="*/ 1 h 15"/>
                <a:gd name="T40" fmla="*/ 2 w 315"/>
                <a:gd name="T41" fmla="*/ 1 h 15"/>
                <a:gd name="T42" fmla="*/ 2 w 315"/>
                <a:gd name="T43" fmla="*/ 2 h 15"/>
                <a:gd name="T44" fmla="*/ 2 w 315"/>
                <a:gd name="T45" fmla="*/ 6 h 15"/>
                <a:gd name="T46" fmla="*/ 15 w 315"/>
                <a:gd name="T47" fmla="*/ 14 h 15"/>
                <a:gd name="T48" fmla="*/ 300 w 315"/>
                <a:gd name="T49" fmla="*/ 14 h 15"/>
                <a:gd name="T50" fmla="*/ 313 w 315"/>
                <a:gd name="T51" fmla="*/ 6 h 15"/>
                <a:gd name="T52" fmla="*/ 313 w 315"/>
                <a:gd name="T53" fmla="*/ 2 h 15"/>
                <a:gd name="T54" fmla="*/ 313 w 315"/>
                <a:gd name="T55" fmla="*/ 1 h 15"/>
                <a:gd name="T56" fmla="*/ 313 w 315"/>
                <a:gd name="T57" fmla="*/ 1 h 15"/>
                <a:gd name="T58" fmla="*/ 206 w 315"/>
                <a:gd name="T59" fmla="*/ 1 h 15"/>
                <a:gd name="T60" fmla="*/ 201 w 315"/>
                <a:gd name="T61" fmla="*/ 5 h 15"/>
                <a:gd name="T62" fmla="*/ 114 w 315"/>
                <a:gd name="T63" fmla="*/ 5 h 15"/>
                <a:gd name="T64" fmla="*/ 109 w 315"/>
                <a:gd name="T65" fmla="*/ 1 h 15"/>
                <a:gd name="T66" fmla="*/ 2 w 315"/>
                <a:gd name="T6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5" h="15">
                  <a:moveTo>
                    <a:pt x="300" y="15"/>
                  </a:moveTo>
                  <a:cubicBezTo>
                    <a:pt x="15" y="15"/>
                    <a:pt x="15" y="15"/>
                    <a:pt x="15" y="15"/>
                  </a:cubicBezTo>
                  <a:cubicBezTo>
                    <a:pt x="8" y="15"/>
                    <a:pt x="0" y="15"/>
                    <a:pt x="0" y="6"/>
                  </a:cubicBezTo>
                  <a:cubicBezTo>
                    <a:pt x="0" y="2"/>
                    <a:pt x="0" y="2"/>
                    <a:pt x="0" y="2"/>
                  </a:cubicBezTo>
                  <a:cubicBezTo>
                    <a:pt x="1" y="1"/>
                    <a:pt x="1" y="1"/>
                    <a:pt x="1" y="1"/>
                  </a:cubicBezTo>
                  <a:cubicBezTo>
                    <a:pt x="1" y="0"/>
                    <a:pt x="1" y="0"/>
                    <a:pt x="1" y="0"/>
                  </a:cubicBezTo>
                  <a:cubicBezTo>
                    <a:pt x="1" y="0"/>
                    <a:pt x="1" y="0"/>
                    <a:pt x="1" y="0"/>
                  </a:cubicBezTo>
                  <a:cubicBezTo>
                    <a:pt x="109" y="0"/>
                    <a:pt x="109" y="0"/>
                    <a:pt x="109" y="0"/>
                  </a:cubicBezTo>
                  <a:cubicBezTo>
                    <a:pt x="110" y="0"/>
                    <a:pt x="110" y="0"/>
                    <a:pt x="110" y="0"/>
                  </a:cubicBezTo>
                  <a:cubicBezTo>
                    <a:pt x="110" y="2"/>
                    <a:pt x="112" y="4"/>
                    <a:pt x="114" y="4"/>
                  </a:cubicBezTo>
                  <a:cubicBezTo>
                    <a:pt x="201" y="4"/>
                    <a:pt x="201" y="4"/>
                    <a:pt x="201" y="4"/>
                  </a:cubicBezTo>
                  <a:cubicBezTo>
                    <a:pt x="203" y="4"/>
                    <a:pt x="205" y="2"/>
                    <a:pt x="205" y="0"/>
                  </a:cubicBezTo>
                  <a:cubicBezTo>
                    <a:pt x="206" y="0"/>
                    <a:pt x="206" y="0"/>
                    <a:pt x="206" y="0"/>
                  </a:cubicBezTo>
                  <a:cubicBezTo>
                    <a:pt x="314" y="0"/>
                    <a:pt x="314" y="0"/>
                    <a:pt x="314" y="0"/>
                  </a:cubicBezTo>
                  <a:cubicBezTo>
                    <a:pt x="314" y="0"/>
                    <a:pt x="314" y="0"/>
                    <a:pt x="314" y="0"/>
                  </a:cubicBezTo>
                  <a:cubicBezTo>
                    <a:pt x="314" y="1"/>
                    <a:pt x="314" y="1"/>
                    <a:pt x="314" y="1"/>
                  </a:cubicBezTo>
                  <a:cubicBezTo>
                    <a:pt x="315" y="1"/>
                    <a:pt x="315" y="1"/>
                    <a:pt x="315" y="2"/>
                  </a:cubicBezTo>
                  <a:cubicBezTo>
                    <a:pt x="315" y="6"/>
                    <a:pt x="315" y="6"/>
                    <a:pt x="315" y="6"/>
                  </a:cubicBezTo>
                  <a:cubicBezTo>
                    <a:pt x="315" y="15"/>
                    <a:pt x="306" y="15"/>
                    <a:pt x="300" y="15"/>
                  </a:cubicBezTo>
                  <a:moveTo>
                    <a:pt x="2" y="1"/>
                  </a:moveTo>
                  <a:cubicBezTo>
                    <a:pt x="2" y="1"/>
                    <a:pt x="2" y="1"/>
                    <a:pt x="2" y="1"/>
                  </a:cubicBezTo>
                  <a:cubicBezTo>
                    <a:pt x="2" y="2"/>
                    <a:pt x="2" y="2"/>
                    <a:pt x="2" y="2"/>
                  </a:cubicBezTo>
                  <a:cubicBezTo>
                    <a:pt x="2" y="6"/>
                    <a:pt x="2" y="6"/>
                    <a:pt x="2" y="6"/>
                  </a:cubicBezTo>
                  <a:cubicBezTo>
                    <a:pt x="2" y="14"/>
                    <a:pt x="7" y="14"/>
                    <a:pt x="15" y="14"/>
                  </a:cubicBezTo>
                  <a:cubicBezTo>
                    <a:pt x="300" y="14"/>
                    <a:pt x="300" y="14"/>
                    <a:pt x="300" y="14"/>
                  </a:cubicBezTo>
                  <a:cubicBezTo>
                    <a:pt x="308" y="14"/>
                    <a:pt x="313" y="14"/>
                    <a:pt x="313" y="6"/>
                  </a:cubicBezTo>
                  <a:cubicBezTo>
                    <a:pt x="313" y="2"/>
                    <a:pt x="313" y="2"/>
                    <a:pt x="313" y="2"/>
                  </a:cubicBezTo>
                  <a:cubicBezTo>
                    <a:pt x="313" y="1"/>
                    <a:pt x="313" y="1"/>
                    <a:pt x="313" y="1"/>
                  </a:cubicBezTo>
                  <a:cubicBezTo>
                    <a:pt x="313" y="1"/>
                    <a:pt x="313" y="1"/>
                    <a:pt x="313" y="1"/>
                  </a:cubicBezTo>
                  <a:cubicBezTo>
                    <a:pt x="206" y="1"/>
                    <a:pt x="206" y="1"/>
                    <a:pt x="206" y="1"/>
                  </a:cubicBezTo>
                  <a:cubicBezTo>
                    <a:pt x="206" y="3"/>
                    <a:pt x="204" y="5"/>
                    <a:pt x="201" y="5"/>
                  </a:cubicBezTo>
                  <a:cubicBezTo>
                    <a:pt x="114" y="5"/>
                    <a:pt x="114" y="5"/>
                    <a:pt x="114" y="5"/>
                  </a:cubicBezTo>
                  <a:cubicBezTo>
                    <a:pt x="111" y="5"/>
                    <a:pt x="109" y="3"/>
                    <a:pt x="109" y="1"/>
                  </a:cubicBezTo>
                  <a:cubicBezTo>
                    <a:pt x="2" y="1"/>
                    <a:pt x="2" y="1"/>
                    <a:pt x="2" y="1"/>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377" name="Rectangle 856"/>
            <p:cNvSpPr>
              <a:spLocks noChangeArrowheads="1"/>
            </p:cNvSpPr>
            <p:nvPr/>
          </p:nvSpPr>
          <p:spPr bwMode="auto">
            <a:xfrm>
              <a:off x="2915" y="1375"/>
              <a:ext cx="205" cy="316"/>
            </a:xfrm>
            <a:prstGeom prst="rect">
              <a:avLst/>
            </a:prstGeom>
            <a:solidFill>
              <a:srgbClr val="F6F2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78" name="Rectangle 857"/>
            <p:cNvSpPr>
              <a:spLocks noChangeArrowheads="1"/>
            </p:cNvSpPr>
            <p:nvPr/>
          </p:nvSpPr>
          <p:spPr bwMode="auto">
            <a:xfrm>
              <a:off x="2915" y="1375"/>
              <a:ext cx="20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79" name="Rectangle 858"/>
            <p:cNvSpPr>
              <a:spLocks noChangeArrowheads="1"/>
            </p:cNvSpPr>
            <p:nvPr/>
          </p:nvSpPr>
          <p:spPr bwMode="auto">
            <a:xfrm>
              <a:off x="2574" y="1375"/>
              <a:ext cx="546" cy="3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80" name="Rectangle 859"/>
            <p:cNvSpPr>
              <a:spLocks noChangeArrowheads="1"/>
            </p:cNvSpPr>
            <p:nvPr/>
          </p:nvSpPr>
          <p:spPr bwMode="auto">
            <a:xfrm>
              <a:off x="2915" y="1375"/>
              <a:ext cx="205" cy="34"/>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81" name="Rectangle 860"/>
            <p:cNvSpPr>
              <a:spLocks noChangeArrowheads="1"/>
            </p:cNvSpPr>
            <p:nvPr/>
          </p:nvSpPr>
          <p:spPr bwMode="auto">
            <a:xfrm>
              <a:off x="2598" y="1636"/>
              <a:ext cx="78" cy="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82" name="Rectangle 861"/>
            <p:cNvSpPr>
              <a:spLocks noChangeArrowheads="1"/>
            </p:cNvSpPr>
            <p:nvPr/>
          </p:nvSpPr>
          <p:spPr bwMode="auto">
            <a:xfrm>
              <a:off x="2598" y="1652"/>
              <a:ext cx="262"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83" name="Rectangle 862"/>
            <p:cNvSpPr>
              <a:spLocks noChangeArrowheads="1"/>
            </p:cNvSpPr>
            <p:nvPr/>
          </p:nvSpPr>
          <p:spPr bwMode="auto">
            <a:xfrm>
              <a:off x="2598" y="1667"/>
              <a:ext cx="200"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84" name="Rectangle 863"/>
            <p:cNvSpPr>
              <a:spLocks noChangeArrowheads="1"/>
            </p:cNvSpPr>
            <p:nvPr/>
          </p:nvSpPr>
          <p:spPr bwMode="auto">
            <a:xfrm>
              <a:off x="2595"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85" name="Rectangle 864"/>
            <p:cNvSpPr>
              <a:spLocks noChangeArrowheads="1"/>
            </p:cNvSpPr>
            <p:nvPr/>
          </p:nvSpPr>
          <p:spPr bwMode="auto">
            <a:xfrm>
              <a:off x="2660"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86" name="Rectangle 865"/>
            <p:cNvSpPr>
              <a:spLocks noChangeArrowheads="1"/>
            </p:cNvSpPr>
            <p:nvPr/>
          </p:nvSpPr>
          <p:spPr bwMode="auto">
            <a:xfrm>
              <a:off x="2724"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87" name="Rectangle 866"/>
            <p:cNvSpPr>
              <a:spLocks noChangeArrowheads="1"/>
            </p:cNvSpPr>
            <p:nvPr/>
          </p:nvSpPr>
          <p:spPr bwMode="auto">
            <a:xfrm>
              <a:off x="2786"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88" name="Rectangle 867"/>
            <p:cNvSpPr>
              <a:spLocks noChangeArrowheads="1"/>
            </p:cNvSpPr>
            <p:nvPr/>
          </p:nvSpPr>
          <p:spPr bwMode="auto">
            <a:xfrm>
              <a:off x="2929" y="1390"/>
              <a:ext cx="50"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89" name="Rectangle 868"/>
            <p:cNvSpPr>
              <a:spLocks noChangeArrowheads="1"/>
            </p:cNvSpPr>
            <p:nvPr/>
          </p:nvSpPr>
          <p:spPr bwMode="auto">
            <a:xfrm>
              <a:off x="3015" y="1454"/>
              <a:ext cx="59"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90" name="Rectangle 869"/>
            <p:cNvSpPr>
              <a:spLocks noChangeArrowheads="1"/>
            </p:cNvSpPr>
            <p:nvPr/>
          </p:nvSpPr>
          <p:spPr bwMode="auto">
            <a:xfrm>
              <a:off x="3015" y="1471"/>
              <a:ext cx="8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91" name="Rectangle 870"/>
            <p:cNvSpPr>
              <a:spLocks noChangeArrowheads="1"/>
            </p:cNvSpPr>
            <p:nvPr/>
          </p:nvSpPr>
          <p:spPr bwMode="auto">
            <a:xfrm>
              <a:off x="3015" y="1485"/>
              <a:ext cx="71"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92" name="Rectangle 871"/>
            <p:cNvSpPr>
              <a:spLocks noChangeArrowheads="1"/>
            </p:cNvSpPr>
            <p:nvPr/>
          </p:nvSpPr>
          <p:spPr bwMode="auto">
            <a:xfrm>
              <a:off x="3015" y="1499"/>
              <a:ext cx="59"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93" name="Rectangle 872"/>
            <p:cNvSpPr>
              <a:spLocks noChangeArrowheads="1"/>
            </p:cNvSpPr>
            <p:nvPr/>
          </p:nvSpPr>
          <p:spPr bwMode="auto">
            <a:xfrm>
              <a:off x="3015" y="1564"/>
              <a:ext cx="59"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94" name="Rectangle 873"/>
            <p:cNvSpPr>
              <a:spLocks noChangeArrowheads="1"/>
            </p:cNvSpPr>
            <p:nvPr/>
          </p:nvSpPr>
          <p:spPr bwMode="auto">
            <a:xfrm>
              <a:off x="3015" y="1581"/>
              <a:ext cx="8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95" name="Rectangle 874"/>
            <p:cNvSpPr>
              <a:spLocks noChangeArrowheads="1"/>
            </p:cNvSpPr>
            <p:nvPr/>
          </p:nvSpPr>
          <p:spPr bwMode="auto">
            <a:xfrm>
              <a:off x="3015" y="1581"/>
              <a:ext cx="8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96" name="Rectangle 875"/>
            <p:cNvSpPr>
              <a:spLocks noChangeArrowheads="1"/>
            </p:cNvSpPr>
            <p:nvPr/>
          </p:nvSpPr>
          <p:spPr bwMode="auto">
            <a:xfrm>
              <a:off x="3015" y="1595"/>
              <a:ext cx="7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97" name="Rectangle 876"/>
            <p:cNvSpPr>
              <a:spLocks noChangeArrowheads="1"/>
            </p:cNvSpPr>
            <p:nvPr/>
          </p:nvSpPr>
          <p:spPr bwMode="auto">
            <a:xfrm>
              <a:off x="3015" y="1595"/>
              <a:ext cx="7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98" name="Rectangle 877"/>
            <p:cNvSpPr>
              <a:spLocks noChangeArrowheads="1"/>
            </p:cNvSpPr>
            <p:nvPr/>
          </p:nvSpPr>
          <p:spPr bwMode="auto">
            <a:xfrm>
              <a:off x="3015" y="1609"/>
              <a:ext cx="59"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399" name="Rectangle 878"/>
            <p:cNvSpPr>
              <a:spLocks noChangeArrowheads="1"/>
            </p:cNvSpPr>
            <p:nvPr/>
          </p:nvSpPr>
          <p:spPr bwMode="auto">
            <a:xfrm>
              <a:off x="3015" y="1609"/>
              <a:ext cx="59"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00" name="Freeform 879"/>
            <p:cNvSpPr/>
            <p:nvPr/>
          </p:nvSpPr>
          <p:spPr bwMode="auto">
            <a:xfrm>
              <a:off x="2931" y="1447"/>
              <a:ext cx="69" cy="67"/>
            </a:xfrm>
            <a:custGeom>
              <a:avLst/>
              <a:gdLst>
                <a:gd name="T0" fmla="*/ 14 w 29"/>
                <a:gd name="T1" fmla="*/ 15 h 28"/>
                <a:gd name="T2" fmla="*/ 14 w 29"/>
                <a:gd name="T3" fmla="*/ 0 h 28"/>
                <a:gd name="T4" fmla="*/ 0 w 29"/>
                <a:gd name="T5" fmla="*/ 14 h 28"/>
                <a:gd name="T6" fmla="*/ 15 w 29"/>
                <a:gd name="T7" fmla="*/ 28 h 28"/>
                <a:gd name="T8" fmla="*/ 29 w 29"/>
                <a:gd name="T9" fmla="*/ 15 h 28"/>
                <a:gd name="T10" fmla="*/ 14 w 29"/>
                <a:gd name="T11" fmla="*/ 15 h 28"/>
              </a:gdLst>
              <a:ahLst/>
              <a:cxnLst>
                <a:cxn ang="0">
                  <a:pos x="T0" y="T1"/>
                </a:cxn>
                <a:cxn ang="0">
                  <a:pos x="T2" y="T3"/>
                </a:cxn>
                <a:cxn ang="0">
                  <a:pos x="T4" y="T5"/>
                </a:cxn>
                <a:cxn ang="0">
                  <a:pos x="T6" y="T7"/>
                </a:cxn>
                <a:cxn ang="0">
                  <a:pos x="T8" y="T9"/>
                </a:cxn>
                <a:cxn ang="0">
                  <a:pos x="T10" y="T11"/>
                </a:cxn>
              </a:cxnLst>
              <a:rect l="0" t="0" r="r" b="b"/>
              <a:pathLst>
                <a:path w="29" h="28">
                  <a:moveTo>
                    <a:pt x="14" y="15"/>
                  </a:moveTo>
                  <a:cubicBezTo>
                    <a:pt x="14" y="0"/>
                    <a:pt x="14" y="0"/>
                    <a:pt x="14" y="0"/>
                  </a:cubicBezTo>
                  <a:cubicBezTo>
                    <a:pt x="6" y="1"/>
                    <a:pt x="0" y="7"/>
                    <a:pt x="0" y="14"/>
                  </a:cubicBezTo>
                  <a:cubicBezTo>
                    <a:pt x="0" y="22"/>
                    <a:pt x="7" y="28"/>
                    <a:pt x="15" y="28"/>
                  </a:cubicBezTo>
                  <a:cubicBezTo>
                    <a:pt x="22" y="28"/>
                    <a:pt x="29" y="22"/>
                    <a:pt x="29" y="15"/>
                  </a:cubicBezTo>
                  <a:lnTo>
                    <a:pt x="14" y="15"/>
                  </a:lnTo>
                  <a:close/>
                </a:path>
              </a:pathLst>
            </a:custGeom>
            <a:solidFill>
              <a:srgbClr val="FEA5DD"/>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01" name="Freeform 880"/>
            <p:cNvSpPr/>
            <p:nvPr/>
          </p:nvSpPr>
          <p:spPr bwMode="auto">
            <a:xfrm>
              <a:off x="2974" y="1449"/>
              <a:ext cx="24" cy="24"/>
            </a:xfrm>
            <a:custGeom>
              <a:avLst/>
              <a:gdLst>
                <a:gd name="T0" fmla="*/ 10 w 10"/>
                <a:gd name="T1" fmla="*/ 10 h 10"/>
                <a:gd name="T2" fmla="*/ 0 w 10"/>
                <a:gd name="T3" fmla="*/ 0 h 10"/>
                <a:gd name="T4" fmla="*/ 0 w 10"/>
                <a:gd name="T5" fmla="*/ 10 h 10"/>
                <a:gd name="T6" fmla="*/ 10 w 10"/>
                <a:gd name="T7" fmla="*/ 10 h 10"/>
              </a:gdLst>
              <a:ahLst/>
              <a:cxnLst>
                <a:cxn ang="0">
                  <a:pos x="T0" y="T1"/>
                </a:cxn>
                <a:cxn ang="0">
                  <a:pos x="T2" y="T3"/>
                </a:cxn>
                <a:cxn ang="0">
                  <a:pos x="T4" y="T5"/>
                </a:cxn>
                <a:cxn ang="0">
                  <a:pos x="T6" y="T7"/>
                </a:cxn>
              </a:cxnLst>
              <a:rect l="0" t="0" r="r" b="b"/>
              <a:pathLst>
                <a:path w="10" h="10">
                  <a:moveTo>
                    <a:pt x="10" y="10"/>
                  </a:moveTo>
                  <a:cubicBezTo>
                    <a:pt x="10" y="5"/>
                    <a:pt x="6" y="0"/>
                    <a:pt x="0" y="0"/>
                  </a:cubicBezTo>
                  <a:cubicBezTo>
                    <a:pt x="0" y="10"/>
                    <a:pt x="0" y="10"/>
                    <a:pt x="0" y="10"/>
                  </a:cubicBezTo>
                  <a:lnTo>
                    <a:pt x="10" y="10"/>
                  </a:lnTo>
                  <a:close/>
                </a:path>
              </a:pathLst>
            </a:custGeom>
            <a:solidFill>
              <a:srgbClr val="FEA5DD"/>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02" name="Freeform 881"/>
            <p:cNvSpPr/>
            <p:nvPr/>
          </p:nvSpPr>
          <p:spPr bwMode="auto">
            <a:xfrm>
              <a:off x="2977" y="1593"/>
              <a:ext cx="23" cy="21"/>
            </a:xfrm>
            <a:custGeom>
              <a:avLst/>
              <a:gdLst>
                <a:gd name="T0" fmla="*/ 2 w 10"/>
                <a:gd name="T1" fmla="*/ 0 h 9"/>
                <a:gd name="T2" fmla="*/ 0 w 10"/>
                <a:gd name="T3" fmla="*/ 3 h 9"/>
                <a:gd name="T4" fmla="*/ 5 w 10"/>
                <a:gd name="T5" fmla="*/ 9 h 9"/>
                <a:gd name="T6" fmla="*/ 10 w 10"/>
                <a:gd name="T7" fmla="*/ 1 h 9"/>
                <a:gd name="T8" fmla="*/ 2 w 10"/>
                <a:gd name="T9" fmla="*/ 0 h 9"/>
              </a:gdLst>
              <a:ahLst/>
              <a:cxnLst>
                <a:cxn ang="0">
                  <a:pos x="T0" y="T1"/>
                </a:cxn>
                <a:cxn ang="0">
                  <a:pos x="T2" y="T3"/>
                </a:cxn>
                <a:cxn ang="0">
                  <a:pos x="T4" y="T5"/>
                </a:cxn>
                <a:cxn ang="0">
                  <a:pos x="T6" y="T7"/>
                </a:cxn>
                <a:cxn ang="0">
                  <a:pos x="T8" y="T9"/>
                </a:cxn>
              </a:cxnLst>
              <a:rect l="0" t="0" r="r" b="b"/>
              <a:pathLst>
                <a:path w="10" h="9">
                  <a:moveTo>
                    <a:pt x="2" y="0"/>
                  </a:moveTo>
                  <a:cubicBezTo>
                    <a:pt x="2" y="1"/>
                    <a:pt x="1" y="2"/>
                    <a:pt x="0" y="3"/>
                  </a:cubicBezTo>
                  <a:cubicBezTo>
                    <a:pt x="5" y="9"/>
                    <a:pt x="5" y="9"/>
                    <a:pt x="5" y="9"/>
                  </a:cubicBezTo>
                  <a:cubicBezTo>
                    <a:pt x="8" y="7"/>
                    <a:pt x="9" y="4"/>
                    <a:pt x="10" y="1"/>
                  </a:cubicBezTo>
                  <a:lnTo>
                    <a:pt x="2" y="0"/>
                  </a:lnTo>
                  <a:close/>
                </a:path>
              </a:pathLst>
            </a:custGeom>
            <a:solidFill>
              <a:srgbClr val="FEA5DD"/>
            </a:solidFill>
            <a:ln>
              <a:solidFill>
                <a:schemeClr val="accent2"/>
              </a:solidFill>
            </a:ln>
          </p:spPr>
          <p:txBody>
            <a:bodyPr/>
            <a:lstStyle/>
            <a:p>
              <a:pPr defTabSz="913765">
                <a:defRPr/>
              </a:pPr>
              <a:endParaRPr lang="zh-CN" altLang="en-US"/>
            </a:p>
          </p:txBody>
        </p:sp>
        <p:sp>
          <p:nvSpPr>
            <p:cNvPr id="403" name="Freeform 882"/>
            <p:cNvSpPr/>
            <p:nvPr/>
          </p:nvSpPr>
          <p:spPr bwMode="auto">
            <a:xfrm>
              <a:off x="2969" y="1554"/>
              <a:ext cx="31" cy="36"/>
            </a:xfrm>
            <a:custGeom>
              <a:avLst/>
              <a:gdLst>
                <a:gd name="T0" fmla="*/ 0 w 13"/>
                <a:gd name="T1" fmla="*/ 8 h 15"/>
                <a:gd name="T2" fmla="*/ 5 w 13"/>
                <a:gd name="T3" fmla="*/ 14 h 15"/>
                <a:gd name="T4" fmla="*/ 13 w 13"/>
                <a:gd name="T5" fmla="*/ 15 h 15"/>
                <a:gd name="T6" fmla="*/ 13 w 13"/>
                <a:gd name="T7" fmla="*/ 14 h 15"/>
                <a:gd name="T8" fmla="*/ 0 w 13"/>
                <a:gd name="T9" fmla="*/ 0 h 15"/>
                <a:gd name="T10" fmla="*/ 0 w 13"/>
                <a:gd name="T11" fmla="*/ 8 h 15"/>
              </a:gdLst>
              <a:ahLst/>
              <a:cxnLst>
                <a:cxn ang="0">
                  <a:pos x="T0" y="T1"/>
                </a:cxn>
                <a:cxn ang="0">
                  <a:pos x="T2" y="T3"/>
                </a:cxn>
                <a:cxn ang="0">
                  <a:pos x="T4" y="T5"/>
                </a:cxn>
                <a:cxn ang="0">
                  <a:pos x="T6" y="T7"/>
                </a:cxn>
                <a:cxn ang="0">
                  <a:pos x="T8" y="T9"/>
                </a:cxn>
                <a:cxn ang="0">
                  <a:pos x="T10" y="T11"/>
                </a:cxn>
              </a:cxnLst>
              <a:rect l="0" t="0" r="r" b="b"/>
              <a:pathLst>
                <a:path w="13" h="15">
                  <a:moveTo>
                    <a:pt x="0" y="8"/>
                  </a:moveTo>
                  <a:cubicBezTo>
                    <a:pt x="3" y="9"/>
                    <a:pt x="5" y="11"/>
                    <a:pt x="5" y="14"/>
                  </a:cubicBezTo>
                  <a:cubicBezTo>
                    <a:pt x="13" y="15"/>
                    <a:pt x="13" y="15"/>
                    <a:pt x="13" y="15"/>
                  </a:cubicBezTo>
                  <a:cubicBezTo>
                    <a:pt x="13" y="14"/>
                    <a:pt x="13" y="14"/>
                    <a:pt x="13" y="14"/>
                  </a:cubicBezTo>
                  <a:cubicBezTo>
                    <a:pt x="13" y="7"/>
                    <a:pt x="7" y="1"/>
                    <a:pt x="0" y="0"/>
                  </a:cubicBezTo>
                  <a:lnTo>
                    <a:pt x="0" y="8"/>
                  </a:lnTo>
                  <a:close/>
                </a:path>
              </a:pathLst>
            </a:custGeom>
            <a:solidFill>
              <a:srgbClr val="FEA5DD"/>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04" name="Freeform 883"/>
            <p:cNvSpPr/>
            <p:nvPr/>
          </p:nvSpPr>
          <p:spPr bwMode="auto">
            <a:xfrm>
              <a:off x="2938" y="1554"/>
              <a:ext cx="24" cy="24"/>
            </a:xfrm>
            <a:custGeom>
              <a:avLst/>
              <a:gdLst>
                <a:gd name="T0" fmla="*/ 7 w 10"/>
                <a:gd name="T1" fmla="*/ 10 h 10"/>
                <a:gd name="T2" fmla="*/ 10 w 10"/>
                <a:gd name="T3" fmla="*/ 8 h 10"/>
                <a:gd name="T4" fmla="*/ 10 w 10"/>
                <a:gd name="T5" fmla="*/ 0 h 10"/>
                <a:gd name="T6" fmla="*/ 0 w 10"/>
                <a:gd name="T7" fmla="*/ 6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cubicBezTo>
                    <a:pt x="8" y="9"/>
                    <a:pt x="9" y="8"/>
                    <a:pt x="10" y="8"/>
                  </a:cubicBezTo>
                  <a:cubicBezTo>
                    <a:pt x="10" y="0"/>
                    <a:pt x="10" y="0"/>
                    <a:pt x="10" y="0"/>
                  </a:cubicBezTo>
                  <a:cubicBezTo>
                    <a:pt x="6" y="0"/>
                    <a:pt x="2" y="3"/>
                    <a:pt x="0" y="6"/>
                  </a:cubicBezTo>
                  <a:lnTo>
                    <a:pt x="7" y="10"/>
                  </a:lnTo>
                  <a:close/>
                </a:path>
              </a:pathLst>
            </a:custGeom>
            <a:solidFill>
              <a:srgbClr val="FEA5DD"/>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05" name="Freeform 884"/>
            <p:cNvSpPr/>
            <p:nvPr/>
          </p:nvSpPr>
          <p:spPr bwMode="auto">
            <a:xfrm>
              <a:off x="2931" y="1574"/>
              <a:ext cx="53" cy="50"/>
            </a:xfrm>
            <a:custGeom>
              <a:avLst/>
              <a:gdLst>
                <a:gd name="T0" fmla="*/ 17 w 22"/>
                <a:gd name="T1" fmla="*/ 12 h 21"/>
                <a:gd name="T2" fmla="*/ 15 w 22"/>
                <a:gd name="T3" fmla="*/ 13 h 21"/>
                <a:gd name="T4" fmla="*/ 8 w 22"/>
                <a:gd name="T5" fmla="*/ 6 h 21"/>
                <a:gd name="T6" fmla="*/ 9 w 22"/>
                <a:gd name="T7" fmla="*/ 4 h 21"/>
                <a:gd name="T8" fmla="*/ 2 w 22"/>
                <a:gd name="T9" fmla="*/ 0 h 21"/>
                <a:gd name="T10" fmla="*/ 0 w 22"/>
                <a:gd name="T11" fmla="*/ 6 h 21"/>
                <a:gd name="T12" fmla="*/ 15 w 22"/>
                <a:gd name="T13" fmla="*/ 21 h 21"/>
                <a:gd name="T14" fmla="*/ 22 w 22"/>
                <a:gd name="T15" fmla="*/ 19 h 21"/>
                <a:gd name="T16" fmla="*/ 17 w 22"/>
                <a:gd name="T1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17" y="12"/>
                  </a:moveTo>
                  <a:cubicBezTo>
                    <a:pt x="17" y="13"/>
                    <a:pt x="16" y="13"/>
                    <a:pt x="15" y="13"/>
                  </a:cubicBezTo>
                  <a:cubicBezTo>
                    <a:pt x="11" y="13"/>
                    <a:pt x="8" y="10"/>
                    <a:pt x="8" y="6"/>
                  </a:cubicBezTo>
                  <a:cubicBezTo>
                    <a:pt x="8" y="6"/>
                    <a:pt x="8" y="5"/>
                    <a:pt x="9" y="4"/>
                  </a:cubicBezTo>
                  <a:cubicBezTo>
                    <a:pt x="2" y="0"/>
                    <a:pt x="2" y="0"/>
                    <a:pt x="2" y="0"/>
                  </a:cubicBezTo>
                  <a:cubicBezTo>
                    <a:pt x="1" y="2"/>
                    <a:pt x="0" y="4"/>
                    <a:pt x="0" y="6"/>
                  </a:cubicBezTo>
                  <a:cubicBezTo>
                    <a:pt x="0" y="14"/>
                    <a:pt x="7" y="21"/>
                    <a:pt x="15" y="21"/>
                  </a:cubicBezTo>
                  <a:cubicBezTo>
                    <a:pt x="17" y="21"/>
                    <a:pt x="20" y="20"/>
                    <a:pt x="22" y="19"/>
                  </a:cubicBezTo>
                  <a:lnTo>
                    <a:pt x="17" y="12"/>
                  </a:lnTo>
                  <a:close/>
                </a:path>
              </a:pathLst>
            </a:custGeom>
            <a:solidFill>
              <a:srgbClr val="FEA5DD"/>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06" name="Rectangle 885"/>
            <p:cNvSpPr>
              <a:spLocks noChangeArrowheads="1"/>
            </p:cNvSpPr>
            <p:nvPr/>
          </p:nvSpPr>
          <p:spPr bwMode="auto">
            <a:xfrm>
              <a:off x="2600" y="1617"/>
              <a:ext cx="28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07" name="Rectangle 886"/>
            <p:cNvSpPr>
              <a:spLocks noChangeArrowheads="1"/>
            </p:cNvSpPr>
            <p:nvPr/>
          </p:nvSpPr>
          <p:spPr bwMode="auto">
            <a:xfrm>
              <a:off x="2598" y="1478"/>
              <a:ext cx="5" cy="14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08" name="Rectangle 887"/>
            <p:cNvSpPr>
              <a:spLocks noChangeArrowheads="1"/>
            </p:cNvSpPr>
            <p:nvPr/>
          </p:nvSpPr>
          <p:spPr bwMode="auto">
            <a:xfrm>
              <a:off x="2612" y="1576"/>
              <a:ext cx="7" cy="41"/>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09" name="Rectangle 888"/>
            <p:cNvSpPr>
              <a:spLocks noChangeArrowheads="1"/>
            </p:cNvSpPr>
            <p:nvPr/>
          </p:nvSpPr>
          <p:spPr bwMode="auto">
            <a:xfrm>
              <a:off x="2622" y="1590"/>
              <a:ext cx="9" cy="27"/>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10" name="Rectangle 889"/>
            <p:cNvSpPr>
              <a:spLocks noChangeArrowheads="1"/>
            </p:cNvSpPr>
            <p:nvPr/>
          </p:nvSpPr>
          <p:spPr bwMode="auto">
            <a:xfrm>
              <a:off x="2633" y="1535"/>
              <a:ext cx="8" cy="82"/>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11" name="Rectangle 890"/>
            <p:cNvSpPr>
              <a:spLocks noChangeArrowheads="1"/>
            </p:cNvSpPr>
            <p:nvPr/>
          </p:nvSpPr>
          <p:spPr bwMode="auto">
            <a:xfrm>
              <a:off x="2655" y="1550"/>
              <a:ext cx="9" cy="67"/>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12" name="Rectangle 891"/>
            <p:cNvSpPr>
              <a:spLocks noChangeArrowheads="1"/>
            </p:cNvSpPr>
            <p:nvPr/>
          </p:nvSpPr>
          <p:spPr bwMode="auto">
            <a:xfrm>
              <a:off x="2667" y="1564"/>
              <a:ext cx="7" cy="53"/>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13" name="Rectangle 892"/>
            <p:cNvSpPr>
              <a:spLocks noChangeArrowheads="1"/>
            </p:cNvSpPr>
            <p:nvPr/>
          </p:nvSpPr>
          <p:spPr bwMode="auto">
            <a:xfrm>
              <a:off x="2676" y="1557"/>
              <a:ext cx="10" cy="60"/>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14" name="Rectangle 893"/>
            <p:cNvSpPr>
              <a:spLocks noChangeArrowheads="1"/>
            </p:cNvSpPr>
            <p:nvPr/>
          </p:nvSpPr>
          <p:spPr bwMode="auto">
            <a:xfrm>
              <a:off x="2700" y="1562"/>
              <a:ext cx="10" cy="55"/>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15" name="Rectangle 894"/>
            <p:cNvSpPr>
              <a:spLocks noChangeArrowheads="1"/>
            </p:cNvSpPr>
            <p:nvPr/>
          </p:nvSpPr>
          <p:spPr bwMode="auto">
            <a:xfrm>
              <a:off x="2712" y="1574"/>
              <a:ext cx="7" cy="43"/>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16" name="Rectangle 895"/>
            <p:cNvSpPr>
              <a:spLocks noChangeArrowheads="1"/>
            </p:cNvSpPr>
            <p:nvPr/>
          </p:nvSpPr>
          <p:spPr bwMode="auto">
            <a:xfrm>
              <a:off x="2722" y="1535"/>
              <a:ext cx="9" cy="82"/>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17" name="Rectangle 896"/>
            <p:cNvSpPr>
              <a:spLocks noChangeArrowheads="1"/>
            </p:cNvSpPr>
            <p:nvPr/>
          </p:nvSpPr>
          <p:spPr bwMode="auto">
            <a:xfrm>
              <a:off x="2745" y="1497"/>
              <a:ext cx="8" cy="120"/>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18" name="Rectangle 897"/>
            <p:cNvSpPr>
              <a:spLocks noChangeArrowheads="1"/>
            </p:cNvSpPr>
            <p:nvPr/>
          </p:nvSpPr>
          <p:spPr bwMode="auto">
            <a:xfrm>
              <a:off x="2755" y="1533"/>
              <a:ext cx="10" cy="84"/>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19" name="Rectangle 898"/>
            <p:cNvSpPr>
              <a:spLocks noChangeArrowheads="1"/>
            </p:cNvSpPr>
            <p:nvPr/>
          </p:nvSpPr>
          <p:spPr bwMode="auto">
            <a:xfrm>
              <a:off x="2767" y="1511"/>
              <a:ext cx="9" cy="106"/>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20" name="Rectangle 899"/>
            <p:cNvSpPr>
              <a:spLocks noChangeArrowheads="1"/>
            </p:cNvSpPr>
            <p:nvPr/>
          </p:nvSpPr>
          <p:spPr bwMode="auto">
            <a:xfrm>
              <a:off x="2788" y="1581"/>
              <a:ext cx="10" cy="36"/>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21" name="Rectangle 900"/>
            <p:cNvSpPr>
              <a:spLocks noChangeArrowheads="1"/>
            </p:cNvSpPr>
            <p:nvPr/>
          </p:nvSpPr>
          <p:spPr bwMode="auto">
            <a:xfrm>
              <a:off x="2800" y="1600"/>
              <a:ext cx="10" cy="17"/>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22" name="Rectangle 901"/>
            <p:cNvSpPr>
              <a:spLocks noChangeArrowheads="1"/>
            </p:cNvSpPr>
            <p:nvPr/>
          </p:nvSpPr>
          <p:spPr bwMode="auto">
            <a:xfrm>
              <a:off x="2812" y="1578"/>
              <a:ext cx="7" cy="39"/>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23" name="Rectangle 902"/>
            <p:cNvSpPr>
              <a:spLocks noChangeArrowheads="1"/>
            </p:cNvSpPr>
            <p:nvPr/>
          </p:nvSpPr>
          <p:spPr bwMode="auto">
            <a:xfrm>
              <a:off x="2834" y="1550"/>
              <a:ext cx="9" cy="67"/>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24" name="Rectangle 903"/>
            <p:cNvSpPr>
              <a:spLocks noChangeArrowheads="1"/>
            </p:cNvSpPr>
            <p:nvPr/>
          </p:nvSpPr>
          <p:spPr bwMode="auto">
            <a:xfrm>
              <a:off x="2846" y="1499"/>
              <a:ext cx="7" cy="118"/>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25" name="Rectangle 904"/>
            <p:cNvSpPr>
              <a:spLocks noChangeArrowheads="1"/>
            </p:cNvSpPr>
            <p:nvPr/>
          </p:nvSpPr>
          <p:spPr bwMode="auto">
            <a:xfrm>
              <a:off x="2855" y="1531"/>
              <a:ext cx="10" cy="86"/>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26" name="Rectangle 905"/>
            <p:cNvSpPr>
              <a:spLocks noChangeArrowheads="1"/>
            </p:cNvSpPr>
            <p:nvPr/>
          </p:nvSpPr>
          <p:spPr bwMode="auto">
            <a:xfrm>
              <a:off x="2600" y="1445"/>
              <a:ext cx="14" cy="14"/>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27" name="Rectangle 906"/>
            <p:cNvSpPr>
              <a:spLocks noChangeArrowheads="1"/>
            </p:cNvSpPr>
            <p:nvPr/>
          </p:nvSpPr>
          <p:spPr bwMode="auto">
            <a:xfrm>
              <a:off x="2624" y="1449"/>
              <a:ext cx="38"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28" name="Rectangle 907"/>
            <p:cNvSpPr>
              <a:spLocks noChangeArrowheads="1"/>
            </p:cNvSpPr>
            <p:nvPr/>
          </p:nvSpPr>
          <p:spPr bwMode="auto">
            <a:xfrm>
              <a:off x="2679" y="1445"/>
              <a:ext cx="14" cy="14"/>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29" name="Rectangle 908"/>
            <p:cNvSpPr>
              <a:spLocks noChangeArrowheads="1"/>
            </p:cNvSpPr>
            <p:nvPr/>
          </p:nvSpPr>
          <p:spPr bwMode="auto">
            <a:xfrm>
              <a:off x="2700" y="1449"/>
              <a:ext cx="41"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30" name="Rectangle 909"/>
            <p:cNvSpPr>
              <a:spLocks noChangeArrowheads="1"/>
            </p:cNvSpPr>
            <p:nvPr/>
          </p:nvSpPr>
          <p:spPr bwMode="auto">
            <a:xfrm>
              <a:off x="2755" y="1445"/>
              <a:ext cx="17" cy="14"/>
            </a:xfrm>
            <a:prstGeom prst="rect">
              <a:avLst/>
            </a:prstGeom>
            <a:solidFill>
              <a:srgbClr val="FEA5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31" name="Rectangle 910"/>
            <p:cNvSpPr>
              <a:spLocks noChangeArrowheads="1"/>
            </p:cNvSpPr>
            <p:nvPr/>
          </p:nvSpPr>
          <p:spPr bwMode="auto">
            <a:xfrm>
              <a:off x="2779" y="1449"/>
              <a:ext cx="40"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32" name="Rectangle 911"/>
            <p:cNvSpPr>
              <a:spLocks noChangeArrowheads="1"/>
            </p:cNvSpPr>
            <p:nvPr/>
          </p:nvSpPr>
          <p:spPr bwMode="auto">
            <a:xfrm>
              <a:off x="2834" y="1445"/>
              <a:ext cx="14"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33" name="Freeform 912"/>
            <p:cNvSpPr>
              <a:spLocks noEditPoints="1"/>
            </p:cNvSpPr>
            <p:nvPr/>
          </p:nvSpPr>
          <p:spPr bwMode="auto">
            <a:xfrm>
              <a:off x="2834" y="1445"/>
              <a:ext cx="14" cy="14"/>
            </a:xfrm>
            <a:custGeom>
              <a:avLst/>
              <a:gdLst>
                <a:gd name="T0" fmla="*/ 14 w 14"/>
                <a:gd name="T1" fmla="*/ 12 h 14"/>
                <a:gd name="T2" fmla="*/ 2 w 14"/>
                <a:gd name="T3" fmla="*/ 12 h 14"/>
                <a:gd name="T4" fmla="*/ 2 w 14"/>
                <a:gd name="T5" fmla="*/ 0 h 14"/>
                <a:gd name="T6" fmla="*/ 14 w 14"/>
                <a:gd name="T7" fmla="*/ 0 h 14"/>
                <a:gd name="T8" fmla="*/ 14 w 14"/>
                <a:gd name="T9" fmla="*/ 12 h 14"/>
                <a:gd name="T10" fmla="*/ 14 w 14"/>
                <a:gd name="T11" fmla="*/ 0 h 14"/>
                <a:gd name="T12" fmla="*/ 0 w 14"/>
                <a:gd name="T13" fmla="*/ 0 h 14"/>
                <a:gd name="T14" fmla="*/ 0 w 14"/>
                <a:gd name="T15" fmla="*/ 14 h 14"/>
                <a:gd name="T16" fmla="*/ 14 w 14"/>
                <a:gd name="T17" fmla="*/ 14 h 14"/>
                <a:gd name="T18" fmla="*/ 14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14" y="12"/>
                  </a:moveTo>
                  <a:lnTo>
                    <a:pt x="2" y="12"/>
                  </a:lnTo>
                  <a:lnTo>
                    <a:pt x="2" y="0"/>
                  </a:lnTo>
                  <a:lnTo>
                    <a:pt x="14" y="0"/>
                  </a:lnTo>
                  <a:lnTo>
                    <a:pt x="14" y="12"/>
                  </a:lnTo>
                  <a:close/>
                  <a:moveTo>
                    <a:pt x="14" y="0"/>
                  </a:moveTo>
                  <a:lnTo>
                    <a:pt x="0" y="0"/>
                  </a:lnTo>
                  <a:lnTo>
                    <a:pt x="0" y="14"/>
                  </a:lnTo>
                  <a:lnTo>
                    <a:pt x="14" y="14"/>
                  </a:lnTo>
                  <a:lnTo>
                    <a:pt x="14"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34" name="Rectangle 913"/>
            <p:cNvSpPr>
              <a:spLocks noChangeArrowheads="1"/>
            </p:cNvSpPr>
            <p:nvPr/>
          </p:nvSpPr>
          <p:spPr bwMode="auto">
            <a:xfrm>
              <a:off x="2855" y="1449"/>
              <a:ext cx="41"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zh-CN" altLang="en-US"/>
            </a:p>
          </p:txBody>
        </p:sp>
        <p:sp>
          <p:nvSpPr>
            <p:cNvPr id="435" name="Freeform 914"/>
            <p:cNvSpPr>
              <a:spLocks noEditPoints="1"/>
            </p:cNvSpPr>
            <p:nvPr/>
          </p:nvSpPr>
          <p:spPr bwMode="auto">
            <a:xfrm>
              <a:off x="3012" y="1542"/>
              <a:ext cx="284" cy="292"/>
            </a:xfrm>
            <a:custGeom>
              <a:avLst/>
              <a:gdLst>
                <a:gd name="T0" fmla="*/ 89 w 119"/>
                <a:gd name="T1" fmla="*/ 111 h 122"/>
                <a:gd name="T2" fmla="*/ 115 w 119"/>
                <a:gd name="T3" fmla="*/ 76 h 122"/>
                <a:gd name="T4" fmla="*/ 108 w 119"/>
                <a:gd name="T5" fmla="*/ 33 h 122"/>
                <a:gd name="T6" fmla="*/ 72 w 119"/>
                <a:gd name="T7" fmla="*/ 7 h 122"/>
                <a:gd name="T8" fmla="*/ 4 w 119"/>
                <a:gd name="T9" fmla="*/ 50 h 122"/>
                <a:gd name="T10" fmla="*/ 11 w 119"/>
                <a:gd name="T11" fmla="*/ 93 h 122"/>
                <a:gd name="T12" fmla="*/ 46 w 119"/>
                <a:gd name="T13" fmla="*/ 118 h 122"/>
                <a:gd name="T14" fmla="*/ 89 w 119"/>
                <a:gd name="T15" fmla="*/ 111 h 122"/>
                <a:gd name="T16" fmla="*/ 18 w 119"/>
                <a:gd name="T17" fmla="*/ 89 h 122"/>
                <a:gd name="T18" fmla="*/ 12 w 119"/>
                <a:gd name="T19" fmla="*/ 51 h 122"/>
                <a:gd name="T20" fmla="*/ 71 w 119"/>
                <a:gd name="T21" fmla="*/ 15 h 122"/>
                <a:gd name="T22" fmla="*/ 101 w 119"/>
                <a:gd name="T23" fmla="*/ 37 h 122"/>
                <a:gd name="T24" fmla="*/ 107 w 119"/>
                <a:gd name="T25" fmla="*/ 74 h 122"/>
                <a:gd name="T26" fmla="*/ 85 w 119"/>
                <a:gd name="T27" fmla="*/ 104 h 122"/>
                <a:gd name="T28" fmla="*/ 48 w 119"/>
                <a:gd name="T29" fmla="*/ 110 h 122"/>
                <a:gd name="T30" fmla="*/ 18 w 119"/>
                <a:gd name="T31" fmla="*/ 8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22">
                  <a:moveTo>
                    <a:pt x="89" y="111"/>
                  </a:moveTo>
                  <a:cubicBezTo>
                    <a:pt x="102" y="103"/>
                    <a:pt x="112" y="91"/>
                    <a:pt x="115" y="76"/>
                  </a:cubicBezTo>
                  <a:cubicBezTo>
                    <a:pt x="119" y="61"/>
                    <a:pt x="116" y="46"/>
                    <a:pt x="108" y="33"/>
                  </a:cubicBezTo>
                  <a:cubicBezTo>
                    <a:pt x="100" y="20"/>
                    <a:pt x="87" y="11"/>
                    <a:pt x="72" y="7"/>
                  </a:cubicBezTo>
                  <a:cubicBezTo>
                    <a:pt x="42" y="0"/>
                    <a:pt x="11" y="19"/>
                    <a:pt x="4" y="50"/>
                  </a:cubicBezTo>
                  <a:cubicBezTo>
                    <a:pt x="0" y="64"/>
                    <a:pt x="3" y="80"/>
                    <a:pt x="11" y="93"/>
                  </a:cubicBezTo>
                  <a:cubicBezTo>
                    <a:pt x="19" y="106"/>
                    <a:pt x="31" y="115"/>
                    <a:pt x="46" y="118"/>
                  </a:cubicBezTo>
                  <a:cubicBezTo>
                    <a:pt x="61" y="122"/>
                    <a:pt x="76" y="119"/>
                    <a:pt x="89" y="111"/>
                  </a:cubicBezTo>
                  <a:moveTo>
                    <a:pt x="18" y="89"/>
                  </a:moveTo>
                  <a:cubicBezTo>
                    <a:pt x="11" y="77"/>
                    <a:pt x="9" y="64"/>
                    <a:pt x="12" y="51"/>
                  </a:cubicBezTo>
                  <a:cubicBezTo>
                    <a:pt x="18" y="25"/>
                    <a:pt x="44" y="9"/>
                    <a:pt x="71" y="15"/>
                  </a:cubicBezTo>
                  <a:cubicBezTo>
                    <a:pt x="83" y="18"/>
                    <a:pt x="94" y="26"/>
                    <a:pt x="101" y="37"/>
                  </a:cubicBezTo>
                  <a:cubicBezTo>
                    <a:pt x="108" y="48"/>
                    <a:pt x="110" y="61"/>
                    <a:pt x="107" y="74"/>
                  </a:cubicBezTo>
                  <a:cubicBezTo>
                    <a:pt x="104" y="87"/>
                    <a:pt x="96" y="98"/>
                    <a:pt x="85" y="104"/>
                  </a:cubicBezTo>
                  <a:cubicBezTo>
                    <a:pt x="74" y="111"/>
                    <a:pt x="61" y="113"/>
                    <a:pt x="48" y="110"/>
                  </a:cubicBezTo>
                  <a:cubicBezTo>
                    <a:pt x="35" y="107"/>
                    <a:pt x="25" y="100"/>
                    <a:pt x="18" y="89"/>
                  </a:cubicBezTo>
                </a:path>
              </a:pathLst>
            </a:custGeom>
            <a:solidFill>
              <a:srgbClr val="FEA5DD"/>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36" name="Freeform 915"/>
            <p:cNvSpPr/>
            <p:nvPr/>
          </p:nvSpPr>
          <p:spPr bwMode="auto">
            <a:xfrm>
              <a:off x="2824" y="1760"/>
              <a:ext cx="205" cy="145"/>
            </a:xfrm>
            <a:custGeom>
              <a:avLst/>
              <a:gdLst>
                <a:gd name="T0" fmla="*/ 4 w 86"/>
                <a:gd name="T1" fmla="*/ 55 h 61"/>
                <a:gd name="T2" fmla="*/ 4 w 86"/>
                <a:gd name="T3" fmla="*/ 55 h 61"/>
                <a:gd name="T4" fmla="*/ 10 w 86"/>
                <a:gd name="T5" fmla="*/ 37 h 61"/>
                <a:gd name="T6" fmla="*/ 64 w 86"/>
                <a:gd name="T7" fmla="*/ 4 h 61"/>
                <a:gd name="T8" fmla="*/ 82 w 86"/>
                <a:gd name="T9" fmla="*/ 6 h 61"/>
                <a:gd name="T10" fmla="*/ 82 w 86"/>
                <a:gd name="T11" fmla="*/ 6 h 61"/>
                <a:gd name="T12" fmla="*/ 76 w 86"/>
                <a:gd name="T13" fmla="*/ 24 h 61"/>
                <a:gd name="T14" fmla="*/ 22 w 86"/>
                <a:gd name="T15" fmla="*/ 57 h 61"/>
                <a:gd name="T16" fmla="*/ 4 w 86"/>
                <a:gd name="T17" fmla="*/ 5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61">
                  <a:moveTo>
                    <a:pt x="4" y="55"/>
                  </a:moveTo>
                  <a:cubicBezTo>
                    <a:pt x="4" y="55"/>
                    <a:pt x="4" y="55"/>
                    <a:pt x="4" y="55"/>
                  </a:cubicBezTo>
                  <a:cubicBezTo>
                    <a:pt x="0" y="50"/>
                    <a:pt x="3" y="42"/>
                    <a:pt x="10" y="37"/>
                  </a:cubicBezTo>
                  <a:cubicBezTo>
                    <a:pt x="64" y="4"/>
                    <a:pt x="64" y="4"/>
                    <a:pt x="64" y="4"/>
                  </a:cubicBezTo>
                  <a:cubicBezTo>
                    <a:pt x="71" y="0"/>
                    <a:pt x="79" y="1"/>
                    <a:pt x="82" y="6"/>
                  </a:cubicBezTo>
                  <a:cubicBezTo>
                    <a:pt x="82" y="6"/>
                    <a:pt x="82" y="6"/>
                    <a:pt x="82" y="6"/>
                  </a:cubicBezTo>
                  <a:cubicBezTo>
                    <a:pt x="86" y="12"/>
                    <a:pt x="83" y="20"/>
                    <a:pt x="76" y="24"/>
                  </a:cubicBezTo>
                  <a:cubicBezTo>
                    <a:pt x="22" y="57"/>
                    <a:pt x="22" y="57"/>
                    <a:pt x="22" y="57"/>
                  </a:cubicBezTo>
                  <a:cubicBezTo>
                    <a:pt x="15" y="61"/>
                    <a:pt x="7" y="60"/>
                    <a:pt x="4" y="55"/>
                  </a:cubicBezTo>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37" name="Freeform 916"/>
            <p:cNvSpPr/>
            <p:nvPr/>
          </p:nvSpPr>
          <p:spPr bwMode="auto">
            <a:xfrm>
              <a:off x="2953" y="1755"/>
              <a:ext cx="78" cy="76"/>
            </a:xfrm>
            <a:custGeom>
              <a:avLst/>
              <a:gdLst>
                <a:gd name="T0" fmla="*/ 5 w 33"/>
                <a:gd name="T1" fmla="*/ 23 h 32"/>
                <a:gd name="T2" fmla="*/ 5 w 33"/>
                <a:gd name="T3" fmla="*/ 23 h 32"/>
                <a:gd name="T4" fmla="*/ 2 w 33"/>
                <a:gd name="T5" fmla="*/ 10 h 32"/>
                <a:gd name="T6" fmla="*/ 18 w 33"/>
                <a:gd name="T7" fmla="*/ 1 h 32"/>
                <a:gd name="T8" fmla="*/ 28 w 33"/>
                <a:gd name="T9" fmla="*/ 8 h 32"/>
                <a:gd name="T10" fmla="*/ 28 w 33"/>
                <a:gd name="T11" fmla="*/ 8 h 32"/>
                <a:gd name="T12" fmla="*/ 31 w 33"/>
                <a:gd name="T13" fmla="*/ 21 h 32"/>
                <a:gd name="T14" fmla="*/ 15 w 33"/>
                <a:gd name="T15" fmla="*/ 30 h 32"/>
                <a:gd name="T16" fmla="*/ 5 w 33"/>
                <a:gd name="T1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5" y="23"/>
                  </a:moveTo>
                  <a:cubicBezTo>
                    <a:pt x="5" y="23"/>
                    <a:pt x="5" y="23"/>
                    <a:pt x="5" y="23"/>
                  </a:cubicBezTo>
                  <a:cubicBezTo>
                    <a:pt x="2" y="17"/>
                    <a:pt x="0" y="12"/>
                    <a:pt x="2" y="10"/>
                  </a:cubicBezTo>
                  <a:cubicBezTo>
                    <a:pt x="18" y="1"/>
                    <a:pt x="18" y="1"/>
                    <a:pt x="18" y="1"/>
                  </a:cubicBezTo>
                  <a:cubicBezTo>
                    <a:pt x="20" y="0"/>
                    <a:pt x="25" y="3"/>
                    <a:pt x="28" y="8"/>
                  </a:cubicBezTo>
                  <a:cubicBezTo>
                    <a:pt x="28" y="8"/>
                    <a:pt x="28" y="8"/>
                    <a:pt x="28" y="8"/>
                  </a:cubicBezTo>
                  <a:cubicBezTo>
                    <a:pt x="32" y="14"/>
                    <a:pt x="33" y="19"/>
                    <a:pt x="31" y="21"/>
                  </a:cubicBezTo>
                  <a:cubicBezTo>
                    <a:pt x="15" y="30"/>
                    <a:pt x="15" y="30"/>
                    <a:pt x="15" y="30"/>
                  </a:cubicBezTo>
                  <a:cubicBezTo>
                    <a:pt x="13" y="32"/>
                    <a:pt x="8" y="28"/>
                    <a:pt x="5" y="23"/>
                  </a:cubicBezTo>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38" name="Freeform 917"/>
            <p:cNvSpPr/>
            <p:nvPr/>
          </p:nvSpPr>
          <p:spPr bwMode="auto">
            <a:xfrm>
              <a:off x="3067" y="1576"/>
              <a:ext cx="207" cy="234"/>
            </a:xfrm>
            <a:custGeom>
              <a:avLst/>
              <a:gdLst>
                <a:gd name="T0" fmla="*/ 40 w 87"/>
                <a:gd name="T1" fmla="*/ 0 h 98"/>
                <a:gd name="T2" fmla="*/ 40 w 87"/>
                <a:gd name="T3" fmla="*/ 4 h 98"/>
                <a:gd name="T4" fmla="*/ 47 w 87"/>
                <a:gd name="T5" fmla="*/ 5 h 98"/>
                <a:gd name="T6" fmla="*/ 74 w 87"/>
                <a:gd name="T7" fmla="*/ 25 h 98"/>
                <a:gd name="T8" fmla="*/ 81 w 87"/>
                <a:gd name="T9" fmla="*/ 48 h 98"/>
                <a:gd name="T10" fmla="*/ 81 w 87"/>
                <a:gd name="T11" fmla="*/ 49 h 98"/>
                <a:gd name="T12" fmla="*/ 80 w 87"/>
                <a:gd name="T13" fmla="*/ 59 h 98"/>
                <a:gd name="T14" fmla="*/ 80 w 87"/>
                <a:gd name="T15" fmla="*/ 59 h 98"/>
                <a:gd name="T16" fmla="*/ 68 w 87"/>
                <a:gd name="T17" fmla="*/ 81 h 98"/>
                <a:gd name="T18" fmla="*/ 73 w 87"/>
                <a:gd name="T19" fmla="*/ 68 h 98"/>
                <a:gd name="T20" fmla="*/ 73 w 87"/>
                <a:gd name="T21" fmla="*/ 68 h 98"/>
                <a:gd name="T22" fmla="*/ 67 w 87"/>
                <a:gd name="T23" fmla="*/ 34 h 98"/>
                <a:gd name="T24" fmla="*/ 40 w 87"/>
                <a:gd name="T25" fmla="*/ 14 h 98"/>
                <a:gd name="T26" fmla="*/ 40 w 87"/>
                <a:gd name="T27" fmla="*/ 65 h 98"/>
                <a:gd name="T28" fmla="*/ 40 w 87"/>
                <a:gd name="T29" fmla="*/ 66 h 98"/>
                <a:gd name="T30" fmla="*/ 64 w 87"/>
                <a:gd name="T31" fmla="*/ 66 h 98"/>
                <a:gd name="T32" fmla="*/ 64 w 87"/>
                <a:gd name="T33" fmla="*/ 66 h 98"/>
                <a:gd name="T34" fmla="*/ 64 w 87"/>
                <a:gd name="T35" fmla="*/ 67 h 98"/>
                <a:gd name="T36" fmla="*/ 65 w 87"/>
                <a:gd name="T37" fmla="*/ 68 h 98"/>
                <a:gd name="T38" fmla="*/ 65 w 87"/>
                <a:gd name="T39" fmla="*/ 72 h 98"/>
                <a:gd name="T40" fmla="*/ 50 w 87"/>
                <a:gd name="T41" fmla="*/ 81 h 98"/>
                <a:gd name="T42" fmla="*/ 0 w 87"/>
                <a:gd name="T43" fmla="*/ 81 h 98"/>
                <a:gd name="T44" fmla="*/ 25 w 87"/>
                <a:gd name="T45" fmla="*/ 96 h 98"/>
                <a:gd name="T46" fmla="*/ 25 w 87"/>
                <a:gd name="T47" fmla="*/ 96 h 98"/>
                <a:gd name="T48" fmla="*/ 25 w 87"/>
                <a:gd name="T49" fmla="*/ 97 h 98"/>
                <a:gd name="T50" fmla="*/ 25 w 87"/>
                <a:gd name="T51" fmla="*/ 97 h 98"/>
                <a:gd name="T52" fmla="*/ 26 w 87"/>
                <a:gd name="T53" fmla="*/ 97 h 98"/>
                <a:gd name="T54" fmla="*/ 36 w 87"/>
                <a:gd name="T55" fmla="*/ 98 h 98"/>
                <a:gd name="T56" fmla="*/ 62 w 87"/>
                <a:gd name="T57" fmla="*/ 90 h 98"/>
                <a:gd name="T58" fmla="*/ 83 w 87"/>
                <a:gd name="T59" fmla="*/ 64 h 98"/>
                <a:gd name="T60" fmla="*/ 84 w 87"/>
                <a:gd name="T61" fmla="*/ 60 h 98"/>
                <a:gd name="T62" fmla="*/ 78 w 87"/>
                <a:gd name="T63" fmla="*/ 23 h 98"/>
                <a:gd name="T64" fmla="*/ 78 w 87"/>
                <a:gd name="T65" fmla="*/ 23 h 98"/>
                <a:gd name="T66" fmla="*/ 78 w 87"/>
                <a:gd name="T67" fmla="*/ 23 h 98"/>
                <a:gd name="T68" fmla="*/ 48 w 87"/>
                <a:gd name="T69" fmla="*/ 1 h 98"/>
                <a:gd name="T70" fmla="*/ 48 w 87"/>
                <a:gd name="T71" fmla="*/ 1 h 98"/>
                <a:gd name="T72" fmla="*/ 47 w 87"/>
                <a:gd name="T73" fmla="*/ 1 h 98"/>
                <a:gd name="T74" fmla="*/ 40 w 87"/>
                <a:gd name="T7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8">
                  <a:moveTo>
                    <a:pt x="40" y="0"/>
                  </a:moveTo>
                  <a:cubicBezTo>
                    <a:pt x="40" y="4"/>
                    <a:pt x="40" y="4"/>
                    <a:pt x="40" y="4"/>
                  </a:cubicBezTo>
                  <a:cubicBezTo>
                    <a:pt x="42" y="4"/>
                    <a:pt x="44" y="5"/>
                    <a:pt x="47" y="5"/>
                  </a:cubicBezTo>
                  <a:cubicBezTo>
                    <a:pt x="58" y="8"/>
                    <a:pt x="68" y="15"/>
                    <a:pt x="74" y="25"/>
                  </a:cubicBezTo>
                  <a:cubicBezTo>
                    <a:pt x="79" y="32"/>
                    <a:pt x="81" y="40"/>
                    <a:pt x="81" y="48"/>
                  </a:cubicBezTo>
                  <a:cubicBezTo>
                    <a:pt x="81" y="49"/>
                    <a:pt x="81" y="49"/>
                    <a:pt x="81" y="49"/>
                  </a:cubicBezTo>
                  <a:cubicBezTo>
                    <a:pt x="81" y="52"/>
                    <a:pt x="81" y="56"/>
                    <a:pt x="80" y="59"/>
                  </a:cubicBezTo>
                  <a:cubicBezTo>
                    <a:pt x="80" y="59"/>
                    <a:pt x="80" y="59"/>
                    <a:pt x="80" y="59"/>
                  </a:cubicBezTo>
                  <a:cubicBezTo>
                    <a:pt x="78" y="67"/>
                    <a:pt x="74" y="75"/>
                    <a:pt x="68" y="81"/>
                  </a:cubicBezTo>
                  <a:cubicBezTo>
                    <a:pt x="70" y="77"/>
                    <a:pt x="72" y="73"/>
                    <a:pt x="73" y="68"/>
                  </a:cubicBezTo>
                  <a:cubicBezTo>
                    <a:pt x="73" y="68"/>
                    <a:pt x="73" y="68"/>
                    <a:pt x="73" y="68"/>
                  </a:cubicBezTo>
                  <a:cubicBezTo>
                    <a:pt x="75" y="56"/>
                    <a:pt x="73" y="44"/>
                    <a:pt x="67" y="34"/>
                  </a:cubicBezTo>
                  <a:cubicBezTo>
                    <a:pt x="61" y="24"/>
                    <a:pt x="51" y="17"/>
                    <a:pt x="40" y="14"/>
                  </a:cubicBezTo>
                  <a:cubicBezTo>
                    <a:pt x="40" y="65"/>
                    <a:pt x="40" y="65"/>
                    <a:pt x="40" y="65"/>
                  </a:cubicBezTo>
                  <a:cubicBezTo>
                    <a:pt x="40" y="66"/>
                    <a:pt x="40" y="66"/>
                    <a:pt x="40" y="66"/>
                  </a:cubicBezTo>
                  <a:cubicBezTo>
                    <a:pt x="64" y="66"/>
                    <a:pt x="64" y="66"/>
                    <a:pt x="64" y="66"/>
                  </a:cubicBezTo>
                  <a:cubicBezTo>
                    <a:pt x="64" y="66"/>
                    <a:pt x="64" y="66"/>
                    <a:pt x="64" y="66"/>
                  </a:cubicBezTo>
                  <a:cubicBezTo>
                    <a:pt x="64" y="67"/>
                    <a:pt x="64" y="67"/>
                    <a:pt x="64" y="67"/>
                  </a:cubicBezTo>
                  <a:cubicBezTo>
                    <a:pt x="65" y="67"/>
                    <a:pt x="65" y="67"/>
                    <a:pt x="65" y="68"/>
                  </a:cubicBezTo>
                  <a:cubicBezTo>
                    <a:pt x="65" y="72"/>
                    <a:pt x="65" y="72"/>
                    <a:pt x="65" y="72"/>
                  </a:cubicBezTo>
                  <a:cubicBezTo>
                    <a:pt x="65" y="81"/>
                    <a:pt x="56" y="81"/>
                    <a:pt x="50" y="81"/>
                  </a:cubicBezTo>
                  <a:cubicBezTo>
                    <a:pt x="0" y="81"/>
                    <a:pt x="0" y="81"/>
                    <a:pt x="0" y="81"/>
                  </a:cubicBezTo>
                  <a:cubicBezTo>
                    <a:pt x="6" y="89"/>
                    <a:pt x="15" y="94"/>
                    <a:pt x="25" y="96"/>
                  </a:cubicBezTo>
                  <a:cubicBezTo>
                    <a:pt x="25" y="96"/>
                    <a:pt x="25" y="96"/>
                    <a:pt x="25" y="96"/>
                  </a:cubicBezTo>
                  <a:cubicBezTo>
                    <a:pt x="25" y="97"/>
                    <a:pt x="25" y="97"/>
                    <a:pt x="25" y="97"/>
                  </a:cubicBezTo>
                  <a:cubicBezTo>
                    <a:pt x="25" y="97"/>
                    <a:pt x="25" y="97"/>
                    <a:pt x="25" y="97"/>
                  </a:cubicBezTo>
                  <a:cubicBezTo>
                    <a:pt x="26" y="97"/>
                    <a:pt x="26" y="97"/>
                    <a:pt x="26" y="97"/>
                  </a:cubicBezTo>
                  <a:cubicBezTo>
                    <a:pt x="29" y="97"/>
                    <a:pt x="33" y="98"/>
                    <a:pt x="36" y="98"/>
                  </a:cubicBezTo>
                  <a:cubicBezTo>
                    <a:pt x="45" y="98"/>
                    <a:pt x="54" y="95"/>
                    <a:pt x="62" y="90"/>
                  </a:cubicBezTo>
                  <a:cubicBezTo>
                    <a:pt x="72" y="84"/>
                    <a:pt x="80" y="75"/>
                    <a:pt x="83" y="64"/>
                  </a:cubicBezTo>
                  <a:cubicBezTo>
                    <a:pt x="84" y="63"/>
                    <a:pt x="84" y="61"/>
                    <a:pt x="84" y="60"/>
                  </a:cubicBezTo>
                  <a:cubicBezTo>
                    <a:pt x="87" y="47"/>
                    <a:pt x="85" y="34"/>
                    <a:pt x="78" y="23"/>
                  </a:cubicBezTo>
                  <a:cubicBezTo>
                    <a:pt x="78" y="23"/>
                    <a:pt x="78" y="23"/>
                    <a:pt x="78" y="23"/>
                  </a:cubicBezTo>
                  <a:cubicBezTo>
                    <a:pt x="78" y="23"/>
                    <a:pt x="78" y="23"/>
                    <a:pt x="78" y="23"/>
                  </a:cubicBezTo>
                  <a:cubicBezTo>
                    <a:pt x="71" y="12"/>
                    <a:pt x="60" y="4"/>
                    <a:pt x="48" y="1"/>
                  </a:cubicBezTo>
                  <a:cubicBezTo>
                    <a:pt x="48" y="1"/>
                    <a:pt x="48" y="1"/>
                    <a:pt x="48" y="1"/>
                  </a:cubicBezTo>
                  <a:cubicBezTo>
                    <a:pt x="48" y="1"/>
                    <a:pt x="47" y="1"/>
                    <a:pt x="47" y="1"/>
                  </a:cubicBezTo>
                  <a:cubicBezTo>
                    <a:pt x="45" y="0"/>
                    <a:pt x="42" y="0"/>
                    <a:pt x="4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39" name="Freeform 918"/>
            <p:cNvSpPr>
              <a:spLocks noEditPoints="1"/>
            </p:cNvSpPr>
            <p:nvPr/>
          </p:nvSpPr>
          <p:spPr bwMode="auto">
            <a:xfrm>
              <a:off x="3036" y="1576"/>
              <a:ext cx="124" cy="155"/>
            </a:xfrm>
            <a:custGeom>
              <a:avLst/>
              <a:gdLst>
                <a:gd name="T0" fmla="*/ 42 w 52"/>
                <a:gd name="T1" fmla="*/ 13 h 65"/>
                <a:gd name="T2" fmla="*/ 37 w 52"/>
                <a:gd name="T3" fmla="*/ 13 h 65"/>
                <a:gd name="T4" fmla="*/ 37 w 52"/>
                <a:gd name="T5" fmla="*/ 49 h 65"/>
                <a:gd name="T6" fmla="*/ 36 w 52"/>
                <a:gd name="T7" fmla="*/ 50 h 65"/>
                <a:gd name="T8" fmla="*/ 0 w 52"/>
                <a:gd name="T9" fmla="*/ 50 h 65"/>
                <a:gd name="T10" fmla="*/ 3 w 52"/>
                <a:gd name="T11" fmla="*/ 65 h 65"/>
                <a:gd name="T12" fmla="*/ 52 w 52"/>
                <a:gd name="T13" fmla="*/ 65 h 65"/>
                <a:gd name="T14" fmla="*/ 52 w 52"/>
                <a:gd name="T15" fmla="*/ 14 h 65"/>
                <a:gd name="T16" fmla="*/ 42 w 52"/>
                <a:gd name="T17" fmla="*/ 13 h 65"/>
                <a:gd name="T18" fmla="*/ 49 w 52"/>
                <a:gd name="T19" fmla="*/ 0 h 65"/>
                <a:gd name="T20" fmla="*/ 49 w 52"/>
                <a:gd name="T21" fmla="*/ 0 h 65"/>
                <a:gd name="T22" fmla="*/ 37 w 52"/>
                <a:gd name="T23" fmla="*/ 1 h 65"/>
                <a:gd name="T24" fmla="*/ 37 w 52"/>
                <a:gd name="T25" fmla="*/ 6 h 65"/>
                <a:gd name="T26" fmla="*/ 49 w 52"/>
                <a:gd name="T27" fmla="*/ 4 h 65"/>
                <a:gd name="T28" fmla="*/ 50 w 52"/>
                <a:gd name="T29" fmla="*/ 4 h 65"/>
                <a:gd name="T30" fmla="*/ 52 w 52"/>
                <a:gd name="T31" fmla="*/ 4 h 65"/>
                <a:gd name="T32" fmla="*/ 52 w 52"/>
                <a:gd name="T33" fmla="*/ 0 h 65"/>
                <a:gd name="T34" fmla="*/ 49 w 52"/>
                <a:gd name="T35" fmla="*/ 0 h 65"/>
                <a:gd name="T36" fmla="*/ 49 w 52"/>
                <a:gd name="T3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65">
                  <a:moveTo>
                    <a:pt x="42" y="13"/>
                  </a:moveTo>
                  <a:cubicBezTo>
                    <a:pt x="40" y="13"/>
                    <a:pt x="38" y="13"/>
                    <a:pt x="37" y="13"/>
                  </a:cubicBezTo>
                  <a:cubicBezTo>
                    <a:pt x="37" y="49"/>
                    <a:pt x="37" y="49"/>
                    <a:pt x="37" y="49"/>
                  </a:cubicBezTo>
                  <a:cubicBezTo>
                    <a:pt x="36" y="50"/>
                    <a:pt x="36" y="50"/>
                    <a:pt x="36" y="50"/>
                  </a:cubicBezTo>
                  <a:cubicBezTo>
                    <a:pt x="0" y="50"/>
                    <a:pt x="0" y="50"/>
                    <a:pt x="0" y="50"/>
                  </a:cubicBezTo>
                  <a:cubicBezTo>
                    <a:pt x="0" y="55"/>
                    <a:pt x="1" y="60"/>
                    <a:pt x="3" y="65"/>
                  </a:cubicBezTo>
                  <a:cubicBezTo>
                    <a:pt x="52" y="65"/>
                    <a:pt x="52" y="65"/>
                    <a:pt x="52" y="65"/>
                  </a:cubicBezTo>
                  <a:cubicBezTo>
                    <a:pt x="52" y="14"/>
                    <a:pt x="52" y="14"/>
                    <a:pt x="52" y="14"/>
                  </a:cubicBezTo>
                  <a:cubicBezTo>
                    <a:pt x="49" y="13"/>
                    <a:pt x="45" y="13"/>
                    <a:pt x="42" y="13"/>
                  </a:cubicBezTo>
                  <a:moveTo>
                    <a:pt x="49" y="0"/>
                  </a:moveTo>
                  <a:cubicBezTo>
                    <a:pt x="49" y="0"/>
                    <a:pt x="49" y="0"/>
                    <a:pt x="49" y="0"/>
                  </a:cubicBezTo>
                  <a:cubicBezTo>
                    <a:pt x="45" y="0"/>
                    <a:pt x="41" y="0"/>
                    <a:pt x="37" y="1"/>
                  </a:cubicBezTo>
                  <a:cubicBezTo>
                    <a:pt x="37" y="6"/>
                    <a:pt x="37" y="6"/>
                    <a:pt x="37" y="6"/>
                  </a:cubicBezTo>
                  <a:cubicBezTo>
                    <a:pt x="41" y="5"/>
                    <a:pt x="45" y="4"/>
                    <a:pt x="49" y="4"/>
                  </a:cubicBezTo>
                  <a:cubicBezTo>
                    <a:pt x="50" y="4"/>
                    <a:pt x="50" y="4"/>
                    <a:pt x="50" y="4"/>
                  </a:cubicBezTo>
                  <a:cubicBezTo>
                    <a:pt x="50" y="4"/>
                    <a:pt x="51" y="4"/>
                    <a:pt x="52" y="4"/>
                  </a:cubicBezTo>
                  <a:cubicBezTo>
                    <a:pt x="52" y="0"/>
                    <a:pt x="52" y="0"/>
                    <a:pt x="52" y="0"/>
                  </a:cubicBezTo>
                  <a:cubicBezTo>
                    <a:pt x="51" y="0"/>
                    <a:pt x="50" y="0"/>
                    <a:pt x="49" y="0"/>
                  </a:cubicBezTo>
                  <a:cubicBezTo>
                    <a:pt x="49" y="0"/>
                    <a:pt x="49" y="0"/>
                    <a:pt x="49"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40" name="Freeform 919"/>
            <p:cNvSpPr>
              <a:spLocks noEditPoints="1"/>
            </p:cNvSpPr>
            <p:nvPr/>
          </p:nvSpPr>
          <p:spPr bwMode="auto">
            <a:xfrm>
              <a:off x="3043" y="1576"/>
              <a:ext cx="119" cy="158"/>
            </a:xfrm>
            <a:custGeom>
              <a:avLst/>
              <a:gdLst>
                <a:gd name="T0" fmla="*/ 49 w 50"/>
                <a:gd name="T1" fmla="*/ 14 h 66"/>
                <a:gd name="T2" fmla="*/ 49 w 50"/>
                <a:gd name="T3" fmla="*/ 65 h 66"/>
                <a:gd name="T4" fmla="*/ 0 w 50"/>
                <a:gd name="T5" fmla="*/ 65 h 66"/>
                <a:gd name="T6" fmla="*/ 0 w 50"/>
                <a:gd name="T7" fmla="*/ 66 h 66"/>
                <a:gd name="T8" fmla="*/ 50 w 50"/>
                <a:gd name="T9" fmla="*/ 66 h 66"/>
                <a:gd name="T10" fmla="*/ 50 w 50"/>
                <a:gd name="T11" fmla="*/ 65 h 66"/>
                <a:gd name="T12" fmla="*/ 50 w 50"/>
                <a:gd name="T13" fmla="*/ 14 h 66"/>
                <a:gd name="T14" fmla="*/ 49 w 50"/>
                <a:gd name="T15" fmla="*/ 14 h 66"/>
                <a:gd name="T16" fmla="*/ 49 w 50"/>
                <a:gd name="T17" fmla="*/ 14 h 66"/>
                <a:gd name="T18" fmla="*/ 49 w 50"/>
                <a:gd name="T19" fmla="*/ 0 h 66"/>
                <a:gd name="T20" fmla="*/ 49 w 50"/>
                <a:gd name="T21" fmla="*/ 4 h 66"/>
                <a:gd name="T22" fmla="*/ 50 w 50"/>
                <a:gd name="T23" fmla="*/ 4 h 66"/>
                <a:gd name="T24" fmla="*/ 50 w 50"/>
                <a:gd name="T25" fmla="*/ 0 h 66"/>
                <a:gd name="T26" fmla="*/ 49 w 50"/>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6">
                  <a:moveTo>
                    <a:pt x="49" y="14"/>
                  </a:moveTo>
                  <a:cubicBezTo>
                    <a:pt x="49" y="65"/>
                    <a:pt x="49" y="65"/>
                    <a:pt x="49" y="65"/>
                  </a:cubicBezTo>
                  <a:cubicBezTo>
                    <a:pt x="0" y="65"/>
                    <a:pt x="0" y="65"/>
                    <a:pt x="0" y="65"/>
                  </a:cubicBezTo>
                  <a:cubicBezTo>
                    <a:pt x="0" y="65"/>
                    <a:pt x="0" y="65"/>
                    <a:pt x="0" y="66"/>
                  </a:cubicBezTo>
                  <a:cubicBezTo>
                    <a:pt x="50" y="66"/>
                    <a:pt x="50" y="66"/>
                    <a:pt x="50" y="66"/>
                  </a:cubicBezTo>
                  <a:cubicBezTo>
                    <a:pt x="50" y="65"/>
                    <a:pt x="50" y="65"/>
                    <a:pt x="50" y="65"/>
                  </a:cubicBezTo>
                  <a:cubicBezTo>
                    <a:pt x="50" y="14"/>
                    <a:pt x="50" y="14"/>
                    <a:pt x="50" y="14"/>
                  </a:cubicBezTo>
                  <a:cubicBezTo>
                    <a:pt x="50" y="14"/>
                    <a:pt x="50" y="14"/>
                    <a:pt x="49" y="14"/>
                  </a:cubicBezTo>
                  <a:cubicBezTo>
                    <a:pt x="49" y="14"/>
                    <a:pt x="49" y="14"/>
                    <a:pt x="49" y="14"/>
                  </a:cubicBezTo>
                  <a:moveTo>
                    <a:pt x="49" y="0"/>
                  </a:moveTo>
                  <a:cubicBezTo>
                    <a:pt x="49" y="4"/>
                    <a:pt x="49" y="4"/>
                    <a:pt x="49" y="4"/>
                  </a:cubicBezTo>
                  <a:cubicBezTo>
                    <a:pt x="49" y="4"/>
                    <a:pt x="50" y="4"/>
                    <a:pt x="50" y="4"/>
                  </a:cubicBezTo>
                  <a:cubicBezTo>
                    <a:pt x="50" y="0"/>
                    <a:pt x="50" y="0"/>
                    <a:pt x="50" y="0"/>
                  </a:cubicBezTo>
                  <a:cubicBezTo>
                    <a:pt x="50" y="0"/>
                    <a:pt x="49" y="0"/>
                    <a:pt x="49"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41" name="Freeform 920"/>
            <p:cNvSpPr>
              <a:spLocks noEditPoints="1"/>
            </p:cNvSpPr>
            <p:nvPr/>
          </p:nvSpPr>
          <p:spPr bwMode="auto">
            <a:xfrm>
              <a:off x="3036" y="1581"/>
              <a:ext cx="86" cy="112"/>
            </a:xfrm>
            <a:custGeom>
              <a:avLst/>
              <a:gdLst>
                <a:gd name="T0" fmla="*/ 36 w 36"/>
                <a:gd name="T1" fmla="*/ 12 h 47"/>
                <a:gd name="T2" fmla="*/ 35 w 36"/>
                <a:gd name="T3" fmla="*/ 12 h 47"/>
                <a:gd name="T4" fmla="*/ 35 w 36"/>
                <a:gd name="T5" fmla="*/ 46 h 47"/>
                <a:gd name="T6" fmla="*/ 0 w 36"/>
                <a:gd name="T7" fmla="*/ 46 h 47"/>
                <a:gd name="T8" fmla="*/ 0 w 36"/>
                <a:gd name="T9" fmla="*/ 46 h 47"/>
                <a:gd name="T10" fmla="*/ 0 w 36"/>
                <a:gd name="T11" fmla="*/ 47 h 47"/>
                <a:gd name="T12" fmla="*/ 36 w 36"/>
                <a:gd name="T13" fmla="*/ 47 h 47"/>
                <a:gd name="T14" fmla="*/ 36 w 36"/>
                <a:gd name="T15" fmla="*/ 12 h 47"/>
                <a:gd name="T16" fmla="*/ 36 w 36"/>
                <a:gd name="T17" fmla="*/ 0 h 47"/>
                <a:gd name="T18" fmla="*/ 35 w 36"/>
                <a:gd name="T19" fmla="*/ 0 h 47"/>
                <a:gd name="T20" fmla="*/ 35 w 36"/>
                <a:gd name="T21" fmla="*/ 4 h 47"/>
                <a:gd name="T22" fmla="*/ 36 w 36"/>
                <a:gd name="T23" fmla="*/ 4 h 47"/>
                <a:gd name="T24" fmla="*/ 36 w 36"/>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7">
                  <a:moveTo>
                    <a:pt x="36" y="12"/>
                  </a:moveTo>
                  <a:cubicBezTo>
                    <a:pt x="35" y="12"/>
                    <a:pt x="35" y="12"/>
                    <a:pt x="35" y="12"/>
                  </a:cubicBezTo>
                  <a:cubicBezTo>
                    <a:pt x="35" y="46"/>
                    <a:pt x="35" y="46"/>
                    <a:pt x="35" y="46"/>
                  </a:cubicBezTo>
                  <a:cubicBezTo>
                    <a:pt x="0" y="46"/>
                    <a:pt x="0" y="46"/>
                    <a:pt x="0" y="46"/>
                  </a:cubicBezTo>
                  <a:cubicBezTo>
                    <a:pt x="0" y="46"/>
                    <a:pt x="0" y="46"/>
                    <a:pt x="0" y="46"/>
                  </a:cubicBezTo>
                  <a:cubicBezTo>
                    <a:pt x="0" y="47"/>
                    <a:pt x="0" y="47"/>
                    <a:pt x="0" y="47"/>
                  </a:cubicBezTo>
                  <a:cubicBezTo>
                    <a:pt x="36" y="47"/>
                    <a:pt x="36" y="47"/>
                    <a:pt x="36" y="47"/>
                  </a:cubicBezTo>
                  <a:cubicBezTo>
                    <a:pt x="36" y="12"/>
                    <a:pt x="36" y="12"/>
                    <a:pt x="36" y="12"/>
                  </a:cubicBezTo>
                  <a:moveTo>
                    <a:pt x="36" y="0"/>
                  </a:moveTo>
                  <a:cubicBezTo>
                    <a:pt x="35" y="0"/>
                    <a:pt x="35" y="0"/>
                    <a:pt x="35" y="0"/>
                  </a:cubicBezTo>
                  <a:cubicBezTo>
                    <a:pt x="35" y="4"/>
                    <a:pt x="35" y="4"/>
                    <a:pt x="35" y="4"/>
                  </a:cubicBezTo>
                  <a:cubicBezTo>
                    <a:pt x="35" y="4"/>
                    <a:pt x="35" y="4"/>
                    <a:pt x="36" y="4"/>
                  </a:cubicBezTo>
                  <a:cubicBezTo>
                    <a:pt x="36" y="0"/>
                    <a:pt x="36"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42" name="Freeform 921"/>
            <p:cNvSpPr>
              <a:spLocks noEditPoints="1"/>
            </p:cNvSpPr>
            <p:nvPr/>
          </p:nvSpPr>
          <p:spPr bwMode="auto">
            <a:xfrm>
              <a:off x="3036" y="1578"/>
              <a:ext cx="88" cy="117"/>
            </a:xfrm>
            <a:custGeom>
              <a:avLst/>
              <a:gdLst>
                <a:gd name="T0" fmla="*/ 37 w 37"/>
                <a:gd name="T1" fmla="*/ 12 h 49"/>
                <a:gd name="T2" fmla="*/ 36 w 37"/>
                <a:gd name="T3" fmla="*/ 13 h 49"/>
                <a:gd name="T4" fmla="*/ 36 w 37"/>
                <a:gd name="T5" fmla="*/ 48 h 49"/>
                <a:gd name="T6" fmla="*/ 0 w 37"/>
                <a:gd name="T7" fmla="*/ 48 h 49"/>
                <a:gd name="T8" fmla="*/ 0 w 37"/>
                <a:gd name="T9" fmla="*/ 48 h 49"/>
                <a:gd name="T10" fmla="*/ 0 w 37"/>
                <a:gd name="T11" fmla="*/ 49 h 49"/>
                <a:gd name="T12" fmla="*/ 36 w 37"/>
                <a:gd name="T13" fmla="*/ 49 h 49"/>
                <a:gd name="T14" fmla="*/ 37 w 37"/>
                <a:gd name="T15" fmla="*/ 48 h 49"/>
                <a:gd name="T16" fmla="*/ 37 w 37"/>
                <a:gd name="T17" fmla="*/ 12 h 49"/>
                <a:gd name="T18" fmla="*/ 37 w 37"/>
                <a:gd name="T19" fmla="*/ 0 h 49"/>
                <a:gd name="T20" fmla="*/ 36 w 37"/>
                <a:gd name="T21" fmla="*/ 1 h 49"/>
                <a:gd name="T22" fmla="*/ 36 w 37"/>
                <a:gd name="T23" fmla="*/ 5 h 49"/>
                <a:gd name="T24" fmla="*/ 37 w 37"/>
                <a:gd name="T25" fmla="*/ 5 h 49"/>
                <a:gd name="T26" fmla="*/ 37 w 37"/>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9">
                  <a:moveTo>
                    <a:pt x="37" y="12"/>
                  </a:moveTo>
                  <a:cubicBezTo>
                    <a:pt x="36" y="12"/>
                    <a:pt x="36" y="12"/>
                    <a:pt x="36" y="13"/>
                  </a:cubicBezTo>
                  <a:cubicBezTo>
                    <a:pt x="36" y="48"/>
                    <a:pt x="36" y="48"/>
                    <a:pt x="36" y="48"/>
                  </a:cubicBezTo>
                  <a:cubicBezTo>
                    <a:pt x="0" y="48"/>
                    <a:pt x="0" y="48"/>
                    <a:pt x="0" y="48"/>
                  </a:cubicBezTo>
                  <a:cubicBezTo>
                    <a:pt x="0" y="48"/>
                    <a:pt x="0" y="48"/>
                    <a:pt x="0" y="48"/>
                  </a:cubicBezTo>
                  <a:cubicBezTo>
                    <a:pt x="0" y="48"/>
                    <a:pt x="0" y="48"/>
                    <a:pt x="0" y="49"/>
                  </a:cubicBezTo>
                  <a:cubicBezTo>
                    <a:pt x="36" y="49"/>
                    <a:pt x="36" y="49"/>
                    <a:pt x="36" y="49"/>
                  </a:cubicBezTo>
                  <a:cubicBezTo>
                    <a:pt x="37" y="48"/>
                    <a:pt x="37" y="48"/>
                    <a:pt x="37" y="48"/>
                  </a:cubicBezTo>
                  <a:cubicBezTo>
                    <a:pt x="37" y="12"/>
                    <a:pt x="37" y="12"/>
                    <a:pt x="37" y="12"/>
                  </a:cubicBezTo>
                  <a:moveTo>
                    <a:pt x="37" y="0"/>
                  </a:moveTo>
                  <a:cubicBezTo>
                    <a:pt x="36" y="0"/>
                    <a:pt x="36" y="0"/>
                    <a:pt x="36" y="1"/>
                  </a:cubicBezTo>
                  <a:cubicBezTo>
                    <a:pt x="36" y="5"/>
                    <a:pt x="36" y="5"/>
                    <a:pt x="36" y="5"/>
                  </a:cubicBezTo>
                  <a:cubicBezTo>
                    <a:pt x="36" y="5"/>
                    <a:pt x="36" y="5"/>
                    <a:pt x="37" y="5"/>
                  </a:cubicBezTo>
                  <a:cubicBezTo>
                    <a:pt x="37" y="0"/>
                    <a:pt x="37" y="0"/>
                    <a:pt x="37"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43" name="Freeform 922"/>
            <p:cNvSpPr/>
            <p:nvPr/>
          </p:nvSpPr>
          <p:spPr bwMode="auto">
            <a:xfrm>
              <a:off x="3046" y="1736"/>
              <a:ext cx="171" cy="31"/>
            </a:xfrm>
            <a:custGeom>
              <a:avLst/>
              <a:gdLst>
                <a:gd name="T0" fmla="*/ 72 w 72"/>
                <a:gd name="T1" fmla="*/ 0 h 13"/>
                <a:gd name="T2" fmla="*/ 0 w 72"/>
                <a:gd name="T3" fmla="*/ 0 h 13"/>
                <a:gd name="T4" fmla="*/ 4 w 72"/>
                <a:gd name="T5" fmla="*/ 8 h 13"/>
                <a:gd name="T6" fmla="*/ 8 w 72"/>
                <a:gd name="T7" fmla="*/ 13 h 13"/>
                <a:gd name="T8" fmla="*/ 59 w 72"/>
                <a:gd name="T9" fmla="*/ 13 h 13"/>
                <a:gd name="T10" fmla="*/ 72 w 72"/>
                <a:gd name="T11" fmla="*/ 5 h 13"/>
                <a:gd name="T12" fmla="*/ 72 w 72"/>
                <a:gd name="T13" fmla="*/ 1 h 13"/>
                <a:gd name="T14" fmla="*/ 72 w 72"/>
                <a:gd name="T15" fmla="*/ 0 h 13"/>
                <a:gd name="T16" fmla="*/ 72 w 7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3">
                  <a:moveTo>
                    <a:pt x="72" y="0"/>
                  </a:moveTo>
                  <a:cubicBezTo>
                    <a:pt x="0" y="0"/>
                    <a:pt x="0" y="0"/>
                    <a:pt x="0" y="0"/>
                  </a:cubicBezTo>
                  <a:cubicBezTo>
                    <a:pt x="1" y="2"/>
                    <a:pt x="2" y="5"/>
                    <a:pt x="4" y="8"/>
                  </a:cubicBezTo>
                  <a:cubicBezTo>
                    <a:pt x="5" y="10"/>
                    <a:pt x="6" y="11"/>
                    <a:pt x="8" y="13"/>
                  </a:cubicBezTo>
                  <a:cubicBezTo>
                    <a:pt x="59" y="13"/>
                    <a:pt x="59" y="13"/>
                    <a:pt x="59" y="13"/>
                  </a:cubicBezTo>
                  <a:cubicBezTo>
                    <a:pt x="67" y="13"/>
                    <a:pt x="72" y="13"/>
                    <a:pt x="72" y="5"/>
                  </a:cubicBezTo>
                  <a:cubicBezTo>
                    <a:pt x="72" y="1"/>
                    <a:pt x="72" y="1"/>
                    <a:pt x="72" y="1"/>
                  </a:cubicBezTo>
                  <a:cubicBezTo>
                    <a:pt x="72" y="0"/>
                    <a:pt x="72" y="0"/>
                    <a:pt x="72" y="0"/>
                  </a:cubicBezTo>
                  <a:cubicBezTo>
                    <a:pt x="72" y="0"/>
                    <a:pt x="72" y="0"/>
                    <a:pt x="72" y="0"/>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44" name="Freeform 923"/>
            <p:cNvSpPr/>
            <p:nvPr/>
          </p:nvSpPr>
          <p:spPr bwMode="auto">
            <a:xfrm>
              <a:off x="3043" y="1734"/>
              <a:ext cx="179" cy="35"/>
            </a:xfrm>
            <a:custGeom>
              <a:avLst/>
              <a:gdLst>
                <a:gd name="T0" fmla="*/ 74 w 75"/>
                <a:gd name="T1" fmla="*/ 0 h 15"/>
                <a:gd name="T2" fmla="*/ 50 w 75"/>
                <a:gd name="T3" fmla="*/ 0 h 15"/>
                <a:gd name="T4" fmla="*/ 0 w 75"/>
                <a:gd name="T5" fmla="*/ 0 h 15"/>
                <a:gd name="T6" fmla="*/ 1 w 75"/>
                <a:gd name="T7" fmla="*/ 1 h 15"/>
                <a:gd name="T8" fmla="*/ 73 w 75"/>
                <a:gd name="T9" fmla="*/ 1 h 15"/>
                <a:gd name="T10" fmla="*/ 73 w 75"/>
                <a:gd name="T11" fmla="*/ 1 h 15"/>
                <a:gd name="T12" fmla="*/ 73 w 75"/>
                <a:gd name="T13" fmla="*/ 2 h 15"/>
                <a:gd name="T14" fmla="*/ 73 w 75"/>
                <a:gd name="T15" fmla="*/ 6 h 15"/>
                <a:gd name="T16" fmla="*/ 60 w 75"/>
                <a:gd name="T17" fmla="*/ 14 h 15"/>
                <a:gd name="T18" fmla="*/ 9 w 75"/>
                <a:gd name="T19" fmla="*/ 14 h 15"/>
                <a:gd name="T20" fmla="*/ 10 w 75"/>
                <a:gd name="T21" fmla="*/ 15 h 15"/>
                <a:gd name="T22" fmla="*/ 60 w 75"/>
                <a:gd name="T23" fmla="*/ 15 h 15"/>
                <a:gd name="T24" fmla="*/ 75 w 75"/>
                <a:gd name="T25" fmla="*/ 6 h 15"/>
                <a:gd name="T26" fmla="*/ 75 w 75"/>
                <a:gd name="T27" fmla="*/ 2 h 15"/>
                <a:gd name="T28" fmla="*/ 74 w 75"/>
                <a:gd name="T29" fmla="*/ 1 h 15"/>
                <a:gd name="T30" fmla="*/ 74 w 75"/>
                <a:gd name="T31" fmla="*/ 0 h 15"/>
                <a:gd name="T32" fmla="*/ 74 w 75"/>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5">
                  <a:moveTo>
                    <a:pt x="74" y="0"/>
                  </a:moveTo>
                  <a:cubicBezTo>
                    <a:pt x="50" y="0"/>
                    <a:pt x="50" y="0"/>
                    <a:pt x="50" y="0"/>
                  </a:cubicBezTo>
                  <a:cubicBezTo>
                    <a:pt x="0" y="0"/>
                    <a:pt x="0" y="0"/>
                    <a:pt x="0" y="0"/>
                  </a:cubicBezTo>
                  <a:cubicBezTo>
                    <a:pt x="0" y="0"/>
                    <a:pt x="1" y="0"/>
                    <a:pt x="1" y="1"/>
                  </a:cubicBezTo>
                  <a:cubicBezTo>
                    <a:pt x="73" y="1"/>
                    <a:pt x="73" y="1"/>
                    <a:pt x="73" y="1"/>
                  </a:cubicBezTo>
                  <a:cubicBezTo>
                    <a:pt x="73" y="1"/>
                    <a:pt x="73" y="1"/>
                    <a:pt x="73" y="1"/>
                  </a:cubicBezTo>
                  <a:cubicBezTo>
                    <a:pt x="73" y="2"/>
                    <a:pt x="73" y="2"/>
                    <a:pt x="73" y="2"/>
                  </a:cubicBezTo>
                  <a:cubicBezTo>
                    <a:pt x="73" y="6"/>
                    <a:pt x="73" y="6"/>
                    <a:pt x="73" y="6"/>
                  </a:cubicBezTo>
                  <a:cubicBezTo>
                    <a:pt x="73" y="14"/>
                    <a:pt x="68" y="14"/>
                    <a:pt x="60" y="14"/>
                  </a:cubicBezTo>
                  <a:cubicBezTo>
                    <a:pt x="9" y="14"/>
                    <a:pt x="9" y="14"/>
                    <a:pt x="9" y="14"/>
                  </a:cubicBezTo>
                  <a:cubicBezTo>
                    <a:pt x="9" y="15"/>
                    <a:pt x="9" y="15"/>
                    <a:pt x="10" y="15"/>
                  </a:cubicBezTo>
                  <a:cubicBezTo>
                    <a:pt x="60" y="15"/>
                    <a:pt x="60" y="15"/>
                    <a:pt x="60" y="15"/>
                  </a:cubicBezTo>
                  <a:cubicBezTo>
                    <a:pt x="66" y="15"/>
                    <a:pt x="75" y="15"/>
                    <a:pt x="75" y="6"/>
                  </a:cubicBezTo>
                  <a:cubicBezTo>
                    <a:pt x="75" y="2"/>
                    <a:pt x="75" y="2"/>
                    <a:pt x="75" y="2"/>
                  </a:cubicBezTo>
                  <a:cubicBezTo>
                    <a:pt x="75" y="1"/>
                    <a:pt x="75" y="1"/>
                    <a:pt x="74" y="1"/>
                  </a:cubicBezTo>
                  <a:cubicBezTo>
                    <a:pt x="74" y="0"/>
                    <a:pt x="74" y="0"/>
                    <a:pt x="74" y="0"/>
                  </a:cubicBezTo>
                  <a:cubicBezTo>
                    <a:pt x="74" y="0"/>
                    <a:pt x="74" y="0"/>
                    <a:pt x="74"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45" name="Freeform 924"/>
            <p:cNvSpPr/>
            <p:nvPr/>
          </p:nvSpPr>
          <p:spPr bwMode="auto">
            <a:xfrm>
              <a:off x="3036" y="1581"/>
              <a:ext cx="84" cy="110"/>
            </a:xfrm>
            <a:custGeom>
              <a:avLst/>
              <a:gdLst>
                <a:gd name="T0" fmla="*/ 35 w 35"/>
                <a:gd name="T1" fmla="*/ 0 h 46"/>
                <a:gd name="T2" fmla="*/ 21 w 35"/>
                <a:gd name="T3" fmla="*/ 7 h 46"/>
                <a:gd name="T4" fmla="*/ 21 w 35"/>
                <a:gd name="T5" fmla="*/ 7 h 46"/>
                <a:gd name="T6" fmla="*/ 20 w 35"/>
                <a:gd name="T7" fmla="*/ 7 h 46"/>
                <a:gd name="T8" fmla="*/ 15 w 35"/>
                <a:gd name="T9" fmla="*/ 12 h 46"/>
                <a:gd name="T10" fmla="*/ 16 w 35"/>
                <a:gd name="T11" fmla="*/ 12 h 46"/>
                <a:gd name="T12" fmla="*/ 16 w 35"/>
                <a:gd name="T13" fmla="*/ 13 h 46"/>
                <a:gd name="T14" fmla="*/ 14 w 35"/>
                <a:gd name="T15" fmla="*/ 13 h 46"/>
                <a:gd name="T16" fmla="*/ 2 w 35"/>
                <a:gd name="T17" fmla="*/ 34 h 46"/>
                <a:gd name="T18" fmla="*/ 2 w 35"/>
                <a:gd name="T19" fmla="*/ 35 h 46"/>
                <a:gd name="T20" fmla="*/ 2 w 35"/>
                <a:gd name="T21" fmla="*/ 35 h 46"/>
                <a:gd name="T22" fmla="*/ 2 w 35"/>
                <a:gd name="T23" fmla="*/ 35 h 46"/>
                <a:gd name="T24" fmla="*/ 2 w 35"/>
                <a:gd name="T25" fmla="*/ 35 h 46"/>
                <a:gd name="T26" fmla="*/ 1 w 35"/>
                <a:gd name="T27" fmla="*/ 36 h 46"/>
                <a:gd name="T28" fmla="*/ 0 w 35"/>
                <a:gd name="T29" fmla="*/ 46 h 46"/>
                <a:gd name="T30" fmla="*/ 35 w 35"/>
                <a:gd name="T31" fmla="*/ 46 h 46"/>
                <a:gd name="T32" fmla="*/ 35 w 35"/>
                <a:gd name="T33" fmla="*/ 12 h 46"/>
                <a:gd name="T34" fmla="*/ 19 w 35"/>
                <a:gd name="T35" fmla="*/ 18 h 46"/>
                <a:gd name="T36" fmla="*/ 11 w 35"/>
                <a:gd name="T37" fmla="*/ 24 h 46"/>
                <a:gd name="T38" fmla="*/ 26 w 35"/>
                <a:gd name="T39" fmla="*/ 9 h 46"/>
                <a:gd name="T40" fmla="*/ 35 w 35"/>
                <a:gd name="T41" fmla="*/ 4 h 46"/>
                <a:gd name="T42" fmla="*/ 35 w 35"/>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46">
                  <a:moveTo>
                    <a:pt x="35" y="0"/>
                  </a:moveTo>
                  <a:cubicBezTo>
                    <a:pt x="30" y="1"/>
                    <a:pt x="25" y="4"/>
                    <a:pt x="21" y="7"/>
                  </a:cubicBezTo>
                  <a:cubicBezTo>
                    <a:pt x="21" y="7"/>
                    <a:pt x="21" y="7"/>
                    <a:pt x="21" y="7"/>
                  </a:cubicBezTo>
                  <a:cubicBezTo>
                    <a:pt x="20" y="7"/>
                    <a:pt x="20" y="7"/>
                    <a:pt x="20" y="7"/>
                  </a:cubicBezTo>
                  <a:cubicBezTo>
                    <a:pt x="18" y="8"/>
                    <a:pt x="16" y="10"/>
                    <a:pt x="15" y="12"/>
                  </a:cubicBezTo>
                  <a:cubicBezTo>
                    <a:pt x="16" y="12"/>
                    <a:pt x="16" y="12"/>
                    <a:pt x="16" y="12"/>
                  </a:cubicBezTo>
                  <a:cubicBezTo>
                    <a:pt x="16" y="13"/>
                    <a:pt x="16" y="13"/>
                    <a:pt x="16" y="13"/>
                  </a:cubicBezTo>
                  <a:cubicBezTo>
                    <a:pt x="14" y="13"/>
                    <a:pt x="14" y="13"/>
                    <a:pt x="14" y="13"/>
                  </a:cubicBezTo>
                  <a:cubicBezTo>
                    <a:pt x="8" y="19"/>
                    <a:pt x="4" y="26"/>
                    <a:pt x="2" y="34"/>
                  </a:cubicBezTo>
                  <a:cubicBezTo>
                    <a:pt x="2" y="35"/>
                    <a:pt x="2" y="35"/>
                    <a:pt x="2" y="35"/>
                  </a:cubicBezTo>
                  <a:cubicBezTo>
                    <a:pt x="2" y="35"/>
                    <a:pt x="2" y="35"/>
                    <a:pt x="2" y="35"/>
                  </a:cubicBezTo>
                  <a:cubicBezTo>
                    <a:pt x="2" y="35"/>
                    <a:pt x="2" y="35"/>
                    <a:pt x="2" y="35"/>
                  </a:cubicBezTo>
                  <a:cubicBezTo>
                    <a:pt x="2" y="35"/>
                    <a:pt x="2" y="35"/>
                    <a:pt x="2" y="35"/>
                  </a:cubicBezTo>
                  <a:cubicBezTo>
                    <a:pt x="2" y="36"/>
                    <a:pt x="1" y="36"/>
                    <a:pt x="1" y="36"/>
                  </a:cubicBezTo>
                  <a:cubicBezTo>
                    <a:pt x="1" y="39"/>
                    <a:pt x="0" y="43"/>
                    <a:pt x="0" y="46"/>
                  </a:cubicBezTo>
                  <a:cubicBezTo>
                    <a:pt x="35" y="46"/>
                    <a:pt x="35" y="46"/>
                    <a:pt x="35" y="46"/>
                  </a:cubicBezTo>
                  <a:cubicBezTo>
                    <a:pt x="35" y="12"/>
                    <a:pt x="35" y="12"/>
                    <a:pt x="35" y="12"/>
                  </a:cubicBezTo>
                  <a:cubicBezTo>
                    <a:pt x="29" y="12"/>
                    <a:pt x="24" y="15"/>
                    <a:pt x="19" y="18"/>
                  </a:cubicBezTo>
                  <a:cubicBezTo>
                    <a:pt x="16" y="19"/>
                    <a:pt x="13" y="22"/>
                    <a:pt x="11" y="24"/>
                  </a:cubicBezTo>
                  <a:cubicBezTo>
                    <a:pt x="15" y="18"/>
                    <a:pt x="20" y="12"/>
                    <a:pt x="26" y="9"/>
                  </a:cubicBezTo>
                  <a:cubicBezTo>
                    <a:pt x="29" y="7"/>
                    <a:pt x="32" y="5"/>
                    <a:pt x="35" y="4"/>
                  </a:cubicBezTo>
                  <a:cubicBezTo>
                    <a:pt x="35" y="0"/>
                    <a:pt x="35" y="0"/>
                    <a:pt x="35" y="0"/>
                  </a:cubicBezTo>
                </a:path>
              </a:pathLst>
            </a:custGeom>
            <a:solidFill>
              <a:srgbClr val="F8F5F4"/>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46" name="Freeform 925"/>
            <p:cNvSpPr/>
            <p:nvPr/>
          </p:nvSpPr>
          <p:spPr bwMode="auto">
            <a:xfrm>
              <a:off x="3084" y="1597"/>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1" y="0"/>
                    <a:pt x="1" y="0"/>
                    <a:pt x="1" y="0"/>
                  </a:cubicBezTo>
                  <a:cubicBezTo>
                    <a:pt x="1" y="0"/>
                    <a:pt x="1" y="0"/>
                    <a:pt x="1"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47" name="Freeform 926"/>
            <p:cNvSpPr/>
            <p:nvPr/>
          </p:nvSpPr>
          <p:spPr bwMode="auto">
            <a:xfrm>
              <a:off x="3069" y="1609"/>
              <a:ext cx="5" cy="3"/>
            </a:xfrm>
            <a:custGeom>
              <a:avLst/>
              <a:gdLst>
                <a:gd name="T0" fmla="*/ 2 w 2"/>
                <a:gd name="T1" fmla="*/ 0 h 1"/>
                <a:gd name="T2" fmla="*/ 1 w 2"/>
                <a:gd name="T3" fmla="*/ 0 h 1"/>
                <a:gd name="T4" fmla="*/ 0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0" y="0"/>
                    <a:pt x="0" y="1"/>
                    <a:pt x="0" y="1"/>
                  </a:cubicBezTo>
                  <a:cubicBezTo>
                    <a:pt x="2" y="1"/>
                    <a:pt x="2" y="1"/>
                    <a:pt x="2" y="1"/>
                  </a:cubicBezTo>
                  <a:cubicBezTo>
                    <a:pt x="2" y="0"/>
                    <a:pt x="2" y="0"/>
                    <a:pt x="2"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48" name="Freeform 927"/>
            <p:cNvSpPr>
              <a:spLocks noEditPoints="1"/>
            </p:cNvSpPr>
            <p:nvPr/>
          </p:nvSpPr>
          <p:spPr bwMode="auto">
            <a:xfrm>
              <a:off x="3039" y="1576"/>
              <a:ext cx="226" cy="234"/>
            </a:xfrm>
            <a:custGeom>
              <a:avLst/>
              <a:gdLst>
                <a:gd name="T0" fmla="*/ 37 w 95"/>
                <a:gd name="T1" fmla="*/ 97 h 98"/>
                <a:gd name="T2" fmla="*/ 38 w 95"/>
                <a:gd name="T3" fmla="*/ 97 h 98"/>
                <a:gd name="T4" fmla="*/ 37 w 95"/>
                <a:gd name="T5" fmla="*/ 97 h 98"/>
                <a:gd name="T6" fmla="*/ 37 w 95"/>
                <a:gd name="T7" fmla="*/ 96 h 98"/>
                <a:gd name="T8" fmla="*/ 37 w 95"/>
                <a:gd name="T9" fmla="*/ 97 h 98"/>
                <a:gd name="T10" fmla="*/ 37 w 95"/>
                <a:gd name="T11" fmla="*/ 96 h 98"/>
                <a:gd name="T12" fmla="*/ 95 w 95"/>
                <a:gd name="T13" fmla="*/ 64 h 98"/>
                <a:gd name="T14" fmla="*/ 74 w 95"/>
                <a:gd name="T15" fmla="*/ 90 h 98"/>
                <a:gd name="T16" fmla="*/ 48 w 95"/>
                <a:gd name="T17" fmla="*/ 98 h 98"/>
                <a:gd name="T18" fmla="*/ 48 w 95"/>
                <a:gd name="T19" fmla="*/ 98 h 98"/>
                <a:gd name="T20" fmla="*/ 74 w 95"/>
                <a:gd name="T21" fmla="*/ 90 h 98"/>
                <a:gd name="T22" fmla="*/ 95 w 95"/>
                <a:gd name="T23" fmla="*/ 64 h 98"/>
                <a:gd name="T24" fmla="*/ 1 w 95"/>
                <a:gd name="T25" fmla="*/ 37 h 98"/>
                <a:gd name="T26" fmla="*/ 1 w 95"/>
                <a:gd name="T27" fmla="*/ 37 h 98"/>
                <a:gd name="T28" fmla="*/ 0 w 95"/>
                <a:gd name="T29" fmla="*/ 38 h 98"/>
                <a:gd name="T30" fmla="*/ 1 w 95"/>
                <a:gd name="T31" fmla="*/ 37 h 98"/>
                <a:gd name="T32" fmla="*/ 1 w 95"/>
                <a:gd name="T33" fmla="*/ 37 h 98"/>
                <a:gd name="T34" fmla="*/ 1 w 95"/>
                <a:gd name="T35" fmla="*/ 37 h 98"/>
                <a:gd name="T36" fmla="*/ 1 w 95"/>
                <a:gd name="T37" fmla="*/ 37 h 98"/>
                <a:gd name="T38" fmla="*/ 1 w 95"/>
                <a:gd name="T39" fmla="*/ 37 h 98"/>
                <a:gd name="T40" fmla="*/ 90 w 95"/>
                <a:gd name="T41" fmla="*/ 23 h 98"/>
                <a:gd name="T42" fmla="*/ 90 w 95"/>
                <a:gd name="T43" fmla="*/ 23 h 98"/>
                <a:gd name="T44" fmla="*/ 90 w 95"/>
                <a:gd name="T45" fmla="*/ 23 h 98"/>
                <a:gd name="T46" fmla="*/ 90 w 95"/>
                <a:gd name="T47" fmla="*/ 23 h 98"/>
                <a:gd name="T48" fmla="*/ 90 w 95"/>
                <a:gd name="T49" fmla="*/ 23 h 98"/>
                <a:gd name="T50" fmla="*/ 59 w 95"/>
                <a:gd name="T51" fmla="*/ 1 h 98"/>
                <a:gd name="T52" fmla="*/ 60 w 95"/>
                <a:gd name="T53" fmla="*/ 1 h 98"/>
                <a:gd name="T54" fmla="*/ 60 w 95"/>
                <a:gd name="T55" fmla="*/ 1 h 98"/>
                <a:gd name="T56" fmla="*/ 60 w 95"/>
                <a:gd name="T57" fmla="*/ 1 h 98"/>
                <a:gd name="T58" fmla="*/ 59 w 95"/>
                <a:gd name="T59" fmla="*/ 1 h 98"/>
                <a:gd name="T60" fmla="*/ 48 w 95"/>
                <a:gd name="T61" fmla="*/ 0 h 98"/>
                <a:gd name="T62" fmla="*/ 1 w 95"/>
                <a:gd name="T63" fmla="*/ 36 h 98"/>
                <a:gd name="T64" fmla="*/ 13 w 95"/>
                <a:gd name="T65" fmla="*/ 15 h 98"/>
                <a:gd name="T66" fmla="*/ 14 w 95"/>
                <a:gd name="T67" fmla="*/ 14 h 98"/>
                <a:gd name="T68" fmla="*/ 19 w 95"/>
                <a:gd name="T69" fmla="*/ 9 h 98"/>
                <a:gd name="T70" fmla="*/ 20 w 95"/>
                <a:gd name="T71" fmla="*/ 9 h 98"/>
                <a:gd name="T72" fmla="*/ 34 w 95"/>
                <a:gd name="T73" fmla="*/ 2 h 98"/>
                <a:gd name="T74" fmla="*/ 35 w 95"/>
                <a:gd name="T75" fmla="*/ 2 h 98"/>
                <a:gd name="T76" fmla="*/ 36 w 95"/>
                <a:gd name="T77" fmla="*/ 1 h 98"/>
                <a:gd name="T78" fmla="*/ 48 w 95"/>
                <a:gd name="T79" fmla="*/ 0 h 98"/>
                <a:gd name="T80" fmla="*/ 48 w 95"/>
                <a:gd name="T81" fmla="*/ 0 h 98"/>
                <a:gd name="T82" fmla="*/ 48 w 95"/>
                <a:gd name="T83" fmla="*/ 0 h 98"/>
                <a:gd name="T84" fmla="*/ 48 w 95"/>
                <a:gd name="T85" fmla="*/ 0 h 98"/>
                <a:gd name="T86" fmla="*/ 48 w 95"/>
                <a:gd name="T8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98">
                  <a:moveTo>
                    <a:pt x="37" y="97"/>
                  </a:moveTo>
                  <a:cubicBezTo>
                    <a:pt x="38" y="97"/>
                    <a:pt x="38" y="97"/>
                    <a:pt x="38" y="97"/>
                  </a:cubicBezTo>
                  <a:cubicBezTo>
                    <a:pt x="38" y="97"/>
                    <a:pt x="38" y="97"/>
                    <a:pt x="37" y="97"/>
                  </a:cubicBezTo>
                  <a:moveTo>
                    <a:pt x="37" y="96"/>
                  </a:moveTo>
                  <a:cubicBezTo>
                    <a:pt x="37" y="97"/>
                    <a:pt x="37" y="97"/>
                    <a:pt x="37" y="97"/>
                  </a:cubicBezTo>
                  <a:cubicBezTo>
                    <a:pt x="37" y="97"/>
                    <a:pt x="37" y="97"/>
                    <a:pt x="37" y="96"/>
                  </a:cubicBezTo>
                  <a:moveTo>
                    <a:pt x="95" y="64"/>
                  </a:moveTo>
                  <a:cubicBezTo>
                    <a:pt x="92" y="75"/>
                    <a:pt x="84" y="84"/>
                    <a:pt x="74" y="90"/>
                  </a:cubicBezTo>
                  <a:cubicBezTo>
                    <a:pt x="66" y="95"/>
                    <a:pt x="57" y="98"/>
                    <a:pt x="48" y="98"/>
                  </a:cubicBezTo>
                  <a:cubicBezTo>
                    <a:pt x="48" y="98"/>
                    <a:pt x="48" y="98"/>
                    <a:pt x="48" y="98"/>
                  </a:cubicBezTo>
                  <a:cubicBezTo>
                    <a:pt x="57" y="98"/>
                    <a:pt x="66" y="95"/>
                    <a:pt x="74" y="90"/>
                  </a:cubicBezTo>
                  <a:cubicBezTo>
                    <a:pt x="84" y="84"/>
                    <a:pt x="92" y="75"/>
                    <a:pt x="95" y="64"/>
                  </a:cubicBezTo>
                  <a:moveTo>
                    <a:pt x="1" y="37"/>
                  </a:moveTo>
                  <a:cubicBezTo>
                    <a:pt x="1" y="37"/>
                    <a:pt x="1" y="37"/>
                    <a:pt x="1" y="37"/>
                  </a:cubicBezTo>
                  <a:cubicBezTo>
                    <a:pt x="1" y="38"/>
                    <a:pt x="0" y="38"/>
                    <a:pt x="0" y="38"/>
                  </a:cubicBezTo>
                  <a:cubicBezTo>
                    <a:pt x="0" y="38"/>
                    <a:pt x="1" y="38"/>
                    <a:pt x="1" y="37"/>
                  </a:cubicBezTo>
                  <a:cubicBezTo>
                    <a:pt x="1" y="37"/>
                    <a:pt x="1" y="37"/>
                    <a:pt x="1" y="37"/>
                  </a:cubicBezTo>
                  <a:moveTo>
                    <a:pt x="1" y="37"/>
                  </a:moveTo>
                  <a:cubicBezTo>
                    <a:pt x="1" y="37"/>
                    <a:pt x="1" y="37"/>
                    <a:pt x="1" y="37"/>
                  </a:cubicBezTo>
                  <a:cubicBezTo>
                    <a:pt x="1" y="37"/>
                    <a:pt x="1" y="37"/>
                    <a:pt x="1" y="37"/>
                  </a:cubicBezTo>
                  <a:moveTo>
                    <a:pt x="90" y="23"/>
                  </a:moveTo>
                  <a:cubicBezTo>
                    <a:pt x="90" y="23"/>
                    <a:pt x="90" y="23"/>
                    <a:pt x="90" y="23"/>
                  </a:cubicBezTo>
                  <a:cubicBezTo>
                    <a:pt x="90" y="23"/>
                    <a:pt x="90" y="23"/>
                    <a:pt x="90" y="23"/>
                  </a:cubicBezTo>
                  <a:cubicBezTo>
                    <a:pt x="90" y="23"/>
                    <a:pt x="90" y="23"/>
                    <a:pt x="90" y="23"/>
                  </a:cubicBezTo>
                  <a:cubicBezTo>
                    <a:pt x="90" y="23"/>
                    <a:pt x="90" y="23"/>
                    <a:pt x="90" y="23"/>
                  </a:cubicBezTo>
                  <a:moveTo>
                    <a:pt x="59" y="1"/>
                  </a:moveTo>
                  <a:cubicBezTo>
                    <a:pt x="59" y="1"/>
                    <a:pt x="60" y="1"/>
                    <a:pt x="60" y="1"/>
                  </a:cubicBezTo>
                  <a:cubicBezTo>
                    <a:pt x="60" y="1"/>
                    <a:pt x="60" y="1"/>
                    <a:pt x="60" y="1"/>
                  </a:cubicBezTo>
                  <a:cubicBezTo>
                    <a:pt x="60" y="1"/>
                    <a:pt x="60" y="1"/>
                    <a:pt x="60" y="1"/>
                  </a:cubicBezTo>
                  <a:cubicBezTo>
                    <a:pt x="60" y="1"/>
                    <a:pt x="59" y="1"/>
                    <a:pt x="59" y="1"/>
                  </a:cubicBezTo>
                  <a:moveTo>
                    <a:pt x="48" y="0"/>
                  </a:moveTo>
                  <a:cubicBezTo>
                    <a:pt x="26" y="0"/>
                    <a:pt x="6" y="14"/>
                    <a:pt x="1" y="36"/>
                  </a:cubicBezTo>
                  <a:cubicBezTo>
                    <a:pt x="3" y="28"/>
                    <a:pt x="7" y="21"/>
                    <a:pt x="13" y="15"/>
                  </a:cubicBezTo>
                  <a:cubicBezTo>
                    <a:pt x="13" y="15"/>
                    <a:pt x="13" y="14"/>
                    <a:pt x="14" y="14"/>
                  </a:cubicBezTo>
                  <a:cubicBezTo>
                    <a:pt x="15" y="12"/>
                    <a:pt x="17" y="10"/>
                    <a:pt x="19" y="9"/>
                  </a:cubicBezTo>
                  <a:cubicBezTo>
                    <a:pt x="20" y="9"/>
                    <a:pt x="20" y="9"/>
                    <a:pt x="20" y="9"/>
                  </a:cubicBezTo>
                  <a:cubicBezTo>
                    <a:pt x="24" y="6"/>
                    <a:pt x="29" y="3"/>
                    <a:pt x="34" y="2"/>
                  </a:cubicBezTo>
                  <a:cubicBezTo>
                    <a:pt x="34" y="2"/>
                    <a:pt x="34" y="2"/>
                    <a:pt x="35" y="2"/>
                  </a:cubicBezTo>
                  <a:cubicBezTo>
                    <a:pt x="35" y="1"/>
                    <a:pt x="35" y="1"/>
                    <a:pt x="36" y="1"/>
                  </a:cubicBezTo>
                  <a:cubicBezTo>
                    <a:pt x="40" y="0"/>
                    <a:pt x="44" y="0"/>
                    <a:pt x="48" y="0"/>
                  </a:cubicBezTo>
                  <a:moveTo>
                    <a:pt x="48" y="0"/>
                  </a:moveTo>
                  <a:cubicBezTo>
                    <a:pt x="48" y="0"/>
                    <a:pt x="48" y="0"/>
                    <a:pt x="48" y="0"/>
                  </a:cubicBezTo>
                  <a:cubicBezTo>
                    <a:pt x="48" y="0"/>
                    <a:pt x="48" y="0"/>
                    <a:pt x="48" y="0"/>
                  </a:cubicBezTo>
                  <a:cubicBezTo>
                    <a:pt x="48" y="0"/>
                    <a:pt x="48" y="0"/>
                    <a:pt x="48" y="0"/>
                  </a:cubicBezTo>
                </a:path>
              </a:pathLst>
            </a:custGeom>
            <a:solidFill>
              <a:srgbClr val="595E64"/>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49" name="Freeform 928"/>
            <p:cNvSpPr/>
            <p:nvPr/>
          </p:nvSpPr>
          <p:spPr bwMode="auto">
            <a:xfrm>
              <a:off x="3162" y="1585"/>
              <a:ext cx="98" cy="184"/>
            </a:xfrm>
            <a:custGeom>
              <a:avLst/>
              <a:gdLst>
                <a:gd name="T0" fmla="*/ 0 w 41"/>
                <a:gd name="T1" fmla="*/ 0 h 77"/>
                <a:gd name="T2" fmla="*/ 0 w 41"/>
                <a:gd name="T3" fmla="*/ 10 h 77"/>
                <a:gd name="T4" fmla="*/ 27 w 41"/>
                <a:gd name="T5" fmla="*/ 30 h 77"/>
                <a:gd name="T6" fmla="*/ 33 w 41"/>
                <a:gd name="T7" fmla="*/ 64 h 77"/>
                <a:gd name="T8" fmla="*/ 33 w 41"/>
                <a:gd name="T9" fmla="*/ 64 h 77"/>
                <a:gd name="T10" fmla="*/ 28 w 41"/>
                <a:gd name="T11" fmla="*/ 77 h 77"/>
                <a:gd name="T12" fmla="*/ 40 w 41"/>
                <a:gd name="T13" fmla="*/ 55 h 77"/>
                <a:gd name="T14" fmla="*/ 40 w 41"/>
                <a:gd name="T15" fmla="*/ 55 h 77"/>
                <a:gd name="T16" fmla="*/ 41 w 41"/>
                <a:gd name="T17" fmla="*/ 45 h 77"/>
                <a:gd name="T18" fmla="*/ 41 w 41"/>
                <a:gd name="T19" fmla="*/ 44 h 77"/>
                <a:gd name="T20" fmla="*/ 34 w 41"/>
                <a:gd name="T21" fmla="*/ 21 h 77"/>
                <a:gd name="T22" fmla="*/ 7 w 41"/>
                <a:gd name="T23" fmla="*/ 1 h 77"/>
                <a:gd name="T24" fmla="*/ 0 w 41"/>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77">
                  <a:moveTo>
                    <a:pt x="0" y="0"/>
                  </a:moveTo>
                  <a:cubicBezTo>
                    <a:pt x="0" y="10"/>
                    <a:pt x="0" y="10"/>
                    <a:pt x="0" y="10"/>
                  </a:cubicBezTo>
                  <a:cubicBezTo>
                    <a:pt x="11" y="13"/>
                    <a:pt x="21" y="20"/>
                    <a:pt x="27" y="30"/>
                  </a:cubicBezTo>
                  <a:cubicBezTo>
                    <a:pt x="33" y="40"/>
                    <a:pt x="35" y="52"/>
                    <a:pt x="33" y="64"/>
                  </a:cubicBezTo>
                  <a:cubicBezTo>
                    <a:pt x="33" y="64"/>
                    <a:pt x="33" y="64"/>
                    <a:pt x="33" y="64"/>
                  </a:cubicBezTo>
                  <a:cubicBezTo>
                    <a:pt x="32" y="69"/>
                    <a:pt x="30" y="73"/>
                    <a:pt x="28" y="77"/>
                  </a:cubicBezTo>
                  <a:cubicBezTo>
                    <a:pt x="34" y="71"/>
                    <a:pt x="38" y="63"/>
                    <a:pt x="40" y="55"/>
                  </a:cubicBezTo>
                  <a:cubicBezTo>
                    <a:pt x="40" y="55"/>
                    <a:pt x="40" y="55"/>
                    <a:pt x="40" y="55"/>
                  </a:cubicBezTo>
                  <a:cubicBezTo>
                    <a:pt x="41" y="52"/>
                    <a:pt x="41" y="48"/>
                    <a:pt x="41" y="45"/>
                  </a:cubicBezTo>
                  <a:cubicBezTo>
                    <a:pt x="41" y="44"/>
                    <a:pt x="41" y="44"/>
                    <a:pt x="41" y="44"/>
                  </a:cubicBezTo>
                  <a:cubicBezTo>
                    <a:pt x="41" y="36"/>
                    <a:pt x="39" y="28"/>
                    <a:pt x="34" y="21"/>
                  </a:cubicBezTo>
                  <a:cubicBezTo>
                    <a:pt x="28" y="11"/>
                    <a:pt x="18" y="4"/>
                    <a:pt x="7" y="1"/>
                  </a:cubicBezTo>
                  <a:cubicBezTo>
                    <a:pt x="4" y="1"/>
                    <a:pt x="2"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50" name="Freeform 929"/>
            <p:cNvSpPr/>
            <p:nvPr/>
          </p:nvSpPr>
          <p:spPr bwMode="auto">
            <a:xfrm>
              <a:off x="3124" y="1585"/>
              <a:ext cx="36" cy="24"/>
            </a:xfrm>
            <a:custGeom>
              <a:avLst/>
              <a:gdLst>
                <a:gd name="T0" fmla="*/ 13 w 15"/>
                <a:gd name="T1" fmla="*/ 0 h 10"/>
                <a:gd name="T2" fmla="*/ 12 w 15"/>
                <a:gd name="T3" fmla="*/ 0 h 10"/>
                <a:gd name="T4" fmla="*/ 0 w 15"/>
                <a:gd name="T5" fmla="*/ 2 h 10"/>
                <a:gd name="T6" fmla="*/ 0 w 15"/>
                <a:gd name="T7" fmla="*/ 9 h 10"/>
                <a:gd name="T8" fmla="*/ 5 w 15"/>
                <a:gd name="T9" fmla="*/ 9 h 10"/>
                <a:gd name="T10" fmla="*/ 15 w 15"/>
                <a:gd name="T11" fmla="*/ 10 h 10"/>
                <a:gd name="T12" fmla="*/ 15 w 15"/>
                <a:gd name="T13" fmla="*/ 0 h 10"/>
                <a:gd name="T14" fmla="*/ 13 w 15"/>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3" y="0"/>
                  </a:moveTo>
                  <a:cubicBezTo>
                    <a:pt x="12" y="0"/>
                    <a:pt x="12" y="0"/>
                    <a:pt x="12" y="0"/>
                  </a:cubicBezTo>
                  <a:cubicBezTo>
                    <a:pt x="8" y="0"/>
                    <a:pt x="4" y="1"/>
                    <a:pt x="0" y="2"/>
                  </a:cubicBezTo>
                  <a:cubicBezTo>
                    <a:pt x="0" y="9"/>
                    <a:pt x="0" y="9"/>
                    <a:pt x="0" y="9"/>
                  </a:cubicBezTo>
                  <a:cubicBezTo>
                    <a:pt x="1" y="9"/>
                    <a:pt x="3" y="9"/>
                    <a:pt x="5" y="9"/>
                  </a:cubicBezTo>
                  <a:cubicBezTo>
                    <a:pt x="8" y="9"/>
                    <a:pt x="12" y="9"/>
                    <a:pt x="15" y="10"/>
                  </a:cubicBezTo>
                  <a:cubicBezTo>
                    <a:pt x="15" y="0"/>
                    <a:pt x="15" y="0"/>
                    <a:pt x="15" y="0"/>
                  </a:cubicBezTo>
                  <a:cubicBezTo>
                    <a:pt x="14" y="0"/>
                    <a:pt x="13" y="0"/>
                    <a:pt x="13"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51" name="Freeform 930"/>
            <p:cNvSpPr/>
            <p:nvPr/>
          </p:nvSpPr>
          <p:spPr bwMode="auto">
            <a:xfrm>
              <a:off x="3160" y="1585"/>
              <a:ext cx="2" cy="24"/>
            </a:xfrm>
            <a:custGeom>
              <a:avLst/>
              <a:gdLst>
                <a:gd name="T0" fmla="*/ 0 w 1"/>
                <a:gd name="T1" fmla="*/ 0 h 10"/>
                <a:gd name="T2" fmla="*/ 0 w 1"/>
                <a:gd name="T3" fmla="*/ 10 h 10"/>
                <a:gd name="T4" fmla="*/ 0 w 1"/>
                <a:gd name="T5" fmla="*/ 10 h 10"/>
                <a:gd name="T6" fmla="*/ 1 w 1"/>
                <a:gd name="T7" fmla="*/ 10 h 10"/>
                <a:gd name="T8" fmla="*/ 1 w 1"/>
                <a:gd name="T9" fmla="*/ 0 h 10"/>
                <a:gd name="T10" fmla="*/ 0 w 1"/>
                <a:gd name="T11" fmla="*/ 0 h 10"/>
              </a:gdLst>
              <a:ahLst/>
              <a:cxnLst>
                <a:cxn ang="0">
                  <a:pos x="T0" y="T1"/>
                </a:cxn>
                <a:cxn ang="0">
                  <a:pos x="T2" y="T3"/>
                </a:cxn>
                <a:cxn ang="0">
                  <a:pos x="T4" y="T5"/>
                </a:cxn>
                <a:cxn ang="0">
                  <a:pos x="T6" y="T7"/>
                </a:cxn>
                <a:cxn ang="0">
                  <a:pos x="T8" y="T9"/>
                </a:cxn>
                <a:cxn ang="0">
                  <a:pos x="T10" y="T11"/>
                </a:cxn>
              </a:cxnLst>
              <a:rect l="0" t="0" r="r" b="b"/>
              <a:pathLst>
                <a:path w="1" h="10">
                  <a:moveTo>
                    <a:pt x="0" y="0"/>
                  </a:moveTo>
                  <a:cubicBezTo>
                    <a:pt x="0" y="10"/>
                    <a:pt x="0" y="10"/>
                    <a:pt x="0" y="10"/>
                  </a:cubicBezTo>
                  <a:cubicBezTo>
                    <a:pt x="0" y="10"/>
                    <a:pt x="0" y="10"/>
                    <a:pt x="0" y="10"/>
                  </a:cubicBezTo>
                  <a:cubicBezTo>
                    <a:pt x="1" y="10"/>
                    <a:pt x="1" y="10"/>
                    <a:pt x="1" y="10"/>
                  </a:cubicBezTo>
                  <a:cubicBezTo>
                    <a:pt x="1" y="0"/>
                    <a:pt x="1" y="0"/>
                    <a:pt x="1" y="0"/>
                  </a:cubicBezTo>
                  <a:cubicBezTo>
                    <a:pt x="1" y="0"/>
                    <a:pt x="0" y="0"/>
                    <a:pt x="0" y="0"/>
                  </a:cubicBezTo>
                </a:path>
              </a:pathLst>
            </a:custGeom>
            <a:solidFill>
              <a:srgbClr val="CDCDCD"/>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52" name="Freeform 931"/>
            <p:cNvSpPr/>
            <p:nvPr/>
          </p:nvSpPr>
          <p:spPr bwMode="auto">
            <a:xfrm>
              <a:off x="3120" y="1590"/>
              <a:ext cx="2" cy="19"/>
            </a:xfrm>
            <a:custGeom>
              <a:avLst/>
              <a:gdLst>
                <a:gd name="T0" fmla="*/ 1 w 1"/>
                <a:gd name="T1" fmla="*/ 0 h 8"/>
                <a:gd name="T2" fmla="*/ 0 w 1"/>
                <a:gd name="T3" fmla="*/ 0 h 8"/>
                <a:gd name="T4" fmla="*/ 0 w 1"/>
                <a:gd name="T5" fmla="*/ 8 h 8"/>
                <a:gd name="T6" fmla="*/ 1 w 1"/>
                <a:gd name="T7" fmla="*/ 8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0"/>
                    <a:pt x="0" y="0"/>
                    <a:pt x="0" y="0"/>
                  </a:cubicBezTo>
                  <a:cubicBezTo>
                    <a:pt x="0" y="8"/>
                    <a:pt x="0" y="8"/>
                    <a:pt x="0" y="8"/>
                  </a:cubicBezTo>
                  <a:cubicBezTo>
                    <a:pt x="0" y="8"/>
                    <a:pt x="0" y="8"/>
                    <a:pt x="1" y="8"/>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53" name="Freeform 932"/>
            <p:cNvSpPr/>
            <p:nvPr/>
          </p:nvSpPr>
          <p:spPr bwMode="auto">
            <a:xfrm>
              <a:off x="3122" y="1590"/>
              <a:ext cx="2" cy="19"/>
            </a:xfrm>
            <a:custGeom>
              <a:avLst/>
              <a:gdLst>
                <a:gd name="T0" fmla="*/ 1 w 1"/>
                <a:gd name="T1" fmla="*/ 0 h 8"/>
                <a:gd name="T2" fmla="*/ 0 w 1"/>
                <a:gd name="T3" fmla="*/ 0 h 8"/>
                <a:gd name="T4" fmla="*/ 0 w 1"/>
                <a:gd name="T5" fmla="*/ 8 h 8"/>
                <a:gd name="T6" fmla="*/ 1 w 1"/>
                <a:gd name="T7" fmla="*/ 7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0"/>
                    <a:pt x="0" y="0"/>
                    <a:pt x="0" y="0"/>
                  </a:cubicBezTo>
                  <a:cubicBezTo>
                    <a:pt x="0" y="8"/>
                    <a:pt x="0" y="8"/>
                    <a:pt x="0" y="8"/>
                  </a:cubicBezTo>
                  <a:cubicBezTo>
                    <a:pt x="0" y="7"/>
                    <a:pt x="0" y="7"/>
                    <a:pt x="1" y="7"/>
                  </a:cubicBezTo>
                  <a:cubicBezTo>
                    <a:pt x="1" y="0"/>
                    <a:pt x="1" y="0"/>
                    <a:pt x="1" y="0"/>
                  </a:cubicBezTo>
                </a:path>
              </a:pathLst>
            </a:custGeom>
            <a:solidFill>
              <a:srgbClr val="CDCDCD"/>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54" name="Freeform 933"/>
            <p:cNvSpPr/>
            <p:nvPr/>
          </p:nvSpPr>
          <p:spPr bwMode="auto">
            <a:xfrm>
              <a:off x="3062" y="1590"/>
              <a:ext cx="58" cy="48"/>
            </a:xfrm>
            <a:custGeom>
              <a:avLst/>
              <a:gdLst>
                <a:gd name="T0" fmla="*/ 24 w 24"/>
                <a:gd name="T1" fmla="*/ 0 h 20"/>
                <a:gd name="T2" fmla="*/ 15 w 24"/>
                <a:gd name="T3" fmla="*/ 5 h 20"/>
                <a:gd name="T4" fmla="*/ 0 w 24"/>
                <a:gd name="T5" fmla="*/ 20 h 20"/>
                <a:gd name="T6" fmla="*/ 8 w 24"/>
                <a:gd name="T7" fmla="*/ 14 h 20"/>
                <a:gd name="T8" fmla="*/ 24 w 24"/>
                <a:gd name="T9" fmla="*/ 8 h 20"/>
                <a:gd name="T10" fmla="*/ 24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24" y="0"/>
                  </a:moveTo>
                  <a:cubicBezTo>
                    <a:pt x="21" y="1"/>
                    <a:pt x="18" y="3"/>
                    <a:pt x="15" y="5"/>
                  </a:cubicBezTo>
                  <a:cubicBezTo>
                    <a:pt x="9" y="8"/>
                    <a:pt x="4" y="14"/>
                    <a:pt x="0" y="20"/>
                  </a:cubicBezTo>
                  <a:cubicBezTo>
                    <a:pt x="2" y="18"/>
                    <a:pt x="5" y="15"/>
                    <a:pt x="8" y="14"/>
                  </a:cubicBezTo>
                  <a:cubicBezTo>
                    <a:pt x="13" y="11"/>
                    <a:pt x="18" y="8"/>
                    <a:pt x="24" y="8"/>
                  </a:cubicBezTo>
                  <a:cubicBezTo>
                    <a:pt x="24" y="0"/>
                    <a:pt x="24" y="0"/>
                    <a:pt x="24" y="0"/>
                  </a:cubicBezTo>
                </a:path>
              </a:pathLst>
            </a:custGeom>
            <a:solidFill>
              <a:srgbClr val="F9F7F6"/>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55" name="Freeform 934"/>
            <p:cNvSpPr/>
            <p:nvPr/>
          </p:nvSpPr>
          <p:spPr bwMode="auto">
            <a:xfrm>
              <a:off x="3029" y="1550"/>
              <a:ext cx="257" cy="172"/>
            </a:xfrm>
            <a:custGeom>
              <a:avLst/>
              <a:gdLst>
                <a:gd name="T0" fmla="*/ 5 w 108"/>
                <a:gd name="T1" fmla="*/ 48 h 72"/>
                <a:gd name="T2" fmla="*/ 64 w 108"/>
                <a:gd name="T3" fmla="*/ 12 h 72"/>
                <a:gd name="T4" fmla="*/ 94 w 108"/>
                <a:gd name="T5" fmla="*/ 34 h 72"/>
                <a:gd name="T6" fmla="*/ 100 w 108"/>
                <a:gd name="T7" fmla="*/ 71 h 72"/>
                <a:gd name="T8" fmla="*/ 105 w 108"/>
                <a:gd name="T9" fmla="*/ 72 h 72"/>
                <a:gd name="T10" fmla="*/ 105 w 108"/>
                <a:gd name="T11" fmla="*/ 72 h 72"/>
                <a:gd name="T12" fmla="*/ 98 w 108"/>
                <a:gd name="T13" fmla="*/ 31 h 72"/>
                <a:gd name="T14" fmla="*/ 65 w 108"/>
                <a:gd name="T15" fmla="*/ 7 h 72"/>
                <a:gd name="T16" fmla="*/ 0 w 108"/>
                <a:gd name="T17" fmla="*/ 47 h 72"/>
                <a:gd name="T18" fmla="*/ 5 w 108"/>
                <a:gd name="T19"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2">
                  <a:moveTo>
                    <a:pt x="5" y="48"/>
                  </a:moveTo>
                  <a:cubicBezTo>
                    <a:pt x="11" y="22"/>
                    <a:pt x="37" y="6"/>
                    <a:pt x="64" y="12"/>
                  </a:cubicBezTo>
                  <a:cubicBezTo>
                    <a:pt x="76" y="15"/>
                    <a:pt x="87" y="23"/>
                    <a:pt x="94" y="34"/>
                  </a:cubicBezTo>
                  <a:cubicBezTo>
                    <a:pt x="101" y="45"/>
                    <a:pt x="103" y="58"/>
                    <a:pt x="100" y="71"/>
                  </a:cubicBezTo>
                  <a:cubicBezTo>
                    <a:pt x="105" y="72"/>
                    <a:pt x="105" y="72"/>
                    <a:pt x="105" y="72"/>
                  </a:cubicBezTo>
                  <a:cubicBezTo>
                    <a:pt x="105" y="72"/>
                    <a:pt x="105" y="72"/>
                    <a:pt x="105" y="72"/>
                  </a:cubicBezTo>
                  <a:cubicBezTo>
                    <a:pt x="108" y="58"/>
                    <a:pt x="106" y="43"/>
                    <a:pt x="98" y="31"/>
                  </a:cubicBezTo>
                  <a:cubicBezTo>
                    <a:pt x="91" y="19"/>
                    <a:pt x="79" y="10"/>
                    <a:pt x="65" y="7"/>
                  </a:cubicBezTo>
                  <a:cubicBezTo>
                    <a:pt x="36" y="0"/>
                    <a:pt x="7" y="18"/>
                    <a:pt x="0" y="47"/>
                  </a:cubicBezTo>
                  <a:cubicBezTo>
                    <a:pt x="5" y="48"/>
                    <a:pt x="5" y="48"/>
                    <a:pt x="5" y="48"/>
                  </a:cubicBezTo>
                  <a:close/>
                </a:path>
              </a:pathLst>
            </a:custGeom>
            <a:solidFill>
              <a:srgbClr val="FEA5DD"/>
            </a:solidFill>
            <a:ln>
              <a:solidFill>
                <a:srgbClr val="FEA5DD"/>
              </a:solidFill>
            </a:ln>
          </p:spPr>
          <p:txBody>
            <a:bodyPr/>
            <a:lstStyle/>
            <a:p>
              <a:pPr defTabSz="913765">
                <a:defRPr/>
              </a:pPr>
              <a:endParaRPr lang="zh-CN" altLang="en-US"/>
            </a:p>
          </p:txBody>
        </p:sp>
        <p:sp>
          <p:nvSpPr>
            <p:cNvPr id="456" name="Freeform 935"/>
            <p:cNvSpPr/>
            <p:nvPr/>
          </p:nvSpPr>
          <p:spPr bwMode="auto">
            <a:xfrm>
              <a:off x="3000" y="1741"/>
              <a:ext cx="62" cy="55"/>
            </a:xfrm>
            <a:custGeom>
              <a:avLst/>
              <a:gdLst>
                <a:gd name="T0" fmla="*/ 11 w 26"/>
                <a:gd name="T1" fmla="*/ 21 h 23"/>
                <a:gd name="T2" fmla="*/ 22 w 26"/>
                <a:gd name="T3" fmla="*/ 14 h 23"/>
                <a:gd name="T4" fmla="*/ 26 w 26"/>
                <a:gd name="T5" fmla="*/ 10 h 23"/>
                <a:gd name="T6" fmla="*/ 23 w 26"/>
                <a:gd name="T7" fmla="*/ 6 h 23"/>
                <a:gd name="T8" fmla="*/ 20 w 26"/>
                <a:gd name="T9" fmla="*/ 1 h 23"/>
                <a:gd name="T10" fmla="*/ 15 w 26"/>
                <a:gd name="T11" fmla="*/ 2 h 23"/>
                <a:gd name="T12" fmla="*/ 3 w 26"/>
                <a:gd name="T13" fmla="*/ 9 h 23"/>
                <a:gd name="T14" fmla="*/ 2 w 26"/>
                <a:gd name="T15" fmla="*/ 18 h 23"/>
                <a:gd name="T16" fmla="*/ 2 w 26"/>
                <a:gd name="T17" fmla="*/ 18 h 23"/>
                <a:gd name="T18" fmla="*/ 11 w 26"/>
                <a:gd name="T1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3">
                  <a:moveTo>
                    <a:pt x="11" y="21"/>
                  </a:moveTo>
                  <a:cubicBezTo>
                    <a:pt x="15" y="19"/>
                    <a:pt x="19" y="17"/>
                    <a:pt x="22" y="14"/>
                  </a:cubicBezTo>
                  <a:cubicBezTo>
                    <a:pt x="24" y="13"/>
                    <a:pt x="25" y="12"/>
                    <a:pt x="26" y="10"/>
                  </a:cubicBezTo>
                  <a:cubicBezTo>
                    <a:pt x="25" y="8"/>
                    <a:pt x="24" y="7"/>
                    <a:pt x="23" y="6"/>
                  </a:cubicBezTo>
                  <a:cubicBezTo>
                    <a:pt x="22" y="4"/>
                    <a:pt x="21" y="3"/>
                    <a:pt x="20" y="1"/>
                  </a:cubicBezTo>
                  <a:cubicBezTo>
                    <a:pt x="18" y="0"/>
                    <a:pt x="16" y="1"/>
                    <a:pt x="15" y="2"/>
                  </a:cubicBezTo>
                  <a:cubicBezTo>
                    <a:pt x="11" y="4"/>
                    <a:pt x="7" y="6"/>
                    <a:pt x="3" y="9"/>
                  </a:cubicBezTo>
                  <a:cubicBezTo>
                    <a:pt x="0" y="11"/>
                    <a:pt x="0" y="14"/>
                    <a:pt x="2" y="18"/>
                  </a:cubicBezTo>
                  <a:cubicBezTo>
                    <a:pt x="2" y="18"/>
                    <a:pt x="2" y="18"/>
                    <a:pt x="2" y="18"/>
                  </a:cubicBezTo>
                  <a:cubicBezTo>
                    <a:pt x="5" y="21"/>
                    <a:pt x="8" y="23"/>
                    <a:pt x="11" y="21"/>
                  </a:cubicBezTo>
                </a:path>
              </a:pathLst>
            </a:custGeom>
            <a:solidFill>
              <a:srgbClr val="FEA5DD"/>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sp>
          <p:nvSpPr>
            <p:cNvPr id="457" name="Freeform 936"/>
            <p:cNvSpPr/>
            <p:nvPr/>
          </p:nvSpPr>
          <p:spPr bwMode="auto">
            <a:xfrm>
              <a:off x="2836" y="1774"/>
              <a:ext cx="164" cy="110"/>
            </a:xfrm>
            <a:custGeom>
              <a:avLst/>
              <a:gdLst>
                <a:gd name="T0" fmla="*/ 9 w 69"/>
                <a:gd name="T1" fmla="*/ 44 h 46"/>
                <a:gd name="T2" fmla="*/ 69 w 69"/>
                <a:gd name="T3" fmla="*/ 7 h 46"/>
                <a:gd name="T4" fmla="*/ 68 w 69"/>
                <a:gd name="T5" fmla="*/ 6 h 46"/>
                <a:gd name="T6" fmla="*/ 68 w 69"/>
                <a:gd name="T7" fmla="*/ 6 h 46"/>
                <a:gd name="T8" fmla="*/ 65 w 69"/>
                <a:gd name="T9" fmla="*/ 0 h 46"/>
                <a:gd name="T10" fmla="*/ 5 w 69"/>
                <a:gd name="T11" fmla="*/ 37 h 46"/>
                <a:gd name="T12" fmla="*/ 1 w 69"/>
                <a:gd name="T13" fmla="*/ 44 h 46"/>
                <a:gd name="T14" fmla="*/ 1 w 69"/>
                <a:gd name="T15" fmla="*/ 44 h 46"/>
                <a:gd name="T16" fmla="*/ 9 w 69"/>
                <a:gd name="T17"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6">
                  <a:moveTo>
                    <a:pt x="9" y="44"/>
                  </a:moveTo>
                  <a:cubicBezTo>
                    <a:pt x="69" y="7"/>
                    <a:pt x="69" y="7"/>
                    <a:pt x="69" y="7"/>
                  </a:cubicBezTo>
                  <a:cubicBezTo>
                    <a:pt x="68" y="6"/>
                    <a:pt x="68" y="6"/>
                    <a:pt x="68" y="6"/>
                  </a:cubicBezTo>
                  <a:cubicBezTo>
                    <a:pt x="68" y="6"/>
                    <a:pt x="68" y="6"/>
                    <a:pt x="68" y="6"/>
                  </a:cubicBezTo>
                  <a:cubicBezTo>
                    <a:pt x="67" y="4"/>
                    <a:pt x="66" y="2"/>
                    <a:pt x="65" y="0"/>
                  </a:cubicBezTo>
                  <a:cubicBezTo>
                    <a:pt x="5" y="37"/>
                    <a:pt x="5" y="37"/>
                    <a:pt x="5" y="37"/>
                  </a:cubicBezTo>
                  <a:cubicBezTo>
                    <a:pt x="2" y="39"/>
                    <a:pt x="0" y="42"/>
                    <a:pt x="1" y="44"/>
                  </a:cubicBezTo>
                  <a:cubicBezTo>
                    <a:pt x="1" y="44"/>
                    <a:pt x="1" y="44"/>
                    <a:pt x="1" y="44"/>
                  </a:cubicBezTo>
                  <a:cubicBezTo>
                    <a:pt x="2" y="46"/>
                    <a:pt x="6" y="46"/>
                    <a:pt x="9" y="44"/>
                  </a:cubicBezTo>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a:p>
          </p:txBody>
        </p:sp>
      </p:grpSp>
      <p:grpSp>
        <p:nvGrpSpPr>
          <p:cNvPr id="14" name="组合 54"/>
          <p:cNvGrpSpPr/>
          <p:nvPr/>
        </p:nvGrpSpPr>
        <p:grpSpPr>
          <a:xfrm>
            <a:off x="2" y="380745"/>
            <a:ext cx="5112527" cy="774451"/>
            <a:chOff x="0" y="359767"/>
            <a:chExt cx="4831605" cy="731784"/>
          </a:xfrm>
        </p:grpSpPr>
        <p:sp>
          <p:nvSpPr>
            <p:cNvPr id="56" name="TextBox 55"/>
            <p:cNvSpPr txBox="1"/>
            <p:nvPr/>
          </p:nvSpPr>
          <p:spPr>
            <a:xfrm>
              <a:off x="1000137" y="710128"/>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7"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8" name="矩形 57"/>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19537" y="1892830"/>
            <a:ext cx="2544233" cy="2328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7787851" y="1525382"/>
            <a:ext cx="2542116" cy="2328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1989489" y="4771497"/>
            <a:ext cx="2544233" cy="2328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a:xfrm>
            <a:off x="7598554" y="4075113"/>
            <a:ext cx="2544233" cy="254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6" name="文本框 16"/>
          <p:cNvSpPr txBox="1"/>
          <p:nvPr/>
        </p:nvSpPr>
        <p:spPr>
          <a:xfrm>
            <a:off x="1802898" y="1180366"/>
            <a:ext cx="2211917" cy="400110"/>
          </a:xfrm>
          <a:prstGeom prst="rect">
            <a:avLst/>
          </a:prstGeom>
          <a:noFill/>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Enter the title</a:t>
            </a:r>
          </a:p>
        </p:txBody>
      </p:sp>
      <p:sp>
        <p:nvSpPr>
          <p:cNvPr id="7" name="文本框 17"/>
          <p:cNvSpPr txBox="1"/>
          <p:nvPr/>
        </p:nvSpPr>
        <p:spPr>
          <a:xfrm>
            <a:off x="1802898" y="4383793"/>
            <a:ext cx="1968971" cy="400110"/>
          </a:xfrm>
          <a:prstGeom prst="rect">
            <a:avLst/>
          </a:prstGeom>
          <a:noFill/>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Enter the title</a:t>
            </a:r>
          </a:p>
        </p:txBody>
      </p:sp>
      <p:sp>
        <p:nvSpPr>
          <p:cNvPr id="8" name="文本框 18"/>
          <p:cNvSpPr txBox="1"/>
          <p:nvPr/>
        </p:nvSpPr>
        <p:spPr>
          <a:xfrm>
            <a:off x="8327600" y="1142266"/>
            <a:ext cx="2088385" cy="400110"/>
          </a:xfrm>
          <a:prstGeom prst="rect">
            <a:avLst/>
          </a:prstGeom>
          <a:noFill/>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Enter the title</a:t>
            </a:r>
          </a:p>
        </p:txBody>
      </p:sp>
      <p:sp>
        <p:nvSpPr>
          <p:cNvPr id="9" name="文本框 19"/>
          <p:cNvSpPr txBox="1"/>
          <p:nvPr/>
        </p:nvSpPr>
        <p:spPr>
          <a:xfrm>
            <a:off x="8165125" y="4383793"/>
            <a:ext cx="2250860" cy="400110"/>
          </a:xfrm>
          <a:prstGeom prst="rect">
            <a:avLst/>
          </a:prstGeom>
          <a:noFill/>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Enter the title</a:t>
            </a:r>
          </a:p>
        </p:txBody>
      </p:sp>
      <p:sp>
        <p:nvSpPr>
          <p:cNvPr id="11" name="矩形 10"/>
          <p:cNvSpPr/>
          <p:nvPr/>
        </p:nvSpPr>
        <p:spPr>
          <a:xfrm>
            <a:off x="1775380" y="1542315"/>
            <a:ext cx="3738729" cy="787523"/>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rPr>
              <a:t>Click to add a topic description text Click add a topic description</a:t>
            </a:r>
          </a:p>
        </p:txBody>
      </p:sp>
      <p:sp>
        <p:nvSpPr>
          <p:cNvPr id="12" name="矩形 11"/>
          <p:cNvSpPr/>
          <p:nvPr/>
        </p:nvSpPr>
        <p:spPr>
          <a:xfrm>
            <a:off x="822037" y="4777847"/>
            <a:ext cx="3400536" cy="787523"/>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rPr>
              <a:t>Click to add a topic description text Click add a topic description</a:t>
            </a:r>
          </a:p>
        </p:txBody>
      </p:sp>
      <p:sp>
        <p:nvSpPr>
          <p:cNvPr id="13" name="矩形 12"/>
          <p:cNvSpPr/>
          <p:nvPr/>
        </p:nvSpPr>
        <p:spPr>
          <a:xfrm>
            <a:off x="8327601" y="1555015"/>
            <a:ext cx="3393344" cy="787523"/>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rPr>
              <a:t>Click to add a topic description text Click add a topic description</a:t>
            </a:r>
          </a:p>
        </p:txBody>
      </p:sp>
      <p:sp>
        <p:nvSpPr>
          <p:cNvPr id="14" name="矩形 13"/>
          <p:cNvSpPr/>
          <p:nvPr/>
        </p:nvSpPr>
        <p:spPr>
          <a:xfrm>
            <a:off x="8163009" y="4807125"/>
            <a:ext cx="3650300" cy="787523"/>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rPr>
              <a:t>Click to add a topic description text Click add a topic description</a:t>
            </a:r>
          </a:p>
        </p:txBody>
      </p:sp>
      <p:pic>
        <p:nvPicPr>
          <p:cNvPr id="24" name="图片 23" descr="5b0df9619649a (1)"/>
          <p:cNvPicPr>
            <a:picLocks noChangeAspect="1"/>
          </p:cNvPicPr>
          <p:nvPr/>
        </p:nvPicPr>
        <p:blipFill>
          <a:blip r:embed="rId3"/>
          <a:stretch>
            <a:fillRect/>
          </a:stretch>
        </p:blipFill>
        <p:spPr>
          <a:xfrm>
            <a:off x="3669665" y="1283970"/>
            <a:ext cx="4852035" cy="4497070"/>
          </a:xfrm>
          <a:prstGeom prst="rect">
            <a:avLst/>
          </a:prstGeom>
        </p:spPr>
      </p:pic>
      <p:grpSp>
        <p:nvGrpSpPr>
          <p:cNvPr id="25" name="组合 54"/>
          <p:cNvGrpSpPr/>
          <p:nvPr/>
        </p:nvGrpSpPr>
        <p:grpSpPr>
          <a:xfrm>
            <a:off x="2" y="380745"/>
            <a:ext cx="5069116" cy="774053"/>
            <a:chOff x="0" y="359767"/>
            <a:chExt cx="4790580" cy="731408"/>
          </a:xfrm>
        </p:grpSpPr>
        <p:sp>
          <p:nvSpPr>
            <p:cNvPr id="56" name="TextBox 55"/>
            <p:cNvSpPr txBox="1"/>
            <p:nvPr/>
          </p:nvSpPr>
          <p:spPr>
            <a:xfrm>
              <a:off x="959112" y="709752"/>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7"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8" name="矩形 57"/>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down)">
                                      <p:cBhvr>
                                        <p:cTn id="21" dur="500"/>
                                        <p:tgtEl>
                                          <p:spTgt spid="6"/>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ppt_y</p:attrName>
                                        </p:attrNameLst>
                                      </p:cBhvr>
                                      <p:tavLst>
                                        <p:tav tm="0">
                                          <p:val>
                                            <p:strVal val="#ppt_y+#ppt_h*1.125000"/>
                                          </p:val>
                                        </p:tav>
                                        <p:tav tm="100000">
                                          <p:val>
                                            <p:strVal val="#ppt_y"/>
                                          </p:val>
                                        </p:tav>
                                      </p:tavLst>
                                    </p:anim>
                                    <p:animEffect transition="in" filter="wipe(up)">
                                      <p:cBhvr>
                                        <p:cTn id="25" dur="500"/>
                                        <p:tgtEl>
                                          <p:spTgt spid="11"/>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p:tgtEl>
                                          <p:spTgt spid="8"/>
                                        </p:tgtEl>
                                        <p:attrNameLst>
                                          <p:attrName>ppt_y</p:attrName>
                                        </p:attrNameLst>
                                      </p:cBhvr>
                                      <p:tavLst>
                                        <p:tav tm="0">
                                          <p:val>
                                            <p:strVal val="#ppt_y-#ppt_h*1.125000"/>
                                          </p:val>
                                        </p:tav>
                                        <p:tav tm="100000">
                                          <p:val>
                                            <p:strVal val="#ppt_y"/>
                                          </p:val>
                                        </p:tav>
                                      </p:tavLst>
                                    </p:anim>
                                    <p:animEffect transition="in" filter="wipe(down)">
                                      <p:cBhvr>
                                        <p:cTn id="29" dur="500"/>
                                        <p:tgtEl>
                                          <p:spTgt spid="8"/>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p:tgtEl>
                                          <p:spTgt spid="13"/>
                                        </p:tgtEl>
                                        <p:attrNameLst>
                                          <p:attrName>ppt_y</p:attrName>
                                        </p:attrNameLst>
                                      </p:cBhvr>
                                      <p:tavLst>
                                        <p:tav tm="0">
                                          <p:val>
                                            <p:strVal val="#ppt_y+#ppt_h*1.125000"/>
                                          </p:val>
                                        </p:tav>
                                        <p:tav tm="100000">
                                          <p:val>
                                            <p:strVal val="#ppt_y"/>
                                          </p:val>
                                        </p:tav>
                                      </p:tavLst>
                                    </p:anim>
                                    <p:animEffect transition="in" filter="wipe(up)">
                                      <p:cBhvr>
                                        <p:cTn id="33" dur="500"/>
                                        <p:tgtEl>
                                          <p:spTgt spid="13"/>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p:tgtEl>
                                          <p:spTgt spid="9"/>
                                        </p:tgtEl>
                                        <p:attrNameLst>
                                          <p:attrName>ppt_y</p:attrName>
                                        </p:attrNameLst>
                                      </p:cBhvr>
                                      <p:tavLst>
                                        <p:tav tm="0">
                                          <p:val>
                                            <p:strVal val="#ppt_y-#ppt_h*1.125000"/>
                                          </p:val>
                                        </p:tav>
                                        <p:tav tm="100000">
                                          <p:val>
                                            <p:strVal val="#ppt_y"/>
                                          </p:val>
                                        </p:tav>
                                      </p:tavLst>
                                    </p:anim>
                                    <p:animEffect transition="in" filter="wipe(down)">
                                      <p:cBhvr>
                                        <p:cTn id="37" dur="500"/>
                                        <p:tgtEl>
                                          <p:spTgt spid="9"/>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ppt_y</p:attrName>
                                        </p:attrNameLst>
                                      </p:cBhvr>
                                      <p:tavLst>
                                        <p:tav tm="0">
                                          <p:val>
                                            <p:strVal val="#ppt_y+#ppt_h*1.125000"/>
                                          </p:val>
                                        </p:tav>
                                        <p:tav tm="100000">
                                          <p:val>
                                            <p:strVal val="#ppt_y"/>
                                          </p:val>
                                        </p:tav>
                                      </p:tavLst>
                                    </p:anim>
                                    <p:animEffect transition="in" filter="wipe(up)">
                                      <p:cBhvr>
                                        <p:cTn id="41" dur="500"/>
                                        <p:tgtEl>
                                          <p:spTgt spid="14"/>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p:tgtEl>
                                          <p:spTgt spid="7"/>
                                        </p:tgtEl>
                                        <p:attrNameLst>
                                          <p:attrName>ppt_y</p:attrName>
                                        </p:attrNameLst>
                                      </p:cBhvr>
                                      <p:tavLst>
                                        <p:tav tm="0">
                                          <p:val>
                                            <p:strVal val="#ppt_y-#ppt_h*1.125000"/>
                                          </p:val>
                                        </p:tav>
                                        <p:tav tm="100000">
                                          <p:val>
                                            <p:strVal val="#ppt_y"/>
                                          </p:val>
                                        </p:tav>
                                      </p:tavLst>
                                    </p:anim>
                                    <p:animEffect transition="in" filter="wipe(down)">
                                      <p:cBhvr>
                                        <p:cTn id="45" dur="500"/>
                                        <p:tgtEl>
                                          <p:spTgt spid="7"/>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p:tgtEl>
                                          <p:spTgt spid="12"/>
                                        </p:tgtEl>
                                        <p:attrNameLst>
                                          <p:attrName>ppt_y</p:attrName>
                                        </p:attrNameLst>
                                      </p:cBhvr>
                                      <p:tavLst>
                                        <p:tav tm="0">
                                          <p:val>
                                            <p:strVal val="#ppt_y+#ppt_h*1.125000"/>
                                          </p:val>
                                        </p:tav>
                                        <p:tav tm="100000">
                                          <p:val>
                                            <p:strVal val="#ppt_y"/>
                                          </p:val>
                                        </p:tav>
                                      </p:tavLst>
                                    </p:anim>
                                    <p:animEffect transition="in" filter="wipe(up)">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7517" y="2779438"/>
            <a:ext cx="933715" cy="1059799"/>
            <a:chOff x="6967515" y="2677835"/>
            <a:chExt cx="933715" cy="1059799"/>
          </a:xfrm>
        </p:grpSpPr>
        <p:sp>
          <p:nvSpPr>
            <p:cNvPr id="5" name="Freeform 75"/>
            <p:cNvSpPr/>
            <p:nvPr/>
          </p:nvSpPr>
          <p:spPr bwMode="auto">
            <a:xfrm rot="5400000">
              <a:off x="6639239" y="3006111"/>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6">
                <a:lumMod val="20000"/>
                <a:lumOff val="80000"/>
              </a:schemeClr>
            </a:solidFill>
            <a:ln>
              <a:noFill/>
            </a:ln>
          </p:spPr>
          <p:txBody>
            <a:bodyPr vert="horz" wrap="square" lIns="121920" tIns="60960" rIns="121920" bIns="60960" numCol="1" anchor="t" anchorCtr="0" compatLnSpc="1"/>
            <a:lstStyle/>
            <a:p>
              <a:endParaRPr lang="id-ID" sz="2400"/>
            </a:p>
          </p:txBody>
        </p:sp>
        <p:sp>
          <p:nvSpPr>
            <p:cNvPr id="6" name="Freeform 76"/>
            <p:cNvSpPr/>
            <p:nvPr/>
          </p:nvSpPr>
          <p:spPr bwMode="auto">
            <a:xfrm rot="5400000">
              <a:off x="7271370" y="2576173"/>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9CEAFC"/>
            </a:solidFill>
            <a:ln>
              <a:noFill/>
            </a:ln>
          </p:spPr>
          <p:txBody>
            <a:bodyPr vert="horz" wrap="square" lIns="121920" tIns="60960" rIns="121920" bIns="60960" numCol="1" anchor="t" anchorCtr="0" compatLnSpc="1"/>
            <a:lstStyle/>
            <a:p>
              <a:endParaRPr lang="id-ID" sz="2400"/>
            </a:p>
          </p:txBody>
        </p:sp>
        <p:sp>
          <p:nvSpPr>
            <p:cNvPr id="7" name="Freeform 77"/>
            <p:cNvSpPr/>
            <p:nvPr/>
          </p:nvSpPr>
          <p:spPr bwMode="auto">
            <a:xfrm rot="5400000">
              <a:off x="7269667" y="3106072"/>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9CEAFC"/>
            </a:solidFill>
            <a:ln>
              <a:noFill/>
            </a:ln>
          </p:spPr>
          <p:txBody>
            <a:bodyPr vert="horz" wrap="square" lIns="121920" tIns="60960" rIns="121920" bIns="60960" numCol="1" anchor="t" anchorCtr="0" compatLnSpc="1"/>
            <a:lstStyle/>
            <a:p>
              <a:endParaRPr lang="id-ID" sz="2400"/>
            </a:p>
          </p:txBody>
        </p:sp>
        <p:sp>
          <p:nvSpPr>
            <p:cNvPr id="8" name="Freeform 83"/>
            <p:cNvSpPr/>
            <p:nvPr/>
          </p:nvSpPr>
          <p:spPr bwMode="auto">
            <a:xfrm rot="5400000">
              <a:off x="7630884" y="2941365"/>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9" name="Freeform 88"/>
            <p:cNvSpPr/>
            <p:nvPr/>
          </p:nvSpPr>
          <p:spPr bwMode="auto">
            <a:xfrm rot="5400000">
              <a:off x="7209464" y="3045868"/>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10" name="Freeform 89"/>
            <p:cNvSpPr/>
            <p:nvPr/>
          </p:nvSpPr>
          <p:spPr bwMode="auto">
            <a:xfrm rot="5400000">
              <a:off x="6743742" y="3103799"/>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grpSp>
      <p:grpSp>
        <p:nvGrpSpPr>
          <p:cNvPr id="11" name="Group 10"/>
          <p:cNvGrpSpPr/>
          <p:nvPr/>
        </p:nvGrpSpPr>
        <p:grpSpPr>
          <a:xfrm>
            <a:off x="4274292" y="2779438"/>
            <a:ext cx="933713" cy="1059799"/>
            <a:chOff x="4274289" y="2677836"/>
            <a:chExt cx="933713" cy="1059798"/>
          </a:xfrm>
        </p:grpSpPr>
        <p:sp>
          <p:nvSpPr>
            <p:cNvPr id="12" name="Freeform 69"/>
            <p:cNvSpPr/>
            <p:nvPr/>
          </p:nvSpPr>
          <p:spPr bwMode="auto">
            <a:xfrm rot="5400000">
              <a:off x="4475912" y="3005544"/>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2">
                <a:lumMod val="20000"/>
                <a:lumOff val="80000"/>
              </a:schemeClr>
            </a:solidFill>
            <a:ln>
              <a:noFill/>
            </a:ln>
          </p:spPr>
          <p:txBody>
            <a:bodyPr vert="horz" wrap="square" lIns="121920" tIns="60960" rIns="121920" bIns="60960" numCol="1" anchor="t" anchorCtr="0" compatLnSpc="1"/>
            <a:lstStyle/>
            <a:p>
              <a:endParaRPr lang="id-ID" sz="2400"/>
            </a:p>
          </p:txBody>
        </p:sp>
        <p:sp>
          <p:nvSpPr>
            <p:cNvPr id="13" name="Freeform 70"/>
            <p:cNvSpPr/>
            <p:nvPr/>
          </p:nvSpPr>
          <p:spPr bwMode="auto">
            <a:xfrm rot="5400000">
              <a:off x="4375953" y="2576173"/>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9CEAFC"/>
            </a:solidFill>
            <a:ln>
              <a:noFill/>
            </a:ln>
          </p:spPr>
          <p:txBody>
            <a:bodyPr vert="horz" wrap="square" lIns="121920" tIns="60960" rIns="121920" bIns="60960" numCol="1" anchor="t" anchorCtr="0" compatLnSpc="1"/>
            <a:lstStyle/>
            <a:p>
              <a:endParaRPr lang="id-ID" sz="2400"/>
            </a:p>
          </p:txBody>
        </p:sp>
        <p:sp>
          <p:nvSpPr>
            <p:cNvPr id="14" name="Freeform 71"/>
            <p:cNvSpPr/>
            <p:nvPr/>
          </p:nvSpPr>
          <p:spPr bwMode="auto">
            <a:xfrm rot="5400000">
              <a:off x="4374249" y="3106072"/>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9CEAFC"/>
            </a:solidFill>
            <a:ln>
              <a:noFill/>
            </a:ln>
          </p:spPr>
          <p:txBody>
            <a:bodyPr vert="horz" wrap="square" lIns="121920" tIns="60960" rIns="121920" bIns="60960" numCol="1" anchor="t" anchorCtr="0" compatLnSpc="1"/>
            <a:lstStyle/>
            <a:p>
              <a:endParaRPr lang="id-ID" sz="2400"/>
            </a:p>
          </p:txBody>
        </p:sp>
        <p:sp>
          <p:nvSpPr>
            <p:cNvPr id="15" name="Freeform 85"/>
            <p:cNvSpPr/>
            <p:nvPr/>
          </p:nvSpPr>
          <p:spPr bwMode="auto">
            <a:xfrm rot="5400000">
              <a:off x="4535547" y="2941365"/>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16" name="Freeform 92"/>
            <p:cNvSpPr/>
            <p:nvPr/>
          </p:nvSpPr>
          <p:spPr bwMode="auto">
            <a:xfrm rot="5400000">
              <a:off x="3906257" y="3045868"/>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17" name="Freeform 93"/>
            <p:cNvSpPr/>
            <p:nvPr/>
          </p:nvSpPr>
          <p:spPr bwMode="auto">
            <a:xfrm rot="5400000">
              <a:off x="4371976" y="3103799"/>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grpSp>
      <p:sp>
        <p:nvSpPr>
          <p:cNvPr id="18" name="Freeform 87"/>
          <p:cNvSpPr/>
          <p:nvPr/>
        </p:nvSpPr>
        <p:spPr bwMode="auto">
          <a:xfrm rot="5400000">
            <a:off x="6078675" y="2944709"/>
            <a:ext cx="9087" cy="728115"/>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91440" tIns="45720" rIns="91440" bIns="45720" numCol="1" anchor="t" anchorCtr="0" compatLnSpc="1"/>
          <a:lstStyle/>
          <a:p>
            <a:endParaRPr lang="id-ID" sz="2400"/>
          </a:p>
        </p:txBody>
      </p:sp>
      <p:grpSp>
        <p:nvGrpSpPr>
          <p:cNvPr id="19" name="Group 18"/>
          <p:cNvGrpSpPr/>
          <p:nvPr/>
        </p:nvGrpSpPr>
        <p:grpSpPr>
          <a:xfrm>
            <a:off x="4984229" y="2460247"/>
            <a:ext cx="829211" cy="1697040"/>
            <a:chOff x="4984228" y="2358647"/>
            <a:chExt cx="829211" cy="1697040"/>
          </a:xfrm>
        </p:grpSpPr>
        <p:sp>
          <p:nvSpPr>
            <p:cNvPr id="20" name="Freeform 73"/>
            <p:cNvSpPr/>
            <p:nvPr/>
          </p:nvSpPr>
          <p:spPr bwMode="auto">
            <a:xfrm rot="5400000">
              <a:off x="4911532" y="2431345"/>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FEA5DD"/>
            </a:solidFill>
            <a:ln>
              <a:noFill/>
            </a:ln>
          </p:spPr>
          <p:txBody>
            <a:bodyPr vert="horz" wrap="square" lIns="121920" tIns="60960" rIns="121920" bIns="60960" numCol="1" anchor="t" anchorCtr="0" compatLnSpc="1"/>
            <a:lstStyle/>
            <a:p>
              <a:endParaRPr lang="id-ID" sz="2400"/>
            </a:p>
          </p:txBody>
        </p:sp>
        <p:sp>
          <p:nvSpPr>
            <p:cNvPr id="21" name="Freeform 74"/>
            <p:cNvSpPr/>
            <p:nvPr/>
          </p:nvSpPr>
          <p:spPr bwMode="auto">
            <a:xfrm rot="5400000">
              <a:off x="4910395" y="3279865"/>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FEA5DD"/>
            </a:solidFill>
            <a:ln>
              <a:noFill/>
            </a:ln>
          </p:spPr>
          <p:txBody>
            <a:bodyPr vert="horz" wrap="square" lIns="121920" tIns="60960" rIns="121920" bIns="60960" numCol="1" anchor="t" anchorCtr="0" compatLnSpc="1"/>
            <a:lstStyle/>
            <a:p>
              <a:endParaRPr lang="id-ID" sz="2400"/>
            </a:p>
          </p:txBody>
        </p:sp>
        <p:sp>
          <p:nvSpPr>
            <p:cNvPr id="22" name="Freeform 86"/>
            <p:cNvSpPr/>
            <p:nvPr/>
          </p:nvSpPr>
          <p:spPr bwMode="auto">
            <a:xfrm rot="5400000">
              <a:off x="5267069" y="2919783"/>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23" name="Freeform 94"/>
            <p:cNvSpPr/>
            <p:nvPr/>
          </p:nvSpPr>
          <p:spPr bwMode="auto">
            <a:xfrm rot="5400000">
              <a:off x="4268041" y="3074834"/>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24" name="Freeform 72"/>
            <p:cNvSpPr/>
            <p:nvPr/>
          </p:nvSpPr>
          <p:spPr bwMode="auto">
            <a:xfrm rot="5400000">
              <a:off x="4837698" y="3079946"/>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4">
                <a:lumMod val="20000"/>
                <a:lumOff val="80000"/>
              </a:schemeClr>
            </a:solidFill>
            <a:ln>
              <a:noFill/>
            </a:ln>
          </p:spPr>
          <p:txBody>
            <a:bodyPr vert="horz" wrap="square" lIns="121920" tIns="60960" rIns="121920" bIns="60960" numCol="1" anchor="t" anchorCtr="0" compatLnSpc="1"/>
            <a:lstStyle/>
            <a:p>
              <a:endParaRPr lang="id-ID" sz="2400"/>
            </a:p>
          </p:txBody>
        </p:sp>
        <p:sp>
          <p:nvSpPr>
            <p:cNvPr id="25" name="Freeform 95"/>
            <p:cNvSpPr/>
            <p:nvPr/>
          </p:nvSpPr>
          <p:spPr bwMode="auto">
            <a:xfrm rot="5400000">
              <a:off x="4768408" y="3137877"/>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grpSp>
      <p:grpSp>
        <p:nvGrpSpPr>
          <p:cNvPr id="26" name="Group 25"/>
          <p:cNvGrpSpPr/>
          <p:nvPr/>
        </p:nvGrpSpPr>
        <p:grpSpPr>
          <a:xfrm>
            <a:off x="6307559" y="2141060"/>
            <a:ext cx="882597" cy="2335417"/>
            <a:chOff x="6307557" y="2039457"/>
            <a:chExt cx="882597" cy="2335417"/>
          </a:xfrm>
        </p:grpSpPr>
        <p:sp>
          <p:nvSpPr>
            <p:cNvPr id="27" name="Freeform 79"/>
            <p:cNvSpPr/>
            <p:nvPr/>
          </p:nvSpPr>
          <p:spPr bwMode="auto">
            <a:xfrm rot="5400000">
              <a:off x="6416035" y="2431913"/>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FEA5DD"/>
            </a:solidFill>
            <a:ln>
              <a:noFill/>
            </a:ln>
          </p:spPr>
          <p:txBody>
            <a:bodyPr vert="horz" wrap="square" lIns="121920" tIns="60960" rIns="121920" bIns="60960" numCol="1" anchor="t" anchorCtr="0" compatLnSpc="1"/>
            <a:lstStyle/>
            <a:p>
              <a:endParaRPr lang="id-ID" sz="2400"/>
            </a:p>
          </p:txBody>
        </p:sp>
        <p:sp>
          <p:nvSpPr>
            <p:cNvPr id="28" name="Freeform 80"/>
            <p:cNvSpPr/>
            <p:nvPr/>
          </p:nvSpPr>
          <p:spPr bwMode="auto">
            <a:xfrm rot="5400000">
              <a:off x="6414899" y="3280433"/>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FEA5DD"/>
            </a:solidFill>
            <a:ln>
              <a:noFill/>
            </a:ln>
          </p:spPr>
          <p:txBody>
            <a:bodyPr vert="horz" wrap="square" lIns="121920" tIns="60960" rIns="121920" bIns="60960" numCol="1" anchor="t" anchorCtr="0" compatLnSpc="1"/>
            <a:lstStyle/>
            <a:p>
              <a:endParaRPr lang="id-ID" sz="2400"/>
            </a:p>
          </p:txBody>
        </p:sp>
        <p:sp>
          <p:nvSpPr>
            <p:cNvPr id="29" name="Freeform 84"/>
            <p:cNvSpPr/>
            <p:nvPr/>
          </p:nvSpPr>
          <p:spPr bwMode="auto">
            <a:xfrm rot="5400000">
              <a:off x="6898226" y="2919783"/>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30" name="Freeform 90"/>
            <p:cNvSpPr/>
            <p:nvPr/>
          </p:nvSpPr>
          <p:spPr bwMode="auto">
            <a:xfrm rot="5400000">
              <a:off x="6209869" y="3075402"/>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31" name="Freeform 78"/>
            <p:cNvSpPr/>
            <p:nvPr/>
          </p:nvSpPr>
          <p:spPr bwMode="auto">
            <a:xfrm rot="5400000">
              <a:off x="5639645" y="3079946"/>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3">
                <a:lumMod val="20000"/>
                <a:lumOff val="80000"/>
              </a:schemeClr>
            </a:solidFill>
            <a:ln>
              <a:noFill/>
            </a:ln>
          </p:spPr>
          <p:txBody>
            <a:bodyPr vert="horz" wrap="square" lIns="121920" tIns="60960" rIns="121920" bIns="60960" numCol="1" anchor="t" anchorCtr="0" compatLnSpc="1"/>
            <a:lstStyle/>
            <a:p>
              <a:endParaRPr lang="id-ID" sz="2400"/>
            </a:p>
          </p:txBody>
        </p:sp>
        <p:sp>
          <p:nvSpPr>
            <p:cNvPr id="32" name="Freeform 91"/>
            <p:cNvSpPr/>
            <p:nvPr/>
          </p:nvSpPr>
          <p:spPr bwMode="auto">
            <a:xfrm rot="5400000">
              <a:off x="5710071" y="3137877"/>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33" name="Freeform 96"/>
            <p:cNvSpPr/>
            <p:nvPr/>
          </p:nvSpPr>
          <p:spPr bwMode="auto">
            <a:xfrm rot="5400000">
              <a:off x="5209706" y="3137308"/>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grpSp>
      <p:sp>
        <p:nvSpPr>
          <p:cNvPr id="34" name="Freeform 97"/>
          <p:cNvSpPr/>
          <p:nvPr/>
        </p:nvSpPr>
        <p:spPr bwMode="auto">
          <a:xfrm rot="5400000">
            <a:off x="4619038" y="3241180"/>
            <a:ext cx="2335417" cy="13517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91440" tIns="45720" rIns="91440" bIns="45720" numCol="1" anchor="t" anchorCtr="0" compatLnSpc="1"/>
          <a:lstStyle/>
          <a:p>
            <a:endParaRPr lang="id-ID" sz="2400"/>
          </a:p>
        </p:txBody>
      </p:sp>
      <p:grpSp>
        <p:nvGrpSpPr>
          <p:cNvPr id="35" name="Group 34"/>
          <p:cNvGrpSpPr/>
          <p:nvPr/>
        </p:nvGrpSpPr>
        <p:grpSpPr>
          <a:xfrm>
            <a:off x="4922471" y="5069011"/>
            <a:ext cx="2345514" cy="1099176"/>
            <a:chOff x="4922468" y="4967417"/>
            <a:chExt cx="2345514" cy="1099177"/>
          </a:xfrm>
        </p:grpSpPr>
        <p:sp>
          <p:nvSpPr>
            <p:cNvPr id="36" name="TextBox 35"/>
            <p:cNvSpPr txBox="1"/>
            <p:nvPr/>
          </p:nvSpPr>
          <p:spPr>
            <a:xfrm>
              <a:off x="4922468" y="4967417"/>
              <a:ext cx="2345514" cy="461665"/>
            </a:xfrm>
            <a:prstGeom prst="rect">
              <a:avLst/>
            </a:prstGeom>
            <a:noFill/>
          </p:spPr>
          <p:txBody>
            <a:bodyPr wrap="none" rtlCol="0">
              <a:spAutoFit/>
            </a:bodyPr>
            <a:lstStyle/>
            <a:p>
              <a:pPr algn="ctr"/>
              <a:r>
                <a:rPr lang="id-ID" sz="2400" b="1" dirty="0">
                  <a:solidFill>
                    <a:schemeClr val="tx1">
                      <a:lumMod val="65000"/>
                      <a:lumOff val="35000"/>
                    </a:schemeClr>
                  </a:solidFill>
                  <a:latin typeface="+mj-lt"/>
                  <a:cs typeface="Clear Sans" panose="020B0503030202020304" pitchFamily="34" charset="0"/>
                </a:rPr>
                <a:t>HEAD CONCEPT</a:t>
              </a:r>
              <a:endParaRPr lang="en-US" sz="2400" b="1" dirty="0">
                <a:solidFill>
                  <a:schemeClr val="tx1">
                    <a:lumMod val="65000"/>
                    <a:lumOff val="35000"/>
                  </a:schemeClr>
                </a:solidFill>
                <a:latin typeface="+mj-lt"/>
                <a:cs typeface="Clear Sans" panose="020B0503030202020304" pitchFamily="34" charset="0"/>
              </a:endParaRPr>
            </a:p>
          </p:txBody>
        </p:sp>
        <p:sp>
          <p:nvSpPr>
            <p:cNvPr id="37" name="Rectangle 36"/>
            <p:cNvSpPr/>
            <p:nvPr/>
          </p:nvSpPr>
          <p:spPr>
            <a:xfrm>
              <a:off x="5033190" y="5296960"/>
              <a:ext cx="2161625" cy="769634"/>
            </a:xfrm>
            <a:prstGeom prst="rect">
              <a:avLst/>
            </a:prstGeom>
          </p:spPr>
          <p:txBody>
            <a:bodyPr wrap="square">
              <a:spAutoFit/>
            </a:bodyPr>
            <a:lstStyle/>
            <a:p>
              <a:pPr algn="ctr"/>
              <a:r>
                <a:rPr lang="id-ID" sz="1465" dirty="0">
                  <a:solidFill>
                    <a:schemeClr val="tx1">
                      <a:lumMod val="50000"/>
                      <a:lumOff val="50000"/>
                    </a:schemeClr>
                  </a:solidFill>
                </a:rPr>
                <a:t>Lorem ipsum dol sit amet param qui para quam esta</a:t>
              </a:r>
              <a:endParaRPr lang="en-US" sz="1465" dirty="0">
                <a:solidFill>
                  <a:schemeClr val="tx1">
                    <a:lumMod val="50000"/>
                    <a:lumOff val="50000"/>
                  </a:schemeClr>
                </a:solidFill>
              </a:endParaRPr>
            </a:p>
          </p:txBody>
        </p:sp>
      </p:grpSp>
      <p:grpSp>
        <p:nvGrpSpPr>
          <p:cNvPr id="38" name="Group 37"/>
          <p:cNvGrpSpPr/>
          <p:nvPr/>
        </p:nvGrpSpPr>
        <p:grpSpPr>
          <a:xfrm>
            <a:off x="5719160" y="2134753"/>
            <a:ext cx="728115" cy="2341723"/>
            <a:chOff x="5719159" y="2033153"/>
            <a:chExt cx="728114" cy="2341722"/>
          </a:xfrm>
        </p:grpSpPr>
        <p:sp>
          <p:nvSpPr>
            <p:cNvPr id="39" name="Freeform 81"/>
            <p:cNvSpPr/>
            <p:nvPr/>
          </p:nvSpPr>
          <p:spPr bwMode="auto">
            <a:xfrm rot="5400000">
              <a:off x="5499929" y="2252383"/>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9CEAFC"/>
            </a:solidFill>
            <a:ln w="6350">
              <a:noFill/>
            </a:ln>
          </p:spPr>
          <p:txBody>
            <a:bodyPr vert="horz" wrap="square" lIns="121920" tIns="60960" rIns="121920" bIns="60960" numCol="1" anchor="t" anchorCtr="0" compatLnSpc="1"/>
            <a:lstStyle/>
            <a:p>
              <a:endParaRPr lang="id-ID" sz="2400"/>
            </a:p>
          </p:txBody>
        </p:sp>
        <p:sp>
          <p:nvSpPr>
            <p:cNvPr id="40" name="Freeform 82"/>
            <p:cNvSpPr/>
            <p:nvPr/>
          </p:nvSpPr>
          <p:spPr bwMode="auto">
            <a:xfrm rot="5400000">
              <a:off x="5498793" y="3426396"/>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9CEAFC"/>
            </a:solidFill>
            <a:ln>
              <a:noFill/>
            </a:ln>
          </p:spPr>
          <p:txBody>
            <a:bodyPr vert="horz" wrap="square" lIns="121920" tIns="60960" rIns="121920" bIns="60960" numCol="1" anchor="t" anchorCtr="0" compatLnSpc="1"/>
            <a:lstStyle/>
            <a:p>
              <a:endParaRPr lang="id-ID" sz="2400"/>
            </a:p>
          </p:txBody>
        </p:sp>
      </p:grpSp>
      <p:grpSp>
        <p:nvGrpSpPr>
          <p:cNvPr id="41" name="Group 2177"/>
          <p:cNvGrpSpPr/>
          <p:nvPr/>
        </p:nvGrpSpPr>
        <p:grpSpPr>
          <a:xfrm>
            <a:off x="7096589" y="2115659"/>
            <a:ext cx="1597539" cy="783911"/>
            <a:chOff x="33075" y="0"/>
            <a:chExt cx="3467959" cy="1461013"/>
          </a:xfrm>
        </p:grpSpPr>
        <p:sp>
          <p:nvSpPr>
            <p:cNvPr id="42"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sp>
          <p:nvSpPr>
            <p:cNvPr id="43"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grpSp>
      <p:grpSp>
        <p:nvGrpSpPr>
          <p:cNvPr id="44" name="Group 2177"/>
          <p:cNvGrpSpPr/>
          <p:nvPr/>
        </p:nvGrpSpPr>
        <p:grpSpPr>
          <a:xfrm flipH="1">
            <a:off x="3477153" y="2344259"/>
            <a:ext cx="933447" cy="783911"/>
            <a:chOff x="33075" y="0"/>
            <a:chExt cx="3467959" cy="1461013"/>
          </a:xfrm>
        </p:grpSpPr>
        <p:sp>
          <p:nvSpPr>
            <p:cNvPr id="45"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sp>
          <p:nvSpPr>
            <p:cNvPr id="46"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grpSp>
      <p:grpSp>
        <p:nvGrpSpPr>
          <p:cNvPr id="47" name="Group 46"/>
          <p:cNvGrpSpPr/>
          <p:nvPr/>
        </p:nvGrpSpPr>
        <p:grpSpPr>
          <a:xfrm>
            <a:off x="8792638" y="2090534"/>
            <a:ext cx="2251479" cy="1043012"/>
            <a:chOff x="8305761" y="2653556"/>
            <a:chExt cx="2251479" cy="1043011"/>
          </a:xfrm>
        </p:grpSpPr>
        <p:sp>
          <p:nvSpPr>
            <p:cNvPr id="48" name="Text Placeholder 2"/>
            <p:cNvSpPr txBox="1"/>
            <p:nvPr/>
          </p:nvSpPr>
          <p:spPr>
            <a:xfrm>
              <a:off x="8305761" y="2653556"/>
              <a:ext cx="2251479" cy="261780"/>
            </a:xfrm>
            <a:prstGeom prst="rect">
              <a:avLst/>
            </a:prstGeom>
            <a:noFill/>
          </p:spPr>
          <p:txBody>
            <a:bodyPr vert="horz" lIns="121920" tIns="60960" rIns="121920" bIns="6096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id-ID" sz="1465" dirty="0">
                  <a:solidFill>
                    <a:schemeClr val="tx1">
                      <a:lumMod val="65000"/>
                      <a:lumOff val="35000"/>
                    </a:schemeClr>
                  </a:solidFill>
                  <a:latin typeface="Coolvetica Rg" panose="020B0603030602020004" pitchFamily="34" charset="0"/>
                  <a:cs typeface="Clear Sans" panose="020B0503030202020304" pitchFamily="34" charset="0"/>
                </a:rPr>
                <a:t>Concept 3</a:t>
              </a:r>
              <a:endParaRPr lang="en-US" sz="1465" dirty="0">
                <a:solidFill>
                  <a:schemeClr val="tx1">
                    <a:lumMod val="65000"/>
                    <a:lumOff val="35000"/>
                  </a:schemeClr>
                </a:solidFill>
                <a:latin typeface="Coolvetica Rg" panose="020B0603030602020004" pitchFamily="34" charset="0"/>
                <a:cs typeface="Clear Sans" panose="020B0503030202020304" pitchFamily="34" charset="0"/>
              </a:endParaRPr>
            </a:p>
          </p:txBody>
        </p:sp>
        <p:sp>
          <p:nvSpPr>
            <p:cNvPr id="49" name="TextBox 48"/>
            <p:cNvSpPr txBox="1"/>
            <p:nvPr/>
          </p:nvSpPr>
          <p:spPr>
            <a:xfrm>
              <a:off x="8387934" y="2957904"/>
              <a:ext cx="1993890" cy="738663"/>
            </a:xfrm>
            <a:prstGeom prst="rect">
              <a:avLst/>
            </a:prstGeom>
            <a:noFill/>
          </p:spPr>
          <p:txBody>
            <a:bodyPr wrap="square" lIns="0" tIns="0" rIns="0" bIns="0" rtlCol="0">
              <a:spAutoFit/>
            </a:bodyPr>
            <a:lstStyle/>
            <a:p>
              <a:r>
                <a:rPr lang="id-ID" sz="1200" dirty="0">
                  <a:solidFill>
                    <a:schemeClr val="tx1">
                      <a:lumMod val="50000"/>
                      <a:lumOff val="50000"/>
                    </a:schemeClr>
                  </a:solidFill>
                </a:rPr>
                <a:t>Lorem ipsum dol or sit amet para qui quam esta busine paribu morembi para quark estabo</a:t>
              </a:r>
              <a:endParaRPr lang="en-US" sz="1200" dirty="0">
                <a:solidFill>
                  <a:schemeClr val="tx1">
                    <a:lumMod val="50000"/>
                    <a:lumOff val="50000"/>
                  </a:schemeClr>
                </a:solidFill>
              </a:endParaRPr>
            </a:p>
          </p:txBody>
        </p:sp>
      </p:grpSp>
      <p:grpSp>
        <p:nvGrpSpPr>
          <p:cNvPr id="50" name="Group 49"/>
          <p:cNvGrpSpPr/>
          <p:nvPr/>
        </p:nvGrpSpPr>
        <p:grpSpPr>
          <a:xfrm>
            <a:off x="1109590" y="2329551"/>
            <a:ext cx="2251479" cy="867872"/>
            <a:chOff x="1728901" y="2644031"/>
            <a:chExt cx="2251479" cy="867871"/>
          </a:xfrm>
        </p:grpSpPr>
        <p:sp>
          <p:nvSpPr>
            <p:cNvPr id="51" name="Text Placeholder 2"/>
            <p:cNvSpPr txBox="1"/>
            <p:nvPr/>
          </p:nvSpPr>
          <p:spPr>
            <a:xfrm>
              <a:off x="1728901" y="2644031"/>
              <a:ext cx="2251479" cy="261780"/>
            </a:xfrm>
            <a:prstGeom prst="rect">
              <a:avLst/>
            </a:prstGeom>
            <a:noFill/>
          </p:spPr>
          <p:txBody>
            <a:bodyPr vert="horz" lIns="121920" tIns="60960" rIns="121920" bIns="6096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id-ID" sz="1465" dirty="0">
                  <a:solidFill>
                    <a:schemeClr val="tx1">
                      <a:lumMod val="65000"/>
                      <a:lumOff val="35000"/>
                    </a:schemeClr>
                  </a:solidFill>
                  <a:latin typeface="Coolvetica Rg" panose="020B0603030602020004" pitchFamily="34" charset="0"/>
                  <a:cs typeface="Clear Sans" panose="020B0503030202020304" pitchFamily="34" charset="0"/>
                </a:rPr>
                <a:t>Concept 1</a:t>
              </a:r>
              <a:endParaRPr lang="en-US" sz="1465" dirty="0">
                <a:solidFill>
                  <a:schemeClr val="tx1">
                    <a:lumMod val="65000"/>
                    <a:lumOff val="35000"/>
                  </a:schemeClr>
                </a:solidFill>
                <a:latin typeface="Coolvetica Rg" panose="020B0603030602020004" pitchFamily="34" charset="0"/>
                <a:cs typeface="Clear Sans" panose="020B0503030202020304" pitchFamily="34" charset="0"/>
              </a:endParaRPr>
            </a:p>
          </p:txBody>
        </p:sp>
        <p:sp>
          <p:nvSpPr>
            <p:cNvPr id="52" name="TextBox 51"/>
            <p:cNvSpPr txBox="1"/>
            <p:nvPr/>
          </p:nvSpPr>
          <p:spPr>
            <a:xfrm>
              <a:off x="1943100" y="2957904"/>
              <a:ext cx="1929574" cy="553998"/>
            </a:xfrm>
            <a:prstGeom prst="rect">
              <a:avLst/>
            </a:prstGeom>
            <a:noFill/>
          </p:spPr>
          <p:txBody>
            <a:bodyPr wrap="square" lIns="0" tIns="0" rIns="0" bIns="0" rtlCol="0">
              <a:spAutoFit/>
            </a:bodyPr>
            <a:lstStyle/>
            <a:p>
              <a:pPr algn="r"/>
              <a:r>
                <a:rPr lang="id-ID" sz="1200" dirty="0">
                  <a:solidFill>
                    <a:schemeClr val="tx1">
                      <a:lumMod val="50000"/>
                      <a:lumOff val="50000"/>
                    </a:schemeClr>
                  </a:solidFill>
                </a:rPr>
                <a:t>Lorem ipsum dol or sit amet para qui para quam esta busine paribu morembi para</a:t>
              </a:r>
              <a:endParaRPr lang="en-US" sz="1200" dirty="0">
                <a:solidFill>
                  <a:schemeClr val="tx1">
                    <a:lumMod val="50000"/>
                    <a:lumOff val="50000"/>
                  </a:schemeClr>
                </a:solidFill>
              </a:endParaRPr>
            </a:p>
          </p:txBody>
        </p:sp>
      </p:grpSp>
      <p:grpSp>
        <p:nvGrpSpPr>
          <p:cNvPr id="53" name="Group 2177"/>
          <p:cNvGrpSpPr/>
          <p:nvPr/>
        </p:nvGrpSpPr>
        <p:grpSpPr>
          <a:xfrm rot="5400000">
            <a:off x="5858719" y="4189569"/>
            <a:ext cx="448992" cy="783911"/>
            <a:chOff x="33075" y="0"/>
            <a:chExt cx="3467959" cy="1461013"/>
          </a:xfrm>
        </p:grpSpPr>
        <p:sp>
          <p:nvSpPr>
            <p:cNvPr id="54"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sp>
          <p:nvSpPr>
            <p:cNvPr id="55"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grpSp>
      <p:grpSp>
        <p:nvGrpSpPr>
          <p:cNvPr id="56" name="Group 2177"/>
          <p:cNvGrpSpPr/>
          <p:nvPr/>
        </p:nvGrpSpPr>
        <p:grpSpPr>
          <a:xfrm>
            <a:off x="7797405" y="3505517"/>
            <a:ext cx="896723" cy="783911"/>
            <a:chOff x="33075" y="0"/>
            <a:chExt cx="3467959" cy="1461013"/>
          </a:xfrm>
        </p:grpSpPr>
        <p:sp>
          <p:nvSpPr>
            <p:cNvPr id="57"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sp>
          <p:nvSpPr>
            <p:cNvPr id="58"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grpSp>
      <p:grpSp>
        <p:nvGrpSpPr>
          <p:cNvPr id="59" name="Group 2177"/>
          <p:cNvGrpSpPr/>
          <p:nvPr/>
        </p:nvGrpSpPr>
        <p:grpSpPr>
          <a:xfrm flipH="1">
            <a:off x="3477649" y="3734117"/>
            <a:ext cx="1597539" cy="783911"/>
            <a:chOff x="33075" y="0"/>
            <a:chExt cx="3467959" cy="1461013"/>
          </a:xfrm>
        </p:grpSpPr>
        <p:sp>
          <p:nvSpPr>
            <p:cNvPr id="60"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sp>
          <p:nvSpPr>
            <p:cNvPr id="61"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grpSp>
      <p:grpSp>
        <p:nvGrpSpPr>
          <p:cNvPr id="62" name="Group 61"/>
          <p:cNvGrpSpPr/>
          <p:nvPr/>
        </p:nvGrpSpPr>
        <p:grpSpPr>
          <a:xfrm>
            <a:off x="8792638" y="3503262"/>
            <a:ext cx="2251479" cy="1043012"/>
            <a:chOff x="8305761" y="2653556"/>
            <a:chExt cx="2251479" cy="1043011"/>
          </a:xfrm>
        </p:grpSpPr>
        <p:sp>
          <p:nvSpPr>
            <p:cNvPr id="63" name="Text Placeholder 2"/>
            <p:cNvSpPr txBox="1"/>
            <p:nvPr/>
          </p:nvSpPr>
          <p:spPr>
            <a:xfrm>
              <a:off x="8305761" y="2653556"/>
              <a:ext cx="2251479" cy="261780"/>
            </a:xfrm>
            <a:prstGeom prst="rect">
              <a:avLst/>
            </a:prstGeom>
            <a:noFill/>
          </p:spPr>
          <p:txBody>
            <a:bodyPr vert="horz" lIns="121920" tIns="60960" rIns="121920" bIns="6096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id-ID" sz="1465" dirty="0">
                  <a:solidFill>
                    <a:schemeClr val="tx1">
                      <a:lumMod val="65000"/>
                      <a:lumOff val="35000"/>
                    </a:schemeClr>
                  </a:solidFill>
                  <a:latin typeface="Coolvetica Rg" panose="020B0603030602020004" pitchFamily="34" charset="0"/>
                  <a:cs typeface="Clear Sans" panose="020B0503030202020304" pitchFamily="34" charset="0"/>
                </a:rPr>
                <a:t>Concept 4</a:t>
              </a:r>
              <a:endParaRPr lang="en-US" sz="1465" dirty="0">
                <a:solidFill>
                  <a:schemeClr val="tx1">
                    <a:lumMod val="65000"/>
                    <a:lumOff val="35000"/>
                  </a:schemeClr>
                </a:solidFill>
                <a:latin typeface="Coolvetica Rg" panose="020B0603030602020004" pitchFamily="34" charset="0"/>
                <a:cs typeface="Clear Sans" panose="020B0503030202020304" pitchFamily="34" charset="0"/>
              </a:endParaRPr>
            </a:p>
          </p:txBody>
        </p:sp>
        <p:sp>
          <p:nvSpPr>
            <p:cNvPr id="64" name="TextBox 63"/>
            <p:cNvSpPr txBox="1"/>
            <p:nvPr/>
          </p:nvSpPr>
          <p:spPr>
            <a:xfrm>
              <a:off x="8387934" y="2957904"/>
              <a:ext cx="2059603" cy="738663"/>
            </a:xfrm>
            <a:prstGeom prst="rect">
              <a:avLst/>
            </a:prstGeom>
            <a:noFill/>
          </p:spPr>
          <p:txBody>
            <a:bodyPr wrap="square" lIns="0" tIns="0" rIns="0" bIns="0" rtlCol="0">
              <a:spAutoFit/>
            </a:bodyPr>
            <a:lstStyle/>
            <a:p>
              <a:r>
                <a:rPr lang="id-ID" sz="1200" dirty="0">
                  <a:solidFill>
                    <a:schemeClr val="tx1">
                      <a:lumMod val="50000"/>
                      <a:lumOff val="50000"/>
                    </a:schemeClr>
                  </a:solidFill>
                </a:rPr>
                <a:t>Lorem ipsum dol or sit amet para qui quam esta busine paribu morembi para quark estabo</a:t>
              </a:r>
              <a:endParaRPr lang="en-US" sz="1200" dirty="0">
                <a:solidFill>
                  <a:schemeClr val="tx1">
                    <a:lumMod val="50000"/>
                    <a:lumOff val="50000"/>
                  </a:schemeClr>
                </a:solidFill>
              </a:endParaRPr>
            </a:p>
          </p:txBody>
        </p:sp>
      </p:grpSp>
      <p:grpSp>
        <p:nvGrpSpPr>
          <p:cNvPr id="65" name="Group 64"/>
          <p:cNvGrpSpPr/>
          <p:nvPr/>
        </p:nvGrpSpPr>
        <p:grpSpPr>
          <a:xfrm>
            <a:off x="1109590" y="3726956"/>
            <a:ext cx="2251479" cy="1052538"/>
            <a:chOff x="1728901" y="2644031"/>
            <a:chExt cx="2251479" cy="1052539"/>
          </a:xfrm>
        </p:grpSpPr>
        <p:sp>
          <p:nvSpPr>
            <p:cNvPr id="66" name="Text Placeholder 2"/>
            <p:cNvSpPr txBox="1"/>
            <p:nvPr/>
          </p:nvSpPr>
          <p:spPr>
            <a:xfrm>
              <a:off x="1728901" y="2644031"/>
              <a:ext cx="2251479" cy="261780"/>
            </a:xfrm>
            <a:prstGeom prst="rect">
              <a:avLst/>
            </a:prstGeom>
            <a:noFill/>
          </p:spPr>
          <p:txBody>
            <a:bodyPr vert="horz" lIns="121920" tIns="60960" rIns="121920" bIns="6096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id-ID" sz="1465" dirty="0">
                  <a:solidFill>
                    <a:schemeClr val="tx1">
                      <a:lumMod val="65000"/>
                      <a:lumOff val="35000"/>
                    </a:schemeClr>
                  </a:solidFill>
                  <a:latin typeface="Coolvetica Rg" panose="020B0603030602020004" pitchFamily="34" charset="0"/>
                  <a:cs typeface="Clear Sans" panose="020B0503030202020304" pitchFamily="34" charset="0"/>
                </a:rPr>
                <a:t>Concept 2</a:t>
              </a:r>
              <a:endParaRPr lang="en-US" sz="1465" dirty="0">
                <a:solidFill>
                  <a:schemeClr val="tx1">
                    <a:lumMod val="65000"/>
                    <a:lumOff val="35000"/>
                  </a:schemeClr>
                </a:solidFill>
                <a:latin typeface="Coolvetica Rg" panose="020B0603030602020004" pitchFamily="34" charset="0"/>
                <a:cs typeface="Clear Sans" panose="020B0503030202020304" pitchFamily="34" charset="0"/>
              </a:endParaRPr>
            </a:p>
          </p:txBody>
        </p:sp>
        <p:sp>
          <p:nvSpPr>
            <p:cNvPr id="67" name="TextBox 66"/>
            <p:cNvSpPr txBox="1"/>
            <p:nvPr/>
          </p:nvSpPr>
          <p:spPr>
            <a:xfrm>
              <a:off x="1943100" y="2957905"/>
              <a:ext cx="1929574" cy="738665"/>
            </a:xfrm>
            <a:prstGeom prst="rect">
              <a:avLst/>
            </a:prstGeom>
            <a:noFill/>
          </p:spPr>
          <p:txBody>
            <a:bodyPr wrap="square" lIns="0" tIns="0" rIns="0" bIns="0" rtlCol="0">
              <a:spAutoFit/>
            </a:bodyPr>
            <a:lstStyle/>
            <a:p>
              <a:pPr algn="r"/>
              <a:r>
                <a:rPr lang="id-ID" sz="1200" dirty="0">
                  <a:solidFill>
                    <a:schemeClr val="tx1">
                      <a:lumMod val="50000"/>
                      <a:lumOff val="50000"/>
                    </a:schemeClr>
                  </a:solidFill>
                </a:rPr>
                <a:t>Lorem ipsum dol or sit amet para qui para quam esta busine paribu morembi para</a:t>
              </a:r>
              <a:endParaRPr lang="en-US" sz="1200" dirty="0">
                <a:solidFill>
                  <a:schemeClr val="tx1">
                    <a:lumMod val="50000"/>
                    <a:lumOff val="50000"/>
                  </a:schemeClr>
                </a:solidFill>
              </a:endParaRPr>
            </a:p>
            <a:p>
              <a:pPr algn="r"/>
              <a:endParaRPr lang="en-US" sz="1200" dirty="0">
                <a:solidFill>
                  <a:schemeClr val="tx1">
                    <a:lumMod val="50000"/>
                    <a:lumOff val="50000"/>
                  </a:schemeClr>
                </a:solidFill>
              </a:endParaRPr>
            </a:p>
          </p:txBody>
        </p:sp>
      </p:grpSp>
      <p:grpSp>
        <p:nvGrpSpPr>
          <p:cNvPr id="2" name="组合 54"/>
          <p:cNvGrpSpPr/>
          <p:nvPr/>
        </p:nvGrpSpPr>
        <p:grpSpPr>
          <a:xfrm>
            <a:off x="2" y="380745"/>
            <a:ext cx="5069116" cy="792960"/>
            <a:chOff x="0" y="359767"/>
            <a:chExt cx="4790580" cy="749273"/>
          </a:xfrm>
        </p:grpSpPr>
        <p:sp>
          <p:nvSpPr>
            <p:cNvPr id="3" name="TextBox 55"/>
            <p:cNvSpPr txBox="1"/>
            <p:nvPr/>
          </p:nvSpPr>
          <p:spPr>
            <a:xfrm>
              <a:off x="959112" y="727617"/>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68"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69" name="矩形 68"/>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right)">
                                      <p:cBhvr>
                                        <p:cTn id="32" dur="500"/>
                                        <p:tgtEl>
                                          <p:spTgt spid="44"/>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right)">
                                      <p:cBhvr>
                                        <p:cTn id="40" dur="500"/>
                                        <p:tgtEl>
                                          <p:spTgt spid="59"/>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par>
                          <p:cTn id="53" fill="hold">
                            <p:stCondLst>
                              <p:cond delay="5500"/>
                            </p:stCondLst>
                            <p:childTnLst>
                              <p:par>
                                <p:cTn id="54" presetID="22" presetClass="entr" presetSubtype="8"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500"/>
                                        <p:tgtEl>
                                          <p:spTgt spid="56"/>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rcRect l="6589" r="3168" b="2163"/>
          <a:stretch>
            <a:fillRect/>
          </a:stretch>
        </p:blipFill>
        <p:spPr>
          <a:xfrm>
            <a:off x="-26670" y="-3810"/>
            <a:ext cx="12245340" cy="6866255"/>
          </a:xfrm>
          <a:prstGeom prst="rect">
            <a:avLst/>
          </a:prstGeom>
        </p:spPr>
      </p:pic>
      <p:grpSp>
        <p:nvGrpSpPr>
          <p:cNvPr id="2" name="组合 1"/>
          <p:cNvGrpSpPr/>
          <p:nvPr/>
        </p:nvGrpSpPr>
        <p:grpSpPr>
          <a:xfrm>
            <a:off x="480695" y="1751330"/>
            <a:ext cx="7887335" cy="2907665"/>
            <a:chOff x="757" y="2758"/>
            <a:chExt cx="12421" cy="4579"/>
          </a:xfrm>
        </p:grpSpPr>
        <p:sp>
          <p:nvSpPr>
            <p:cNvPr id="12" name="文本框 11"/>
            <p:cNvSpPr txBox="1"/>
            <p:nvPr/>
          </p:nvSpPr>
          <p:spPr>
            <a:xfrm>
              <a:off x="757" y="4648"/>
              <a:ext cx="12421" cy="1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Thanks for watching!</a:t>
              </a:r>
            </a:p>
          </p:txBody>
        </p:sp>
        <p:cxnSp>
          <p:nvCxnSpPr>
            <p:cNvPr id="6" name="直接连接符 5"/>
            <p:cNvCxnSpPr/>
            <p:nvPr/>
          </p:nvCxnSpPr>
          <p:spPr>
            <a:xfrm flipV="1">
              <a:off x="877" y="6139"/>
              <a:ext cx="8899" cy="7"/>
            </a:xfrm>
            <a:prstGeom prst="line">
              <a:avLst/>
            </a:prstGeom>
            <a:ln w="28575">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30" name="矩形 29"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877" y="6418"/>
              <a:ext cx="7264" cy="9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Lorem ipsum dol sit </a:t>
              </a:r>
              <a:r>
                <a:rPr kumimoji="0" lang="en-US" altLang="zh-CN" sz="1600" b="0" i="0" u="none" strike="noStrike" kern="1200" cap="none" spc="0" normalizeH="0" baseline="0" noProof="0" dirty="0" err="1">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amet</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 </a:t>
              </a:r>
              <a:r>
                <a:rPr kumimoji="0" lang="en-US" altLang="zh-CN" sz="1600" b="0" i="0" u="none" strike="noStrike" kern="1200" cap="none" spc="0" normalizeH="0" baseline="0" noProof="0" dirty="0" err="1">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consectetur</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 </a:t>
              </a:r>
              <a:r>
                <a:rPr kumimoji="0" lang="en-US" altLang="zh-CN" sz="1600" b="0" i="0" u="none" strike="noStrike" kern="1200" cap="none" spc="0" normalizeH="0" baseline="0" noProof="0" dirty="0" err="1">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adipiscingelit</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 </a:t>
              </a:r>
              <a:r>
                <a:rPr kumimoji="0" lang="en-US" altLang="zh-CN" sz="1600" b="0" i="0" u="none" strike="noStrike" kern="1200" cap="none" spc="0" normalizeH="0" baseline="0" noProof="0" dirty="0" err="1">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Ut</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 </a:t>
              </a:r>
              <a:r>
                <a:rPr kumimoji="0" lang="en-US" altLang="zh-CN" sz="1600" b="0" i="0" u="none" strike="noStrike" kern="1200" cap="none" spc="0" normalizeH="0" baseline="0" noProof="0" dirty="0" err="1">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efficitur</a:t>
              </a:r>
              <a:r>
                <a:rPr kumimoji="0" lang="en-US" altLang="zh-CN" sz="16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rPr>
                <a:t> </a:t>
              </a:r>
            </a:p>
          </p:txBody>
        </p:sp>
        <p:sp>
          <p:nvSpPr>
            <p:cNvPr id="9" name="矩形 8"/>
            <p:cNvSpPr/>
            <p:nvPr/>
          </p:nvSpPr>
          <p:spPr>
            <a:xfrm>
              <a:off x="877" y="2758"/>
              <a:ext cx="7264" cy="18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FEA5DD"/>
                  </a:solidFill>
                  <a:effectLst/>
                  <a:uLnTx/>
                  <a:uFillTx/>
                  <a:latin typeface="微软雅黑" panose="020B0503020204020204" pitchFamily="34" charset="-122"/>
                  <a:ea typeface="微软雅黑" panose="020B0503020204020204" pitchFamily="34" charset="-122"/>
                  <a:cs typeface="+mn-cs"/>
                </a:rPr>
                <a:t>2029</a:t>
              </a:r>
            </a:p>
          </p:txBody>
        </p:sp>
      </p:grpSp>
      <p:sp>
        <p:nvSpPr>
          <p:cNvPr id="3" name="TextBox 33"/>
          <p:cNvSpPr txBox="1"/>
          <p:nvPr/>
        </p:nvSpPr>
        <p:spPr>
          <a:xfrm flipH="1">
            <a:off x="556895" y="4751070"/>
            <a:ext cx="3709670" cy="368300"/>
          </a:xfrm>
          <a:prstGeom prst="rect">
            <a:avLst/>
          </a:prstGeom>
          <a:noFill/>
        </p:spPr>
        <p:txBody>
          <a:bodyPr wrap="square" rtlCol="0">
            <a:spAutoFit/>
          </a:bodyPr>
          <a:lstStyle/>
          <a:p>
            <a:r>
              <a:rPr lang="zh-CN" altLang="en-US" b="1" dirty="0">
                <a:solidFill>
                  <a:schemeClr val="bg2">
                    <a:lumMod val="25000"/>
                  </a:schemeClr>
                </a:solidFill>
                <a:cs typeface="+mn-ea"/>
                <a:sym typeface="+mn-lt"/>
              </a:rPr>
              <a:t>Reporter:            Time:</a:t>
            </a:r>
            <a:r>
              <a:rPr lang="en-US" altLang="zh-CN" b="1" dirty="0">
                <a:solidFill>
                  <a:schemeClr val="bg2">
                    <a:lumMod val="25000"/>
                  </a:schemeClr>
                </a:solidFill>
                <a:cs typeface="+mn-ea"/>
                <a:sym typeface="+mn-lt"/>
              </a:rPr>
              <a:t> </a:t>
            </a:r>
            <a:r>
              <a:rPr lang="en-US" altLang="zh-CN" sz="1600" dirty="0">
                <a:solidFill>
                  <a:schemeClr val="bg1"/>
                </a:solidFill>
                <a:cs typeface="+mn-ea"/>
                <a:sym typeface="+mn-lt"/>
              </a:rPr>
              <a:t>.x</a:t>
            </a:r>
            <a:endParaRPr lang="zh-CN" altLang="en-US" sz="1600"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1806" y="3413346"/>
            <a:ext cx="4992398" cy="323374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noFill/>
          <a:ln w="0">
            <a:solidFill>
              <a:schemeClr val="tx1">
                <a:lumMod val="50000"/>
                <a:lumOff val="50000"/>
              </a:schemeClr>
            </a:solidFill>
            <a:prstDash val="solid"/>
            <a:round/>
          </a:ln>
          <a:extLst>
            <a:ext uri="{909E8E84-426E-40DD-AFC4-6F175D3DCCD1}">
              <a14:hiddenFill xmlns:a14="http://schemas.microsoft.com/office/drawing/2010/main">
                <a:solidFill>
                  <a:schemeClr val="accent1"/>
                </a:solidFill>
              </a14:hiddenFill>
            </a:ext>
          </a:extLst>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Freeform 7"/>
          <p:cNvSpPr/>
          <p:nvPr/>
        </p:nvSpPr>
        <p:spPr bwMode="auto">
          <a:xfrm rot="360000">
            <a:off x="2803859" y="3722210"/>
            <a:ext cx="9361650" cy="3126571"/>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noFill/>
          <a:ln w="0">
            <a:solidFill>
              <a:schemeClr val="tx1">
                <a:lumMod val="50000"/>
                <a:lumOff val="50000"/>
              </a:schemeClr>
            </a:solidFill>
            <a:prstDash val="solid"/>
            <a:round/>
          </a:ln>
          <a:extLst>
            <a:ext uri="{909E8E84-426E-40DD-AFC4-6F175D3DCCD1}">
              <a14:hiddenFill xmlns:a14="http://schemas.microsoft.com/office/drawing/2010/main">
                <a:solidFill>
                  <a:schemeClr val="accent1">
                    <a:lumMod val="50000"/>
                  </a:schemeClr>
                </a:solidFill>
              </a14:hiddenFill>
            </a:ext>
          </a:extLst>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23" name="Text Box 3"/>
          <p:cNvSpPr>
            <a:spLocks noChangeArrowheads="1"/>
          </p:cNvSpPr>
          <p:nvPr/>
        </p:nvSpPr>
        <p:spPr bwMode="auto">
          <a:xfrm>
            <a:off x="3440561" y="2991679"/>
            <a:ext cx="326243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201X</a:t>
            </a:r>
            <a:endParaRPr kumimoji="0" lang="zh-CN" altLang="en-US" sz="3200"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a title</a:t>
            </a:r>
          </a:p>
        </p:txBody>
      </p:sp>
      <p:sp>
        <p:nvSpPr>
          <p:cNvPr id="5124" name="矩形 10"/>
          <p:cNvSpPr>
            <a:spLocks noChangeArrowheads="1"/>
          </p:cNvSpPr>
          <p:nvPr/>
        </p:nvSpPr>
        <p:spPr bwMode="auto">
          <a:xfrm>
            <a:off x="2299904" y="2376589"/>
            <a:ext cx="4403090"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895"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THE 2019 WORK WORK SUMMARY</a:t>
            </a:r>
            <a:endParaRPr kumimoji="0" lang="en-US" altLang="en-US" sz="1895"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25" name="直接连接符 11"/>
          <p:cNvSpPr>
            <a:spLocks noChangeShapeType="1"/>
          </p:cNvSpPr>
          <p:nvPr/>
        </p:nvSpPr>
        <p:spPr bwMode="auto">
          <a:xfrm>
            <a:off x="1483581" y="2790902"/>
            <a:ext cx="5219413" cy="1588"/>
          </a:xfrm>
          <a:prstGeom prst="line">
            <a:avLst/>
          </a:prstGeom>
          <a:noFill/>
          <a:ln w="6350" cap="flat" cmpd="sng">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95" b="0" i="0" u="none" strike="noStrike" kern="1200" cap="none" spc="0" normalizeH="0" baseline="0" noProof="0">
              <a:ln>
                <a:noFill/>
              </a:ln>
              <a:solidFill>
                <a:srgbClr val="87DFD6"/>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 Box 3"/>
          <p:cNvSpPr>
            <a:spLocks noChangeArrowheads="1"/>
          </p:cNvSpPr>
          <p:nvPr/>
        </p:nvSpPr>
        <p:spPr bwMode="auto">
          <a:xfrm>
            <a:off x="6915290" y="1528854"/>
            <a:ext cx="282194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2660" b="0" i="0" u="none" strike="noStrike" kern="1200" cap="none" spc="0" normalizeH="0" baseline="0" noProof="0" dirty="0">
                <a:ln>
                  <a:noFill/>
                </a:ln>
                <a:solidFill>
                  <a:prstClr val="black">
                    <a:lumMod val="50000"/>
                    <a:lumOff val="50000"/>
                  </a:prstClr>
                </a:solidFill>
                <a:effectLst/>
                <a:uLnTx/>
                <a:uFillTx/>
                <a:latin typeface="Impact" panose="020B0806030902050204" pitchFamily="34" charset="0"/>
                <a:ea typeface="微软雅黑" panose="020B0503020204020204" pitchFamily="34" charset="-122"/>
                <a:cs typeface="+mn-cs"/>
                <a:sym typeface="Arial" panose="020B0604020202020204" pitchFamily="34" charset="0"/>
              </a:rPr>
              <a:t>01</a:t>
            </a:r>
            <a:endParaRPr kumimoji="0" lang="en-US" altLang="en-US" sz="22660" b="1" i="0" u="none" strike="noStrike" kern="1200" cap="none" spc="0" normalizeH="0" baseline="0" noProof="0" dirty="0">
              <a:ln>
                <a:noFill/>
              </a:ln>
              <a:solidFill>
                <a:prstClr val="black">
                  <a:lumMod val="50000"/>
                  <a:lumOff val="50000"/>
                </a:prstClr>
              </a:solidFill>
              <a:effectLst/>
              <a:uLnTx/>
              <a:uFillTx/>
              <a:latin typeface="Impact" panose="020B0806030902050204" pitchFamily="34" charset="0"/>
              <a:ea typeface="微软雅黑" panose="020B0503020204020204" pitchFamily="34" charset="-122"/>
              <a:cs typeface="+mn-cs"/>
              <a:sym typeface="Arial" panose="020B0604020202020204" pitchFamily="34" charset="0"/>
            </a:endParaRPr>
          </a:p>
        </p:txBody>
      </p:sp>
      <p:sp>
        <p:nvSpPr>
          <p:cNvPr id="8" name="Freeform 6"/>
          <p:cNvSpPr/>
          <p:nvPr/>
        </p:nvSpPr>
        <p:spPr bwMode="auto">
          <a:xfrm>
            <a:off x="-1806" y="3879825"/>
            <a:ext cx="4992468" cy="2977987"/>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rgbClr val="9CEAFC"/>
          </a:solidFill>
          <a:ln w="0">
            <a:noFill/>
            <a:prstDash val="solid"/>
            <a:round/>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Freeform 7"/>
          <p:cNvSpPr/>
          <p:nvPr/>
        </p:nvSpPr>
        <p:spPr bwMode="auto">
          <a:xfrm>
            <a:off x="2830059" y="4400495"/>
            <a:ext cx="9361941" cy="2457316"/>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rgbClr val="FEC5DE"/>
          </a:solidFill>
          <a:ln w="0">
            <a:noFill/>
            <a:prstDash val="solid"/>
            <a:round/>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123"/>
                                        </p:tgtEl>
                                        <p:attrNameLst>
                                          <p:attrName>style.visibility</p:attrName>
                                        </p:attrNameLst>
                                      </p:cBhvr>
                                      <p:to>
                                        <p:strVal val="visible"/>
                                      </p:to>
                                    </p:set>
                                    <p:anim by="(-#ppt_w*2)" calcmode="lin" valueType="num">
                                      <p:cBhvr rctx="PPT">
                                        <p:cTn id="24" dur="500" autoRev="1" fill="hold">
                                          <p:stCondLst>
                                            <p:cond delay="0"/>
                                          </p:stCondLst>
                                        </p:cTn>
                                        <p:tgtEl>
                                          <p:spTgt spid="5123"/>
                                        </p:tgtEl>
                                        <p:attrNameLst>
                                          <p:attrName>ppt_w</p:attrName>
                                        </p:attrNameLst>
                                      </p:cBhvr>
                                    </p:anim>
                                    <p:anim by="(#ppt_w*0.50)" calcmode="lin" valueType="num">
                                      <p:cBhvr>
                                        <p:cTn id="25" dur="500" decel="50000" autoRev="1" fill="hold">
                                          <p:stCondLst>
                                            <p:cond delay="0"/>
                                          </p:stCondLst>
                                        </p:cTn>
                                        <p:tgtEl>
                                          <p:spTgt spid="5123"/>
                                        </p:tgtEl>
                                        <p:attrNameLst>
                                          <p:attrName>ppt_x</p:attrName>
                                        </p:attrNameLst>
                                      </p:cBhvr>
                                    </p:anim>
                                    <p:anim from="(-#ppt_h/2)" to="(#ppt_y)" calcmode="lin" valueType="num">
                                      <p:cBhvr>
                                        <p:cTn id="26" dur="1000" fill="hold">
                                          <p:stCondLst>
                                            <p:cond delay="0"/>
                                          </p:stCondLst>
                                        </p:cTn>
                                        <p:tgtEl>
                                          <p:spTgt spid="5123"/>
                                        </p:tgtEl>
                                        <p:attrNameLst>
                                          <p:attrName>ppt_y</p:attrName>
                                        </p:attrNameLst>
                                      </p:cBhvr>
                                    </p:anim>
                                    <p:animRot by="21600000">
                                      <p:cBhvr>
                                        <p:cTn id="27" dur="1000" fill="hold">
                                          <p:stCondLst>
                                            <p:cond delay="0"/>
                                          </p:stCondLst>
                                        </p:cTn>
                                        <p:tgtEl>
                                          <p:spTgt spid="512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125"/>
                                        </p:tgtEl>
                                        <p:attrNameLst>
                                          <p:attrName>style.visibility</p:attrName>
                                        </p:attrNameLst>
                                      </p:cBhvr>
                                      <p:to>
                                        <p:strVal val="visible"/>
                                      </p:to>
                                    </p:set>
                                    <p:anim calcmode="lin" valueType="num">
                                      <p:cBhvr additive="base">
                                        <p:cTn id="32" dur="500" fill="hold"/>
                                        <p:tgtEl>
                                          <p:spTgt spid="5125"/>
                                        </p:tgtEl>
                                        <p:attrNameLst>
                                          <p:attrName>ppt_x</p:attrName>
                                        </p:attrNameLst>
                                      </p:cBhvr>
                                      <p:tavLst>
                                        <p:tav tm="0">
                                          <p:val>
                                            <p:strVal val="0-#ppt_w/2"/>
                                          </p:val>
                                        </p:tav>
                                        <p:tav tm="100000">
                                          <p:val>
                                            <p:strVal val="#ppt_x"/>
                                          </p:val>
                                        </p:tav>
                                      </p:tavLst>
                                    </p:anim>
                                    <p:anim calcmode="lin" valueType="num">
                                      <p:cBhvr additive="base">
                                        <p:cTn id="33" dur="500" fill="hold"/>
                                        <p:tgtEl>
                                          <p:spTgt spid="5125"/>
                                        </p:tgtEl>
                                        <p:attrNameLst>
                                          <p:attrName>ppt_y</p:attrName>
                                        </p:attrNameLst>
                                      </p:cBhvr>
                                      <p:tavLst>
                                        <p:tav tm="0">
                                          <p:val>
                                            <p:strVal val="#ppt_y"/>
                                          </p:val>
                                        </p:tav>
                                        <p:tav tm="100000">
                                          <p:val>
                                            <p:strVal val="#ppt_y"/>
                                          </p:val>
                                        </p:tav>
                                      </p:tavLst>
                                    </p:anim>
                                  </p:childTnLst>
                                </p:cTn>
                              </p:par>
                              <p:par>
                                <p:cTn id="34" presetID="56" presetClass="entr" presetSubtype="0" fill="hold" grpId="0" nodeType="withEffect">
                                  <p:stCondLst>
                                    <p:cond delay="0"/>
                                  </p:stCondLst>
                                  <p:iterate type="lt">
                                    <p:tmPct val="10000"/>
                                  </p:iterate>
                                  <p:childTnLst>
                                    <p:set>
                                      <p:cBhvr>
                                        <p:cTn id="35" dur="1" fill="hold">
                                          <p:stCondLst>
                                            <p:cond delay="0"/>
                                          </p:stCondLst>
                                        </p:cTn>
                                        <p:tgtEl>
                                          <p:spTgt spid="5124"/>
                                        </p:tgtEl>
                                        <p:attrNameLst>
                                          <p:attrName>style.visibility</p:attrName>
                                        </p:attrNameLst>
                                      </p:cBhvr>
                                      <p:to>
                                        <p:strVal val="visible"/>
                                      </p:to>
                                    </p:set>
                                    <p:anim by="(-#ppt_w*2)" calcmode="lin" valueType="num">
                                      <p:cBhvr rctx="PPT">
                                        <p:cTn id="36" dur="500" autoRev="1" fill="hold">
                                          <p:stCondLst>
                                            <p:cond delay="0"/>
                                          </p:stCondLst>
                                        </p:cTn>
                                        <p:tgtEl>
                                          <p:spTgt spid="5124"/>
                                        </p:tgtEl>
                                        <p:attrNameLst>
                                          <p:attrName>ppt_w</p:attrName>
                                        </p:attrNameLst>
                                      </p:cBhvr>
                                    </p:anim>
                                    <p:anim by="(#ppt_w*0.50)" calcmode="lin" valueType="num">
                                      <p:cBhvr>
                                        <p:cTn id="37" dur="500" decel="50000" autoRev="1" fill="hold">
                                          <p:stCondLst>
                                            <p:cond delay="0"/>
                                          </p:stCondLst>
                                        </p:cTn>
                                        <p:tgtEl>
                                          <p:spTgt spid="5124"/>
                                        </p:tgtEl>
                                        <p:attrNameLst>
                                          <p:attrName>ppt_x</p:attrName>
                                        </p:attrNameLst>
                                      </p:cBhvr>
                                    </p:anim>
                                    <p:anim from="(-#ppt_h/2)" to="(#ppt_y)" calcmode="lin" valueType="num">
                                      <p:cBhvr>
                                        <p:cTn id="38" dur="1000" fill="hold">
                                          <p:stCondLst>
                                            <p:cond delay="0"/>
                                          </p:stCondLst>
                                        </p:cTn>
                                        <p:tgtEl>
                                          <p:spTgt spid="5124"/>
                                        </p:tgtEl>
                                        <p:attrNameLst>
                                          <p:attrName>ppt_y</p:attrName>
                                        </p:attrNameLst>
                                      </p:cBhvr>
                                    </p:anim>
                                    <p:animRot by="21600000">
                                      <p:cBhvr>
                                        <p:cTn id="39" dur="1000" fill="hold">
                                          <p:stCondLst>
                                            <p:cond delay="0"/>
                                          </p:stCondLst>
                                        </p:cTn>
                                        <p:tgtEl>
                                          <p:spTgt spid="5124"/>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1+#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0-#ppt_w/2"/>
                                          </p:val>
                                        </p:tav>
                                        <p:tav tm="100000">
                                          <p:val>
                                            <p:strVal val="#ppt_x"/>
                                          </p:val>
                                        </p:tav>
                                      </p:tavLst>
                                    </p:anim>
                                    <p:anim calcmode="lin" valueType="num">
                                      <p:cBhvr additive="base">
                                        <p:cTn id="5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5123" grpId="0"/>
      <p:bldP spid="5124" grpId="0"/>
      <p:bldP spid="5125" grpId="0" bldLvl="0" animBg="1"/>
      <p:bldP spid="7" grpId="0"/>
      <p:bldP spid="8" grpId="0" bldLvl="0" animBg="1"/>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7748" y="451151"/>
            <a:ext cx="12382084" cy="5529058"/>
            <a:chOff x="-2900497" y="-804450"/>
            <a:chExt cx="12288155" cy="5487115"/>
          </a:xfrm>
        </p:grpSpPr>
        <p:sp>
          <p:nvSpPr>
            <p:cNvPr id="40" name="Freeform 127"/>
            <p:cNvSpPr/>
            <p:nvPr/>
          </p:nvSpPr>
          <p:spPr bwMode="auto">
            <a:xfrm>
              <a:off x="3177109" y="1392040"/>
              <a:ext cx="473879" cy="522147"/>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ln>
          </p:spPr>
          <p:txBody>
            <a:bodyPr vert="horz" wrap="square" lIns="171440" tIns="85720" rIns="171440" bIns="85720" numCol="1" anchor="t" anchorCtr="0" compatLnSpc="1"/>
            <a:lstStyle/>
            <a:p>
              <a:pPr>
                <a:lnSpc>
                  <a:spcPct val="120000"/>
                </a:lnSpc>
              </a:pPr>
              <a:endParaRPr lang="en-US" sz="213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37"/>
            <p:cNvSpPr>
              <a:spLocks noEditPoints="1"/>
            </p:cNvSpPr>
            <p:nvPr/>
          </p:nvSpPr>
          <p:spPr bwMode="auto">
            <a:xfrm>
              <a:off x="6469862" y="4216588"/>
              <a:ext cx="417633" cy="427655"/>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71440" tIns="85720" rIns="171440" bIns="85720" numCol="1" anchor="t" anchorCtr="0" compatLnSpc="1"/>
            <a:lstStyle/>
            <a:p>
              <a:pPr>
                <a:lnSpc>
                  <a:spcPct val="120000"/>
                </a:lnSpc>
              </a:pPr>
              <a:endParaRPr lang="en-US" sz="213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45"/>
            <p:cNvSpPr/>
            <p:nvPr/>
          </p:nvSpPr>
          <p:spPr bwMode="auto">
            <a:xfrm>
              <a:off x="681415" y="2448288"/>
              <a:ext cx="461064" cy="397586"/>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71440" tIns="85720" rIns="171440" bIns="85720" numCol="1" anchor="t" anchorCtr="0" compatLnSpc="1"/>
            <a:lstStyle/>
            <a:p>
              <a:pPr>
                <a:lnSpc>
                  <a:spcPct val="120000"/>
                </a:lnSpc>
              </a:pPr>
              <a:endParaRPr lang="en-US" sz="213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46"/>
            <p:cNvSpPr>
              <a:spLocks noEditPoints="1"/>
            </p:cNvSpPr>
            <p:nvPr/>
          </p:nvSpPr>
          <p:spPr bwMode="auto">
            <a:xfrm>
              <a:off x="7064" y="4178165"/>
              <a:ext cx="461064" cy="504500"/>
            </a:xfrm>
            <a:custGeom>
              <a:avLst/>
              <a:gdLst/>
              <a:ahLst/>
              <a:cxnLst>
                <a:cxn ang="0">
                  <a:pos x="49" y="42"/>
                </a:cxn>
                <a:cxn ang="0">
                  <a:pos x="33" y="58"/>
                </a:cxn>
                <a:cxn ang="0">
                  <a:pos x="33" y="46"/>
                </a:cxn>
                <a:cxn ang="0">
                  <a:pos x="31" y="45"/>
                </a:cxn>
                <a:cxn ang="0">
                  <a:pos x="31" y="58"/>
                </a:cxn>
                <a:cxn ang="0">
                  <a:pos x="14" y="42"/>
                </a:cxn>
                <a:cxn ang="0">
                  <a:pos x="1" y="33"/>
                </a:cxn>
                <a:cxn ang="0">
                  <a:pos x="3" y="31"/>
                </a:cxn>
                <a:cxn ang="0">
                  <a:pos x="4" y="31"/>
                </a:cxn>
                <a:cxn ang="0">
                  <a:pos x="4" y="7"/>
                </a:cxn>
                <a:cxn ang="0">
                  <a:pos x="9" y="0"/>
                </a:cxn>
                <a:cxn ang="0">
                  <a:pos x="54" y="0"/>
                </a:cxn>
                <a:cxn ang="0">
                  <a:pos x="60" y="7"/>
                </a:cxn>
                <a:cxn ang="0">
                  <a:pos x="60" y="31"/>
                </a:cxn>
                <a:cxn ang="0">
                  <a:pos x="61" y="31"/>
                </a:cxn>
                <a:cxn ang="0">
                  <a:pos x="63" y="33"/>
                </a:cxn>
                <a:cxn ang="0">
                  <a:pos x="49" y="42"/>
                </a:cxn>
                <a:cxn ang="0">
                  <a:pos x="57" y="9"/>
                </a:cxn>
                <a:cxn ang="0">
                  <a:pos x="52" y="4"/>
                </a:cxn>
                <a:cxn ang="0">
                  <a:pos x="12" y="4"/>
                </a:cxn>
                <a:cxn ang="0">
                  <a:pos x="7" y="9"/>
                </a:cxn>
                <a:cxn ang="0">
                  <a:pos x="7" y="33"/>
                </a:cxn>
                <a:cxn ang="0">
                  <a:pos x="27" y="37"/>
                </a:cxn>
                <a:cxn ang="0">
                  <a:pos x="30" y="38"/>
                </a:cxn>
                <a:cxn ang="0">
                  <a:pos x="30" y="38"/>
                </a:cxn>
                <a:cxn ang="0">
                  <a:pos x="33" y="40"/>
                </a:cxn>
                <a:cxn ang="0">
                  <a:pos x="37" y="37"/>
                </a:cxn>
                <a:cxn ang="0">
                  <a:pos x="57" y="33"/>
                </a:cxn>
                <a:cxn ang="0">
                  <a:pos x="57" y="9"/>
                </a:cxn>
                <a:cxn ang="0">
                  <a:pos x="23" y="34"/>
                </a:cxn>
                <a:cxn ang="0">
                  <a:pos x="16" y="27"/>
                </a:cxn>
                <a:cxn ang="0">
                  <a:pos x="23" y="20"/>
                </a:cxn>
                <a:cxn ang="0">
                  <a:pos x="31" y="27"/>
                </a:cxn>
                <a:cxn ang="0">
                  <a:pos x="23" y="34"/>
                </a:cxn>
                <a:cxn ang="0">
                  <a:pos x="41" y="34"/>
                </a:cxn>
                <a:cxn ang="0">
                  <a:pos x="33" y="27"/>
                </a:cxn>
                <a:cxn ang="0">
                  <a:pos x="41" y="20"/>
                </a:cxn>
                <a:cxn ang="0">
                  <a:pos x="49" y="27"/>
                </a:cxn>
                <a:cxn ang="0">
                  <a:pos x="41" y="34"/>
                </a:cxn>
              </a:cxnLst>
              <a:rect l="0" t="0" r="r" b="b"/>
              <a:pathLst>
                <a:path w="64" h="70">
                  <a:moveTo>
                    <a:pt x="49" y="42"/>
                  </a:moveTo>
                  <a:cubicBezTo>
                    <a:pt x="56" y="66"/>
                    <a:pt x="32" y="70"/>
                    <a:pt x="33" y="58"/>
                  </a:cubicBezTo>
                  <a:cubicBezTo>
                    <a:pt x="33" y="58"/>
                    <a:pt x="33" y="51"/>
                    <a:pt x="33" y="46"/>
                  </a:cubicBezTo>
                  <a:cubicBezTo>
                    <a:pt x="32" y="46"/>
                    <a:pt x="32" y="46"/>
                    <a:pt x="31" y="45"/>
                  </a:cubicBezTo>
                  <a:cubicBezTo>
                    <a:pt x="31" y="51"/>
                    <a:pt x="31" y="58"/>
                    <a:pt x="31" y="58"/>
                  </a:cubicBezTo>
                  <a:cubicBezTo>
                    <a:pt x="31" y="70"/>
                    <a:pt x="7" y="66"/>
                    <a:pt x="14" y="42"/>
                  </a:cubicBezTo>
                  <a:cubicBezTo>
                    <a:pt x="7" y="39"/>
                    <a:pt x="3" y="36"/>
                    <a:pt x="1" y="33"/>
                  </a:cubicBezTo>
                  <a:cubicBezTo>
                    <a:pt x="0" y="31"/>
                    <a:pt x="1" y="29"/>
                    <a:pt x="3" y="31"/>
                  </a:cubicBezTo>
                  <a:cubicBezTo>
                    <a:pt x="3" y="31"/>
                    <a:pt x="3" y="31"/>
                    <a:pt x="4" y="31"/>
                  </a:cubicBezTo>
                  <a:cubicBezTo>
                    <a:pt x="4" y="7"/>
                    <a:pt x="4" y="7"/>
                    <a:pt x="4" y="7"/>
                  </a:cubicBezTo>
                  <a:cubicBezTo>
                    <a:pt x="4" y="3"/>
                    <a:pt x="6" y="0"/>
                    <a:pt x="9" y="0"/>
                  </a:cubicBezTo>
                  <a:cubicBezTo>
                    <a:pt x="54" y="0"/>
                    <a:pt x="54" y="0"/>
                    <a:pt x="54" y="0"/>
                  </a:cubicBezTo>
                  <a:cubicBezTo>
                    <a:pt x="57" y="0"/>
                    <a:pt x="60" y="3"/>
                    <a:pt x="60" y="7"/>
                  </a:cubicBezTo>
                  <a:cubicBezTo>
                    <a:pt x="60" y="31"/>
                    <a:pt x="60" y="31"/>
                    <a:pt x="60" y="31"/>
                  </a:cubicBezTo>
                  <a:cubicBezTo>
                    <a:pt x="60" y="31"/>
                    <a:pt x="60" y="31"/>
                    <a:pt x="61" y="31"/>
                  </a:cubicBezTo>
                  <a:cubicBezTo>
                    <a:pt x="63" y="29"/>
                    <a:pt x="64" y="31"/>
                    <a:pt x="63" y="33"/>
                  </a:cubicBezTo>
                  <a:cubicBezTo>
                    <a:pt x="60" y="36"/>
                    <a:pt x="56" y="39"/>
                    <a:pt x="49" y="42"/>
                  </a:cubicBezTo>
                  <a:close/>
                  <a:moveTo>
                    <a:pt x="57" y="9"/>
                  </a:moveTo>
                  <a:cubicBezTo>
                    <a:pt x="57" y="5"/>
                    <a:pt x="56" y="4"/>
                    <a:pt x="52" y="4"/>
                  </a:cubicBezTo>
                  <a:cubicBezTo>
                    <a:pt x="12" y="4"/>
                    <a:pt x="12" y="4"/>
                    <a:pt x="12" y="4"/>
                  </a:cubicBezTo>
                  <a:cubicBezTo>
                    <a:pt x="8" y="4"/>
                    <a:pt x="7" y="5"/>
                    <a:pt x="7" y="9"/>
                  </a:cubicBezTo>
                  <a:cubicBezTo>
                    <a:pt x="7" y="33"/>
                    <a:pt x="7" y="33"/>
                    <a:pt x="7" y="33"/>
                  </a:cubicBezTo>
                  <a:cubicBezTo>
                    <a:pt x="15" y="38"/>
                    <a:pt x="23" y="37"/>
                    <a:pt x="27" y="37"/>
                  </a:cubicBezTo>
                  <a:cubicBezTo>
                    <a:pt x="28" y="37"/>
                    <a:pt x="29" y="37"/>
                    <a:pt x="30" y="38"/>
                  </a:cubicBezTo>
                  <a:cubicBezTo>
                    <a:pt x="30" y="38"/>
                    <a:pt x="30" y="38"/>
                    <a:pt x="30" y="38"/>
                  </a:cubicBezTo>
                  <a:cubicBezTo>
                    <a:pt x="31" y="39"/>
                    <a:pt x="32" y="39"/>
                    <a:pt x="33" y="40"/>
                  </a:cubicBezTo>
                  <a:cubicBezTo>
                    <a:pt x="33" y="38"/>
                    <a:pt x="34" y="37"/>
                    <a:pt x="37" y="37"/>
                  </a:cubicBezTo>
                  <a:cubicBezTo>
                    <a:pt x="41" y="37"/>
                    <a:pt x="48" y="38"/>
                    <a:pt x="57" y="33"/>
                  </a:cubicBezTo>
                  <a:lnTo>
                    <a:pt x="57" y="9"/>
                  </a:lnTo>
                  <a:close/>
                  <a:moveTo>
                    <a:pt x="23" y="34"/>
                  </a:moveTo>
                  <a:cubicBezTo>
                    <a:pt x="19" y="34"/>
                    <a:pt x="16" y="31"/>
                    <a:pt x="16" y="27"/>
                  </a:cubicBezTo>
                  <a:cubicBezTo>
                    <a:pt x="16" y="23"/>
                    <a:pt x="19" y="20"/>
                    <a:pt x="23" y="20"/>
                  </a:cubicBezTo>
                  <a:cubicBezTo>
                    <a:pt x="27" y="20"/>
                    <a:pt x="31" y="23"/>
                    <a:pt x="31" y="27"/>
                  </a:cubicBezTo>
                  <a:cubicBezTo>
                    <a:pt x="31" y="31"/>
                    <a:pt x="27" y="34"/>
                    <a:pt x="23" y="34"/>
                  </a:cubicBezTo>
                  <a:close/>
                  <a:moveTo>
                    <a:pt x="41" y="34"/>
                  </a:moveTo>
                  <a:cubicBezTo>
                    <a:pt x="37" y="34"/>
                    <a:pt x="33" y="31"/>
                    <a:pt x="33" y="27"/>
                  </a:cubicBezTo>
                  <a:cubicBezTo>
                    <a:pt x="33" y="23"/>
                    <a:pt x="37" y="20"/>
                    <a:pt x="41" y="20"/>
                  </a:cubicBezTo>
                  <a:cubicBezTo>
                    <a:pt x="45" y="20"/>
                    <a:pt x="49" y="23"/>
                    <a:pt x="49" y="27"/>
                  </a:cubicBezTo>
                  <a:cubicBezTo>
                    <a:pt x="49" y="31"/>
                    <a:pt x="45" y="34"/>
                    <a:pt x="41" y="34"/>
                  </a:cubicBezTo>
                  <a:close/>
                </a:path>
              </a:pathLst>
            </a:custGeom>
            <a:solidFill>
              <a:schemeClr val="bg1"/>
            </a:solidFill>
            <a:ln w="9525">
              <a:noFill/>
              <a:round/>
            </a:ln>
          </p:spPr>
          <p:txBody>
            <a:bodyPr vert="horz" wrap="square" lIns="171440" tIns="85720" rIns="171440" bIns="85720" numCol="1" anchor="t" anchorCtr="0" compatLnSpc="1"/>
            <a:lstStyle/>
            <a:p>
              <a:pPr>
                <a:lnSpc>
                  <a:spcPct val="120000"/>
                </a:lnSpc>
              </a:pPr>
              <a:endParaRPr lang="en-US" sz="213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4"/>
            <p:cNvSpPr txBox="1"/>
            <p:nvPr/>
          </p:nvSpPr>
          <p:spPr>
            <a:xfrm>
              <a:off x="-2395378" y="3085805"/>
              <a:ext cx="2440731" cy="76564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20000"/>
                </a:lnSpc>
                <a:spcBef>
                  <a:spcPts val="6000"/>
                </a:spcBef>
                <a:spcAft>
                  <a:spcPct val="0"/>
                </a:spcAft>
                <a:buNone/>
                <a:defRPr sz="1800">
                  <a:solidFill>
                    <a:srgbClr val="000000"/>
                  </a:solidFill>
                </a:defRPr>
              </a:pPr>
              <a:r>
                <a:rPr lang="en-US" altLang="zh-CN" sz="1065">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add-about, headline modify text content, also can copy your content to this directly ly.</a:t>
              </a:r>
              <a:endParaRPr lang="id-ID" sz="106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64" name="Shape 1851"/>
            <p:cNvSpPr/>
            <p:nvPr/>
          </p:nvSpPr>
          <p:spPr>
            <a:xfrm>
              <a:off x="-2900497" y="2758378"/>
              <a:ext cx="3480682" cy="301942"/>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800" dirty="0">
                  <a:solidFill>
                    <a:srgbClr val="FEA5DD"/>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the text</a:t>
              </a:r>
            </a:p>
          </p:txBody>
        </p:sp>
        <p:sp>
          <p:nvSpPr>
            <p:cNvPr id="67" name="Text Placeholder 4"/>
            <p:cNvSpPr txBox="1"/>
            <p:nvPr/>
          </p:nvSpPr>
          <p:spPr>
            <a:xfrm>
              <a:off x="-537025" y="722729"/>
              <a:ext cx="2440731" cy="76564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20000"/>
                </a:lnSpc>
                <a:spcBef>
                  <a:spcPts val="6000"/>
                </a:spcBef>
                <a:spcAft>
                  <a:spcPct val="0"/>
                </a:spcAft>
                <a:buNone/>
                <a:defRPr sz="1800">
                  <a:solidFill>
                    <a:srgbClr val="000000"/>
                  </a:solidFill>
                </a:defRPr>
              </a:pPr>
              <a:r>
                <a:rPr lang="en-US" altLang="zh-CN" sz="1065">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add-about, headline modify text content, also can copy your content to this directly ly.</a:t>
              </a:r>
              <a:endParaRPr lang="id-ID" sz="106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68" name="Shape 1851"/>
            <p:cNvSpPr/>
            <p:nvPr/>
          </p:nvSpPr>
          <p:spPr>
            <a:xfrm>
              <a:off x="-568468" y="305750"/>
              <a:ext cx="3310082" cy="402547"/>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2400" dirty="0">
                  <a:solidFill>
                    <a:srgbClr val="FEA5DD"/>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the text</a:t>
              </a:r>
            </a:p>
          </p:txBody>
        </p:sp>
        <p:sp>
          <p:nvSpPr>
            <p:cNvPr id="69" name="Text Placeholder 4"/>
            <p:cNvSpPr txBox="1"/>
            <p:nvPr/>
          </p:nvSpPr>
          <p:spPr>
            <a:xfrm>
              <a:off x="2409483" y="-387471"/>
              <a:ext cx="2440731" cy="76564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20000"/>
                </a:lnSpc>
                <a:spcBef>
                  <a:spcPts val="6000"/>
                </a:spcBef>
                <a:spcAft>
                  <a:spcPct val="0"/>
                </a:spcAft>
                <a:buNone/>
                <a:defRPr sz="1800">
                  <a:solidFill>
                    <a:srgbClr val="000000"/>
                  </a:solidFill>
                </a:defRPr>
              </a:pPr>
              <a:r>
                <a:rPr lang="en-US" altLang="zh-CN" sz="1065">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add-about, headline modify text content, also can copy your content to this directly ly.</a:t>
              </a:r>
              <a:endParaRPr lang="id-ID" sz="106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70" name="Shape 1851"/>
            <p:cNvSpPr/>
            <p:nvPr/>
          </p:nvSpPr>
          <p:spPr>
            <a:xfrm>
              <a:off x="2378040" y="-804450"/>
              <a:ext cx="3310082" cy="402547"/>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2400" dirty="0">
                  <a:solidFill>
                    <a:srgbClr val="FEA5DD"/>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the text</a:t>
              </a:r>
            </a:p>
          </p:txBody>
        </p:sp>
        <p:sp>
          <p:nvSpPr>
            <p:cNvPr id="71" name="Text Placeholder 4"/>
            <p:cNvSpPr txBox="1"/>
            <p:nvPr/>
          </p:nvSpPr>
          <p:spPr>
            <a:xfrm>
              <a:off x="5719568" y="995366"/>
              <a:ext cx="2440731" cy="76564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20000"/>
                </a:lnSpc>
                <a:spcBef>
                  <a:spcPts val="6000"/>
                </a:spcBef>
                <a:spcAft>
                  <a:spcPct val="0"/>
                </a:spcAft>
                <a:buNone/>
                <a:defRPr sz="1800">
                  <a:solidFill>
                    <a:srgbClr val="000000"/>
                  </a:solidFill>
                </a:defRPr>
              </a:pPr>
              <a:r>
                <a:rPr lang="en-US" altLang="zh-CN" sz="1065">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add-about, headline modify text content, also can copy your content to this directly ly.</a:t>
              </a:r>
              <a:endParaRPr lang="id-ID" sz="106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72" name="Shape 1851"/>
            <p:cNvSpPr/>
            <p:nvPr/>
          </p:nvSpPr>
          <p:spPr>
            <a:xfrm>
              <a:off x="5688123" y="578385"/>
              <a:ext cx="3310082" cy="402547"/>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2400" dirty="0">
                  <a:solidFill>
                    <a:srgbClr val="FEA5DD"/>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the text</a:t>
              </a:r>
            </a:p>
          </p:txBody>
        </p:sp>
        <p:sp>
          <p:nvSpPr>
            <p:cNvPr id="73" name="Text Placeholder 4"/>
            <p:cNvSpPr txBox="1"/>
            <p:nvPr/>
          </p:nvSpPr>
          <p:spPr>
            <a:xfrm>
              <a:off x="6936712" y="2847269"/>
              <a:ext cx="2440731" cy="76564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20000"/>
                </a:lnSpc>
                <a:spcBef>
                  <a:spcPts val="6000"/>
                </a:spcBef>
                <a:spcAft>
                  <a:spcPct val="0"/>
                </a:spcAft>
                <a:buNone/>
                <a:defRPr sz="1800">
                  <a:solidFill>
                    <a:srgbClr val="000000"/>
                  </a:solidFill>
                </a:defRPr>
              </a:pPr>
              <a:r>
                <a:rPr lang="en-US" altLang="zh-CN" sz="106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add-about, headline modify text content, also can copy your content to this directly ly.</a:t>
              </a:r>
              <a:endParaRPr lang="id-ID" sz="106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74" name="Shape 1851"/>
            <p:cNvSpPr/>
            <p:nvPr/>
          </p:nvSpPr>
          <p:spPr>
            <a:xfrm>
              <a:off x="6844222" y="2480048"/>
              <a:ext cx="2543436" cy="301942"/>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800" dirty="0">
                  <a:solidFill>
                    <a:srgbClr val="FEA5DD"/>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the text</a:t>
              </a:r>
            </a:p>
          </p:txBody>
        </p:sp>
      </p:grpSp>
      <p:pic>
        <p:nvPicPr>
          <p:cNvPr id="3" name="图片 2" descr="5b3d6a60d5bfb"/>
          <p:cNvPicPr>
            <a:picLocks noChangeAspect="1"/>
          </p:cNvPicPr>
          <p:nvPr/>
        </p:nvPicPr>
        <p:blipFill>
          <a:blip r:embed="rId3"/>
          <a:stretch>
            <a:fillRect/>
          </a:stretch>
        </p:blipFill>
        <p:spPr>
          <a:xfrm>
            <a:off x="2512695" y="2551430"/>
            <a:ext cx="7167245" cy="3738880"/>
          </a:xfrm>
          <a:prstGeom prst="rect">
            <a:avLst/>
          </a:prstGeom>
        </p:spPr>
      </p:pic>
      <p:grpSp>
        <p:nvGrpSpPr>
          <p:cNvPr id="9" name="组合 54"/>
          <p:cNvGrpSpPr/>
          <p:nvPr/>
        </p:nvGrpSpPr>
        <p:grpSpPr>
          <a:xfrm>
            <a:off x="2" y="380745"/>
            <a:ext cx="4632385" cy="750365"/>
            <a:chOff x="0" y="359767"/>
            <a:chExt cx="4377846" cy="709025"/>
          </a:xfrm>
        </p:grpSpPr>
        <p:sp>
          <p:nvSpPr>
            <p:cNvPr id="56" name="TextBox 55"/>
            <p:cNvSpPr txBox="1"/>
            <p:nvPr/>
          </p:nvSpPr>
          <p:spPr>
            <a:xfrm>
              <a:off x="72207" y="745044"/>
              <a:ext cx="4305639" cy="313504"/>
            </a:xfrm>
            <a:prstGeom prst="rect">
              <a:avLst/>
            </a:prstGeom>
            <a:noFill/>
          </p:spPr>
          <p:txBody>
            <a:bodyPr wrap="none" lIns="115215" tIns="57607" rIns="115215" bIns="57607" rtlCol="0">
              <a:spAutoFit/>
            </a:bodyPr>
            <a:lstStyle/>
            <a:p>
              <a:pPr algn="ctr"/>
              <a:r>
                <a:rPr lang="zh-CN" altLang="en-US" sz="1400" dirty="0">
                  <a:solidFill>
                    <a:prstClr val="white">
                      <a:lumMod val="65000"/>
                    </a:prstClr>
                  </a:solidFill>
                </a:rPr>
                <a:t>Click here to add a subtitle or a detailed text description</a:t>
              </a:r>
              <a:endParaRPr lang="en-US" sz="1400" dirty="0">
                <a:solidFill>
                  <a:prstClr val="white">
                    <a:lumMod val="65000"/>
                  </a:prstClr>
                </a:solidFill>
              </a:endParaRPr>
            </a:p>
          </p:txBody>
        </p:sp>
        <p:sp>
          <p:nvSpPr>
            <p:cNvPr id="4"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 name="矩形 4"/>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直接连接符 108"/>
          <p:cNvCxnSpPr/>
          <p:nvPr/>
        </p:nvCxnSpPr>
        <p:spPr>
          <a:xfrm>
            <a:off x="7747049" y="-703576"/>
            <a:ext cx="144036" cy="576064"/>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Freeform 7"/>
          <p:cNvSpPr/>
          <p:nvPr/>
        </p:nvSpPr>
        <p:spPr bwMode="auto">
          <a:xfrm>
            <a:off x="2855219" y="1942554"/>
            <a:ext cx="5710255" cy="4917033"/>
          </a:xfrm>
          <a:custGeom>
            <a:avLst/>
            <a:gdLst>
              <a:gd name="T0" fmla="*/ 1576 w 2370"/>
              <a:gd name="T1" fmla="*/ 0 h 2041"/>
              <a:gd name="T2" fmla="*/ 1545 w 2370"/>
              <a:gd name="T3" fmla="*/ 478 h 2041"/>
              <a:gd name="T4" fmla="*/ 1714 w 2370"/>
              <a:gd name="T5" fmla="*/ 339 h 2041"/>
              <a:gd name="T6" fmla="*/ 1825 w 2370"/>
              <a:gd name="T7" fmla="*/ 118 h 2041"/>
              <a:gd name="T8" fmla="*/ 1783 w 2370"/>
              <a:gd name="T9" fmla="*/ 356 h 2041"/>
              <a:gd name="T10" fmla="*/ 1730 w 2370"/>
              <a:gd name="T11" fmla="*/ 388 h 2041"/>
              <a:gd name="T12" fmla="*/ 1533 w 2370"/>
              <a:gd name="T13" fmla="*/ 543 h 2041"/>
              <a:gd name="T14" fmla="*/ 1346 w 2370"/>
              <a:gd name="T15" fmla="*/ 863 h 2041"/>
              <a:gd name="T16" fmla="*/ 1479 w 2370"/>
              <a:gd name="T17" fmla="*/ 782 h 2041"/>
              <a:gd name="T18" fmla="*/ 1384 w 2370"/>
              <a:gd name="T19" fmla="*/ 861 h 2041"/>
              <a:gd name="T20" fmla="*/ 1296 w 2370"/>
              <a:gd name="T21" fmla="*/ 1203 h 2041"/>
              <a:gd name="T22" fmla="*/ 1862 w 2370"/>
              <a:gd name="T23" fmla="*/ 1179 h 2041"/>
              <a:gd name="T24" fmla="*/ 2135 w 2370"/>
              <a:gd name="T25" fmla="*/ 1181 h 2041"/>
              <a:gd name="T26" fmla="*/ 2156 w 2370"/>
              <a:gd name="T27" fmla="*/ 1181 h 2041"/>
              <a:gd name="T28" fmla="*/ 2370 w 2370"/>
              <a:gd name="T29" fmla="*/ 1101 h 2041"/>
              <a:gd name="T30" fmla="*/ 2058 w 2370"/>
              <a:gd name="T31" fmla="*/ 1294 h 2041"/>
              <a:gd name="T32" fmla="*/ 2142 w 2370"/>
              <a:gd name="T33" fmla="*/ 1334 h 2041"/>
              <a:gd name="T34" fmla="*/ 2070 w 2370"/>
              <a:gd name="T35" fmla="*/ 1382 h 2041"/>
              <a:gd name="T36" fmla="*/ 1953 w 2370"/>
              <a:gd name="T37" fmla="*/ 1242 h 2041"/>
              <a:gd name="T38" fmla="*/ 1603 w 2370"/>
              <a:gd name="T39" fmla="*/ 1230 h 2041"/>
              <a:gd name="T40" fmla="*/ 1801 w 2370"/>
              <a:gd name="T41" fmla="*/ 1478 h 2041"/>
              <a:gd name="T42" fmla="*/ 2067 w 2370"/>
              <a:gd name="T43" fmla="*/ 1586 h 2041"/>
              <a:gd name="T44" fmla="*/ 2061 w 2370"/>
              <a:gd name="T45" fmla="*/ 1682 h 2041"/>
              <a:gd name="T46" fmla="*/ 1812 w 2370"/>
              <a:gd name="T47" fmla="*/ 1528 h 2041"/>
              <a:gd name="T48" fmla="*/ 1693 w 2370"/>
              <a:gd name="T49" fmla="*/ 1572 h 2041"/>
              <a:gd name="T50" fmla="*/ 1675 w 2370"/>
              <a:gd name="T51" fmla="*/ 1393 h 2041"/>
              <a:gd name="T52" fmla="*/ 1588 w 2370"/>
              <a:gd name="T53" fmla="*/ 1264 h 2041"/>
              <a:gd name="T54" fmla="*/ 1296 w 2370"/>
              <a:gd name="T55" fmla="*/ 1296 h 2041"/>
              <a:gd name="T56" fmla="*/ 1508 w 2370"/>
              <a:gd name="T57" fmla="*/ 2041 h 2041"/>
              <a:gd name="T58" fmla="*/ 1169 w 2370"/>
              <a:gd name="T59" fmla="*/ 1384 h 2041"/>
              <a:gd name="T60" fmla="*/ 1032 w 2370"/>
              <a:gd name="T61" fmla="*/ 1284 h 2041"/>
              <a:gd name="T62" fmla="*/ 787 w 2370"/>
              <a:gd name="T63" fmla="*/ 1297 h 2041"/>
              <a:gd name="T64" fmla="*/ 754 w 2370"/>
              <a:gd name="T65" fmla="*/ 1442 h 2041"/>
              <a:gd name="T66" fmla="*/ 776 w 2370"/>
              <a:gd name="T67" fmla="*/ 1289 h 2041"/>
              <a:gd name="T68" fmla="*/ 644 w 2370"/>
              <a:gd name="T69" fmla="*/ 1392 h 2041"/>
              <a:gd name="T70" fmla="*/ 931 w 2370"/>
              <a:gd name="T71" fmla="*/ 1227 h 2041"/>
              <a:gd name="T72" fmla="*/ 703 w 2370"/>
              <a:gd name="T73" fmla="*/ 1136 h 2041"/>
              <a:gd name="T74" fmla="*/ 431 w 2370"/>
              <a:gd name="T75" fmla="*/ 1270 h 2041"/>
              <a:gd name="T76" fmla="*/ 255 w 2370"/>
              <a:gd name="T77" fmla="*/ 1161 h 2041"/>
              <a:gd name="T78" fmla="*/ 75 w 2370"/>
              <a:gd name="T79" fmla="*/ 1088 h 2041"/>
              <a:gd name="T80" fmla="*/ 423 w 2370"/>
              <a:gd name="T81" fmla="*/ 1136 h 2041"/>
              <a:gd name="T82" fmla="*/ 643 w 2370"/>
              <a:gd name="T83" fmla="*/ 1095 h 2041"/>
              <a:gd name="T84" fmla="*/ 390 w 2370"/>
              <a:gd name="T85" fmla="*/ 717 h 2041"/>
              <a:gd name="T86" fmla="*/ 413 w 2370"/>
              <a:gd name="T87" fmla="*/ 552 h 2041"/>
              <a:gd name="T88" fmla="*/ 637 w 2370"/>
              <a:gd name="T89" fmla="*/ 1046 h 2041"/>
              <a:gd name="T90" fmla="*/ 636 w 2370"/>
              <a:gd name="T91" fmla="*/ 765 h 2041"/>
              <a:gd name="T92" fmla="*/ 657 w 2370"/>
              <a:gd name="T93" fmla="*/ 912 h 2041"/>
              <a:gd name="T94" fmla="*/ 775 w 2370"/>
              <a:gd name="T95" fmla="*/ 784 h 2041"/>
              <a:gd name="T96" fmla="*/ 654 w 2370"/>
              <a:gd name="T97" fmla="*/ 944 h 2041"/>
              <a:gd name="T98" fmla="*/ 723 w 2370"/>
              <a:gd name="T99" fmla="*/ 1085 h 2041"/>
              <a:gd name="T100" fmla="*/ 1175 w 2370"/>
              <a:gd name="T101" fmla="*/ 1290 h 2041"/>
              <a:gd name="T102" fmla="*/ 1306 w 2370"/>
              <a:gd name="T103" fmla="*/ 779 h 2041"/>
              <a:gd name="T104" fmla="*/ 1180 w 2370"/>
              <a:gd name="T105" fmla="*/ 711 h 2041"/>
              <a:gd name="T106" fmla="*/ 1212 w 2370"/>
              <a:gd name="T107" fmla="*/ 559 h 2041"/>
              <a:gd name="T108" fmla="*/ 1050 w 2370"/>
              <a:gd name="T109" fmla="*/ 322 h 2041"/>
              <a:gd name="T110" fmla="*/ 998 w 2370"/>
              <a:gd name="T111" fmla="*/ 101 h 2041"/>
              <a:gd name="T112" fmla="*/ 1110 w 2370"/>
              <a:gd name="T113" fmla="*/ 406 h 2041"/>
              <a:gd name="T114" fmla="*/ 1216 w 2370"/>
              <a:gd name="T115" fmla="*/ 503 h 2041"/>
              <a:gd name="T116" fmla="*/ 1253 w 2370"/>
              <a:gd name="T117" fmla="*/ 113 h 2041"/>
              <a:gd name="T118" fmla="*/ 1228 w 2370"/>
              <a:gd name="T119" fmla="*/ 279 h 2041"/>
              <a:gd name="T120" fmla="*/ 1401 w 2370"/>
              <a:gd name="T121" fmla="*/ 659 h 2041"/>
              <a:gd name="T122" fmla="*/ 1574 w 2370"/>
              <a:gd name="T123" fmla="*/ 245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0" h="2041">
                <a:moveTo>
                  <a:pt x="1574" y="245"/>
                </a:moveTo>
                <a:cubicBezTo>
                  <a:pt x="1586" y="164"/>
                  <a:pt x="1585" y="82"/>
                  <a:pt x="1576" y="0"/>
                </a:cubicBezTo>
                <a:cubicBezTo>
                  <a:pt x="1591" y="67"/>
                  <a:pt x="1597" y="136"/>
                  <a:pt x="1596" y="205"/>
                </a:cubicBezTo>
                <a:cubicBezTo>
                  <a:pt x="1593" y="298"/>
                  <a:pt x="1575" y="390"/>
                  <a:pt x="1545" y="478"/>
                </a:cubicBezTo>
                <a:cubicBezTo>
                  <a:pt x="1563" y="470"/>
                  <a:pt x="1580" y="461"/>
                  <a:pt x="1598" y="452"/>
                </a:cubicBezTo>
                <a:cubicBezTo>
                  <a:pt x="1648" y="428"/>
                  <a:pt x="1682" y="383"/>
                  <a:pt x="1714" y="339"/>
                </a:cubicBezTo>
                <a:cubicBezTo>
                  <a:pt x="1760" y="271"/>
                  <a:pt x="1797" y="195"/>
                  <a:pt x="1816" y="114"/>
                </a:cubicBezTo>
                <a:cubicBezTo>
                  <a:pt x="1819" y="115"/>
                  <a:pt x="1822" y="117"/>
                  <a:pt x="1825" y="118"/>
                </a:cubicBezTo>
                <a:cubicBezTo>
                  <a:pt x="1805" y="211"/>
                  <a:pt x="1767" y="301"/>
                  <a:pt x="1714" y="380"/>
                </a:cubicBezTo>
                <a:cubicBezTo>
                  <a:pt x="1735" y="367"/>
                  <a:pt x="1759" y="359"/>
                  <a:pt x="1783" y="356"/>
                </a:cubicBezTo>
                <a:cubicBezTo>
                  <a:pt x="1783" y="358"/>
                  <a:pt x="1783" y="362"/>
                  <a:pt x="1783" y="364"/>
                </a:cubicBezTo>
                <a:cubicBezTo>
                  <a:pt x="1765" y="371"/>
                  <a:pt x="1746" y="377"/>
                  <a:pt x="1730" y="388"/>
                </a:cubicBezTo>
                <a:cubicBezTo>
                  <a:pt x="1685" y="417"/>
                  <a:pt x="1653" y="463"/>
                  <a:pt x="1606" y="488"/>
                </a:cubicBezTo>
                <a:cubicBezTo>
                  <a:pt x="1579" y="503"/>
                  <a:pt x="1552" y="518"/>
                  <a:pt x="1533" y="543"/>
                </a:cubicBezTo>
                <a:cubicBezTo>
                  <a:pt x="1512" y="572"/>
                  <a:pt x="1494" y="603"/>
                  <a:pt x="1475" y="633"/>
                </a:cubicBezTo>
                <a:cubicBezTo>
                  <a:pt x="1431" y="709"/>
                  <a:pt x="1386" y="785"/>
                  <a:pt x="1346" y="863"/>
                </a:cubicBezTo>
                <a:cubicBezTo>
                  <a:pt x="1365" y="847"/>
                  <a:pt x="1383" y="830"/>
                  <a:pt x="1404" y="818"/>
                </a:cubicBezTo>
                <a:cubicBezTo>
                  <a:pt x="1427" y="803"/>
                  <a:pt x="1453" y="792"/>
                  <a:pt x="1479" y="782"/>
                </a:cubicBezTo>
                <a:cubicBezTo>
                  <a:pt x="1480" y="785"/>
                  <a:pt x="1521" y="769"/>
                  <a:pt x="1522" y="772"/>
                </a:cubicBezTo>
                <a:cubicBezTo>
                  <a:pt x="1484" y="786"/>
                  <a:pt x="1412" y="832"/>
                  <a:pt x="1384" y="861"/>
                </a:cubicBezTo>
                <a:cubicBezTo>
                  <a:pt x="1360" y="888"/>
                  <a:pt x="1336" y="915"/>
                  <a:pt x="1318" y="947"/>
                </a:cubicBezTo>
                <a:cubicBezTo>
                  <a:pt x="1305" y="1032"/>
                  <a:pt x="1299" y="1118"/>
                  <a:pt x="1296" y="1203"/>
                </a:cubicBezTo>
                <a:cubicBezTo>
                  <a:pt x="1362" y="1177"/>
                  <a:pt x="1432" y="1157"/>
                  <a:pt x="1503" y="1154"/>
                </a:cubicBezTo>
                <a:cubicBezTo>
                  <a:pt x="1623" y="1152"/>
                  <a:pt x="1743" y="1165"/>
                  <a:pt x="1862" y="1179"/>
                </a:cubicBezTo>
                <a:cubicBezTo>
                  <a:pt x="1944" y="1189"/>
                  <a:pt x="2026" y="1197"/>
                  <a:pt x="2107" y="1189"/>
                </a:cubicBezTo>
                <a:cubicBezTo>
                  <a:pt x="2117" y="1188"/>
                  <a:pt x="2127" y="1188"/>
                  <a:pt x="2135" y="1181"/>
                </a:cubicBezTo>
                <a:cubicBezTo>
                  <a:pt x="2169" y="1150"/>
                  <a:pt x="2193" y="1108"/>
                  <a:pt x="2206" y="1064"/>
                </a:cubicBezTo>
                <a:cubicBezTo>
                  <a:pt x="2201" y="1107"/>
                  <a:pt x="2181" y="1147"/>
                  <a:pt x="2156" y="1181"/>
                </a:cubicBezTo>
                <a:cubicBezTo>
                  <a:pt x="2198" y="1171"/>
                  <a:pt x="2238" y="1163"/>
                  <a:pt x="2284" y="1134"/>
                </a:cubicBezTo>
                <a:cubicBezTo>
                  <a:pt x="2287" y="1137"/>
                  <a:pt x="2367" y="1098"/>
                  <a:pt x="2370" y="1101"/>
                </a:cubicBezTo>
                <a:cubicBezTo>
                  <a:pt x="2284" y="1168"/>
                  <a:pt x="2094" y="1232"/>
                  <a:pt x="1987" y="1237"/>
                </a:cubicBezTo>
                <a:cubicBezTo>
                  <a:pt x="2013" y="1254"/>
                  <a:pt x="2031" y="1279"/>
                  <a:pt x="2058" y="1294"/>
                </a:cubicBezTo>
                <a:cubicBezTo>
                  <a:pt x="2088" y="1309"/>
                  <a:pt x="2153" y="1329"/>
                  <a:pt x="2186" y="1338"/>
                </a:cubicBezTo>
                <a:cubicBezTo>
                  <a:pt x="2183" y="1341"/>
                  <a:pt x="2145" y="1334"/>
                  <a:pt x="2142" y="1334"/>
                </a:cubicBezTo>
                <a:cubicBezTo>
                  <a:pt x="2111" y="1329"/>
                  <a:pt x="2082" y="1318"/>
                  <a:pt x="2054" y="1306"/>
                </a:cubicBezTo>
                <a:cubicBezTo>
                  <a:pt x="2066" y="1329"/>
                  <a:pt x="2072" y="1355"/>
                  <a:pt x="2070" y="1382"/>
                </a:cubicBezTo>
                <a:cubicBezTo>
                  <a:pt x="2068" y="1341"/>
                  <a:pt x="2045" y="1303"/>
                  <a:pt x="2013" y="1279"/>
                </a:cubicBezTo>
                <a:cubicBezTo>
                  <a:pt x="1994" y="1266"/>
                  <a:pt x="1975" y="1252"/>
                  <a:pt x="1953" y="1242"/>
                </a:cubicBezTo>
                <a:cubicBezTo>
                  <a:pt x="1937" y="1234"/>
                  <a:pt x="1917" y="1237"/>
                  <a:pt x="1899" y="1236"/>
                </a:cubicBezTo>
                <a:cubicBezTo>
                  <a:pt x="1800" y="1235"/>
                  <a:pt x="1702" y="1229"/>
                  <a:pt x="1603" y="1230"/>
                </a:cubicBezTo>
                <a:cubicBezTo>
                  <a:pt x="1641" y="1263"/>
                  <a:pt x="1665" y="1306"/>
                  <a:pt x="1693" y="1347"/>
                </a:cubicBezTo>
                <a:cubicBezTo>
                  <a:pt x="1725" y="1394"/>
                  <a:pt x="1761" y="1438"/>
                  <a:pt x="1801" y="1478"/>
                </a:cubicBezTo>
                <a:cubicBezTo>
                  <a:pt x="1827" y="1507"/>
                  <a:pt x="1858" y="1532"/>
                  <a:pt x="1894" y="1547"/>
                </a:cubicBezTo>
                <a:cubicBezTo>
                  <a:pt x="1949" y="1572"/>
                  <a:pt x="2008" y="1581"/>
                  <a:pt x="2067" y="1586"/>
                </a:cubicBezTo>
                <a:cubicBezTo>
                  <a:pt x="2000" y="1590"/>
                  <a:pt x="1932" y="1580"/>
                  <a:pt x="1870" y="1553"/>
                </a:cubicBezTo>
                <a:cubicBezTo>
                  <a:pt x="1929" y="1603"/>
                  <a:pt x="1993" y="1647"/>
                  <a:pt x="2061" y="1682"/>
                </a:cubicBezTo>
                <a:cubicBezTo>
                  <a:pt x="2060" y="1686"/>
                  <a:pt x="2092" y="1699"/>
                  <a:pt x="2091" y="1702"/>
                </a:cubicBezTo>
                <a:cubicBezTo>
                  <a:pt x="2001" y="1661"/>
                  <a:pt x="1885" y="1595"/>
                  <a:pt x="1812" y="1528"/>
                </a:cubicBezTo>
                <a:cubicBezTo>
                  <a:pt x="1771" y="1487"/>
                  <a:pt x="1735" y="1441"/>
                  <a:pt x="1698" y="1398"/>
                </a:cubicBezTo>
                <a:cubicBezTo>
                  <a:pt x="1702" y="1456"/>
                  <a:pt x="1693" y="1514"/>
                  <a:pt x="1693" y="1572"/>
                </a:cubicBezTo>
                <a:cubicBezTo>
                  <a:pt x="1689" y="1571"/>
                  <a:pt x="1691" y="1636"/>
                  <a:pt x="1687" y="1636"/>
                </a:cubicBezTo>
                <a:cubicBezTo>
                  <a:pt x="1687" y="1577"/>
                  <a:pt x="1688" y="1451"/>
                  <a:pt x="1675" y="1393"/>
                </a:cubicBezTo>
                <a:cubicBezTo>
                  <a:pt x="1671" y="1374"/>
                  <a:pt x="1666" y="1355"/>
                  <a:pt x="1653" y="1339"/>
                </a:cubicBezTo>
                <a:cubicBezTo>
                  <a:pt x="1633" y="1312"/>
                  <a:pt x="1614" y="1285"/>
                  <a:pt x="1588" y="1264"/>
                </a:cubicBezTo>
                <a:cubicBezTo>
                  <a:pt x="1567" y="1245"/>
                  <a:pt x="1538" y="1238"/>
                  <a:pt x="1511" y="1235"/>
                </a:cubicBezTo>
                <a:cubicBezTo>
                  <a:pt x="1436" y="1239"/>
                  <a:pt x="1361" y="1259"/>
                  <a:pt x="1296" y="1296"/>
                </a:cubicBezTo>
                <a:cubicBezTo>
                  <a:pt x="1301" y="1435"/>
                  <a:pt x="1318" y="1575"/>
                  <a:pt x="1358" y="1709"/>
                </a:cubicBezTo>
                <a:cubicBezTo>
                  <a:pt x="1392" y="1826"/>
                  <a:pt x="1442" y="1939"/>
                  <a:pt x="1508" y="2041"/>
                </a:cubicBezTo>
                <a:cubicBezTo>
                  <a:pt x="1240" y="2041"/>
                  <a:pt x="1240" y="2041"/>
                  <a:pt x="1240" y="2041"/>
                </a:cubicBezTo>
                <a:cubicBezTo>
                  <a:pt x="1182" y="1828"/>
                  <a:pt x="1159" y="1605"/>
                  <a:pt x="1169" y="1384"/>
                </a:cubicBezTo>
                <a:cubicBezTo>
                  <a:pt x="1151" y="1365"/>
                  <a:pt x="1133" y="1346"/>
                  <a:pt x="1113" y="1331"/>
                </a:cubicBezTo>
                <a:cubicBezTo>
                  <a:pt x="1090" y="1310"/>
                  <a:pt x="1060" y="1297"/>
                  <a:pt x="1032" y="1284"/>
                </a:cubicBezTo>
                <a:cubicBezTo>
                  <a:pt x="970" y="1259"/>
                  <a:pt x="900" y="1247"/>
                  <a:pt x="834" y="1264"/>
                </a:cubicBezTo>
                <a:cubicBezTo>
                  <a:pt x="814" y="1268"/>
                  <a:pt x="799" y="1282"/>
                  <a:pt x="787" y="1297"/>
                </a:cubicBezTo>
                <a:cubicBezTo>
                  <a:pt x="768" y="1323"/>
                  <a:pt x="753" y="1353"/>
                  <a:pt x="749" y="1386"/>
                </a:cubicBezTo>
                <a:cubicBezTo>
                  <a:pt x="747" y="1405"/>
                  <a:pt x="751" y="1423"/>
                  <a:pt x="754" y="1442"/>
                </a:cubicBezTo>
                <a:cubicBezTo>
                  <a:pt x="747" y="1424"/>
                  <a:pt x="742" y="1404"/>
                  <a:pt x="744" y="1385"/>
                </a:cubicBezTo>
                <a:cubicBezTo>
                  <a:pt x="745" y="1350"/>
                  <a:pt x="760" y="1318"/>
                  <a:pt x="776" y="1289"/>
                </a:cubicBezTo>
                <a:cubicBezTo>
                  <a:pt x="728" y="1318"/>
                  <a:pt x="626" y="1425"/>
                  <a:pt x="591" y="1469"/>
                </a:cubicBezTo>
                <a:cubicBezTo>
                  <a:pt x="588" y="1466"/>
                  <a:pt x="646" y="1395"/>
                  <a:pt x="644" y="1392"/>
                </a:cubicBezTo>
                <a:cubicBezTo>
                  <a:pt x="683" y="1339"/>
                  <a:pt x="731" y="1290"/>
                  <a:pt x="790" y="1259"/>
                </a:cubicBezTo>
                <a:cubicBezTo>
                  <a:pt x="833" y="1236"/>
                  <a:pt x="882" y="1227"/>
                  <a:pt x="931" y="1227"/>
                </a:cubicBezTo>
                <a:cubicBezTo>
                  <a:pt x="882" y="1205"/>
                  <a:pt x="833" y="1185"/>
                  <a:pt x="784" y="1164"/>
                </a:cubicBezTo>
                <a:cubicBezTo>
                  <a:pt x="757" y="1154"/>
                  <a:pt x="731" y="1142"/>
                  <a:pt x="703" y="1136"/>
                </a:cubicBezTo>
                <a:cubicBezTo>
                  <a:pt x="636" y="1125"/>
                  <a:pt x="564" y="1125"/>
                  <a:pt x="499" y="1148"/>
                </a:cubicBezTo>
                <a:cubicBezTo>
                  <a:pt x="457" y="1175"/>
                  <a:pt x="448" y="1227"/>
                  <a:pt x="431" y="1270"/>
                </a:cubicBezTo>
                <a:cubicBezTo>
                  <a:pt x="442" y="1229"/>
                  <a:pt x="452" y="1185"/>
                  <a:pt x="480" y="1152"/>
                </a:cubicBezTo>
                <a:cubicBezTo>
                  <a:pt x="407" y="1170"/>
                  <a:pt x="330" y="1171"/>
                  <a:pt x="255" y="1161"/>
                </a:cubicBezTo>
                <a:cubicBezTo>
                  <a:pt x="189" y="1151"/>
                  <a:pt x="57" y="1090"/>
                  <a:pt x="0" y="1056"/>
                </a:cubicBezTo>
                <a:cubicBezTo>
                  <a:pt x="2" y="1054"/>
                  <a:pt x="73" y="1090"/>
                  <a:pt x="75" y="1088"/>
                </a:cubicBezTo>
                <a:cubicBezTo>
                  <a:pt x="139" y="1121"/>
                  <a:pt x="211" y="1133"/>
                  <a:pt x="281" y="1144"/>
                </a:cubicBezTo>
                <a:cubicBezTo>
                  <a:pt x="328" y="1151"/>
                  <a:pt x="376" y="1144"/>
                  <a:pt x="423" y="1136"/>
                </a:cubicBezTo>
                <a:cubicBezTo>
                  <a:pt x="477" y="1127"/>
                  <a:pt x="528" y="1103"/>
                  <a:pt x="583" y="1096"/>
                </a:cubicBezTo>
                <a:cubicBezTo>
                  <a:pt x="603" y="1094"/>
                  <a:pt x="623" y="1094"/>
                  <a:pt x="643" y="1095"/>
                </a:cubicBezTo>
                <a:cubicBezTo>
                  <a:pt x="594" y="1067"/>
                  <a:pt x="549" y="1031"/>
                  <a:pt x="512" y="988"/>
                </a:cubicBezTo>
                <a:cubicBezTo>
                  <a:pt x="442" y="915"/>
                  <a:pt x="393" y="819"/>
                  <a:pt x="390" y="717"/>
                </a:cubicBezTo>
                <a:cubicBezTo>
                  <a:pt x="386" y="661"/>
                  <a:pt x="404" y="577"/>
                  <a:pt x="412" y="522"/>
                </a:cubicBezTo>
                <a:cubicBezTo>
                  <a:pt x="414" y="522"/>
                  <a:pt x="411" y="552"/>
                  <a:pt x="413" y="552"/>
                </a:cubicBezTo>
                <a:cubicBezTo>
                  <a:pt x="400" y="640"/>
                  <a:pt x="386" y="735"/>
                  <a:pt x="426" y="819"/>
                </a:cubicBezTo>
                <a:cubicBezTo>
                  <a:pt x="465" y="917"/>
                  <a:pt x="543" y="997"/>
                  <a:pt x="637" y="1046"/>
                </a:cubicBezTo>
                <a:cubicBezTo>
                  <a:pt x="600" y="981"/>
                  <a:pt x="609" y="903"/>
                  <a:pt x="625" y="833"/>
                </a:cubicBezTo>
                <a:cubicBezTo>
                  <a:pt x="629" y="834"/>
                  <a:pt x="633" y="764"/>
                  <a:pt x="636" y="765"/>
                </a:cubicBezTo>
                <a:cubicBezTo>
                  <a:pt x="631" y="803"/>
                  <a:pt x="629" y="912"/>
                  <a:pt x="633" y="950"/>
                </a:cubicBezTo>
                <a:cubicBezTo>
                  <a:pt x="640" y="937"/>
                  <a:pt x="646" y="923"/>
                  <a:pt x="657" y="912"/>
                </a:cubicBezTo>
                <a:cubicBezTo>
                  <a:pt x="680" y="891"/>
                  <a:pt x="709" y="878"/>
                  <a:pt x="728" y="854"/>
                </a:cubicBezTo>
                <a:cubicBezTo>
                  <a:pt x="746" y="833"/>
                  <a:pt x="760" y="808"/>
                  <a:pt x="775" y="784"/>
                </a:cubicBezTo>
                <a:cubicBezTo>
                  <a:pt x="758" y="824"/>
                  <a:pt x="740" y="867"/>
                  <a:pt x="704" y="894"/>
                </a:cubicBezTo>
                <a:cubicBezTo>
                  <a:pt x="686" y="909"/>
                  <a:pt x="665" y="923"/>
                  <a:pt x="654" y="944"/>
                </a:cubicBezTo>
                <a:cubicBezTo>
                  <a:pt x="647" y="958"/>
                  <a:pt x="641" y="973"/>
                  <a:pt x="641" y="989"/>
                </a:cubicBezTo>
                <a:cubicBezTo>
                  <a:pt x="654" y="1031"/>
                  <a:pt x="688" y="1062"/>
                  <a:pt x="723" y="1085"/>
                </a:cubicBezTo>
                <a:cubicBezTo>
                  <a:pt x="819" y="1123"/>
                  <a:pt x="918" y="1150"/>
                  <a:pt x="1012" y="1191"/>
                </a:cubicBezTo>
                <a:cubicBezTo>
                  <a:pt x="1071" y="1216"/>
                  <a:pt x="1126" y="1249"/>
                  <a:pt x="1175" y="1290"/>
                </a:cubicBezTo>
                <a:cubicBezTo>
                  <a:pt x="1184" y="1177"/>
                  <a:pt x="1202" y="1064"/>
                  <a:pt x="1227" y="953"/>
                </a:cubicBezTo>
                <a:cubicBezTo>
                  <a:pt x="1241" y="891"/>
                  <a:pt x="1268" y="831"/>
                  <a:pt x="1306" y="779"/>
                </a:cubicBezTo>
                <a:cubicBezTo>
                  <a:pt x="1280" y="762"/>
                  <a:pt x="1079" y="691"/>
                  <a:pt x="1050" y="681"/>
                </a:cubicBezTo>
                <a:cubicBezTo>
                  <a:pt x="1051" y="673"/>
                  <a:pt x="1179" y="719"/>
                  <a:pt x="1180" y="711"/>
                </a:cubicBezTo>
                <a:cubicBezTo>
                  <a:pt x="1205" y="716"/>
                  <a:pt x="1273" y="729"/>
                  <a:pt x="1298" y="737"/>
                </a:cubicBezTo>
                <a:cubicBezTo>
                  <a:pt x="1261" y="682"/>
                  <a:pt x="1244" y="617"/>
                  <a:pt x="1212" y="559"/>
                </a:cubicBezTo>
                <a:cubicBezTo>
                  <a:pt x="1194" y="521"/>
                  <a:pt x="1163" y="492"/>
                  <a:pt x="1131" y="465"/>
                </a:cubicBezTo>
                <a:cubicBezTo>
                  <a:pt x="1088" y="428"/>
                  <a:pt x="1066" y="374"/>
                  <a:pt x="1050" y="322"/>
                </a:cubicBezTo>
                <a:cubicBezTo>
                  <a:pt x="1027" y="250"/>
                  <a:pt x="1007" y="177"/>
                  <a:pt x="991" y="104"/>
                </a:cubicBezTo>
                <a:cubicBezTo>
                  <a:pt x="993" y="103"/>
                  <a:pt x="996" y="102"/>
                  <a:pt x="998" y="101"/>
                </a:cubicBezTo>
                <a:cubicBezTo>
                  <a:pt x="1014" y="165"/>
                  <a:pt x="1033" y="227"/>
                  <a:pt x="1054" y="289"/>
                </a:cubicBezTo>
                <a:cubicBezTo>
                  <a:pt x="1068" y="330"/>
                  <a:pt x="1084" y="371"/>
                  <a:pt x="1110" y="406"/>
                </a:cubicBezTo>
                <a:cubicBezTo>
                  <a:pt x="1128" y="429"/>
                  <a:pt x="1154" y="445"/>
                  <a:pt x="1176" y="464"/>
                </a:cubicBezTo>
                <a:cubicBezTo>
                  <a:pt x="1190" y="476"/>
                  <a:pt x="1203" y="490"/>
                  <a:pt x="1216" y="503"/>
                </a:cubicBezTo>
                <a:cubicBezTo>
                  <a:pt x="1203" y="416"/>
                  <a:pt x="1204" y="327"/>
                  <a:pt x="1220" y="241"/>
                </a:cubicBezTo>
                <a:cubicBezTo>
                  <a:pt x="1227" y="197"/>
                  <a:pt x="1242" y="156"/>
                  <a:pt x="1253" y="113"/>
                </a:cubicBezTo>
                <a:cubicBezTo>
                  <a:pt x="1254" y="113"/>
                  <a:pt x="1258" y="113"/>
                  <a:pt x="1260" y="113"/>
                </a:cubicBezTo>
                <a:cubicBezTo>
                  <a:pt x="1248" y="168"/>
                  <a:pt x="1232" y="222"/>
                  <a:pt x="1228" y="279"/>
                </a:cubicBezTo>
                <a:cubicBezTo>
                  <a:pt x="1209" y="437"/>
                  <a:pt x="1250" y="602"/>
                  <a:pt x="1343" y="732"/>
                </a:cubicBezTo>
                <a:cubicBezTo>
                  <a:pt x="1362" y="708"/>
                  <a:pt x="1383" y="685"/>
                  <a:pt x="1401" y="659"/>
                </a:cubicBezTo>
                <a:cubicBezTo>
                  <a:pt x="1435" y="609"/>
                  <a:pt x="1468" y="558"/>
                  <a:pt x="1493" y="502"/>
                </a:cubicBezTo>
                <a:cubicBezTo>
                  <a:pt x="1532" y="421"/>
                  <a:pt x="1560" y="334"/>
                  <a:pt x="1574" y="245"/>
                </a:cubicBezTo>
                <a:close/>
              </a:path>
            </a:pathLst>
          </a:custGeom>
          <a:solidFill>
            <a:schemeClr val="bg1">
              <a:lumMod val="50000"/>
            </a:schemeClr>
          </a:solidFill>
          <a:ln>
            <a:noFill/>
          </a:ln>
        </p:spPr>
        <p:txBody>
          <a:bodyPr vert="horz" wrap="square" lIns="91452" tIns="45727" rIns="91452" bIns="45727" numCol="1" anchor="t" anchorCtr="0" compatLnSpc="1"/>
          <a:lstStyle/>
          <a:p>
            <a:endParaRPr lang="zh-CN" altLang="en-US" sz="2400">
              <a:cs typeface="+mn-ea"/>
              <a:sym typeface="+mn-lt"/>
            </a:endParaRPr>
          </a:p>
        </p:txBody>
      </p:sp>
      <p:sp>
        <p:nvSpPr>
          <p:cNvPr id="111" name="Oval 6"/>
          <p:cNvSpPr/>
          <p:nvPr/>
        </p:nvSpPr>
        <p:spPr>
          <a:xfrm>
            <a:off x="5060619" y="3158258"/>
            <a:ext cx="531883" cy="531812"/>
          </a:xfrm>
          <a:prstGeom prst="ellipse">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anchor="ctr"/>
          <a:lstStyle/>
          <a:p>
            <a:pPr algn="ctr" eaLnBrk="1" hangingPunct="1"/>
            <a:endParaRPr lang="en-US" altLang="zh-CN" sz="2400" dirty="0">
              <a:solidFill>
                <a:srgbClr val="F2F2F2"/>
              </a:solidFill>
              <a:cs typeface="+mn-ea"/>
              <a:sym typeface="+mn-lt"/>
            </a:endParaRPr>
          </a:p>
        </p:txBody>
      </p:sp>
      <p:sp>
        <p:nvSpPr>
          <p:cNvPr id="112" name="Oval 4"/>
          <p:cNvSpPr/>
          <p:nvPr/>
        </p:nvSpPr>
        <p:spPr>
          <a:xfrm>
            <a:off x="5803296" y="2056447"/>
            <a:ext cx="291913" cy="291875"/>
          </a:xfrm>
          <a:prstGeom prst="ellipse">
            <a:avLst/>
          </a:prstGeom>
          <a:solidFill>
            <a:srgbClr val="9CEAFC"/>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anchor="ctr"/>
          <a:lstStyle/>
          <a:p>
            <a:pPr algn="ctr" eaLnBrk="1" hangingPunct="1"/>
            <a:endParaRPr lang="en-US" altLang="zh-CN" sz="2800" dirty="0">
              <a:solidFill>
                <a:srgbClr val="F2F2F2"/>
              </a:solidFill>
              <a:cs typeface="+mn-ea"/>
              <a:sym typeface="+mn-lt"/>
            </a:endParaRPr>
          </a:p>
        </p:txBody>
      </p:sp>
      <p:sp>
        <p:nvSpPr>
          <p:cNvPr id="113" name="Oval 12"/>
          <p:cNvSpPr/>
          <p:nvPr/>
        </p:nvSpPr>
        <p:spPr>
          <a:xfrm>
            <a:off x="4489143" y="3430005"/>
            <a:ext cx="520199" cy="520132"/>
          </a:xfrm>
          <a:prstGeom prst="ellipse">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anchor="ctr"/>
          <a:lstStyle/>
          <a:p>
            <a:pPr algn="ctr" eaLnBrk="1" hangingPunct="1"/>
            <a:endParaRPr lang="en-US" altLang="zh-CN" sz="2800" dirty="0">
              <a:solidFill>
                <a:srgbClr val="F2F2F2"/>
              </a:solidFill>
              <a:cs typeface="+mn-ea"/>
              <a:sym typeface="+mn-lt"/>
            </a:endParaRPr>
          </a:p>
        </p:txBody>
      </p:sp>
      <p:sp>
        <p:nvSpPr>
          <p:cNvPr id="114" name="Oval 13"/>
          <p:cNvSpPr/>
          <p:nvPr/>
        </p:nvSpPr>
        <p:spPr>
          <a:xfrm>
            <a:off x="4079515" y="5157987"/>
            <a:ext cx="409628" cy="409575"/>
          </a:xfrm>
          <a:prstGeom prst="ellipse">
            <a:avLst/>
          </a:prstGeom>
          <a:solidFill>
            <a:srgbClr val="9CEAFC"/>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anchor="ctr"/>
          <a:lstStyle/>
          <a:p>
            <a:pPr algn="ctr" eaLnBrk="1" hangingPunct="1"/>
            <a:endParaRPr lang="en-US" altLang="zh-CN" sz="2800" dirty="0">
              <a:solidFill>
                <a:srgbClr val="F2F2F2"/>
              </a:solidFill>
              <a:cs typeface="+mn-ea"/>
              <a:sym typeface="+mn-lt"/>
            </a:endParaRPr>
          </a:p>
        </p:txBody>
      </p:sp>
      <p:sp>
        <p:nvSpPr>
          <p:cNvPr id="115" name="Oval 15"/>
          <p:cNvSpPr/>
          <p:nvPr/>
        </p:nvSpPr>
        <p:spPr>
          <a:xfrm>
            <a:off x="6376180" y="3596864"/>
            <a:ext cx="527941" cy="527872"/>
          </a:xfrm>
          <a:prstGeom prst="ellipse">
            <a:avLst/>
          </a:prstGeom>
          <a:solidFill>
            <a:srgbClr val="9CEAFC"/>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anchor="ctr"/>
          <a:lstStyle/>
          <a:p>
            <a:pPr algn="ctr" eaLnBrk="1" hangingPunct="1"/>
            <a:endParaRPr lang="en-US" altLang="zh-CN" sz="2400" dirty="0">
              <a:solidFill>
                <a:srgbClr val="F2F2F2"/>
              </a:solidFill>
              <a:cs typeface="+mn-ea"/>
              <a:sym typeface="+mn-lt"/>
            </a:endParaRPr>
          </a:p>
        </p:txBody>
      </p:sp>
      <p:sp>
        <p:nvSpPr>
          <p:cNvPr id="116" name="Oval 12"/>
          <p:cNvSpPr/>
          <p:nvPr/>
        </p:nvSpPr>
        <p:spPr>
          <a:xfrm>
            <a:off x="3823940" y="4881869"/>
            <a:ext cx="145581" cy="145561"/>
          </a:xfrm>
          <a:prstGeom prst="ellipse">
            <a:avLst/>
          </a:prstGeom>
          <a:solidFill>
            <a:srgbClr val="9CEAFC"/>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anchor="ctr"/>
          <a:lstStyle/>
          <a:p>
            <a:pPr algn="ctr" eaLnBrk="1" hangingPunct="1"/>
            <a:endParaRPr lang="en-US" altLang="zh-CN" sz="2800" dirty="0">
              <a:solidFill>
                <a:srgbClr val="F2F2F2"/>
              </a:solidFill>
              <a:cs typeface="+mn-ea"/>
              <a:sym typeface="+mn-lt"/>
            </a:endParaRPr>
          </a:p>
        </p:txBody>
      </p:sp>
      <p:sp>
        <p:nvSpPr>
          <p:cNvPr id="117" name="Oval 6"/>
          <p:cNvSpPr/>
          <p:nvPr/>
        </p:nvSpPr>
        <p:spPr>
          <a:xfrm>
            <a:off x="6721478" y="5567563"/>
            <a:ext cx="365289" cy="365240"/>
          </a:xfrm>
          <a:prstGeom prst="ellipse">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anchor="ctr"/>
          <a:lstStyle/>
          <a:p>
            <a:pPr algn="ctr" eaLnBrk="1" hangingPunct="1"/>
            <a:endParaRPr lang="en-US" altLang="zh-CN" sz="2400" dirty="0">
              <a:solidFill>
                <a:srgbClr val="F2F2F2"/>
              </a:solidFill>
              <a:cs typeface="+mn-ea"/>
              <a:sym typeface="+mn-lt"/>
            </a:endParaRPr>
          </a:p>
        </p:txBody>
      </p:sp>
      <p:sp>
        <p:nvSpPr>
          <p:cNvPr id="118" name="Oval 15"/>
          <p:cNvSpPr/>
          <p:nvPr/>
        </p:nvSpPr>
        <p:spPr>
          <a:xfrm>
            <a:off x="3632759" y="3136506"/>
            <a:ext cx="374736" cy="374687"/>
          </a:xfrm>
          <a:prstGeom prst="ellipse">
            <a:avLst/>
          </a:prstGeom>
          <a:solidFill>
            <a:srgbClr val="9CEAFC"/>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anchor="ctr"/>
          <a:lstStyle/>
          <a:p>
            <a:pPr algn="ctr" eaLnBrk="1" hangingPunct="1"/>
            <a:endParaRPr lang="en-US" altLang="zh-CN" sz="2400" dirty="0">
              <a:solidFill>
                <a:srgbClr val="F2F2F2"/>
              </a:solidFill>
              <a:cs typeface="+mn-ea"/>
              <a:sym typeface="+mn-lt"/>
            </a:endParaRPr>
          </a:p>
        </p:txBody>
      </p:sp>
      <p:sp>
        <p:nvSpPr>
          <p:cNvPr id="119" name="Oval 15"/>
          <p:cNvSpPr/>
          <p:nvPr/>
        </p:nvSpPr>
        <p:spPr>
          <a:xfrm>
            <a:off x="4612292" y="5269101"/>
            <a:ext cx="187368" cy="187344"/>
          </a:xfrm>
          <a:prstGeom prst="ellipse">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anchor="ctr"/>
          <a:lstStyle/>
          <a:p>
            <a:pPr algn="ctr" eaLnBrk="1" hangingPunct="1"/>
            <a:endParaRPr lang="en-US" altLang="zh-CN" sz="2400" dirty="0">
              <a:solidFill>
                <a:srgbClr val="F2F2F2"/>
              </a:solidFill>
              <a:cs typeface="+mn-ea"/>
              <a:sym typeface="+mn-lt"/>
            </a:endParaRPr>
          </a:p>
        </p:txBody>
      </p:sp>
      <p:sp>
        <p:nvSpPr>
          <p:cNvPr id="120" name="椭圆 119"/>
          <p:cNvSpPr/>
          <p:nvPr/>
        </p:nvSpPr>
        <p:spPr>
          <a:xfrm>
            <a:off x="7119500" y="2648228"/>
            <a:ext cx="351893" cy="351848"/>
          </a:xfrm>
          <a:prstGeom prst="ellipse">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anchor="ctr"/>
          <a:lstStyle/>
          <a:p>
            <a:pPr algn="ctr"/>
            <a:endParaRPr lang="zh-CN" altLang="en-US" sz="2800" dirty="0">
              <a:solidFill>
                <a:srgbClr val="F2F2F2"/>
              </a:solidFill>
              <a:cs typeface="+mn-ea"/>
              <a:sym typeface="+mn-lt"/>
            </a:endParaRPr>
          </a:p>
        </p:txBody>
      </p:sp>
      <p:sp>
        <p:nvSpPr>
          <p:cNvPr id="121" name="Oval 6"/>
          <p:cNvSpPr/>
          <p:nvPr/>
        </p:nvSpPr>
        <p:spPr>
          <a:xfrm>
            <a:off x="6574457" y="1901439"/>
            <a:ext cx="155028" cy="155008"/>
          </a:xfrm>
          <a:prstGeom prst="ellipse">
            <a:avLst/>
          </a:prstGeom>
          <a:solidFill>
            <a:srgbClr val="9CEAFC"/>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anchor="ctr"/>
          <a:lstStyle/>
          <a:p>
            <a:pPr algn="ctr" eaLnBrk="1" hangingPunct="1"/>
            <a:endParaRPr lang="en-US" altLang="zh-CN" sz="2400" dirty="0">
              <a:solidFill>
                <a:srgbClr val="F2F2F2"/>
              </a:solidFill>
              <a:cs typeface="+mn-ea"/>
              <a:sym typeface="+mn-lt"/>
            </a:endParaRPr>
          </a:p>
        </p:txBody>
      </p:sp>
      <p:grpSp>
        <p:nvGrpSpPr>
          <p:cNvPr id="3" name="组合 217"/>
          <p:cNvGrpSpPr/>
          <p:nvPr/>
        </p:nvGrpSpPr>
        <p:grpSpPr>
          <a:xfrm>
            <a:off x="2541886" y="4005859"/>
            <a:ext cx="948913" cy="948789"/>
            <a:chOff x="2541553" y="4005858"/>
            <a:chExt cx="948790" cy="948790"/>
          </a:xfrm>
        </p:grpSpPr>
        <p:sp>
          <p:nvSpPr>
            <p:cNvPr id="219" name="椭圆 218"/>
            <p:cNvSpPr/>
            <p:nvPr/>
          </p:nvSpPr>
          <p:spPr>
            <a:xfrm>
              <a:off x="2541553" y="4005858"/>
              <a:ext cx="948790" cy="948790"/>
            </a:xfrm>
            <a:prstGeom prst="ellipse">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F2F2F2"/>
                </a:solidFill>
                <a:cs typeface="+mn-ea"/>
                <a:sym typeface="+mn-lt"/>
              </a:endParaRPr>
            </a:p>
          </p:txBody>
        </p:sp>
        <p:sp>
          <p:nvSpPr>
            <p:cNvPr id="220" name="KSO_Shape"/>
            <p:cNvSpPr>
              <a:spLocks noChangeAspect="1"/>
            </p:cNvSpPr>
            <p:nvPr/>
          </p:nvSpPr>
          <p:spPr bwMode="auto">
            <a:xfrm>
              <a:off x="2795098" y="4261352"/>
              <a:ext cx="441700" cy="437802"/>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cs typeface="+mn-ea"/>
                <a:sym typeface="+mn-lt"/>
              </a:endParaRPr>
            </a:p>
          </p:txBody>
        </p:sp>
      </p:grpSp>
      <p:grpSp>
        <p:nvGrpSpPr>
          <p:cNvPr id="4" name="组合 220"/>
          <p:cNvGrpSpPr/>
          <p:nvPr/>
        </p:nvGrpSpPr>
        <p:grpSpPr>
          <a:xfrm>
            <a:off x="4612294" y="1626066"/>
            <a:ext cx="948913" cy="948789"/>
            <a:chOff x="4611692" y="1626064"/>
            <a:chExt cx="948790" cy="948790"/>
          </a:xfrm>
        </p:grpSpPr>
        <p:sp>
          <p:nvSpPr>
            <p:cNvPr id="222" name="椭圆 221"/>
            <p:cNvSpPr/>
            <p:nvPr/>
          </p:nvSpPr>
          <p:spPr>
            <a:xfrm>
              <a:off x="4611692" y="1626064"/>
              <a:ext cx="948790" cy="948790"/>
            </a:xfrm>
            <a:prstGeom prst="ellipse">
              <a:avLst/>
            </a:prstGeom>
            <a:solidFill>
              <a:srgbClr val="9CEA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800" dirty="0">
                <a:solidFill>
                  <a:srgbClr val="F2F2F2"/>
                </a:solidFill>
                <a:cs typeface="+mn-ea"/>
                <a:sym typeface="+mn-lt"/>
              </a:endParaRPr>
            </a:p>
          </p:txBody>
        </p:sp>
        <p:sp>
          <p:nvSpPr>
            <p:cNvPr id="223" name="KSO_Shape"/>
            <p:cNvSpPr>
              <a:spLocks noChangeAspect="1"/>
            </p:cNvSpPr>
            <p:nvPr/>
          </p:nvSpPr>
          <p:spPr bwMode="auto">
            <a:xfrm>
              <a:off x="4884949" y="1800813"/>
              <a:ext cx="402276" cy="548060"/>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cs typeface="+mn-ea"/>
                <a:sym typeface="+mn-lt"/>
              </a:endParaRPr>
            </a:p>
          </p:txBody>
        </p:sp>
      </p:grpSp>
      <p:grpSp>
        <p:nvGrpSpPr>
          <p:cNvPr id="5" name="组合 223"/>
          <p:cNvGrpSpPr/>
          <p:nvPr/>
        </p:nvGrpSpPr>
        <p:grpSpPr>
          <a:xfrm>
            <a:off x="7616561" y="5362774"/>
            <a:ext cx="948913" cy="948789"/>
            <a:chOff x="7615567" y="5362773"/>
            <a:chExt cx="948790" cy="948790"/>
          </a:xfrm>
        </p:grpSpPr>
        <p:sp>
          <p:nvSpPr>
            <p:cNvPr id="225" name="椭圆 224"/>
            <p:cNvSpPr/>
            <p:nvPr/>
          </p:nvSpPr>
          <p:spPr>
            <a:xfrm>
              <a:off x="7615567" y="5362773"/>
              <a:ext cx="948790" cy="948790"/>
            </a:xfrm>
            <a:prstGeom prst="ellipse">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800" dirty="0">
                <a:solidFill>
                  <a:srgbClr val="F2F2F2"/>
                </a:solidFill>
                <a:cs typeface="+mn-ea"/>
                <a:sym typeface="+mn-lt"/>
              </a:endParaRPr>
            </a:p>
          </p:txBody>
        </p:sp>
        <p:sp>
          <p:nvSpPr>
            <p:cNvPr id="226" name="KSO_Shape"/>
            <p:cNvSpPr>
              <a:spLocks noChangeAspect="1"/>
            </p:cNvSpPr>
            <p:nvPr/>
          </p:nvSpPr>
          <p:spPr bwMode="auto">
            <a:xfrm>
              <a:off x="7873213" y="5619136"/>
              <a:ext cx="433498" cy="436064"/>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cs typeface="+mn-ea"/>
                <a:sym typeface="+mn-lt"/>
              </a:endParaRPr>
            </a:p>
          </p:txBody>
        </p:sp>
      </p:grpSp>
      <p:grpSp>
        <p:nvGrpSpPr>
          <p:cNvPr id="6" name="组合 226"/>
          <p:cNvGrpSpPr/>
          <p:nvPr/>
        </p:nvGrpSpPr>
        <p:grpSpPr>
          <a:xfrm>
            <a:off x="7019540" y="1626066"/>
            <a:ext cx="948913" cy="948789"/>
            <a:chOff x="7018624" y="1626064"/>
            <a:chExt cx="948790" cy="948790"/>
          </a:xfrm>
        </p:grpSpPr>
        <p:sp>
          <p:nvSpPr>
            <p:cNvPr id="228" name="椭圆 227"/>
            <p:cNvSpPr/>
            <p:nvPr/>
          </p:nvSpPr>
          <p:spPr>
            <a:xfrm>
              <a:off x="7018624" y="1626064"/>
              <a:ext cx="948790" cy="948790"/>
            </a:xfrm>
            <a:prstGeom prst="ellipse">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800" dirty="0">
                <a:solidFill>
                  <a:srgbClr val="F2F2F2"/>
                </a:solidFill>
                <a:cs typeface="+mn-ea"/>
                <a:sym typeface="+mn-lt"/>
              </a:endParaRPr>
            </a:p>
          </p:txBody>
        </p:sp>
        <p:sp>
          <p:nvSpPr>
            <p:cNvPr id="229" name="人民币 841"/>
            <p:cNvSpPr/>
            <p:nvPr/>
          </p:nvSpPr>
          <p:spPr bwMode="auto">
            <a:xfrm>
              <a:off x="7319481" y="1911789"/>
              <a:ext cx="347075" cy="366713"/>
            </a:xfrm>
            <a:custGeom>
              <a:avLst/>
              <a:gdLst>
                <a:gd name="T0" fmla="*/ 0 w 2171135"/>
                <a:gd name="T1" fmla="*/ 0 h 2277283"/>
                <a:gd name="T2" fmla="*/ 2073 w 2171135"/>
                <a:gd name="T3" fmla="*/ 0 h 2277283"/>
                <a:gd name="T4" fmla="*/ 4354 w 2171135"/>
                <a:gd name="T5" fmla="*/ 3592 h 2277283"/>
                <a:gd name="T6" fmla="*/ 6634 w 2171135"/>
                <a:gd name="T7" fmla="*/ 0 h 2277283"/>
                <a:gd name="T8" fmla="*/ 8915 w 2171135"/>
                <a:gd name="T9" fmla="*/ 0 h 2277283"/>
                <a:gd name="T10" fmla="*/ 6012 w 2171135"/>
                <a:gd name="T11" fmla="*/ 4438 h 2277283"/>
                <a:gd name="T12" fmla="*/ 8707 w 2171135"/>
                <a:gd name="T13" fmla="*/ 4438 h 2277283"/>
                <a:gd name="T14" fmla="*/ 8707 w 2171135"/>
                <a:gd name="T15" fmla="*/ 5283 h 2277283"/>
                <a:gd name="T16" fmla="*/ 5597 w 2171135"/>
                <a:gd name="T17" fmla="*/ 5283 h 2277283"/>
                <a:gd name="T18" fmla="*/ 5597 w 2171135"/>
                <a:gd name="T19" fmla="*/ 6128 h 2277283"/>
                <a:gd name="T20" fmla="*/ 8707 w 2171135"/>
                <a:gd name="T21" fmla="*/ 6128 h 2277283"/>
                <a:gd name="T22" fmla="*/ 8707 w 2171135"/>
                <a:gd name="T23" fmla="*/ 6973 h 2277283"/>
                <a:gd name="T24" fmla="*/ 5597 w 2171135"/>
                <a:gd name="T25" fmla="*/ 6973 h 2277283"/>
                <a:gd name="T26" fmla="*/ 5597 w 2171135"/>
                <a:gd name="T27" fmla="*/ 9509 h 2277283"/>
                <a:gd name="T28" fmla="*/ 3317 w 2171135"/>
                <a:gd name="T29" fmla="*/ 9509 h 2277283"/>
                <a:gd name="T30" fmla="*/ 3317 w 2171135"/>
                <a:gd name="T31" fmla="*/ 6973 h 2277283"/>
                <a:gd name="T32" fmla="*/ 622 w 2171135"/>
                <a:gd name="T33" fmla="*/ 6973 h 2277283"/>
                <a:gd name="T34" fmla="*/ 622 w 2171135"/>
                <a:gd name="T35" fmla="*/ 6128 h 2277283"/>
                <a:gd name="T36" fmla="*/ 3317 w 2171135"/>
                <a:gd name="T37" fmla="*/ 6128 h 2277283"/>
                <a:gd name="T38" fmla="*/ 3317 w 2171135"/>
                <a:gd name="T39" fmla="*/ 5283 h 2277283"/>
                <a:gd name="T40" fmla="*/ 622 w 2171135"/>
                <a:gd name="T41" fmla="*/ 5283 h 2277283"/>
                <a:gd name="T42" fmla="*/ 622 w 2171135"/>
                <a:gd name="T43" fmla="*/ 4438 h 2277283"/>
                <a:gd name="T44" fmla="*/ 2903 w 2171135"/>
                <a:gd name="T45" fmla="*/ 4438 h 2277283"/>
                <a:gd name="T46" fmla="*/ 0 w 2171135"/>
                <a:gd name="T47" fmla="*/ 0 h 2277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cs typeface="+mn-ea"/>
                <a:sym typeface="+mn-lt"/>
              </a:endParaRPr>
            </a:p>
          </p:txBody>
        </p:sp>
      </p:grpSp>
      <p:grpSp>
        <p:nvGrpSpPr>
          <p:cNvPr id="7" name="组合 229"/>
          <p:cNvGrpSpPr/>
          <p:nvPr/>
        </p:nvGrpSpPr>
        <p:grpSpPr>
          <a:xfrm>
            <a:off x="953367" y="1662819"/>
            <a:ext cx="10544495" cy="4580069"/>
            <a:chOff x="953243" y="1662817"/>
            <a:chExt cx="10543122" cy="4580070"/>
          </a:xfrm>
        </p:grpSpPr>
        <p:grpSp>
          <p:nvGrpSpPr>
            <p:cNvPr id="8" name="Group 26"/>
            <p:cNvGrpSpPr/>
            <p:nvPr/>
          </p:nvGrpSpPr>
          <p:grpSpPr bwMode="auto">
            <a:xfrm>
              <a:off x="1801143" y="1745361"/>
              <a:ext cx="2520839" cy="985410"/>
              <a:chOff x="2155025" y="4467842"/>
              <a:chExt cx="2521467" cy="985968"/>
            </a:xfrm>
          </p:grpSpPr>
          <p:sp>
            <p:nvSpPr>
              <p:cNvPr id="244" name="TextBox 243"/>
              <p:cNvSpPr txBox="1"/>
              <p:nvPr/>
            </p:nvSpPr>
            <p:spPr>
              <a:xfrm>
                <a:off x="3621916" y="4467842"/>
                <a:ext cx="1005523" cy="338746"/>
              </a:xfrm>
              <a:prstGeom prst="rect">
                <a:avLst/>
              </a:prstGeom>
              <a:noFill/>
            </p:spPr>
            <p:txBody>
              <a:bodyPr wrap="none">
                <a:spAutoFit/>
              </a:bodyPr>
              <a:lstStyle/>
              <a:p>
                <a:pPr algn="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Enter the title</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5" name="Rectangle 28"/>
              <p:cNvSpPr/>
              <p:nvPr/>
            </p:nvSpPr>
            <p:spPr>
              <a:xfrm>
                <a:off x="2155025" y="4807113"/>
                <a:ext cx="2521467" cy="646697"/>
              </a:xfrm>
              <a:prstGeom prst="rect">
                <a:avLst/>
              </a:prstGeom>
            </p:spPr>
            <p:txBody>
              <a:bodyPr wrap="square">
                <a:spAutoFit/>
              </a:bodyPr>
              <a:lstStyle/>
              <a:p>
                <a:pPr>
                  <a:defRPr/>
                </a:pPr>
                <a:r>
                  <a:rPr lang="zh-CN" altLang="en-US" sz="1200" dirty="0">
                    <a:solidFill>
                      <a:srgbClr val="404652"/>
                    </a:solidFill>
                    <a:latin typeface="微软雅黑" panose="020B0503020204020204" pitchFamily="34" charset="-122"/>
                    <a:ea typeface="微软雅黑" panose="020B0503020204020204" pitchFamily="34" charset="-122"/>
                    <a:cs typeface="+mn-ea"/>
                    <a:sym typeface="+mn-lt"/>
                  </a:rPr>
                  <a:t>Click to enter detailed text content, click to enter detailed text content, click to enter detailed text content.</a:t>
                </a:r>
                <a:endParaRPr lang="en-US" altLang="zh-CN" sz="1200" dirty="0">
                  <a:solidFill>
                    <a:srgbClr val="404652"/>
                  </a:solidFill>
                  <a:latin typeface="微软雅黑" panose="020B0503020204020204" pitchFamily="34" charset="-122"/>
                  <a:ea typeface="微软雅黑" panose="020B0503020204020204" pitchFamily="34" charset="-122"/>
                  <a:cs typeface="+mn-ea"/>
                  <a:sym typeface="+mn-lt"/>
                </a:endParaRPr>
              </a:p>
            </p:txBody>
          </p:sp>
        </p:grpSp>
        <p:grpSp>
          <p:nvGrpSpPr>
            <p:cNvPr id="9" name="Group 26"/>
            <p:cNvGrpSpPr/>
            <p:nvPr/>
          </p:nvGrpSpPr>
          <p:grpSpPr bwMode="auto">
            <a:xfrm>
              <a:off x="953243" y="5075159"/>
              <a:ext cx="2520839" cy="985410"/>
              <a:chOff x="2155025" y="4467842"/>
              <a:chExt cx="2521467" cy="985968"/>
            </a:xfrm>
          </p:grpSpPr>
          <p:sp>
            <p:nvSpPr>
              <p:cNvPr id="242" name="TextBox 241"/>
              <p:cNvSpPr txBox="1"/>
              <p:nvPr/>
            </p:nvSpPr>
            <p:spPr>
              <a:xfrm>
                <a:off x="3621916" y="4467842"/>
                <a:ext cx="1005523" cy="338746"/>
              </a:xfrm>
              <a:prstGeom prst="rect">
                <a:avLst/>
              </a:prstGeom>
              <a:noFill/>
            </p:spPr>
            <p:txBody>
              <a:bodyPr wrap="none">
                <a:spAutoFit/>
              </a:bodyPr>
              <a:lstStyle/>
              <a:p>
                <a:pPr algn="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Enter the title</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3" name="Rectangle 28"/>
              <p:cNvSpPr/>
              <p:nvPr/>
            </p:nvSpPr>
            <p:spPr>
              <a:xfrm>
                <a:off x="2155025" y="4807113"/>
                <a:ext cx="2521467" cy="646697"/>
              </a:xfrm>
              <a:prstGeom prst="rect">
                <a:avLst/>
              </a:prstGeom>
            </p:spPr>
            <p:txBody>
              <a:bodyPr wrap="square">
                <a:spAutoFit/>
              </a:bodyPr>
              <a:lstStyle/>
              <a:p>
                <a:pP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to enter detailed text content, click to enter detailed text content, click to enter detailed text content.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 name="Group 26"/>
            <p:cNvGrpSpPr/>
            <p:nvPr/>
          </p:nvGrpSpPr>
          <p:grpSpPr bwMode="auto">
            <a:xfrm>
              <a:off x="8101298" y="1662817"/>
              <a:ext cx="2520839" cy="985410"/>
              <a:chOff x="2155025" y="4467842"/>
              <a:chExt cx="2521467" cy="985968"/>
            </a:xfrm>
          </p:grpSpPr>
          <p:sp>
            <p:nvSpPr>
              <p:cNvPr id="240" name="TextBox 239"/>
              <p:cNvSpPr txBox="1"/>
              <p:nvPr/>
            </p:nvSpPr>
            <p:spPr>
              <a:xfrm>
                <a:off x="2155025" y="4467842"/>
                <a:ext cx="1005523" cy="338746"/>
              </a:xfrm>
              <a:prstGeom prst="rect">
                <a:avLst/>
              </a:prstGeom>
              <a:noFill/>
            </p:spPr>
            <p:txBody>
              <a:bodyPr wrap="none">
                <a:spAutoFit/>
              </a:bodyPr>
              <a:lstStyle/>
              <a:p>
                <a:pP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Enter the title</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1" name="Rectangle 28"/>
              <p:cNvSpPr/>
              <p:nvPr/>
            </p:nvSpPr>
            <p:spPr>
              <a:xfrm>
                <a:off x="2155025" y="4807113"/>
                <a:ext cx="2521467" cy="646697"/>
              </a:xfrm>
              <a:prstGeom prst="rect">
                <a:avLst/>
              </a:prstGeom>
            </p:spPr>
            <p:txBody>
              <a:bodyPr wrap="square">
                <a:spAutoFit/>
              </a:bodyPr>
              <a:lstStyle/>
              <a:p>
                <a:pP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to enter detailed text content, click to enter detailed text content, click to enter detailed text content.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1" name="Group 26"/>
            <p:cNvGrpSpPr/>
            <p:nvPr/>
          </p:nvGrpSpPr>
          <p:grpSpPr bwMode="auto">
            <a:xfrm>
              <a:off x="8975526" y="3632030"/>
              <a:ext cx="2520839" cy="985410"/>
              <a:chOff x="2155025" y="4467842"/>
              <a:chExt cx="2521467" cy="985968"/>
            </a:xfrm>
          </p:grpSpPr>
          <p:sp>
            <p:nvSpPr>
              <p:cNvPr id="238" name="TextBox 237"/>
              <p:cNvSpPr txBox="1"/>
              <p:nvPr/>
            </p:nvSpPr>
            <p:spPr>
              <a:xfrm>
                <a:off x="2155025" y="4467842"/>
                <a:ext cx="1005523" cy="338746"/>
              </a:xfrm>
              <a:prstGeom prst="rect">
                <a:avLst/>
              </a:prstGeom>
              <a:noFill/>
            </p:spPr>
            <p:txBody>
              <a:bodyPr wrap="none">
                <a:spAutoFit/>
              </a:bodyPr>
              <a:lstStyle/>
              <a:p>
                <a:pP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Enter the title</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9" name="Rectangle 28"/>
              <p:cNvSpPr/>
              <p:nvPr/>
            </p:nvSpPr>
            <p:spPr>
              <a:xfrm>
                <a:off x="2155025" y="4807113"/>
                <a:ext cx="2521467" cy="646697"/>
              </a:xfrm>
              <a:prstGeom prst="rect">
                <a:avLst/>
              </a:prstGeom>
            </p:spPr>
            <p:txBody>
              <a:bodyPr wrap="square">
                <a:spAutoFit/>
              </a:bodyPr>
              <a:lstStyle/>
              <a:p>
                <a:pP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to enter detailed text content, click to enter detailed text content, click to enter detailed text content.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2" name="Group 26"/>
            <p:cNvGrpSpPr/>
            <p:nvPr/>
          </p:nvGrpSpPr>
          <p:grpSpPr bwMode="auto">
            <a:xfrm>
              <a:off x="8720509" y="5257475"/>
              <a:ext cx="2520839" cy="985412"/>
              <a:chOff x="2155025" y="4467842"/>
              <a:chExt cx="2521467" cy="985970"/>
            </a:xfrm>
          </p:grpSpPr>
          <p:sp>
            <p:nvSpPr>
              <p:cNvPr id="236" name="TextBox 235"/>
              <p:cNvSpPr txBox="1"/>
              <p:nvPr/>
            </p:nvSpPr>
            <p:spPr>
              <a:xfrm>
                <a:off x="2155025" y="4467842"/>
                <a:ext cx="1005523" cy="338746"/>
              </a:xfrm>
              <a:prstGeom prst="rect">
                <a:avLst/>
              </a:prstGeom>
              <a:noFill/>
            </p:spPr>
            <p:txBody>
              <a:bodyPr wrap="none">
                <a:spAutoFit/>
              </a:bodyPr>
              <a:lstStyle/>
              <a:p>
                <a:pP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Enter the title</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7" name="Rectangle 28"/>
              <p:cNvSpPr/>
              <p:nvPr/>
            </p:nvSpPr>
            <p:spPr>
              <a:xfrm>
                <a:off x="2155025" y="4807115"/>
                <a:ext cx="2521467" cy="646697"/>
              </a:xfrm>
              <a:prstGeom prst="rect">
                <a:avLst/>
              </a:prstGeom>
            </p:spPr>
            <p:txBody>
              <a:bodyPr wrap="square">
                <a:spAutoFit/>
              </a:bodyPr>
              <a:lstStyle/>
              <a:p>
                <a:pP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to enter detailed text content, click to enter detailed text content, click to enter detailed text content.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13" name="组合 245"/>
          <p:cNvGrpSpPr/>
          <p:nvPr/>
        </p:nvGrpSpPr>
        <p:grpSpPr>
          <a:xfrm>
            <a:off x="7968452" y="3726371"/>
            <a:ext cx="948913" cy="948789"/>
            <a:chOff x="7967414" y="3726371"/>
            <a:chExt cx="948790" cy="948790"/>
          </a:xfrm>
        </p:grpSpPr>
        <p:sp>
          <p:nvSpPr>
            <p:cNvPr id="247" name="椭圆 246"/>
            <p:cNvSpPr/>
            <p:nvPr/>
          </p:nvSpPr>
          <p:spPr>
            <a:xfrm>
              <a:off x="7967414" y="3726371"/>
              <a:ext cx="948790" cy="948790"/>
            </a:xfrm>
            <a:prstGeom prst="ellipse">
              <a:avLst/>
            </a:prstGeom>
            <a:solidFill>
              <a:srgbClr val="9CEA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F2F2F2"/>
                </a:solidFill>
                <a:cs typeface="+mn-ea"/>
                <a:sym typeface="+mn-lt"/>
              </a:endParaRPr>
            </a:p>
          </p:txBody>
        </p:sp>
        <p:sp>
          <p:nvSpPr>
            <p:cNvPr id="248" name="Freeform 257"/>
            <p:cNvSpPr>
              <a:spLocks noEditPoints="1"/>
            </p:cNvSpPr>
            <p:nvPr/>
          </p:nvSpPr>
          <p:spPr bwMode="auto">
            <a:xfrm>
              <a:off x="8163239" y="3950135"/>
              <a:ext cx="557139" cy="498475"/>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grpSp>
        <p:nvGrpSpPr>
          <p:cNvPr id="2" name="组合 54"/>
          <p:cNvGrpSpPr/>
          <p:nvPr/>
        </p:nvGrpSpPr>
        <p:grpSpPr>
          <a:xfrm>
            <a:off x="2" y="380745"/>
            <a:ext cx="5089077" cy="771940"/>
            <a:chOff x="0" y="359767"/>
            <a:chExt cx="4809444" cy="729411"/>
          </a:xfrm>
        </p:grpSpPr>
        <p:sp>
          <p:nvSpPr>
            <p:cNvPr id="56" name="TextBox 55"/>
            <p:cNvSpPr txBox="1"/>
            <p:nvPr/>
          </p:nvSpPr>
          <p:spPr>
            <a:xfrm>
              <a:off x="977976" y="707755"/>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7"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8" name="矩形 57"/>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Effect transition="in" filter="fade">
                                      <p:cBhvr>
                                        <p:cTn id="9" dur="500"/>
                                        <p:tgtEl>
                                          <p:spTgt spid="110"/>
                                        </p:tgtEl>
                                      </p:cBhvr>
                                    </p:animEffect>
                                  </p:childTnLst>
                                </p:cTn>
                              </p:par>
                            </p:childTnLst>
                          </p:cTn>
                        </p:par>
                        <p:par>
                          <p:cTn id="10" fill="hold">
                            <p:stCondLst>
                              <p:cond delay="500"/>
                            </p:stCondLst>
                            <p:childTnLst>
                              <p:par>
                                <p:cTn id="11" presetID="53" presetClass="entr" presetSubtype="16" fill="hold" grpId="0" nodeType="afterEffect">
                                  <p:stCondLst>
                                    <p:cond delay="250"/>
                                  </p:stCondLst>
                                  <p:childTnLst>
                                    <p:set>
                                      <p:cBhvr>
                                        <p:cTn id="12" dur="1" fill="hold">
                                          <p:stCondLst>
                                            <p:cond delay="0"/>
                                          </p:stCondLst>
                                        </p:cTn>
                                        <p:tgtEl>
                                          <p:spTgt spid="121"/>
                                        </p:tgtEl>
                                        <p:attrNameLst>
                                          <p:attrName>style.visibility</p:attrName>
                                        </p:attrNameLst>
                                      </p:cBhvr>
                                      <p:to>
                                        <p:strVal val="visible"/>
                                      </p:to>
                                    </p:set>
                                    <p:anim calcmode="lin" valueType="num">
                                      <p:cBhvr>
                                        <p:cTn id="13" dur="500" fill="hold"/>
                                        <p:tgtEl>
                                          <p:spTgt spid="121"/>
                                        </p:tgtEl>
                                        <p:attrNameLst>
                                          <p:attrName>ppt_w</p:attrName>
                                        </p:attrNameLst>
                                      </p:cBhvr>
                                      <p:tavLst>
                                        <p:tav tm="0">
                                          <p:val>
                                            <p:fltVal val="0"/>
                                          </p:val>
                                        </p:tav>
                                        <p:tav tm="100000">
                                          <p:val>
                                            <p:strVal val="#ppt_w"/>
                                          </p:val>
                                        </p:tav>
                                      </p:tavLst>
                                    </p:anim>
                                    <p:anim calcmode="lin" valueType="num">
                                      <p:cBhvr>
                                        <p:cTn id="14" dur="500" fill="hold"/>
                                        <p:tgtEl>
                                          <p:spTgt spid="121"/>
                                        </p:tgtEl>
                                        <p:attrNameLst>
                                          <p:attrName>ppt_h</p:attrName>
                                        </p:attrNameLst>
                                      </p:cBhvr>
                                      <p:tavLst>
                                        <p:tav tm="0">
                                          <p:val>
                                            <p:fltVal val="0"/>
                                          </p:val>
                                        </p:tav>
                                        <p:tav tm="100000">
                                          <p:val>
                                            <p:strVal val="#ppt_h"/>
                                          </p:val>
                                        </p:tav>
                                      </p:tavLst>
                                    </p:anim>
                                    <p:animEffect transition="in" filter="fade">
                                      <p:cBhvr>
                                        <p:cTn id="15" dur="500"/>
                                        <p:tgtEl>
                                          <p:spTgt spid="12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6"/>
                                        </p:tgtEl>
                                        <p:attrNameLst>
                                          <p:attrName>style.visibility</p:attrName>
                                        </p:attrNameLst>
                                      </p:cBhvr>
                                      <p:to>
                                        <p:strVal val="visible"/>
                                      </p:to>
                                    </p:set>
                                    <p:anim calcmode="lin" valueType="num">
                                      <p:cBhvr>
                                        <p:cTn id="18" dur="500" fill="hold"/>
                                        <p:tgtEl>
                                          <p:spTgt spid="116"/>
                                        </p:tgtEl>
                                        <p:attrNameLst>
                                          <p:attrName>ppt_w</p:attrName>
                                        </p:attrNameLst>
                                      </p:cBhvr>
                                      <p:tavLst>
                                        <p:tav tm="0">
                                          <p:val>
                                            <p:fltVal val="0"/>
                                          </p:val>
                                        </p:tav>
                                        <p:tav tm="100000">
                                          <p:val>
                                            <p:strVal val="#ppt_w"/>
                                          </p:val>
                                        </p:tav>
                                      </p:tavLst>
                                    </p:anim>
                                    <p:anim calcmode="lin" valueType="num">
                                      <p:cBhvr>
                                        <p:cTn id="19" dur="500" fill="hold"/>
                                        <p:tgtEl>
                                          <p:spTgt spid="116"/>
                                        </p:tgtEl>
                                        <p:attrNameLst>
                                          <p:attrName>ppt_h</p:attrName>
                                        </p:attrNameLst>
                                      </p:cBhvr>
                                      <p:tavLst>
                                        <p:tav tm="0">
                                          <p:val>
                                            <p:fltVal val="0"/>
                                          </p:val>
                                        </p:tav>
                                        <p:tav tm="100000">
                                          <p:val>
                                            <p:strVal val="#ppt_h"/>
                                          </p:val>
                                        </p:tav>
                                      </p:tavLst>
                                    </p:anim>
                                    <p:animEffect transition="in" filter="fade">
                                      <p:cBhvr>
                                        <p:cTn id="20" dur="500"/>
                                        <p:tgtEl>
                                          <p:spTgt spid="116"/>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119"/>
                                        </p:tgtEl>
                                        <p:attrNameLst>
                                          <p:attrName>style.visibility</p:attrName>
                                        </p:attrNameLst>
                                      </p:cBhvr>
                                      <p:to>
                                        <p:strVal val="visible"/>
                                      </p:to>
                                    </p:set>
                                    <p:anim calcmode="lin" valueType="num">
                                      <p:cBhvr>
                                        <p:cTn id="23" dur="500" fill="hold"/>
                                        <p:tgtEl>
                                          <p:spTgt spid="119"/>
                                        </p:tgtEl>
                                        <p:attrNameLst>
                                          <p:attrName>ppt_w</p:attrName>
                                        </p:attrNameLst>
                                      </p:cBhvr>
                                      <p:tavLst>
                                        <p:tav tm="0">
                                          <p:val>
                                            <p:fltVal val="0"/>
                                          </p:val>
                                        </p:tav>
                                        <p:tav tm="100000">
                                          <p:val>
                                            <p:strVal val="#ppt_w"/>
                                          </p:val>
                                        </p:tav>
                                      </p:tavLst>
                                    </p:anim>
                                    <p:anim calcmode="lin" valueType="num">
                                      <p:cBhvr>
                                        <p:cTn id="24" dur="500" fill="hold"/>
                                        <p:tgtEl>
                                          <p:spTgt spid="119"/>
                                        </p:tgtEl>
                                        <p:attrNameLst>
                                          <p:attrName>ppt_h</p:attrName>
                                        </p:attrNameLst>
                                      </p:cBhvr>
                                      <p:tavLst>
                                        <p:tav tm="0">
                                          <p:val>
                                            <p:fltVal val="0"/>
                                          </p:val>
                                        </p:tav>
                                        <p:tav tm="100000">
                                          <p:val>
                                            <p:strVal val="#ppt_h"/>
                                          </p:val>
                                        </p:tav>
                                      </p:tavLst>
                                    </p:anim>
                                    <p:animEffect transition="in" filter="fade">
                                      <p:cBhvr>
                                        <p:cTn id="25" dur="500"/>
                                        <p:tgtEl>
                                          <p:spTgt spid="1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p:cTn id="28" dur="500" fill="hold"/>
                                        <p:tgtEl>
                                          <p:spTgt spid="112"/>
                                        </p:tgtEl>
                                        <p:attrNameLst>
                                          <p:attrName>ppt_w</p:attrName>
                                        </p:attrNameLst>
                                      </p:cBhvr>
                                      <p:tavLst>
                                        <p:tav tm="0">
                                          <p:val>
                                            <p:fltVal val="0"/>
                                          </p:val>
                                        </p:tav>
                                        <p:tav tm="100000">
                                          <p:val>
                                            <p:strVal val="#ppt_w"/>
                                          </p:val>
                                        </p:tav>
                                      </p:tavLst>
                                    </p:anim>
                                    <p:anim calcmode="lin" valueType="num">
                                      <p:cBhvr>
                                        <p:cTn id="29" dur="500" fill="hold"/>
                                        <p:tgtEl>
                                          <p:spTgt spid="112"/>
                                        </p:tgtEl>
                                        <p:attrNameLst>
                                          <p:attrName>ppt_h</p:attrName>
                                        </p:attrNameLst>
                                      </p:cBhvr>
                                      <p:tavLst>
                                        <p:tav tm="0">
                                          <p:val>
                                            <p:fltVal val="0"/>
                                          </p:val>
                                        </p:tav>
                                        <p:tav tm="100000">
                                          <p:val>
                                            <p:strVal val="#ppt_h"/>
                                          </p:val>
                                        </p:tav>
                                      </p:tavLst>
                                    </p:anim>
                                    <p:animEffect transition="in" filter="fade">
                                      <p:cBhvr>
                                        <p:cTn id="30" dur="500"/>
                                        <p:tgtEl>
                                          <p:spTgt spid="112"/>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18"/>
                                        </p:tgtEl>
                                        <p:attrNameLst>
                                          <p:attrName>style.visibility</p:attrName>
                                        </p:attrNameLst>
                                      </p:cBhvr>
                                      <p:to>
                                        <p:strVal val="visible"/>
                                      </p:to>
                                    </p:set>
                                    <p:anim calcmode="lin" valueType="num">
                                      <p:cBhvr>
                                        <p:cTn id="33" dur="500" fill="hold"/>
                                        <p:tgtEl>
                                          <p:spTgt spid="118"/>
                                        </p:tgtEl>
                                        <p:attrNameLst>
                                          <p:attrName>ppt_w</p:attrName>
                                        </p:attrNameLst>
                                      </p:cBhvr>
                                      <p:tavLst>
                                        <p:tav tm="0">
                                          <p:val>
                                            <p:fltVal val="0"/>
                                          </p:val>
                                        </p:tav>
                                        <p:tav tm="100000">
                                          <p:val>
                                            <p:strVal val="#ppt_w"/>
                                          </p:val>
                                        </p:tav>
                                      </p:tavLst>
                                    </p:anim>
                                    <p:anim calcmode="lin" valueType="num">
                                      <p:cBhvr>
                                        <p:cTn id="34" dur="500" fill="hold"/>
                                        <p:tgtEl>
                                          <p:spTgt spid="118"/>
                                        </p:tgtEl>
                                        <p:attrNameLst>
                                          <p:attrName>ppt_h</p:attrName>
                                        </p:attrNameLst>
                                      </p:cBhvr>
                                      <p:tavLst>
                                        <p:tav tm="0">
                                          <p:val>
                                            <p:fltVal val="0"/>
                                          </p:val>
                                        </p:tav>
                                        <p:tav tm="100000">
                                          <p:val>
                                            <p:strVal val="#ppt_h"/>
                                          </p:val>
                                        </p:tav>
                                      </p:tavLst>
                                    </p:anim>
                                    <p:animEffect transition="in" filter="fade">
                                      <p:cBhvr>
                                        <p:cTn id="35" dur="500"/>
                                        <p:tgtEl>
                                          <p:spTgt spid="118"/>
                                        </p:tgtEl>
                                      </p:cBhvr>
                                    </p:animEffect>
                                  </p:childTnLst>
                                </p:cTn>
                              </p:par>
                              <p:par>
                                <p:cTn id="36" presetID="53" presetClass="entr" presetSubtype="16" fill="hold" grpId="0" nodeType="withEffect">
                                  <p:stCondLst>
                                    <p:cond delay="250"/>
                                  </p:stCondLst>
                                  <p:childTnLst>
                                    <p:set>
                                      <p:cBhvr>
                                        <p:cTn id="37" dur="1" fill="hold">
                                          <p:stCondLst>
                                            <p:cond delay="0"/>
                                          </p:stCondLst>
                                        </p:cTn>
                                        <p:tgtEl>
                                          <p:spTgt spid="113"/>
                                        </p:tgtEl>
                                        <p:attrNameLst>
                                          <p:attrName>style.visibility</p:attrName>
                                        </p:attrNameLst>
                                      </p:cBhvr>
                                      <p:to>
                                        <p:strVal val="visible"/>
                                      </p:to>
                                    </p:set>
                                    <p:anim calcmode="lin" valueType="num">
                                      <p:cBhvr>
                                        <p:cTn id="38" dur="500" fill="hold"/>
                                        <p:tgtEl>
                                          <p:spTgt spid="113"/>
                                        </p:tgtEl>
                                        <p:attrNameLst>
                                          <p:attrName>ppt_w</p:attrName>
                                        </p:attrNameLst>
                                      </p:cBhvr>
                                      <p:tavLst>
                                        <p:tav tm="0">
                                          <p:val>
                                            <p:fltVal val="0"/>
                                          </p:val>
                                        </p:tav>
                                        <p:tav tm="100000">
                                          <p:val>
                                            <p:strVal val="#ppt_w"/>
                                          </p:val>
                                        </p:tav>
                                      </p:tavLst>
                                    </p:anim>
                                    <p:anim calcmode="lin" valueType="num">
                                      <p:cBhvr>
                                        <p:cTn id="39" dur="500" fill="hold"/>
                                        <p:tgtEl>
                                          <p:spTgt spid="113"/>
                                        </p:tgtEl>
                                        <p:attrNameLst>
                                          <p:attrName>ppt_h</p:attrName>
                                        </p:attrNameLst>
                                      </p:cBhvr>
                                      <p:tavLst>
                                        <p:tav tm="0">
                                          <p:val>
                                            <p:fltVal val="0"/>
                                          </p:val>
                                        </p:tav>
                                        <p:tav tm="100000">
                                          <p:val>
                                            <p:strVal val="#ppt_h"/>
                                          </p:val>
                                        </p:tav>
                                      </p:tavLst>
                                    </p:anim>
                                    <p:animEffect transition="in" filter="fade">
                                      <p:cBhvr>
                                        <p:cTn id="40" dur="500"/>
                                        <p:tgtEl>
                                          <p:spTgt spid="1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anim calcmode="lin" valueType="num">
                                      <p:cBhvr>
                                        <p:cTn id="43" dur="500" fill="hold"/>
                                        <p:tgtEl>
                                          <p:spTgt spid="111"/>
                                        </p:tgtEl>
                                        <p:attrNameLst>
                                          <p:attrName>ppt_w</p:attrName>
                                        </p:attrNameLst>
                                      </p:cBhvr>
                                      <p:tavLst>
                                        <p:tav tm="0">
                                          <p:val>
                                            <p:fltVal val="0"/>
                                          </p:val>
                                        </p:tav>
                                        <p:tav tm="100000">
                                          <p:val>
                                            <p:strVal val="#ppt_w"/>
                                          </p:val>
                                        </p:tav>
                                      </p:tavLst>
                                    </p:anim>
                                    <p:anim calcmode="lin" valueType="num">
                                      <p:cBhvr>
                                        <p:cTn id="44" dur="500" fill="hold"/>
                                        <p:tgtEl>
                                          <p:spTgt spid="111"/>
                                        </p:tgtEl>
                                        <p:attrNameLst>
                                          <p:attrName>ppt_h</p:attrName>
                                        </p:attrNameLst>
                                      </p:cBhvr>
                                      <p:tavLst>
                                        <p:tav tm="0">
                                          <p:val>
                                            <p:fltVal val="0"/>
                                          </p:val>
                                        </p:tav>
                                        <p:tav tm="100000">
                                          <p:val>
                                            <p:strVal val="#ppt_h"/>
                                          </p:val>
                                        </p:tav>
                                      </p:tavLst>
                                    </p:anim>
                                    <p:animEffect transition="in" filter="fade">
                                      <p:cBhvr>
                                        <p:cTn id="45" dur="500"/>
                                        <p:tgtEl>
                                          <p:spTgt spid="1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4"/>
                                        </p:tgtEl>
                                        <p:attrNameLst>
                                          <p:attrName>style.visibility</p:attrName>
                                        </p:attrNameLst>
                                      </p:cBhvr>
                                      <p:to>
                                        <p:strVal val="visible"/>
                                      </p:to>
                                    </p:set>
                                    <p:anim calcmode="lin" valueType="num">
                                      <p:cBhvr>
                                        <p:cTn id="48" dur="500" fill="hold"/>
                                        <p:tgtEl>
                                          <p:spTgt spid="114"/>
                                        </p:tgtEl>
                                        <p:attrNameLst>
                                          <p:attrName>ppt_w</p:attrName>
                                        </p:attrNameLst>
                                      </p:cBhvr>
                                      <p:tavLst>
                                        <p:tav tm="0">
                                          <p:val>
                                            <p:fltVal val="0"/>
                                          </p:val>
                                        </p:tav>
                                        <p:tav tm="100000">
                                          <p:val>
                                            <p:strVal val="#ppt_w"/>
                                          </p:val>
                                        </p:tav>
                                      </p:tavLst>
                                    </p:anim>
                                    <p:anim calcmode="lin" valueType="num">
                                      <p:cBhvr>
                                        <p:cTn id="49" dur="500" fill="hold"/>
                                        <p:tgtEl>
                                          <p:spTgt spid="114"/>
                                        </p:tgtEl>
                                        <p:attrNameLst>
                                          <p:attrName>ppt_h</p:attrName>
                                        </p:attrNameLst>
                                      </p:cBhvr>
                                      <p:tavLst>
                                        <p:tav tm="0">
                                          <p:val>
                                            <p:fltVal val="0"/>
                                          </p:val>
                                        </p:tav>
                                        <p:tav tm="100000">
                                          <p:val>
                                            <p:strVal val="#ppt_h"/>
                                          </p:val>
                                        </p:tav>
                                      </p:tavLst>
                                    </p:anim>
                                    <p:animEffect transition="in" filter="fade">
                                      <p:cBhvr>
                                        <p:cTn id="50" dur="500"/>
                                        <p:tgtEl>
                                          <p:spTgt spid="114"/>
                                        </p:tgtEl>
                                      </p:cBhvr>
                                    </p:animEffect>
                                  </p:childTnLst>
                                </p:cTn>
                              </p:par>
                              <p:par>
                                <p:cTn id="51" presetID="53" presetClass="entr" presetSubtype="16" fill="hold" grpId="0" nodeType="withEffect">
                                  <p:stCondLst>
                                    <p:cond delay="250"/>
                                  </p:stCondLst>
                                  <p:childTnLst>
                                    <p:set>
                                      <p:cBhvr>
                                        <p:cTn id="52" dur="1" fill="hold">
                                          <p:stCondLst>
                                            <p:cond delay="0"/>
                                          </p:stCondLst>
                                        </p:cTn>
                                        <p:tgtEl>
                                          <p:spTgt spid="115"/>
                                        </p:tgtEl>
                                        <p:attrNameLst>
                                          <p:attrName>style.visibility</p:attrName>
                                        </p:attrNameLst>
                                      </p:cBhvr>
                                      <p:to>
                                        <p:strVal val="visible"/>
                                      </p:to>
                                    </p:set>
                                    <p:anim calcmode="lin" valueType="num">
                                      <p:cBhvr>
                                        <p:cTn id="53" dur="500" fill="hold"/>
                                        <p:tgtEl>
                                          <p:spTgt spid="115"/>
                                        </p:tgtEl>
                                        <p:attrNameLst>
                                          <p:attrName>ppt_w</p:attrName>
                                        </p:attrNameLst>
                                      </p:cBhvr>
                                      <p:tavLst>
                                        <p:tav tm="0">
                                          <p:val>
                                            <p:fltVal val="0"/>
                                          </p:val>
                                        </p:tav>
                                        <p:tav tm="100000">
                                          <p:val>
                                            <p:strVal val="#ppt_w"/>
                                          </p:val>
                                        </p:tav>
                                      </p:tavLst>
                                    </p:anim>
                                    <p:anim calcmode="lin" valueType="num">
                                      <p:cBhvr>
                                        <p:cTn id="54" dur="500" fill="hold"/>
                                        <p:tgtEl>
                                          <p:spTgt spid="115"/>
                                        </p:tgtEl>
                                        <p:attrNameLst>
                                          <p:attrName>ppt_h</p:attrName>
                                        </p:attrNameLst>
                                      </p:cBhvr>
                                      <p:tavLst>
                                        <p:tav tm="0">
                                          <p:val>
                                            <p:fltVal val="0"/>
                                          </p:val>
                                        </p:tav>
                                        <p:tav tm="100000">
                                          <p:val>
                                            <p:strVal val="#ppt_h"/>
                                          </p:val>
                                        </p:tav>
                                      </p:tavLst>
                                    </p:anim>
                                    <p:animEffect transition="in" filter="fade">
                                      <p:cBhvr>
                                        <p:cTn id="55" dur="500"/>
                                        <p:tgtEl>
                                          <p:spTgt spid="11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 calcmode="lin" valueType="num">
                                      <p:cBhvr>
                                        <p:cTn id="58" dur="500" fill="hold"/>
                                        <p:tgtEl>
                                          <p:spTgt spid="117"/>
                                        </p:tgtEl>
                                        <p:attrNameLst>
                                          <p:attrName>ppt_w</p:attrName>
                                        </p:attrNameLst>
                                      </p:cBhvr>
                                      <p:tavLst>
                                        <p:tav tm="0">
                                          <p:val>
                                            <p:fltVal val="0"/>
                                          </p:val>
                                        </p:tav>
                                        <p:tav tm="100000">
                                          <p:val>
                                            <p:strVal val="#ppt_w"/>
                                          </p:val>
                                        </p:tav>
                                      </p:tavLst>
                                    </p:anim>
                                    <p:anim calcmode="lin" valueType="num">
                                      <p:cBhvr>
                                        <p:cTn id="59" dur="500" fill="hold"/>
                                        <p:tgtEl>
                                          <p:spTgt spid="117"/>
                                        </p:tgtEl>
                                        <p:attrNameLst>
                                          <p:attrName>ppt_h</p:attrName>
                                        </p:attrNameLst>
                                      </p:cBhvr>
                                      <p:tavLst>
                                        <p:tav tm="0">
                                          <p:val>
                                            <p:fltVal val="0"/>
                                          </p:val>
                                        </p:tav>
                                        <p:tav tm="100000">
                                          <p:val>
                                            <p:strVal val="#ppt_h"/>
                                          </p:val>
                                        </p:tav>
                                      </p:tavLst>
                                    </p:anim>
                                    <p:animEffect transition="in" filter="fade">
                                      <p:cBhvr>
                                        <p:cTn id="60" dur="500"/>
                                        <p:tgtEl>
                                          <p:spTgt spid="117"/>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120"/>
                                        </p:tgtEl>
                                        <p:attrNameLst>
                                          <p:attrName>style.visibility</p:attrName>
                                        </p:attrNameLst>
                                      </p:cBhvr>
                                      <p:to>
                                        <p:strVal val="visible"/>
                                      </p:to>
                                    </p:set>
                                    <p:anim calcmode="lin" valueType="num">
                                      <p:cBhvr>
                                        <p:cTn id="63" dur="500" fill="hold"/>
                                        <p:tgtEl>
                                          <p:spTgt spid="120"/>
                                        </p:tgtEl>
                                        <p:attrNameLst>
                                          <p:attrName>ppt_w</p:attrName>
                                        </p:attrNameLst>
                                      </p:cBhvr>
                                      <p:tavLst>
                                        <p:tav tm="0">
                                          <p:val>
                                            <p:fltVal val="0"/>
                                          </p:val>
                                        </p:tav>
                                        <p:tav tm="100000">
                                          <p:val>
                                            <p:strVal val="#ppt_w"/>
                                          </p:val>
                                        </p:tav>
                                      </p:tavLst>
                                    </p:anim>
                                    <p:anim calcmode="lin" valueType="num">
                                      <p:cBhvr>
                                        <p:cTn id="64" dur="500" fill="hold"/>
                                        <p:tgtEl>
                                          <p:spTgt spid="120"/>
                                        </p:tgtEl>
                                        <p:attrNameLst>
                                          <p:attrName>ppt_h</p:attrName>
                                        </p:attrNameLst>
                                      </p:cBhvr>
                                      <p:tavLst>
                                        <p:tav tm="0">
                                          <p:val>
                                            <p:fltVal val="0"/>
                                          </p:val>
                                        </p:tav>
                                        <p:tav tm="100000">
                                          <p:val>
                                            <p:strVal val="#ppt_h"/>
                                          </p:val>
                                        </p:tav>
                                      </p:tavLst>
                                    </p:anim>
                                    <p:animEffect transition="in" filter="fade">
                                      <p:cBhvr>
                                        <p:cTn id="65" dur="500"/>
                                        <p:tgtEl>
                                          <p:spTgt spid="120"/>
                                        </p:tgtEl>
                                      </p:cBhvr>
                                    </p:animEffect>
                                  </p:childTnLst>
                                </p:cTn>
                              </p:par>
                              <p:par>
                                <p:cTn id="66" presetID="53" presetClass="entr" presetSubtype="16" fill="hold" nodeType="withEffect">
                                  <p:stCondLst>
                                    <p:cond delay="750"/>
                                  </p:stCondLst>
                                  <p:childTnLst>
                                    <p:set>
                                      <p:cBhvr>
                                        <p:cTn id="67" dur="1" fill="hold">
                                          <p:stCondLst>
                                            <p:cond delay="0"/>
                                          </p:stCondLst>
                                        </p:cTn>
                                        <p:tgtEl>
                                          <p:spTgt spid="5"/>
                                        </p:tgtEl>
                                        <p:attrNameLst>
                                          <p:attrName>style.visibility</p:attrName>
                                        </p:attrNameLst>
                                      </p:cBhvr>
                                      <p:to>
                                        <p:strVal val="visible"/>
                                      </p:to>
                                    </p:set>
                                    <p:anim calcmode="lin" valueType="num">
                                      <p:cBhvr>
                                        <p:cTn id="68" dur="500" fill="hold"/>
                                        <p:tgtEl>
                                          <p:spTgt spid="5"/>
                                        </p:tgtEl>
                                        <p:attrNameLst>
                                          <p:attrName>ppt_w</p:attrName>
                                        </p:attrNameLst>
                                      </p:cBhvr>
                                      <p:tavLst>
                                        <p:tav tm="0">
                                          <p:val>
                                            <p:fltVal val="0"/>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animEffect transition="in" filter="fade">
                                      <p:cBhvr>
                                        <p:cTn id="70" dur="500"/>
                                        <p:tgtEl>
                                          <p:spTgt spid="5"/>
                                        </p:tgtEl>
                                      </p:cBhvr>
                                    </p:animEffect>
                                  </p:childTnLst>
                                </p:cTn>
                              </p:par>
                              <p:par>
                                <p:cTn id="71" presetID="53" presetClass="entr" presetSubtype="16" fill="hold" nodeType="withEffect">
                                  <p:stCondLst>
                                    <p:cond delay="75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Effect transition="in" filter="fade">
                                      <p:cBhvr>
                                        <p:cTn id="75" dur="500"/>
                                        <p:tgtEl>
                                          <p:spTgt spid="3"/>
                                        </p:tgtEl>
                                      </p:cBhvr>
                                    </p:animEffect>
                                  </p:childTnLst>
                                </p:cTn>
                              </p:par>
                              <p:par>
                                <p:cTn id="76" presetID="53" presetClass="entr" presetSubtype="16" fill="hold" nodeType="withEffect">
                                  <p:stCondLst>
                                    <p:cond delay="75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Effect transition="in" filter="fade">
                                      <p:cBhvr>
                                        <p:cTn id="80" dur="500"/>
                                        <p:tgtEl>
                                          <p:spTgt spid="13"/>
                                        </p:tgtEl>
                                      </p:cBhvr>
                                    </p:animEffect>
                                  </p:childTnLst>
                                </p:cTn>
                              </p:par>
                              <p:par>
                                <p:cTn id="81" presetID="53" presetClass="entr" presetSubtype="16" fill="hold" nodeType="withEffect">
                                  <p:stCondLst>
                                    <p:cond delay="75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par>
                                <p:cTn id="86" presetID="53" presetClass="entr" presetSubtype="16" fill="hold" nodeType="withEffect">
                                  <p:stCondLst>
                                    <p:cond delay="750"/>
                                  </p:stCondLst>
                                  <p:childTnLst>
                                    <p:set>
                                      <p:cBhvr>
                                        <p:cTn id="87" dur="1" fill="hold">
                                          <p:stCondLst>
                                            <p:cond delay="0"/>
                                          </p:stCondLst>
                                        </p:cTn>
                                        <p:tgtEl>
                                          <p:spTgt spid="4"/>
                                        </p:tgtEl>
                                        <p:attrNameLst>
                                          <p:attrName>style.visibility</p:attrName>
                                        </p:attrNameLst>
                                      </p:cBhvr>
                                      <p:to>
                                        <p:strVal val="visible"/>
                                      </p:to>
                                    </p:set>
                                    <p:anim calcmode="lin" valueType="num">
                                      <p:cBhvr>
                                        <p:cTn id="88" dur="500" fill="hold"/>
                                        <p:tgtEl>
                                          <p:spTgt spid="4"/>
                                        </p:tgtEl>
                                        <p:attrNameLst>
                                          <p:attrName>ppt_w</p:attrName>
                                        </p:attrNameLst>
                                      </p:cBhvr>
                                      <p:tavLst>
                                        <p:tav tm="0">
                                          <p:val>
                                            <p:fltVal val="0"/>
                                          </p:val>
                                        </p:tav>
                                        <p:tav tm="100000">
                                          <p:val>
                                            <p:strVal val="#ppt_w"/>
                                          </p:val>
                                        </p:tav>
                                      </p:tavLst>
                                    </p:anim>
                                    <p:anim calcmode="lin" valueType="num">
                                      <p:cBhvr>
                                        <p:cTn id="89" dur="500" fill="hold"/>
                                        <p:tgtEl>
                                          <p:spTgt spid="4"/>
                                        </p:tgtEl>
                                        <p:attrNameLst>
                                          <p:attrName>ppt_h</p:attrName>
                                        </p:attrNameLst>
                                      </p:cBhvr>
                                      <p:tavLst>
                                        <p:tav tm="0">
                                          <p:val>
                                            <p:fltVal val="0"/>
                                          </p:val>
                                        </p:tav>
                                        <p:tav tm="100000">
                                          <p:val>
                                            <p:strVal val="#ppt_h"/>
                                          </p:val>
                                        </p:tav>
                                      </p:tavLst>
                                    </p:anim>
                                    <p:animEffect transition="in" filter="fade">
                                      <p:cBhvr>
                                        <p:cTn id="90" dur="500"/>
                                        <p:tgtEl>
                                          <p:spTgt spid="4"/>
                                        </p:tgtEl>
                                      </p:cBhvr>
                                    </p:animEffect>
                                  </p:childTnLst>
                                </p:cTn>
                              </p:par>
                            </p:childTnLst>
                          </p:cTn>
                        </p:par>
                        <p:par>
                          <p:cTn id="91" fill="hold">
                            <p:stCondLst>
                              <p:cond delay="1250"/>
                            </p:stCondLst>
                            <p:childTnLst>
                              <p:par>
                                <p:cTn id="92" presetID="23" presetClass="entr" presetSubtype="288" fill="hold" nodeType="afterEffect">
                                  <p:stCondLst>
                                    <p:cond delay="250"/>
                                  </p:stCondLst>
                                  <p:childTnLst>
                                    <p:set>
                                      <p:cBhvr>
                                        <p:cTn id="93" dur="1" fill="hold">
                                          <p:stCondLst>
                                            <p:cond delay="0"/>
                                          </p:stCondLst>
                                        </p:cTn>
                                        <p:tgtEl>
                                          <p:spTgt spid="7"/>
                                        </p:tgtEl>
                                        <p:attrNameLst>
                                          <p:attrName>style.visibility</p:attrName>
                                        </p:attrNameLst>
                                      </p:cBhvr>
                                      <p:to>
                                        <p:strVal val="visible"/>
                                      </p:to>
                                    </p:set>
                                    <p:anim calcmode="lin" valueType="num">
                                      <p:cBhvr>
                                        <p:cTn id="94" dur="750" fill="hold"/>
                                        <p:tgtEl>
                                          <p:spTgt spid="7"/>
                                        </p:tgtEl>
                                        <p:attrNameLst>
                                          <p:attrName>ppt_w</p:attrName>
                                        </p:attrNameLst>
                                      </p:cBhvr>
                                      <p:tavLst>
                                        <p:tav tm="0">
                                          <p:val>
                                            <p:strVal val="4/3*#ppt_w"/>
                                          </p:val>
                                        </p:tav>
                                        <p:tav tm="100000">
                                          <p:val>
                                            <p:strVal val="#ppt_w"/>
                                          </p:val>
                                        </p:tav>
                                      </p:tavLst>
                                    </p:anim>
                                    <p:anim calcmode="lin" valueType="num">
                                      <p:cBhvr>
                                        <p:cTn id="95" dur="7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bldLvl="0" animBg="1"/>
      <p:bldP spid="112" grpId="0" bldLvl="0" animBg="1"/>
      <p:bldP spid="113" grpId="0" bldLvl="0" animBg="1"/>
      <p:bldP spid="114" grpId="0" bldLvl="0" animBg="1"/>
      <p:bldP spid="115" grpId="0" bldLvl="0" animBg="1"/>
      <p:bldP spid="116" grpId="0" bldLvl="0" animBg="1"/>
      <p:bldP spid="117" grpId="0" bldLvl="0" animBg="1"/>
      <p:bldP spid="118" grpId="0" bldLvl="0" animBg="1"/>
      <p:bldP spid="119" grpId="0" bldLvl="0" animBg="1"/>
      <p:bldP spid="120" grpId="0" bldLvl="0" animBg="1"/>
      <p:bldP spid="12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74640" y="1829435"/>
            <a:ext cx="6520815" cy="3536950"/>
            <a:chOff x="6929" y="2898"/>
            <a:chExt cx="10269" cy="5570"/>
          </a:xfrm>
        </p:grpSpPr>
        <p:graphicFrame>
          <p:nvGraphicFramePr>
            <p:cNvPr id="18" name="图表 17"/>
            <p:cNvGraphicFramePr/>
            <p:nvPr/>
          </p:nvGraphicFramePr>
          <p:xfrm>
            <a:off x="6929" y="2898"/>
            <a:ext cx="5342" cy="356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组合 2"/>
            <p:cNvGrpSpPr/>
            <p:nvPr/>
          </p:nvGrpSpPr>
          <p:grpSpPr>
            <a:xfrm>
              <a:off x="7846" y="2898"/>
              <a:ext cx="9352" cy="5570"/>
              <a:chOff x="7846" y="2898"/>
              <a:chExt cx="9352" cy="5570"/>
            </a:xfrm>
          </p:grpSpPr>
          <p:cxnSp>
            <p:nvCxnSpPr>
              <p:cNvPr id="10" name="直接连接符 9"/>
              <p:cNvCxnSpPr/>
              <p:nvPr/>
            </p:nvCxnSpPr>
            <p:spPr>
              <a:xfrm>
                <a:off x="11290" y="4644"/>
                <a:ext cx="151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3" name="弧形 12"/>
              <p:cNvSpPr/>
              <p:nvPr/>
            </p:nvSpPr>
            <p:spPr>
              <a:xfrm flipH="1">
                <a:off x="7890" y="2946"/>
                <a:ext cx="3398" cy="3397"/>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p>
            </p:txBody>
          </p:sp>
          <p:sp>
            <p:nvSpPr>
              <p:cNvPr id="14" name="弧形 13"/>
              <p:cNvSpPr/>
              <p:nvPr/>
            </p:nvSpPr>
            <p:spPr>
              <a:xfrm flipH="1" flipV="1">
                <a:off x="7890" y="3004"/>
                <a:ext cx="3398" cy="3397"/>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p>
            </p:txBody>
          </p:sp>
          <p:sp>
            <p:nvSpPr>
              <p:cNvPr id="15" name="弧形 14"/>
              <p:cNvSpPr/>
              <p:nvPr/>
            </p:nvSpPr>
            <p:spPr>
              <a:xfrm flipH="1">
                <a:off x="12810" y="2946"/>
                <a:ext cx="3398" cy="3397"/>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p>
            </p:txBody>
          </p:sp>
          <p:sp>
            <p:nvSpPr>
              <p:cNvPr id="16" name="弧形 15"/>
              <p:cNvSpPr/>
              <p:nvPr/>
            </p:nvSpPr>
            <p:spPr>
              <a:xfrm flipH="1" flipV="1">
                <a:off x="12810" y="3004"/>
                <a:ext cx="3398" cy="3397"/>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p>
            </p:txBody>
          </p:sp>
          <p:graphicFrame>
            <p:nvGraphicFramePr>
              <p:cNvPr id="19" name="图表 18"/>
              <p:cNvGraphicFramePr/>
              <p:nvPr/>
            </p:nvGraphicFramePr>
            <p:xfrm>
              <a:off x="11856" y="2898"/>
              <a:ext cx="5342" cy="3560"/>
            </p:xfrm>
            <a:graphic>
              <a:graphicData uri="http://schemas.openxmlformats.org/drawingml/2006/chart">
                <c:chart xmlns:c="http://schemas.openxmlformats.org/drawingml/2006/chart" xmlns:r="http://schemas.openxmlformats.org/officeDocument/2006/relationships" r:id="rId4"/>
              </a:graphicData>
            </a:graphic>
          </p:graphicFrame>
          <p:sp>
            <p:nvSpPr>
              <p:cNvPr id="22" name="矩形 21"/>
              <p:cNvSpPr/>
              <p:nvPr/>
            </p:nvSpPr>
            <p:spPr>
              <a:xfrm>
                <a:off x="8437" y="6762"/>
                <a:ext cx="2326" cy="620"/>
              </a:xfrm>
              <a:prstGeom prst="rect">
                <a:avLst/>
              </a:prstGeom>
            </p:spPr>
            <p:txBody>
              <a:bodyPr wrap="none" lIns="121899" tIns="60949" rIns="121899" bIns="60949">
                <a:spAutoFit/>
              </a:bodyPr>
              <a:lstStyle/>
              <a:p>
                <a:pPr algn="just">
                  <a:lnSpc>
                    <a:spcPct val="12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Project single description</a:t>
                </a:r>
              </a:p>
            </p:txBody>
          </p:sp>
          <p:sp>
            <p:nvSpPr>
              <p:cNvPr id="23" name="矩形 22"/>
              <p:cNvSpPr/>
              <p:nvPr/>
            </p:nvSpPr>
            <p:spPr>
              <a:xfrm>
                <a:off x="7846" y="7606"/>
                <a:ext cx="3507" cy="862"/>
              </a:xfrm>
              <a:prstGeom prst="rect">
                <a:avLst/>
              </a:prstGeom>
            </p:spPr>
            <p:txBody>
              <a:bodyPr wrap="square" lIns="121899" tIns="60949" rIns="121899" bIns="60949" anchor="ctr">
                <a:spAutoFit/>
              </a:bodyPr>
              <a:lstStyle/>
              <a:p>
                <a:pPr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Fill in the specifics of the project here and write only the task description</a:t>
                </a:r>
              </a:p>
            </p:txBody>
          </p:sp>
          <p:sp>
            <p:nvSpPr>
              <p:cNvPr id="24" name="矩形 23"/>
              <p:cNvSpPr/>
              <p:nvPr/>
            </p:nvSpPr>
            <p:spPr>
              <a:xfrm>
                <a:off x="13366" y="6762"/>
                <a:ext cx="2326" cy="620"/>
              </a:xfrm>
              <a:prstGeom prst="rect">
                <a:avLst/>
              </a:prstGeom>
            </p:spPr>
            <p:txBody>
              <a:bodyPr wrap="none" lIns="121899" tIns="60949" rIns="121899" bIns="60949">
                <a:spAutoFit/>
              </a:bodyPr>
              <a:lstStyle/>
              <a:p>
                <a:pPr algn="just">
                  <a:lnSpc>
                    <a:spcPct val="12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Project single description</a:t>
                </a:r>
              </a:p>
            </p:txBody>
          </p:sp>
          <p:sp>
            <p:nvSpPr>
              <p:cNvPr id="25" name="矩形 24"/>
              <p:cNvSpPr/>
              <p:nvPr/>
            </p:nvSpPr>
            <p:spPr>
              <a:xfrm>
                <a:off x="12775" y="7606"/>
                <a:ext cx="3507" cy="862"/>
              </a:xfrm>
              <a:prstGeom prst="rect">
                <a:avLst/>
              </a:prstGeom>
            </p:spPr>
            <p:txBody>
              <a:bodyPr wrap="square" lIns="121899" tIns="60949" rIns="121899" bIns="60949" anchor="ctr">
                <a:spAutoFit/>
              </a:bodyPr>
              <a:lstStyle/>
              <a:p>
                <a:pPr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Fill in the specifics of the project here and write only the task description</a:t>
                </a:r>
              </a:p>
            </p:txBody>
          </p:sp>
          <p:sp>
            <p:nvSpPr>
              <p:cNvPr id="27" name="矩形 26"/>
              <p:cNvSpPr/>
              <p:nvPr/>
            </p:nvSpPr>
            <p:spPr>
              <a:xfrm>
                <a:off x="8968" y="4293"/>
                <a:ext cx="1243" cy="818"/>
              </a:xfrm>
              <a:prstGeom prst="rect">
                <a:avLst/>
              </a:prstGeom>
            </p:spPr>
            <p:txBody>
              <a:bodyPr wrap="none" lIns="121899" tIns="60949" rIns="121899" bIns="60949" anchor="t">
                <a:spAutoFit/>
              </a:bodyPr>
              <a:lstStyle/>
              <a:p>
                <a:pPr algn="ctr">
                  <a:lnSpc>
                    <a:spcPct val="120000"/>
                  </a:lnSpc>
                </a:pPr>
                <a:r>
                  <a:rPr lang="en-US" altLang="zh-CN" sz="2400" dirty="0">
                    <a:solidFill>
                      <a:schemeClr val="bg2">
                        <a:lumMod val="25000"/>
                      </a:schemeClr>
                    </a:solidFill>
                    <a:latin typeface="Impact" panose="020B0806030902050204" pitchFamily="34" charset="0"/>
                    <a:ea typeface="微软雅黑" panose="020B0503020204020204" pitchFamily="34" charset="-122"/>
                  </a:rPr>
                  <a:t>55%</a:t>
                </a:r>
              </a:p>
            </p:txBody>
          </p:sp>
          <p:sp>
            <p:nvSpPr>
              <p:cNvPr id="28" name="矩形 27"/>
              <p:cNvSpPr/>
              <p:nvPr/>
            </p:nvSpPr>
            <p:spPr>
              <a:xfrm>
                <a:off x="13916" y="4293"/>
                <a:ext cx="1226" cy="818"/>
              </a:xfrm>
              <a:prstGeom prst="rect">
                <a:avLst/>
              </a:prstGeom>
            </p:spPr>
            <p:txBody>
              <a:bodyPr wrap="none" lIns="121899" tIns="60949" rIns="121899" bIns="60949" anchor="t">
                <a:spAutoFit/>
              </a:bodyPr>
              <a:lstStyle/>
              <a:p>
                <a:pPr algn="ctr">
                  <a:lnSpc>
                    <a:spcPct val="120000"/>
                  </a:lnSpc>
                </a:pPr>
                <a:r>
                  <a:rPr lang="en-US" altLang="zh-CN" sz="2400" dirty="0">
                    <a:solidFill>
                      <a:schemeClr val="bg2">
                        <a:lumMod val="25000"/>
                      </a:schemeClr>
                    </a:solidFill>
                    <a:latin typeface="Impact" panose="020B0806030902050204" pitchFamily="34" charset="0"/>
                    <a:ea typeface="微软雅黑" panose="020B0503020204020204" pitchFamily="34" charset="-122"/>
                  </a:rPr>
                  <a:t>84%</a:t>
                </a:r>
              </a:p>
            </p:txBody>
          </p:sp>
        </p:grpSp>
      </p:grpSp>
      <p:pic>
        <p:nvPicPr>
          <p:cNvPr id="2" name="图片 1" descr="5b18ef2e57811"/>
          <p:cNvPicPr>
            <a:picLocks noChangeAspect="1"/>
          </p:cNvPicPr>
          <p:nvPr/>
        </p:nvPicPr>
        <p:blipFill>
          <a:blip r:embed="rId5"/>
          <a:stretch>
            <a:fillRect/>
          </a:stretch>
        </p:blipFill>
        <p:spPr>
          <a:xfrm>
            <a:off x="135890" y="1859915"/>
            <a:ext cx="5593080" cy="3537585"/>
          </a:xfrm>
          <a:prstGeom prst="rect">
            <a:avLst/>
          </a:prstGeom>
        </p:spPr>
      </p:pic>
      <p:grpSp>
        <p:nvGrpSpPr>
          <p:cNvPr id="5" name="组合 54"/>
          <p:cNvGrpSpPr/>
          <p:nvPr/>
        </p:nvGrpSpPr>
        <p:grpSpPr>
          <a:xfrm>
            <a:off x="2" y="380745"/>
            <a:ext cx="5069116" cy="790817"/>
            <a:chOff x="0" y="359767"/>
            <a:chExt cx="4790580" cy="747248"/>
          </a:xfrm>
        </p:grpSpPr>
        <p:sp>
          <p:nvSpPr>
            <p:cNvPr id="56" name="TextBox 55"/>
            <p:cNvSpPr txBox="1"/>
            <p:nvPr/>
          </p:nvSpPr>
          <p:spPr>
            <a:xfrm>
              <a:off x="959112" y="725592"/>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7"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8" name="矩形 57"/>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c="http://schemas.openxmlformats.org/drawingml/2006/chart" xmlns="">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7517" y="2779438"/>
            <a:ext cx="933715" cy="1059799"/>
            <a:chOff x="6967515" y="2677835"/>
            <a:chExt cx="933715" cy="1059799"/>
          </a:xfrm>
        </p:grpSpPr>
        <p:sp>
          <p:nvSpPr>
            <p:cNvPr id="5" name="Freeform 75"/>
            <p:cNvSpPr/>
            <p:nvPr/>
          </p:nvSpPr>
          <p:spPr bwMode="auto">
            <a:xfrm rot="5400000">
              <a:off x="6639239" y="3006111"/>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6">
                <a:lumMod val="20000"/>
                <a:lumOff val="80000"/>
              </a:schemeClr>
            </a:solidFill>
            <a:ln>
              <a:noFill/>
            </a:ln>
          </p:spPr>
          <p:txBody>
            <a:bodyPr vert="horz" wrap="square" lIns="121920" tIns="60960" rIns="121920" bIns="60960" numCol="1" anchor="t" anchorCtr="0" compatLnSpc="1"/>
            <a:lstStyle/>
            <a:p>
              <a:endParaRPr lang="id-ID" sz="2400"/>
            </a:p>
          </p:txBody>
        </p:sp>
        <p:sp>
          <p:nvSpPr>
            <p:cNvPr id="6" name="Freeform 76"/>
            <p:cNvSpPr/>
            <p:nvPr/>
          </p:nvSpPr>
          <p:spPr bwMode="auto">
            <a:xfrm rot="5400000">
              <a:off x="7271370" y="2576173"/>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9CEAFC"/>
            </a:solidFill>
            <a:ln>
              <a:noFill/>
            </a:ln>
          </p:spPr>
          <p:txBody>
            <a:bodyPr vert="horz" wrap="square" lIns="121920" tIns="60960" rIns="121920" bIns="60960" numCol="1" anchor="t" anchorCtr="0" compatLnSpc="1"/>
            <a:lstStyle/>
            <a:p>
              <a:endParaRPr lang="id-ID" sz="2400"/>
            </a:p>
          </p:txBody>
        </p:sp>
        <p:sp>
          <p:nvSpPr>
            <p:cNvPr id="7" name="Freeform 77"/>
            <p:cNvSpPr/>
            <p:nvPr/>
          </p:nvSpPr>
          <p:spPr bwMode="auto">
            <a:xfrm rot="5400000">
              <a:off x="7269667" y="3106072"/>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9CEAFC"/>
            </a:solidFill>
            <a:ln>
              <a:noFill/>
            </a:ln>
          </p:spPr>
          <p:txBody>
            <a:bodyPr vert="horz" wrap="square" lIns="121920" tIns="60960" rIns="121920" bIns="60960" numCol="1" anchor="t" anchorCtr="0" compatLnSpc="1"/>
            <a:lstStyle/>
            <a:p>
              <a:endParaRPr lang="id-ID" sz="2400"/>
            </a:p>
          </p:txBody>
        </p:sp>
        <p:sp>
          <p:nvSpPr>
            <p:cNvPr id="8" name="Freeform 83"/>
            <p:cNvSpPr/>
            <p:nvPr/>
          </p:nvSpPr>
          <p:spPr bwMode="auto">
            <a:xfrm rot="5400000">
              <a:off x="7630884" y="2941365"/>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9" name="Freeform 88"/>
            <p:cNvSpPr/>
            <p:nvPr/>
          </p:nvSpPr>
          <p:spPr bwMode="auto">
            <a:xfrm rot="5400000">
              <a:off x="7209464" y="3045868"/>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10" name="Freeform 89"/>
            <p:cNvSpPr/>
            <p:nvPr/>
          </p:nvSpPr>
          <p:spPr bwMode="auto">
            <a:xfrm rot="5400000">
              <a:off x="6743742" y="3103799"/>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grpSp>
      <p:grpSp>
        <p:nvGrpSpPr>
          <p:cNvPr id="11" name="Group 10"/>
          <p:cNvGrpSpPr/>
          <p:nvPr/>
        </p:nvGrpSpPr>
        <p:grpSpPr>
          <a:xfrm>
            <a:off x="4274292" y="2779438"/>
            <a:ext cx="933713" cy="1059799"/>
            <a:chOff x="4274289" y="2677836"/>
            <a:chExt cx="933713" cy="1059798"/>
          </a:xfrm>
        </p:grpSpPr>
        <p:sp>
          <p:nvSpPr>
            <p:cNvPr id="12" name="Freeform 69"/>
            <p:cNvSpPr/>
            <p:nvPr/>
          </p:nvSpPr>
          <p:spPr bwMode="auto">
            <a:xfrm rot="5400000">
              <a:off x="4475912" y="3005544"/>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2">
                <a:lumMod val="20000"/>
                <a:lumOff val="80000"/>
              </a:schemeClr>
            </a:solidFill>
            <a:ln>
              <a:noFill/>
            </a:ln>
          </p:spPr>
          <p:txBody>
            <a:bodyPr vert="horz" wrap="square" lIns="121920" tIns="60960" rIns="121920" bIns="60960" numCol="1" anchor="t" anchorCtr="0" compatLnSpc="1"/>
            <a:lstStyle/>
            <a:p>
              <a:endParaRPr lang="id-ID" sz="2400"/>
            </a:p>
          </p:txBody>
        </p:sp>
        <p:sp>
          <p:nvSpPr>
            <p:cNvPr id="13" name="Freeform 70"/>
            <p:cNvSpPr/>
            <p:nvPr/>
          </p:nvSpPr>
          <p:spPr bwMode="auto">
            <a:xfrm rot="5400000">
              <a:off x="4375953" y="2576173"/>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9CEAFC"/>
            </a:solidFill>
            <a:ln>
              <a:noFill/>
            </a:ln>
          </p:spPr>
          <p:txBody>
            <a:bodyPr vert="horz" wrap="square" lIns="121920" tIns="60960" rIns="121920" bIns="60960" numCol="1" anchor="t" anchorCtr="0" compatLnSpc="1"/>
            <a:lstStyle/>
            <a:p>
              <a:endParaRPr lang="id-ID" sz="2400"/>
            </a:p>
          </p:txBody>
        </p:sp>
        <p:sp>
          <p:nvSpPr>
            <p:cNvPr id="14" name="Freeform 71"/>
            <p:cNvSpPr/>
            <p:nvPr/>
          </p:nvSpPr>
          <p:spPr bwMode="auto">
            <a:xfrm rot="5400000">
              <a:off x="4374249" y="3106072"/>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9CEAFC"/>
            </a:solidFill>
            <a:ln>
              <a:noFill/>
            </a:ln>
          </p:spPr>
          <p:txBody>
            <a:bodyPr vert="horz" wrap="square" lIns="121920" tIns="60960" rIns="121920" bIns="60960" numCol="1" anchor="t" anchorCtr="0" compatLnSpc="1"/>
            <a:lstStyle/>
            <a:p>
              <a:endParaRPr lang="id-ID" sz="2400"/>
            </a:p>
          </p:txBody>
        </p:sp>
        <p:sp>
          <p:nvSpPr>
            <p:cNvPr id="15" name="Freeform 85"/>
            <p:cNvSpPr/>
            <p:nvPr/>
          </p:nvSpPr>
          <p:spPr bwMode="auto">
            <a:xfrm rot="5400000">
              <a:off x="4535547" y="2941365"/>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16" name="Freeform 92"/>
            <p:cNvSpPr/>
            <p:nvPr/>
          </p:nvSpPr>
          <p:spPr bwMode="auto">
            <a:xfrm rot="5400000">
              <a:off x="3906257" y="3045868"/>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17" name="Freeform 93"/>
            <p:cNvSpPr/>
            <p:nvPr/>
          </p:nvSpPr>
          <p:spPr bwMode="auto">
            <a:xfrm rot="5400000">
              <a:off x="4371976" y="3103799"/>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grpSp>
      <p:sp>
        <p:nvSpPr>
          <p:cNvPr id="18" name="Freeform 87"/>
          <p:cNvSpPr/>
          <p:nvPr/>
        </p:nvSpPr>
        <p:spPr bwMode="auto">
          <a:xfrm rot="5400000">
            <a:off x="6078675" y="2944709"/>
            <a:ext cx="9087" cy="728115"/>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91440" tIns="45720" rIns="91440" bIns="45720" numCol="1" anchor="t" anchorCtr="0" compatLnSpc="1"/>
          <a:lstStyle/>
          <a:p>
            <a:endParaRPr lang="id-ID" sz="2400"/>
          </a:p>
        </p:txBody>
      </p:sp>
      <p:grpSp>
        <p:nvGrpSpPr>
          <p:cNvPr id="19" name="Group 18"/>
          <p:cNvGrpSpPr/>
          <p:nvPr/>
        </p:nvGrpSpPr>
        <p:grpSpPr>
          <a:xfrm>
            <a:off x="4984229" y="2460247"/>
            <a:ext cx="829211" cy="1697040"/>
            <a:chOff x="4984228" y="2358647"/>
            <a:chExt cx="829211" cy="1697040"/>
          </a:xfrm>
        </p:grpSpPr>
        <p:sp>
          <p:nvSpPr>
            <p:cNvPr id="20" name="Freeform 73"/>
            <p:cNvSpPr/>
            <p:nvPr/>
          </p:nvSpPr>
          <p:spPr bwMode="auto">
            <a:xfrm rot="5400000">
              <a:off x="4911532" y="2431345"/>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FEA5DD"/>
            </a:solidFill>
            <a:ln>
              <a:noFill/>
            </a:ln>
          </p:spPr>
          <p:txBody>
            <a:bodyPr vert="horz" wrap="square" lIns="121920" tIns="60960" rIns="121920" bIns="60960" numCol="1" anchor="t" anchorCtr="0" compatLnSpc="1"/>
            <a:lstStyle/>
            <a:p>
              <a:endParaRPr lang="id-ID" sz="2400"/>
            </a:p>
          </p:txBody>
        </p:sp>
        <p:sp>
          <p:nvSpPr>
            <p:cNvPr id="21" name="Freeform 74"/>
            <p:cNvSpPr/>
            <p:nvPr/>
          </p:nvSpPr>
          <p:spPr bwMode="auto">
            <a:xfrm rot="5400000">
              <a:off x="4910395" y="3279865"/>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FEA5DD"/>
            </a:solidFill>
            <a:ln>
              <a:noFill/>
            </a:ln>
          </p:spPr>
          <p:txBody>
            <a:bodyPr vert="horz" wrap="square" lIns="121920" tIns="60960" rIns="121920" bIns="60960" numCol="1" anchor="t" anchorCtr="0" compatLnSpc="1"/>
            <a:lstStyle/>
            <a:p>
              <a:endParaRPr lang="id-ID" sz="2400"/>
            </a:p>
          </p:txBody>
        </p:sp>
        <p:sp>
          <p:nvSpPr>
            <p:cNvPr id="22" name="Freeform 86"/>
            <p:cNvSpPr/>
            <p:nvPr/>
          </p:nvSpPr>
          <p:spPr bwMode="auto">
            <a:xfrm rot="5400000">
              <a:off x="5267069" y="2919783"/>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23" name="Freeform 94"/>
            <p:cNvSpPr/>
            <p:nvPr/>
          </p:nvSpPr>
          <p:spPr bwMode="auto">
            <a:xfrm rot="5400000">
              <a:off x="4268041" y="3074834"/>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24" name="Freeform 72"/>
            <p:cNvSpPr/>
            <p:nvPr/>
          </p:nvSpPr>
          <p:spPr bwMode="auto">
            <a:xfrm rot="5400000">
              <a:off x="4837698" y="3079946"/>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4">
                <a:lumMod val="20000"/>
                <a:lumOff val="80000"/>
              </a:schemeClr>
            </a:solidFill>
            <a:ln>
              <a:noFill/>
            </a:ln>
          </p:spPr>
          <p:txBody>
            <a:bodyPr vert="horz" wrap="square" lIns="121920" tIns="60960" rIns="121920" bIns="60960" numCol="1" anchor="t" anchorCtr="0" compatLnSpc="1"/>
            <a:lstStyle/>
            <a:p>
              <a:endParaRPr lang="id-ID" sz="2400"/>
            </a:p>
          </p:txBody>
        </p:sp>
        <p:sp>
          <p:nvSpPr>
            <p:cNvPr id="25" name="Freeform 95"/>
            <p:cNvSpPr/>
            <p:nvPr/>
          </p:nvSpPr>
          <p:spPr bwMode="auto">
            <a:xfrm rot="5400000">
              <a:off x="4768408" y="3137877"/>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grpSp>
      <p:grpSp>
        <p:nvGrpSpPr>
          <p:cNvPr id="26" name="Group 25"/>
          <p:cNvGrpSpPr/>
          <p:nvPr/>
        </p:nvGrpSpPr>
        <p:grpSpPr>
          <a:xfrm>
            <a:off x="6307559" y="2141060"/>
            <a:ext cx="882597" cy="2335417"/>
            <a:chOff x="6307557" y="2039457"/>
            <a:chExt cx="882597" cy="2335417"/>
          </a:xfrm>
        </p:grpSpPr>
        <p:sp>
          <p:nvSpPr>
            <p:cNvPr id="27" name="Freeform 79"/>
            <p:cNvSpPr/>
            <p:nvPr/>
          </p:nvSpPr>
          <p:spPr bwMode="auto">
            <a:xfrm rot="5400000">
              <a:off x="6416035" y="2431913"/>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FEA5DD"/>
            </a:solidFill>
            <a:ln>
              <a:noFill/>
            </a:ln>
          </p:spPr>
          <p:txBody>
            <a:bodyPr vert="horz" wrap="square" lIns="121920" tIns="60960" rIns="121920" bIns="60960" numCol="1" anchor="t" anchorCtr="0" compatLnSpc="1"/>
            <a:lstStyle/>
            <a:p>
              <a:endParaRPr lang="id-ID" sz="2400"/>
            </a:p>
          </p:txBody>
        </p:sp>
        <p:sp>
          <p:nvSpPr>
            <p:cNvPr id="28" name="Freeform 80"/>
            <p:cNvSpPr/>
            <p:nvPr/>
          </p:nvSpPr>
          <p:spPr bwMode="auto">
            <a:xfrm rot="5400000">
              <a:off x="6414899" y="3280433"/>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FEA5DD"/>
            </a:solidFill>
            <a:ln>
              <a:noFill/>
            </a:ln>
          </p:spPr>
          <p:txBody>
            <a:bodyPr vert="horz" wrap="square" lIns="121920" tIns="60960" rIns="121920" bIns="60960" numCol="1" anchor="t" anchorCtr="0" compatLnSpc="1"/>
            <a:lstStyle/>
            <a:p>
              <a:endParaRPr lang="id-ID" sz="2400"/>
            </a:p>
          </p:txBody>
        </p:sp>
        <p:sp>
          <p:nvSpPr>
            <p:cNvPr id="29" name="Freeform 84"/>
            <p:cNvSpPr/>
            <p:nvPr/>
          </p:nvSpPr>
          <p:spPr bwMode="auto">
            <a:xfrm rot="5400000">
              <a:off x="6898226" y="2919783"/>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30" name="Freeform 90"/>
            <p:cNvSpPr/>
            <p:nvPr/>
          </p:nvSpPr>
          <p:spPr bwMode="auto">
            <a:xfrm rot="5400000">
              <a:off x="6209869" y="3075402"/>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31" name="Freeform 78"/>
            <p:cNvSpPr/>
            <p:nvPr/>
          </p:nvSpPr>
          <p:spPr bwMode="auto">
            <a:xfrm rot="5400000">
              <a:off x="5639645" y="3079946"/>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3">
                <a:lumMod val="20000"/>
                <a:lumOff val="80000"/>
              </a:schemeClr>
            </a:solidFill>
            <a:ln>
              <a:noFill/>
            </a:ln>
          </p:spPr>
          <p:txBody>
            <a:bodyPr vert="horz" wrap="square" lIns="121920" tIns="60960" rIns="121920" bIns="60960" numCol="1" anchor="t" anchorCtr="0" compatLnSpc="1"/>
            <a:lstStyle/>
            <a:p>
              <a:endParaRPr lang="id-ID" sz="2400"/>
            </a:p>
          </p:txBody>
        </p:sp>
        <p:sp>
          <p:nvSpPr>
            <p:cNvPr id="32" name="Freeform 91"/>
            <p:cNvSpPr/>
            <p:nvPr/>
          </p:nvSpPr>
          <p:spPr bwMode="auto">
            <a:xfrm rot="5400000">
              <a:off x="5710071" y="3137877"/>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sp>
          <p:nvSpPr>
            <p:cNvPr id="33" name="Freeform 96"/>
            <p:cNvSpPr/>
            <p:nvPr/>
          </p:nvSpPr>
          <p:spPr bwMode="auto">
            <a:xfrm rot="5400000">
              <a:off x="5209706" y="3137308"/>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p>
          </p:txBody>
        </p:sp>
      </p:grpSp>
      <p:sp>
        <p:nvSpPr>
          <p:cNvPr id="34" name="Freeform 97"/>
          <p:cNvSpPr/>
          <p:nvPr/>
        </p:nvSpPr>
        <p:spPr bwMode="auto">
          <a:xfrm rot="5400000">
            <a:off x="4619038" y="3241180"/>
            <a:ext cx="2335417" cy="13517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91440" tIns="45720" rIns="91440" bIns="45720" numCol="1" anchor="t" anchorCtr="0" compatLnSpc="1"/>
          <a:lstStyle/>
          <a:p>
            <a:endParaRPr lang="id-ID" sz="2400"/>
          </a:p>
        </p:txBody>
      </p:sp>
      <p:grpSp>
        <p:nvGrpSpPr>
          <p:cNvPr id="35" name="Group 34"/>
          <p:cNvGrpSpPr/>
          <p:nvPr/>
        </p:nvGrpSpPr>
        <p:grpSpPr>
          <a:xfrm>
            <a:off x="4922471" y="5069011"/>
            <a:ext cx="2345514" cy="1099176"/>
            <a:chOff x="4922468" y="4967417"/>
            <a:chExt cx="2345514" cy="1099177"/>
          </a:xfrm>
        </p:grpSpPr>
        <p:sp>
          <p:nvSpPr>
            <p:cNvPr id="36" name="TextBox 35"/>
            <p:cNvSpPr txBox="1"/>
            <p:nvPr/>
          </p:nvSpPr>
          <p:spPr>
            <a:xfrm>
              <a:off x="4922468" y="4967417"/>
              <a:ext cx="2345514" cy="461665"/>
            </a:xfrm>
            <a:prstGeom prst="rect">
              <a:avLst/>
            </a:prstGeom>
            <a:noFill/>
          </p:spPr>
          <p:txBody>
            <a:bodyPr wrap="none" rtlCol="0">
              <a:spAutoFit/>
            </a:bodyPr>
            <a:lstStyle/>
            <a:p>
              <a:pPr algn="ctr"/>
              <a:r>
                <a:rPr lang="id-ID" sz="2400" b="1" dirty="0">
                  <a:solidFill>
                    <a:schemeClr val="tx1">
                      <a:lumMod val="65000"/>
                      <a:lumOff val="35000"/>
                    </a:schemeClr>
                  </a:solidFill>
                  <a:latin typeface="+mj-lt"/>
                  <a:cs typeface="Clear Sans" panose="020B0503030202020304" pitchFamily="34" charset="0"/>
                </a:rPr>
                <a:t>HEAD CONCEPT</a:t>
              </a:r>
              <a:endParaRPr lang="en-US" sz="2400" b="1" dirty="0">
                <a:solidFill>
                  <a:schemeClr val="tx1">
                    <a:lumMod val="65000"/>
                    <a:lumOff val="35000"/>
                  </a:schemeClr>
                </a:solidFill>
                <a:latin typeface="+mj-lt"/>
                <a:cs typeface="Clear Sans" panose="020B0503030202020304" pitchFamily="34" charset="0"/>
              </a:endParaRPr>
            </a:p>
          </p:txBody>
        </p:sp>
        <p:sp>
          <p:nvSpPr>
            <p:cNvPr id="37" name="Rectangle 36"/>
            <p:cNvSpPr/>
            <p:nvPr/>
          </p:nvSpPr>
          <p:spPr>
            <a:xfrm>
              <a:off x="5033190" y="5296960"/>
              <a:ext cx="2161625" cy="769634"/>
            </a:xfrm>
            <a:prstGeom prst="rect">
              <a:avLst/>
            </a:prstGeom>
          </p:spPr>
          <p:txBody>
            <a:bodyPr wrap="square">
              <a:spAutoFit/>
            </a:bodyPr>
            <a:lstStyle/>
            <a:p>
              <a:pPr algn="ctr"/>
              <a:r>
                <a:rPr lang="id-ID" sz="1465" dirty="0">
                  <a:solidFill>
                    <a:schemeClr val="tx1">
                      <a:lumMod val="50000"/>
                      <a:lumOff val="50000"/>
                    </a:schemeClr>
                  </a:solidFill>
                </a:rPr>
                <a:t>Lorem ipsum dol sit amet param qui para quam esta</a:t>
              </a:r>
              <a:endParaRPr lang="en-US" sz="1465" dirty="0">
                <a:solidFill>
                  <a:schemeClr val="tx1">
                    <a:lumMod val="50000"/>
                    <a:lumOff val="50000"/>
                  </a:schemeClr>
                </a:solidFill>
              </a:endParaRPr>
            </a:p>
          </p:txBody>
        </p:sp>
      </p:grpSp>
      <p:grpSp>
        <p:nvGrpSpPr>
          <p:cNvPr id="38" name="Group 37"/>
          <p:cNvGrpSpPr/>
          <p:nvPr/>
        </p:nvGrpSpPr>
        <p:grpSpPr>
          <a:xfrm>
            <a:off x="5719160" y="2134753"/>
            <a:ext cx="728115" cy="2341723"/>
            <a:chOff x="5719159" y="2033153"/>
            <a:chExt cx="728114" cy="2341722"/>
          </a:xfrm>
        </p:grpSpPr>
        <p:sp>
          <p:nvSpPr>
            <p:cNvPr id="39" name="Freeform 81"/>
            <p:cNvSpPr/>
            <p:nvPr/>
          </p:nvSpPr>
          <p:spPr bwMode="auto">
            <a:xfrm rot="5400000">
              <a:off x="5499929" y="2252383"/>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9CEAFC"/>
            </a:solidFill>
            <a:ln w="6350">
              <a:noFill/>
            </a:ln>
          </p:spPr>
          <p:txBody>
            <a:bodyPr vert="horz" wrap="square" lIns="121920" tIns="60960" rIns="121920" bIns="60960" numCol="1" anchor="t" anchorCtr="0" compatLnSpc="1"/>
            <a:lstStyle/>
            <a:p>
              <a:endParaRPr lang="id-ID" sz="2400"/>
            </a:p>
          </p:txBody>
        </p:sp>
        <p:sp>
          <p:nvSpPr>
            <p:cNvPr id="40" name="Freeform 82"/>
            <p:cNvSpPr/>
            <p:nvPr/>
          </p:nvSpPr>
          <p:spPr bwMode="auto">
            <a:xfrm rot="5400000">
              <a:off x="5498793" y="3426396"/>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9CEAFC"/>
            </a:solidFill>
            <a:ln>
              <a:noFill/>
            </a:ln>
          </p:spPr>
          <p:txBody>
            <a:bodyPr vert="horz" wrap="square" lIns="121920" tIns="60960" rIns="121920" bIns="60960" numCol="1" anchor="t" anchorCtr="0" compatLnSpc="1"/>
            <a:lstStyle/>
            <a:p>
              <a:endParaRPr lang="id-ID" sz="2400"/>
            </a:p>
          </p:txBody>
        </p:sp>
      </p:grpSp>
      <p:grpSp>
        <p:nvGrpSpPr>
          <p:cNvPr id="41" name="Group 2177"/>
          <p:cNvGrpSpPr/>
          <p:nvPr/>
        </p:nvGrpSpPr>
        <p:grpSpPr>
          <a:xfrm>
            <a:off x="7096589" y="2115659"/>
            <a:ext cx="1597539" cy="783911"/>
            <a:chOff x="33075" y="0"/>
            <a:chExt cx="3467959" cy="1461013"/>
          </a:xfrm>
        </p:grpSpPr>
        <p:sp>
          <p:nvSpPr>
            <p:cNvPr id="42"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sp>
          <p:nvSpPr>
            <p:cNvPr id="43"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grpSp>
      <p:grpSp>
        <p:nvGrpSpPr>
          <p:cNvPr id="44" name="Group 2177"/>
          <p:cNvGrpSpPr/>
          <p:nvPr/>
        </p:nvGrpSpPr>
        <p:grpSpPr>
          <a:xfrm flipH="1">
            <a:off x="3477153" y="2344259"/>
            <a:ext cx="933447" cy="783911"/>
            <a:chOff x="33075" y="0"/>
            <a:chExt cx="3467959" cy="1461013"/>
          </a:xfrm>
        </p:grpSpPr>
        <p:sp>
          <p:nvSpPr>
            <p:cNvPr id="45"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sp>
          <p:nvSpPr>
            <p:cNvPr id="46"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grpSp>
      <p:grpSp>
        <p:nvGrpSpPr>
          <p:cNvPr id="47" name="Group 46"/>
          <p:cNvGrpSpPr/>
          <p:nvPr/>
        </p:nvGrpSpPr>
        <p:grpSpPr>
          <a:xfrm>
            <a:off x="8792638" y="2090534"/>
            <a:ext cx="2251479" cy="1043012"/>
            <a:chOff x="8305761" y="2653556"/>
            <a:chExt cx="2251479" cy="1043011"/>
          </a:xfrm>
        </p:grpSpPr>
        <p:sp>
          <p:nvSpPr>
            <p:cNvPr id="48" name="Text Placeholder 2"/>
            <p:cNvSpPr txBox="1"/>
            <p:nvPr/>
          </p:nvSpPr>
          <p:spPr>
            <a:xfrm>
              <a:off x="8305761" y="2653556"/>
              <a:ext cx="2251479" cy="261780"/>
            </a:xfrm>
            <a:prstGeom prst="rect">
              <a:avLst/>
            </a:prstGeom>
            <a:noFill/>
          </p:spPr>
          <p:txBody>
            <a:bodyPr vert="horz" lIns="121920" tIns="60960" rIns="121920" bIns="6096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id-ID" sz="1465" dirty="0">
                  <a:solidFill>
                    <a:schemeClr val="tx1">
                      <a:lumMod val="65000"/>
                      <a:lumOff val="35000"/>
                    </a:schemeClr>
                  </a:solidFill>
                  <a:latin typeface="Coolvetica Rg" panose="020B0603030602020004" pitchFamily="34" charset="0"/>
                  <a:cs typeface="Clear Sans" panose="020B0503030202020304" pitchFamily="34" charset="0"/>
                </a:rPr>
                <a:t>Concept 3</a:t>
              </a:r>
              <a:endParaRPr lang="en-US" sz="1465" dirty="0">
                <a:solidFill>
                  <a:schemeClr val="tx1">
                    <a:lumMod val="65000"/>
                    <a:lumOff val="35000"/>
                  </a:schemeClr>
                </a:solidFill>
                <a:latin typeface="Coolvetica Rg" panose="020B0603030602020004" pitchFamily="34" charset="0"/>
                <a:cs typeface="Clear Sans" panose="020B0503030202020304" pitchFamily="34" charset="0"/>
              </a:endParaRPr>
            </a:p>
          </p:txBody>
        </p:sp>
        <p:sp>
          <p:nvSpPr>
            <p:cNvPr id="49" name="TextBox 48"/>
            <p:cNvSpPr txBox="1"/>
            <p:nvPr/>
          </p:nvSpPr>
          <p:spPr>
            <a:xfrm>
              <a:off x="8387934" y="2957904"/>
              <a:ext cx="1993890" cy="738663"/>
            </a:xfrm>
            <a:prstGeom prst="rect">
              <a:avLst/>
            </a:prstGeom>
            <a:noFill/>
          </p:spPr>
          <p:txBody>
            <a:bodyPr wrap="square" lIns="0" tIns="0" rIns="0" bIns="0" rtlCol="0">
              <a:spAutoFit/>
            </a:bodyPr>
            <a:lstStyle/>
            <a:p>
              <a:r>
                <a:rPr lang="id-ID" sz="1200" dirty="0">
                  <a:solidFill>
                    <a:schemeClr val="tx1">
                      <a:lumMod val="50000"/>
                      <a:lumOff val="50000"/>
                    </a:schemeClr>
                  </a:solidFill>
                </a:rPr>
                <a:t>Lorem ipsum dol or sit amet para qui quam esta busine paribu morembi para quark estabo</a:t>
              </a:r>
              <a:endParaRPr lang="en-US" sz="1200" dirty="0">
                <a:solidFill>
                  <a:schemeClr val="tx1">
                    <a:lumMod val="50000"/>
                    <a:lumOff val="50000"/>
                  </a:schemeClr>
                </a:solidFill>
              </a:endParaRPr>
            </a:p>
          </p:txBody>
        </p:sp>
      </p:grpSp>
      <p:grpSp>
        <p:nvGrpSpPr>
          <p:cNvPr id="50" name="Group 49"/>
          <p:cNvGrpSpPr/>
          <p:nvPr/>
        </p:nvGrpSpPr>
        <p:grpSpPr>
          <a:xfrm>
            <a:off x="1109590" y="2329551"/>
            <a:ext cx="2251479" cy="867872"/>
            <a:chOff x="1728901" y="2644031"/>
            <a:chExt cx="2251479" cy="867871"/>
          </a:xfrm>
        </p:grpSpPr>
        <p:sp>
          <p:nvSpPr>
            <p:cNvPr id="51" name="Text Placeholder 2"/>
            <p:cNvSpPr txBox="1"/>
            <p:nvPr/>
          </p:nvSpPr>
          <p:spPr>
            <a:xfrm>
              <a:off x="1728901" y="2644031"/>
              <a:ext cx="2251479" cy="261780"/>
            </a:xfrm>
            <a:prstGeom prst="rect">
              <a:avLst/>
            </a:prstGeom>
            <a:noFill/>
          </p:spPr>
          <p:txBody>
            <a:bodyPr vert="horz" lIns="121920" tIns="60960" rIns="121920" bIns="6096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id-ID" sz="1465" dirty="0">
                  <a:solidFill>
                    <a:schemeClr val="tx1">
                      <a:lumMod val="65000"/>
                      <a:lumOff val="35000"/>
                    </a:schemeClr>
                  </a:solidFill>
                  <a:latin typeface="Coolvetica Rg" panose="020B0603030602020004" pitchFamily="34" charset="0"/>
                  <a:cs typeface="Clear Sans" panose="020B0503030202020304" pitchFamily="34" charset="0"/>
                </a:rPr>
                <a:t>Concept 1</a:t>
              </a:r>
              <a:endParaRPr lang="en-US" sz="1465" dirty="0">
                <a:solidFill>
                  <a:schemeClr val="tx1">
                    <a:lumMod val="65000"/>
                    <a:lumOff val="35000"/>
                  </a:schemeClr>
                </a:solidFill>
                <a:latin typeface="Coolvetica Rg" panose="020B0603030602020004" pitchFamily="34" charset="0"/>
                <a:cs typeface="Clear Sans" panose="020B0503030202020304" pitchFamily="34" charset="0"/>
              </a:endParaRPr>
            </a:p>
          </p:txBody>
        </p:sp>
        <p:sp>
          <p:nvSpPr>
            <p:cNvPr id="52" name="TextBox 51"/>
            <p:cNvSpPr txBox="1"/>
            <p:nvPr/>
          </p:nvSpPr>
          <p:spPr>
            <a:xfrm>
              <a:off x="1943100" y="2957904"/>
              <a:ext cx="1929574" cy="553998"/>
            </a:xfrm>
            <a:prstGeom prst="rect">
              <a:avLst/>
            </a:prstGeom>
            <a:noFill/>
          </p:spPr>
          <p:txBody>
            <a:bodyPr wrap="square" lIns="0" tIns="0" rIns="0" bIns="0" rtlCol="0">
              <a:spAutoFit/>
            </a:bodyPr>
            <a:lstStyle/>
            <a:p>
              <a:pPr algn="r"/>
              <a:r>
                <a:rPr lang="id-ID" sz="1200" dirty="0">
                  <a:solidFill>
                    <a:schemeClr val="tx1">
                      <a:lumMod val="50000"/>
                      <a:lumOff val="50000"/>
                    </a:schemeClr>
                  </a:solidFill>
                </a:rPr>
                <a:t>Lorem ipsum dol or sit amet para qui para quam esta busine paribu morembi para</a:t>
              </a:r>
              <a:endParaRPr lang="en-US" sz="1200" dirty="0">
                <a:solidFill>
                  <a:schemeClr val="tx1">
                    <a:lumMod val="50000"/>
                    <a:lumOff val="50000"/>
                  </a:schemeClr>
                </a:solidFill>
              </a:endParaRPr>
            </a:p>
          </p:txBody>
        </p:sp>
      </p:grpSp>
      <p:grpSp>
        <p:nvGrpSpPr>
          <p:cNvPr id="53" name="Group 2177"/>
          <p:cNvGrpSpPr/>
          <p:nvPr/>
        </p:nvGrpSpPr>
        <p:grpSpPr>
          <a:xfrm rot="5400000">
            <a:off x="5858719" y="4189569"/>
            <a:ext cx="448992" cy="783911"/>
            <a:chOff x="33075" y="0"/>
            <a:chExt cx="3467959" cy="1461013"/>
          </a:xfrm>
        </p:grpSpPr>
        <p:sp>
          <p:nvSpPr>
            <p:cNvPr id="54"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sp>
          <p:nvSpPr>
            <p:cNvPr id="55"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grpSp>
      <p:grpSp>
        <p:nvGrpSpPr>
          <p:cNvPr id="56" name="Group 2177"/>
          <p:cNvGrpSpPr/>
          <p:nvPr/>
        </p:nvGrpSpPr>
        <p:grpSpPr>
          <a:xfrm>
            <a:off x="7797405" y="3505517"/>
            <a:ext cx="896723" cy="783911"/>
            <a:chOff x="33075" y="0"/>
            <a:chExt cx="3467959" cy="1461013"/>
          </a:xfrm>
        </p:grpSpPr>
        <p:sp>
          <p:nvSpPr>
            <p:cNvPr id="57"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sp>
          <p:nvSpPr>
            <p:cNvPr id="58"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grpSp>
      <p:grpSp>
        <p:nvGrpSpPr>
          <p:cNvPr id="59" name="Group 2177"/>
          <p:cNvGrpSpPr/>
          <p:nvPr/>
        </p:nvGrpSpPr>
        <p:grpSpPr>
          <a:xfrm flipH="1">
            <a:off x="3477649" y="3734117"/>
            <a:ext cx="1597539" cy="783911"/>
            <a:chOff x="33075" y="0"/>
            <a:chExt cx="3467959" cy="1461013"/>
          </a:xfrm>
        </p:grpSpPr>
        <p:sp>
          <p:nvSpPr>
            <p:cNvPr id="60"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sp>
          <p:nvSpPr>
            <p:cNvPr id="61"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67733" tIns="67733" rIns="67733" bIns="67733" numCol="1" anchor="ctr">
              <a:noAutofit/>
            </a:bodyPr>
            <a:lstStyle/>
            <a:p>
              <a:pPr lvl="0">
                <a:defRPr sz="3200">
                  <a:solidFill>
                    <a:srgbClr val="000000"/>
                  </a:solidFill>
                  <a:latin typeface="Helvetica Light"/>
                  <a:ea typeface="Helvetica Light"/>
                  <a:cs typeface="Helvetica Light"/>
                  <a:sym typeface="Helvetica Light"/>
                </a:defRPr>
              </a:pPr>
              <a:endParaRPr sz="4265"/>
            </a:p>
          </p:txBody>
        </p:sp>
      </p:grpSp>
      <p:grpSp>
        <p:nvGrpSpPr>
          <p:cNvPr id="62" name="Group 61"/>
          <p:cNvGrpSpPr/>
          <p:nvPr/>
        </p:nvGrpSpPr>
        <p:grpSpPr>
          <a:xfrm>
            <a:off x="8792638" y="3503262"/>
            <a:ext cx="2251479" cy="1043012"/>
            <a:chOff x="8305761" y="2653556"/>
            <a:chExt cx="2251479" cy="1043011"/>
          </a:xfrm>
        </p:grpSpPr>
        <p:sp>
          <p:nvSpPr>
            <p:cNvPr id="63" name="Text Placeholder 2"/>
            <p:cNvSpPr txBox="1"/>
            <p:nvPr/>
          </p:nvSpPr>
          <p:spPr>
            <a:xfrm>
              <a:off x="8305761" y="2653556"/>
              <a:ext cx="2251479" cy="261780"/>
            </a:xfrm>
            <a:prstGeom prst="rect">
              <a:avLst/>
            </a:prstGeom>
            <a:noFill/>
          </p:spPr>
          <p:txBody>
            <a:bodyPr vert="horz" lIns="121920" tIns="60960" rIns="121920" bIns="6096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id-ID" sz="1465" dirty="0">
                  <a:solidFill>
                    <a:schemeClr val="tx1">
                      <a:lumMod val="65000"/>
                      <a:lumOff val="35000"/>
                    </a:schemeClr>
                  </a:solidFill>
                  <a:latin typeface="Coolvetica Rg" panose="020B0603030602020004" pitchFamily="34" charset="0"/>
                  <a:cs typeface="Clear Sans" panose="020B0503030202020304" pitchFamily="34" charset="0"/>
                </a:rPr>
                <a:t>Concept 4</a:t>
              </a:r>
              <a:endParaRPr lang="en-US" sz="1465" dirty="0">
                <a:solidFill>
                  <a:schemeClr val="tx1">
                    <a:lumMod val="65000"/>
                    <a:lumOff val="35000"/>
                  </a:schemeClr>
                </a:solidFill>
                <a:latin typeface="Coolvetica Rg" panose="020B0603030602020004" pitchFamily="34" charset="0"/>
                <a:cs typeface="Clear Sans" panose="020B0503030202020304" pitchFamily="34" charset="0"/>
              </a:endParaRPr>
            </a:p>
          </p:txBody>
        </p:sp>
        <p:sp>
          <p:nvSpPr>
            <p:cNvPr id="64" name="TextBox 63"/>
            <p:cNvSpPr txBox="1"/>
            <p:nvPr/>
          </p:nvSpPr>
          <p:spPr>
            <a:xfrm>
              <a:off x="8387934" y="2957904"/>
              <a:ext cx="2059603" cy="738663"/>
            </a:xfrm>
            <a:prstGeom prst="rect">
              <a:avLst/>
            </a:prstGeom>
            <a:noFill/>
          </p:spPr>
          <p:txBody>
            <a:bodyPr wrap="square" lIns="0" tIns="0" rIns="0" bIns="0" rtlCol="0">
              <a:spAutoFit/>
            </a:bodyPr>
            <a:lstStyle/>
            <a:p>
              <a:r>
                <a:rPr lang="id-ID" sz="1200" dirty="0">
                  <a:solidFill>
                    <a:schemeClr val="tx1">
                      <a:lumMod val="50000"/>
                      <a:lumOff val="50000"/>
                    </a:schemeClr>
                  </a:solidFill>
                </a:rPr>
                <a:t>Lorem ipsum dol or sit amet para qui quam esta busine paribu morembi para quark estabo</a:t>
              </a:r>
              <a:endParaRPr lang="en-US" sz="1200" dirty="0">
                <a:solidFill>
                  <a:schemeClr val="tx1">
                    <a:lumMod val="50000"/>
                    <a:lumOff val="50000"/>
                  </a:schemeClr>
                </a:solidFill>
              </a:endParaRPr>
            </a:p>
          </p:txBody>
        </p:sp>
      </p:grpSp>
      <p:grpSp>
        <p:nvGrpSpPr>
          <p:cNvPr id="65" name="Group 64"/>
          <p:cNvGrpSpPr/>
          <p:nvPr/>
        </p:nvGrpSpPr>
        <p:grpSpPr>
          <a:xfrm>
            <a:off x="1109590" y="3726956"/>
            <a:ext cx="2251479" cy="1052538"/>
            <a:chOff x="1728901" y="2644031"/>
            <a:chExt cx="2251479" cy="1052539"/>
          </a:xfrm>
        </p:grpSpPr>
        <p:sp>
          <p:nvSpPr>
            <p:cNvPr id="66" name="Text Placeholder 2"/>
            <p:cNvSpPr txBox="1"/>
            <p:nvPr/>
          </p:nvSpPr>
          <p:spPr>
            <a:xfrm>
              <a:off x="1728901" y="2644031"/>
              <a:ext cx="2251479" cy="261780"/>
            </a:xfrm>
            <a:prstGeom prst="rect">
              <a:avLst/>
            </a:prstGeom>
            <a:noFill/>
          </p:spPr>
          <p:txBody>
            <a:bodyPr vert="horz" lIns="121920" tIns="60960" rIns="121920" bIns="6096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id-ID" sz="1465" dirty="0">
                  <a:solidFill>
                    <a:schemeClr val="tx1">
                      <a:lumMod val="65000"/>
                      <a:lumOff val="35000"/>
                    </a:schemeClr>
                  </a:solidFill>
                  <a:latin typeface="Coolvetica Rg" panose="020B0603030602020004" pitchFamily="34" charset="0"/>
                  <a:cs typeface="Clear Sans" panose="020B0503030202020304" pitchFamily="34" charset="0"/>
                </a:rPr>
                <a:t>Concept 2</a:t>
              </a:r>
              <a:endParaRPr lang="en-US" sz="1465" dirty="0">
                <a:solidFill>
                  <a:schemeClr val="tx1">
                    <a:lumMod val="65000"/>
                    <a:lumOff val="35000"/>
                  </a:schemeClr>
                </a:solidFill>
                <a:latin typeface="Coolvetica Rg" panose="020B0603030602020004" pitchFamily="34" charset="0"/>
                <a:cs typeface="Clear Sans" panose="020B0503030202020304" pitchFamily="34" charset="0"/>
              </a:endParaRPr>
            </a:p>
          </p:txBody>
        </p:sp>
        <p:sp>
          <p:nvSpPr>
            <p:cNvPr id="67" name="TextBox 66"/>
            <p:cNvSpPr txBox="1"/>
            <p:nvPr/>
          </p:nvSpPr>
          <p:spPr>
            <a:xfrm>
              <a:off x="1943100" y="2957905"/>
              <a:ext cx="1929574" cy="738665"/>
            </a:xfrm>
            <a:prstGeom prst="rect">
              <a:avLst/>
            </a:prstGeom>
            <a:noFill/>
          </p:spPr>
          <p:txBody>
            <a:bodyPr wrap="square" lIns="0" tIns="0" rIns="0" bIns="0" rtlCol="0">
              <a:spAutoFit/>
            </a:bodyPr>
            <a:lstStyle/>
            <a:p>
              <a:pPr algn="r"/>
              <a:r>
                <a:rPr lang="id-ID" sz="1200" dirty="0">
                  <a:solidFill>
                    <a:schemeClr val="tx1">
                      <a:lumMod val="50000"/>
                      <a:lumOff val="50000"/>
                    </a:schemeClr>
                  </a:solidFill>
                </a:rPr>
                <a:t>Lorem ipsum dol or sit amet para qui para quam esta busine paribu morembi para</a:t>
              </a:r>
              <a:endParaRPr lang="en-US" sz="1200" dirty="0">
                <a:solidFill>
                  <a:schemeClr val="tx1">
                    <a:lumMod val="50000"/>
                    <a:lumOff val="50000"/>
                  </a:schemeClr>
                </a:solidFill>
              </a:endParaRPr>
            </a:p>
            <a:p>
              <a:pPr algn="r"/>
              <a:endParaRPr lang="en-US" sz="1200" dirty="0">
                <a:solidFill>
                  <a:schemeClr val="tx1">
                    <a:lumMod val="50000"/>
                    <a:lumOff val="50000"/>
                  </a:schemeClr>
                </a:solidFill>
              </a:endParaRPr>
            </a:p>
          </p:txBody>
        </p:sp>
      </p:grpSp>
      <p:grpSp>
        <p:nvGrpSpPr>
          <p:cNvPr id="2" name="组合 54"/>
          <p:cNvGrpSpPr/>
          <p:nvPr/>
        </p:nvGrpSpPr>
        <p:grpSpPr>
          <a:xfrm>
            <a:off x="2" y="380745"/>
            <a:ext cx="5075186" cy="809099"/>
            <a:chOff x="0" y="359767"/>
            <a:chExt cx="4796316" cy="764523"/>
          </a:xfrm>
        </p:grpSpPr>
        <p:sp>
          <p:nvSpPr>
            <p:cNvPr id="3" name="TextBox 55"/>
            <p:cNvSpPr txBox="1"/>
            <p:nvPr/>
          </p:nvSpPr>
          <p:spPr>
            <a:xfrm>
              <a:off x="964848" y="742867"/>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68"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69" name="矩形 68"/>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right)">
                                      <p:cBhvr>
                                        <p:cTn id="32" dur="500"/>
                                        <p:tgtEl>
                                          <p:spTgt spid="44"/>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right)">
                                      <p:cBhvr>
                                        <p:cTn id="40" dur="500"/>
                                        <p:tgtEl>
                                          <p:spTgt spid="59"/>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par>
                          <p:cTn id="53" fill="hold">
                            <p:stCondLst>
                              <p:cond delay="5500"/>
                            </p:stCondLst>
                            <p:childTnLst>
                              <p:par>
                                <p:cTn id="54" presetID="22" presetClass="entr" presetSubtype="8"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500"/>
                                        <p:tgtEl>
                                          <p:spTgt spid="56"/>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1806" y="3413346"/>
            <a:ext cx="4992398" cy="323374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noFill/>
          <a:ln w="0">
            <a:solidFill>
              <a:schemeClr val="tx1">
                <a:lumMod val="50000"/>
                <a:lumOff val="50000"/>
              </a:schemeClr>
            </a:solidFill>
            <a:prstDash val="solid"/>
            <a:round/>
          </a:ln>
          <a:extLst>
            <a:ext uri="{909E8E84-426E-40DD-AFC4-6F175D3DCCD1}">
              <a14:hiddenFill xmlns:a14="http://schemas.microsoft.com/office/drawing/2010/main">
                <a:solidFill>
                  <a:schemeClr val="accent1"/>
                </a:solidFill>
              </a14:hiddenFill>
            </a:ext>
          </a:extLst>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Freeform 7"/>
          <p:cNvSpPr/>
          <p:nvPr/>
        </p:nvSpPr>
        <p:spPr bwMode="auto">
          <a:xfrm rot="360000">
            <a:off x="2803859" y="3722210"/>
            <a:ext cx="9361650" cy="3126571"/>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noFill/>
          <a:ln w="0">
            <a:solidFill>
              <a:schemeClr val="tx1">
                <a:lumMod val="50000"/>
                <a:lumOff val="50000"/>
              </a:schemeClr>
            </a:solidFill>
            <a:prstDash val="solid"/>
            <a:round/>
          </a:ln>
          <a:extLst>
            <a:ext uri="{909E8E84-426E-40DD-AFC4-6F175D3DCCD1}">
              <a14:hiddenFill xmlns:a14="http://schemas.microsoft.com/office/drawing/2010/main">
                <a:solidFill>
                  <a:schemeClr val="accent1">
                    <a:lumMod val="50000"/>
                  </a:schemeClr>
                </a:solidFill>
              </a14:hiddenFill>
            </a:ext>
          </a:extLst>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23" name="Text Box 3"/>
          <p:cNvSpPr>
            <a:spLocks noChangeArrowheads="1"/>
          </p:cNvSpPr>
          <p:nvPr/>
        </p:nvSpPr>
        <p:spPr bwMode="auto">
          <a:xfrm>
            <a:off x="3440561" y="2991679"/>
            <a:ext cx="326243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201X</a:t>
            </a:r>
            <a:endParaRPr kumimoji="0" lang="zh-CN" altLang="en-US" sz="3200"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Add a title</a:t>
            </a:r>
          </a:p>
        </p:txBody>
      </p:sp>
      <p:sp>
        <p:nvSpPr>
          <p:cNvPr id="5124" name="矩形 10"/>
          <p:cNvSpPr>
            <a:spLocks noChangeArrowheads="1"/>
          </p:cNvSpPr>
          <p:nvPr/>
        </p:nvSpPr>
        <p:spPr bwMode="auto">
          <a:xfrm>
            <a:off x="2299904" y="2376589"/>
            <a:ext cx="4403090"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895"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THE 2019 WORK WORK SUMMARY</a:t>
            </a:r>
            <a:endParaRPr kumimoji="0" lang="en-US" altLang="en-US" sz="1895" b="0" i="0" u="none" strike="noStrike" kern="1200" cap="none" spc="0" normalizeH="0" baseline="0" noProof="0" dirty="0">
              <a:ln>
                <a:noFill/>
              </a:ln>
              <a:solidFill>
                <a:srgbClr val="FEA5D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25" name="直接连接符 11"/>
          <p:cNvSpPr>
            <a:spLocks noChangeShapeType="1"/>
          </p:cNvSpPr>
          <p:nvPr/>
        </p:nvSpPr>
        <p:spPr bwMode="auto">
          <a:xfrm>
            <a:off x="1483581" y="2790902"/>
            <a:ext cx="5219413" cy="1588"/>
          </a:xfrm>
          <a:prstGeom prst="line">
            <a:avLst/>
          </a:prstGeom>
          <a:noFill/>
          <a:ln w="6350" cap="flat" cmpd="sng">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95" b="0" i="0" u="none" strike="noStrike" kern="1200" cap="none" spc="0" normalizeH="0" baseline="0" noProof="0">
              <a:ln>
                <a:noFill/>
              </a:ln>
              <a:solidFill>
                <a:srgbClr val="87DFD6"/>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 Box 3"/>
          <p:cNvSpPr>
            <a:spLocks noChangeArrowheads="1"/>
          </p:cNvSpPr>
          <p:nvPr/>
        </p:nvSpPr>
        <p:spPr bwMode="auto">
          <a:xfrm>
            <a:off x="6915290" y="1528854"/>
            <a:ext cx="3170555"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2660" b="0" i="0" u="none" strike="noStrike" kern="1200" cap="none" spc="0" normalizeH="0" baseline="0" noProof="0" dirty="0">
                <a:ln>
                  <a:noFill/>
                </a:ln>
                <a:solidFill>
                  <a:prstClr val="black">
                    <a:lumMod val="50000"/>
                    <a:lumOff val="50000"/>
                  </a:prstClr>
                </a:solidFill>
                <a:effectLst/>
                <a:uLnTx/>
                <a:uFillTx/>
                <a:latin typeface="Impact" panose="020B0806030902050204" pitchFamily="34" charset="0"/>
                <a:ea typeface="微软雅黑" panose="020B0503020204020204" pitchFamily="34" charset="-122"/>
                <a:cs typeface="+mn-cs"/>
                <a:sym typeface="Arial" panose="020B0604020202020204" pitchFamily="34" charset="0"/>
              </a:rPr>
              <a:t>02</a:t>
            </a:r>
            <a:endParaRPr kumimoji="0" lang="en-US" altLang="en-US" sz="22660" b="1" i="0" u="none" strike="noStrike" kern="1200" cap="none" spc="0" normalizeH="0" baseline="0" noProof="0" dirty="0">
              <a:ln>
                <a:noFill/>
              </a:ln>
              <a:solidFill>
                <a:prstClr val="black">
                  <a:lumMod val="50000"/>
                  <a:lumOff val="50000"/>
                </a:prstClr>
              </a:solidFill>
              <a:effectLst/>
              <a:uLnTx/>
              <a:uFillTx/>
              <a:latin typeface="Impact" panose="020B0806030902050204" pitchFamily="34" charset="0"/>
              <a:ea typeface="微软雅黑" panose="020B0503020204020204" pitchFamily="34" charset="-122"/>
              <a:cs typeface="+mn-cs"/>
              <a:sym typeface="Arial" panose="020B0604020202020204" pitchFamily="34" charset="0"/>
            </a:endParaRPr>
          </a:p>
        </p:txBody>
      </p:sp>
      <p:sp>
        <p:nvSpPr>
          <p:cNvPr id="8" name="Freeform 6"/>
          <p:cNvSpPr/>
          <p:nvPr/>
        </p:nvSpPr>
        <p:spPr bwMode="auto">
          <a:xfrm>
            <a:off x="-1806" y="3879825"/>
            <a:ext cx="4992468" cy="2977987"/>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rgbClr val="9CEAFC"/>
          </a:solidFill>
          <a:ln w="0">
            <a:noFill/>
            <a:prstDash val="solid"/>
            <a:round/>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Freeform 7"/>
          <p:cNvSpPr/>
          <p:nvPr/>
        </p:nvSpPr>
        <p:spPr bwMode="auto">
          <a:xfrm>
            <a:off x="2830059" y="4400495"/>
            <a:ext cx="9361941" cy="2457316"/>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rgbClr val="FEC5DE"/>
          </a:solidFill>
          <a:ln w="0">
            <a:noFill/>
            <a:prstDash val="solid"/>
            <a:round/>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123"/>
                                        </p:tgtEl>
                                        <p:attrNameLst>
                                          <p:attrName>style.visibility</p:attrName>
                                        </p:attrNameLst>
                                      </p:cBhvr>
                                      <p:to>
                                        <p:strVal val="visible"/>
                                      </p:to>
                                    </p:set>
                                    <p:anim by="(-#ppt_w*2)" calcmode="lin" valueType="num">
                                      <p:cBhvr rctx="PPT">
                                        <p:cTn id="24" dur="500" autoRev="1" fill="hold">
                                          <p:stCondLst>
                                            <p:cond delay="0"/>
                                          </p:stCondLst>
                                        </p:cTn>
                                        <p:tgtEl>
                                          <p:spTgt spid="5123"/>
                                        </p:tgtEl>
                                        <p:attrNameLst>
                                          <p:attrName>ppt_w</p:attrName>
                                        </p:attrNameLst>
                                      </p:cBhvr>
                                    </p:anim>
                                    <p:anim by="(#ppt_w*0.50)" calcmode="lin" valueType="num">
                                      <p:cBhvr>
                                        <p:cTn id="25" dur="500" decel="50000" autoRev="1" fill="hold">
                                          <p:stCondLst>
                                            <p:cond delay="0"/>
                                          </p:stCondLst>
                                        </p:cTn>
                                        <p:tgtEl>
                                          <p:spTgt spid="5123"/>
                                        </p:tgtEl>
                                        <p:attrNameLst>
                                          <p:attrName>ppt_x</p:attrName>
                                        </p:attrNameLst>
                                      </p:cBhvr>
                                    </p:anim>
                                    <p:anim from="(-#ppt_h/2)" to="(#ppt_y)" calcmode="lin" valueType="num">
                                      <p:cBhvr>
                                        <p:cTn id="26" dur="1000" fill="hold">
                                          <p:stCondLst>
                                            <p:cond delay="0"/>
                                          </p:stCondLst>
                                        </p:cTn>
                                        <p:tgtEl>
                                          <p:spTgt spid="5123"/>
                                        </p:tgtEl>
                                        <p:attrNameLst>
                                          <p:attrName>ppt_y</p:attrName>
                                        </p:attrNameLst>
                                      </p:cBhvr>
                                    </p:anim>
                                    <p:animRot by="21600000">
                                      <p:cBhvr>
                                        <p:cTn id="27" dur="1000" fill="hold">
                                          <p:stCondLst>
                                            <p:cond delay="0"/>
                                          </p:stCondLst>
                                        </p:cTn>
                                        <p:tgtEl>
                                          <p:spTgt spid="512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125"/>
                                        </p:tgtEl>
                                        <p:attrNameLst>
                                          <p:attrName>style.visibility</p:attrName>
                                        </p:attrNameLst>
                                      </p:cBhvr>
                                      <p:to>
                                        <p:strVal val="visible"/>
                                      </p:to>
                                    </p:set>
                                    <p:anim calcmode="lin" valueType="num">
                                      <p:cBhvr additive="base">
                                        <p:cTn id="32" dur="500" fill="hold"/>
                                        <p:tgtEl>
                                          <p:spTgt spid="5125"/>
                                        </p:tgtEl>
                                        <p:attrNameLst>
                                          <p:attrName>ppt_x</p:attrName>
                                        </p:attrNameLst>
                                      </p:cBhvr>
                                      <p:tavLst>
                                        <p:tav tm="0">
                                          <p:val>
                                            <p:strVal val="0-#ppt_w/2"/>
                                          </p:val>
                                        </p:tav>
                                        <p:tav tm="100000">
                                          <p:val>
                                            <p:strVal val="#ppt_x"/>
                                          </p:val>
                                        </p:tav>
                                      </p:tavLst>
                                    </p:anim>
                                    <p:anim calcmode="lin" valueType="num">
                                      <p:cBhvr additive="base">
                                        <p:cTn id="33" dur="500" fill="hold"/>
                                        <p:tgtEl>
                                          <p:spTgt spid="5125"/>
                                        </p:tgtEl>
                                        <p:attrNameLst>
                                          <p:attrName>ppt_y</p:attrName>
                                        </p:attrNameLst>
                                      </p:cBhvr>
                                      <p:tavLst>
                                        <p:tav tm="0">
                                          <p:val>
                                            <p:strVal val="#ppt_y"/>
                                          </p:val>
                                        </p:tav>
                                        <p:tav tm="100000">
                                          <p:val>
                                            <p:strVal val="#ppt_y"/>
                                          </p:val>
                                        </p:tav>
                                      </p:tavLst>
                                    </p:anim>
                                  </p:childTnLst>
                                </p:cTn>
                              </p:par>
                              <p:par>
                                <p:cTn id="34" presetID="56" presetClass="entr" presetSubtype="0" fill="hold" grpId="0" nodeType="withEffect">
                                  <p:stCondLst>
                                    <p:cond delay="0"/>
                                  </p:stCondLst>
                                  <p:iterate type="lt">
                                    <p:tmPct val="10000"/>
                                  </p:iterate>
                                  <p:childTnLst>
                                    <p:set>
                                      <p:cBhvr>
                                        <p:cTn id="35" dur="1" fill="hold">
                                          <p:stCondLst>
                                            <p:cond delay="0"/>
                                          </p:stCondLst>
                                        </p:cTn>
                                        <p:tgtEl>
                                          <p:spTgt spid="5124"/>
                                        </p:tgtEl>
                                        <p:attrNameLst>
                                          <p:attrName>style.visibility</p:attrName>
                                        </p:attrNameLst>
                                      </p:cBhvr>
                                      <p:to>
                                        <p:strVal val="visible"/>
                                      </p:to>
                                    </p:set>
                                    <p:anim by="(-#ppt_w*2)" calcmode="lin" valueType="num">
                                      <p:cBhvr rctx="PPT">
                                        <p:cTn id="36" dur="500" autoRev="1" fill="hold">
                                          <p:stCondLst>
                                            <p:cond delay="0"/>
                                          </p:stCondLst>
                                        </p:cTn>
                                        <p:tgtEl>
                                          <p:spTgt spid="5124"/>
                                        </p:tgtEl>
                                        <p:attrNameLst>
                                          <p:attrName>ppt_w</p:attrName>
                                        </p:attrNameLst>
                                      </p:cBhvr>
                                    </p:anim>
                                    <p:anim by="(#ppt_w*0.50)" calcmode="lin" valueType="num">
                                      <p:cBhvr>
                                        <p:cTn id="37" dur="500" decel="50000" autoRev="1" fill="hold">
                                          <p:stCondLst>
                                            <p:cond delay="0"/>
                                          </p:stCondLst>
                                        </p:cTn>
                                        <p:tgtEl>
                                          <p:spTgt spid="5124"/>
                                        </p:tgtEl>
                                        <p:attrNameLst>
                                          <p:attrName>ppt_x</p:attrName>
                                        </p:attrNameLst>
                                      </p:cBhvr>
                                    </p:anim>
                                    <p:anim from="(-#ppt_h/2)" to="(#ppt_y)" calcmode="lin" valueType="num">
                                      <p:cBhvr>
                                        <p:cTn id="38" dur="1000" fill="hold">
                                          <p:stCondLst>
                                            <p:cond delay="0"/>
                                          </p:stCondLst>
                                        </p:cTn>
                                        <p:tgtEl>
                                          <p:spTgt spid="5124"/>
                                        </p:tgtEl>
                                        <p:attrNameLst>
                                          <p:attrName>ppt_y</p:attrName>
                                        </p:attrNameLst>
                                      </p:cBhvr>
                                    </p:anim>
                                    <p:animRot by="21600000">
                                      <p:cBhvr>
                                        <p:cTn id="39" dur="1000" fill="hold">
                                          <p:stCondLst>
                                            <p:cond delay="0"/>
                                          </p:stCondLst>
                                        </p:cTn>
                                        <p:tgtEl>
                                          <p:spTgt spid="5124"/>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1+#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0-#ppt_w/2"/>
                                          </p:val>
                                        </p:tav>
                                        <p:tav tm="100000">
                                          <p:val>
                                            <p:strVal val="#ppt_x"/>
                                          </p:val>
                                        </p:tav>
                                      </p:tavLst>
                                    </p:anim>
                                    <p:anim calcmode="lin" valueType="num">
                                      <p:cBhvr additive="base">
                                        <p:cTn id="5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5123" grpId="0"/>
      <p:bldP spid="5124" grpId="0"/>
      <p:bldP spid="5125" grpId="0" bldLvl="0" animBg="1"/>
      <p:bldP spid="7" grpId="0"/>
      <p:bldP spid="8" grpId="0" bldLvl="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962900" y="2290445"/>
            <a:ext cx="3968115" cy="3399790"/>
            <a:chOff x="11722" y="4016"/>
            <a:chExt cx="6249" cy="5354"/>
          </a:xfrm>
        </p:grpSpPr>
        <p:grpSp>
          <p:nvGrpSpPr>
            <p:cNvPr id="5" name="Group 4"/>
            <p:cNvGrpSpPr/>
            <p:nvPr/>
          </p:nvGrpSpPr>
          <p:grpSpPr>
            <a:xfrm>
              <a:off x="11722" y="4016"/>
              <a:ext cx="3803" cy="1316"/>
              <a:chOff x="7455444" y="2274291"/>
              <a:chExt cx="2414652" cy="835890"/>
            </a:xfrm>
          </p:grpSpPr>
          <p:sp>
            <p:nvSpPr>
              <p:cNvPr id="6" name="TextBox 5"/>
              <p:cNvSpPr txBox="1"/>
              <p:nvPr/>
            </p:nvSpPr>
            <p:spPr>
              <a:xfrm>
                <a:off x="7455444" y="2556183"/>
                <a:ext cx="2298156" cy="553998"/>
              </a:xfrm>
              <a:prstGeom prst="rect">
                <a:avLst/>
              </a:prstGeom>
              <a:noFill/>
            </p:spPr>
            <p:txBody>
              <a:bodyPr wrap="square" lIns="0" tIns="0" rIns="0" bIns="0" rtlCol="0">
                <a:spAutoFit/>
              </a:bodyPr>
              <a:lstStyle/>
              <a:p>
                <a:r>
                  <a:rPr lang="id-ID" sz="1200" dirty="0">
                    <a:solidFill>
                      <a:schemeClr val="bg1">
                        <a:lumMod val="50000"/>
                      </a:schemeClr>
                    </a:solidFill>
                    <a:ea typeface="Open Sans" panose="020B0606030504020204" pitchFamily="34" charset="0"/>
                    <a:cs typeface="Open Sans" panose="020B0606030504020204" pitchFamily="34" charset="0"/>
                  </a:rPr>
                  <a:t>eteca vuram qui para quam dalar eritrea gurayya huora volput vlaar boit dolro sit amet</a:t>
                </a:r>
                <a:endParaRPr lang="en-US" sz="1200" dirty="0">
                  <a:solidFill>
                    <a:schemeClr val="bg1">
                      <a:lumMod val="50000"/>
                    </a:schemeClr>
                  </a:solidFill>
                  <a:cs typeface="Clear Sans Light" panose="020B0303030202020304" pitchFamily="34" charset="0"/>
                </a:endParaRPr>
              </a:p>
            </p:txBody>
          </p:sp>
          <p:sp>
            <p:nvSpPr>
              <p:cNvPr id="7" name="TextBox 6"/>
              <p:cNvSpPr txBox="1"/>
              <p:nvPr/>
            </p:nvSpPr>
            <p:spPr>
              <a:xfrm>
                <a:off x="7455444" y="2274291"/>
                <a:ext cx="2414652" cy="246221"/>
              </a:xfrm>
              <a:prstGeom prst="rect">
                <a:avLst/>
              </a:prstGeom>
              <a:noFill/>
            </p:spPr>
            <p:txBody>
              <a:bodyPr wrap="square" lIns="0" tIns="0" rIns="0" bIns="0" rtlCol="0">
                <a:spAutoFit/>
              </a:bodyPr>
              <a:lstStyle/>
              <a:p>
                <a:r>
                  <a:rPr lang="id-ID" sz="1600" dirty="0">
                    <a:solidFill>
                      <a:schemeClr val="tx1">
                        <a:lumMod val="65000"/>
                        <a:lumOff val="35000"/>
                      </a:schemeClr>
                    </a:solidFill>
                    <a:latin typeface="Coolvetica Rg" panose="020B0603030602020004" pitchFamily="34" charset="0"/>
                    <a:cs typeface="Clear Sans" panose="020B0503030202020304" pitchFamily="34" charset="0"/>
                  </a:rPr>
                  <a:t>Launch</a:t>
                </a:r>
                <a:endParaRPr lang="en-GB" sz="1600" dirty="0">
                  <a:solidFill>
                    <a:schemeClr val="tx1">
                      <a:lumMod val="65000"/>
                      <a:lumOff val="35000"/>
                    </a:schemeClr>
                  </a:solidFill>
                  <a:latin typeface="Coolvetica Rg" panose="020B0603030602020004" pitchFamily="34" charset="0"/>
                  <a:cs typeface="Clear Sans" panose="020B0503030202020304" pitchFamily="34" charset="0"/>
                </a:endParaRPr>
              </a:p>
            </p:txBody>
          </p:sp>
        </p:grpSp>
        <p:grpSp>
          <p:nvGrpSpPr>
            <p:cNvPr id="8" name="Group 7"/>
            <p:cNvGrpSpPr/>
            <p:nvPr/>
          </p:nvGrpSpPr>
          <p:grpSpPr>
            <a:xfrm>
              <a:off x="12996" y="5925"/>
              <a:ext cx="3803" cy="1316"/>
              <a:chOff x="8264369" y="3486756"/>
              <a:chExt cx="2414652" cy="835890"/>
            </a:xfrm>
          </p:grpSpPr>
          <p:sp>
            <p:nvSpPr>
              <p:cNvPr id="9" name="TextBox 8"/>
              <p:cNvSpPr txBox="1"/>
              <p:nvPr/>
            </p:nvSpPr>
            <p:spPr>
              <a:xfrm>
                <a:off x="8264369" y="3768648"/>
                <a:ext cx="2399151" cy="553998"/>
              </a:xfrm>
              <a:prstGeom prst="rect">
                <a:avLst/>
              </a:prstGeom>
              <a:noFill/>
            </p:spPr>
            <p:txBody>
              <a:bodyPr wrap="square" lIns="0" tIns="0" rIns="0" bIns="0" rtlCol="0">
                <a:spAutoFit/>
              </a:bodyPr>
              <a:lstStyle/>
              <a:p>
                <a:r>
                  <a:rPr lang="id-ID" sz="1200" dirty="0">
                    <a:solidFill>
                      <a:schemeClr val="bg1">
                        <a:lumMod val="50000"/>
                      </a:schemeClr>
                    </a:solidFill>
                    <a:ea typeface="Open Sans" panose="020B0606030504020204" pitchFamily="34" charset="0"/>
                    <a:cs typeface="Open Sans" panose="020B0606030504020204" pitchFamily="34" charset="0"/>
                  </a:rPr>
                  <a:t>eteca vuram qui para quam dalar eritrea gurayya huora volput vlaar boit dolro sit amet</a:t>
                </a:r>
                <a:endParaRPr lang="en-US" sz="1200" dirty="0">
                  <a:solidFill>
                    <a:schemeClr val="bg1">
                      <a:lumMod val="50000"/>
                    </a:schemeClr>
                  </a:solidFill>
                  <a:cs typeface="Clear Sans Light" panose="020B0303030202020304" pitchFamily="34" charset="0"/>
                </a:endParaRPr>
              </a:p>
            </p:txBody>
          </p:sp>
          <p:sp>
            <p:nvSpPr>
              <p:cNvPr id="10" name="TextBox 9"/>
              <p:cNvSpPr txBox="1"/>
              <p:nvPr/>
            </p:nvSpPr>
            <p:spPr>
              <a:xfrm>
                <a:off x="8264369" y="3486756"/>
                <a:ext cx="2414652" cy="246221"/>
              </a:xfrm>
              <a:prstGeom prst="rect">
                <a:avLst/>
              </a:prstGeom>
              <a:noFill/>
            </p:spPr>
            <p:txBody>
              <a:bodyPr wrap="square" lIns="0" tIns="0" rIns="0" bIns="0" rtlCol="0">
                <a:spAutoFit/>
              </a:bodyPr>
              <a:lstStyle/>
              <a:p>
                <a:r>
                  <a:rPr lang="id-ID" sz="1600" dirty="0">
                    <a:solidFill>
                      <a:schemeClr val="tx1">
                        <a:lumMod val="65000"/>
                        <a:lumOff val="35000"/>
                      </a:schemeClr>
                    </a:solidFill>
                    <a:latin typeface="Coolvetica Rg" panose="020B0603030602020004" pitchFamily="34" charset="0"/>
                    <a:cs typeface="Clear Sans" panose="020B0503030202020304" pitchFamily="34" charset="0"/>
                  </a:rPr>
                  <a:t>Research</a:t>
                </a:r>
                <a:endParaRPr lang="en-GB" sz="1600" dirty="0">
                  <a:solidFill>
                    <a:schemeClr val="tx1">
                      <a:lumMod val="65000"/>
                      <a:lumOff val="35000"/>
                    </a:schemeClr>
                  </a:solidFill>
                  <a:latin typeface="Coolvetica Rg" panose="020B0603030602020004" pitchFamily="34" charset="0"/>
                  <a:cs typeface="Clear Sans" panose="020B0503030202020304" pitchFamily="34" charset="0"/>
                </a:endParaRPr>
              </a:p>
            </p:txBody>
          </p:sp>
        </p:grpSp>
        <p:grpSp>
          <p:nvGrpSpPr>
            <p:cNvPr id="11" name="Group 10"/>
            <p:cNvGrpSpPr/>
            <p:nvPr/>
          </p:nvGrpSpPr>
          <p:grpSpPr>
            <a:xfrm>
              <a:off x="14169" y="8054"/>
              <a:ext cx="3803" cy="1316"/>
              <a:chOff x="9009142" y="4838712"/>
              <a:chExt cx="2414652" cy="835890"/>
            </a:xfrm>
          </p:grpSpPr>
          <p:sp>
            <p:nvSpPr>
              <p:cNvPr id="12" name="TextBox 11"/>
              <p:cNvSpPr txBox="1"/>
              <p:nvPr/>
            </p:nvSpPr>
            <p:spPr>
              <a:xfrm>
                <a:off x="9009142" y="5120604"/>
                <a:ext cx="2414652" cy="553998"/>
              </a:xfrm>
              <a:prstGeom prst="rect">
                <a:avLst/>
              </a:prstGeom>
              <a:noFill/>
            </p:spPr>
            <p:txBody>
              <a:bodyPr wrap="square" lIns="0" tIns="0" rIns="0" bIns="0" rtlCol="0">
                <a:spAutoFit/>
              </a:bodyPr>
              <a:lstStyle/>
              <a:p>
                <a:r>
                  <a:rPr lang="id-ID" sz="1200" dirty="0">
                    <a:solidFill>
                      <a:schemeClr val="bg1">
                        <a:lumMod val="50000"/>
                      </a:schemeClr>
                    </a:solidFill>
                    <a:ea typeface="Open Sans" panose="020B0606030504020204" pitchFamily="34" charset="0"/>
                    <a:cs typeface="Open Sans" panose="020B0606030504020204" pitchFamily="34" charset="0"/>
                  </a:rPr>
                  <a:t>eteca vuram qui para quam dalar eritrea gurayya huora volput vlaar boit dolro sit amet</a:t>
                </a:r>
                <a:endParaRPr lang="en-US" sz="1200" dirty="0">
                  <a:solidFill>
                    <a:schemeClr val="bg1">
                      <a:lumMod val="50000"/>
                    </a:schemeClr>
                  </a:solidFill>
                  <a:cs typeface="Clear Sans Light" panose="020B0303030202020304" pitchFamily="34" charset="0"/>
                </a:endParaRPr>
              </a:p>
            </p:txBody>
          </p:sp>
          <p:sp>
            <p:nvSpPr>
              <p:cNvPr id="13" name="TextBox 12"/>
              <p:cNvSpPr txBox="1"/>
              <p:nvPr/>
            </p:nvSpPr>
            <p:spPr>
              <a:xfrm>
                <a:off x="9009142" y="4838712"/>
                <a:ext cx="2414652" cy="246221"/>
              </a:xfrm>
              <a:prstGeom prst="rect">
                <a:avLst/>
              </a:prstGeom>
              <a:noFill/>
            </p:spPr>
            <p:txBody>
              <a:bodyPr wrap="square" lIns="0" tIns="0" rIns="0" bIns="0" rtlCol="0">
                <a:spAutoFit/>
              </a:bodyPr>
              <a:lstStyle/>
              <a:p>
                <a:r>
                  <a:rPr lang="id-ID" sz="1600" dirty="0">
                    <a:solidFill>
                      <a:schemeClr val="tx1">
                        <a:lumMod val="65000"/>
                        <a:lumOff val="35000"/>
                      </a:schemeClr>
                    </a:solidFill>
                    <a:latin typeface="Coolvetica Rg" panose="020B0603030602020004" pitchFamily="34" charset="0"/>
                    <a:cs typeface="Clear Sans" panose="020B0503030202020304" pitchFamily="34" charset="0"/>
                  </a:rPr>
                  <a:t>Design</a:t>
                </a:r>
                <a:endParaRPr lang="en-GB" sz="1600" dirty="0">
                  <a:solidFill>
                    <a:schemeClr val="tx1">
                      <a:lumMod val="65000"/>
                      <a:lumOff val="35000"/>
                    </a:schemeClr>
                  </a:solidFill>
                  <a:latin typeface="Coolvetica Rg" panose="020B0603030602020004" pitchFamily="34" charset="0"/>
                  <a:cs typeface="Clear Sans" panose="020B0503030202020304" pitchFamily="34" charset="0"/>
                </a:endParaRPr>
              </a:p>
            </p:txBody>
          </p:sp>
        </p:grpSp>
      </p:grpSp>
      <p:grpSp>
        <p:nvGrpSpPr>
          <p:cNvPr id="3" name="组合 2"/>
          <p:cNvGrpSpPr/>
          <p:nvPr/>
        </p:nvGrpSpPr>
        <p:grpSpPr>
          <a:xfrm>
            <a:off x="234315" y="2290445"/>
            <a:ext cx="3996055" cy="3396615"/>
            <a:chOff x="1170" y="4016"/>
            <a:chExt cx="6293" cy="5349"/>
          </a:xfrm>
        </p:grpSpPr>
        <p:grpSp>
          <p:nvGrpSpPr>
            <p:cNvPr id="14" name="Group 13"/>
            <p:cNvGrpSpPr/>
            <p:nvPr/>
          </p:nvGrpSpPr>
          <p:grpSpPr>
            <a:xfrm>
              <a:off x="3831" y="4016"/>
              <a:ext cx="3632" cy="1316"/>
              <a:chOff x="2444750" y="2274291"/>
              <a:chExt cx="2306008" cy="835890"/>
            </a:xfrm>
          </p:grpSpPr>
          <p:sp>
            <p:nvSpPr>
              <p:cNvPr id="15" name="TextBox 14"/>
              <p:cNvSpPr txBox="1"/>
              <p:nvPr/>
            </p:nvSpPr>
            <p:spPr>
              <a:xfrm>
                <a:off x="2444750" y="2556183"/>
                <a:ext cx="2306007" cy="553998"/>
              </a:xfrm>
              <a:prstGeom prst="rect">
                <a:avLst/>
              </a:prstGeom>
              <a:noFill/>
            </p:spPr>
            <p:txBody>
              <a:bodyPr wrap="square" lIns="0" tIns="0" rIns="0" bIns="0" rtlCol="0">
                <a:spAutoFit/>
              </a:bodyPr>
              <a:lstStyle/>
              <a:p>
                <a:pPr algn="r"/>
                <a:r>
                  <a:rPr lang="id-ID" sz="1200" dirty="0">
                    <a:solidFill>
                      <a:schemeClr val="bg1">
                        <a:lumMod val="50000"/>
                      </a:schemeClr>
                    </a:solidFill>
                    <a:ea typeface="Open Sans" panose="020B0606030504020204" pitchFamily="34" charset="0"/>
                    <a:cs typeface="Open Sans" panose="020B0606030504020204" pitchFamily="34" charset="0"/>
                  </a:rPr>
                  <a:t>eteca vuram qui para quam dalar eritrea gurayya huora volput vlaar boit dolro sit amet</a:t>
                </a:r>
                <a:endParaRPr lang="en-US" sz="1200" dirty="0">
                  <a:solidFill>
                    <a:schemeClr val="bg1">
                      <a:lumMod val="50000"/>
                    </a:schemeClr>
                  </a:solidFill>
                  <a:cs typeface="Clear Sans Light" panose="020B0303030202020304" pitchFamily="34" charset="0"/>
                </a:endParaRPr>
              </a:p>
            </p:txBody>
          </p:sp>
          <p:sp>
            <p:nvSpPr>
              <p:cNvPr id="16" name="TextBox 15"/>
              <p:cNvSpPr txBox="1"/>
              <p:nvPr/>
            </p:nvSpPr>
            <p:spPr>
              <a:xfrm>
                <a:off x="2756194" y="2274291"/>
                <a:ext cx="1994564" cy="246221"/>
              </a:xfrm>
              <a:prstGeom prst="rect">
                <a:avLst/>
              </a:prstGeom>
              <a:noFill/>
            </p:spPr>
            <p:txBody>
              <a:bodyPr wrap="square" lIns="0" tIns="0" rIns="0" bIns="0" rtlCol="0">
                <a:spAutoFit/>
              </a:bodyPr>
              <a:lstStyle/>
              <a:p>
                <a:pPr algn="r"/>
                <a:r>
                  <a:rPr lang="id-ID" sz="1600" dirty="0">
                    <a:solidFill>
                      <a:schemeClr val="tx1">
                        <a:lumMod val="65000"/>
                        <a:lumOff val="35000"/>
                      </a:schemeClr>
                    </a:solidFill>
                    <a:latin typeface="Coolvetica Rg" panose="020B0603030602020004" pitchFamily="34" charset="0"/>
                    <a:cs typeface="Clear Sans" panose="020B0503030202020304" pitchFamily="34" charset="0"/>
                  </a:rPr>
                  <a:t>$?</a:t>
                </a:r>
                <a:endParaRPr lang="en-GB" sz="1600" dirty="0">
                  <a:solidFill>
                    <a:schemeClr val="tx1">
                      <a:lumMod val="65000"/>
                      <a:lumOff val="35000"/>
                    </a:schemeClr>
                  </a:solidFill>
                  <a:latin typeface="Coolvetica Rg" panose="020B0603030602020004" pitchFamily="34" charset="0"/>
                  <a:cs typeface="Clear Sans" panose="020B0503030202020304" pitchFamily="34" charset="0"/>
                </a:endParaRPr>
              </a:p>
            </p:txBody>
          </p:sp>
        </p:grpSp>
        <p:grpSp>
          <p:nvGrpSpPr>
            <p:cNvPr id="17" name="Group 16"/>
            <p:cNvGrpSpPr/>
            <p:nvPr/>
          </p:nvGrpSpPr>
          <p:grpSpPr>
            <a:xfrm>
              <a:off x="2374" y="5920"/>
              <a:ext cx="3842" cy="1316"/>
              <a:chOff x="1519519" y="3483710"/>
              <a:chExt cx="2439420" cy="835890"/>
            </a:xfrm>
          </p:grpSpPr>
          <p:sp>
            <p:nvSpPr>
              <p:cNvPr id="18" name="TextBox 17"/>
              <p:cNvSpPr txBox="1"/>
              <p:nvPr/>
            </p:nvSpPr>
            <p:spPr>
              <a:xfrm>
                <a:off x="1519519" y="3765602"/>
                <a:ext cx="2439419" cy="553998"/>
              </a:xfrm>
              <a:prstGeom prst="rect">
                <a:avLst/>
              </a:prstGeom>
              <a:noFill/>
            </p:spPr>
            <p:txBody>
              <a:bodyPr wrap="square" lIns="0" tIns="0" rIns="0" bIns="0" rtlCol="0">
                <a:spAutoFit/>
              </a:bodyPr>
              <a:lstStyle/>
              <a:p>
                <a:pPr algn="r"/>
                <a:r>
                  <a:rPr lang="id-ID" sz="1200" dirty="0">
                    <a:solidFill>
                      <a:schemeClr val="bg1">
                        <a:lumMod val="50000"/>
                      </a:schemeClr>
                    </a:solidFill>
                    <a:ea typeface="Open Sans" panose="020B0606030504020204" pitchFamily="34" charset="0"/>
                    <a:cs typeface="Open Sans" panose="020B0606030504020204" pitchFamily="34" charset="0"/>
                  </a:rPr>
                  <a:t>eteca vuram qui para quam dalar eritrea gurayya huora volput vlaar boit dolro sit amet</a:t>
                </a:r>
                <a:endParaRPr lang="en-US" sz="1200" dirty="0">
                  <a:solidFill>
                    <a:schemeClr val="bg1">
                      <a:lumMod val="50000"/>
                    </a:schemeClr>
                  </a:solidFill>
                  <a:cs typeface="Clear Sans Light" panose="020B0303030202020304" pitchFamily="34" charset="0"/>
                </a:endParaRPr>
              </a:p>
            </p:txBody>
          </p:sp>
          <p:sp>
            <p:nvSpPr>
              <p:cNvPr id="19" name="TextBox 18"/>
              <p:cNvSpPr txBox="1"/>
              <p:nvPr/>
            </p:nvSpPr>
            <p:spPr>
              <a:xfrm>
                <a:off x="1964375" y="3483710"/>
                <a:ext cx="1994564" cy="246221"/>
              </a:xfrm>
              <a:prstGeom prst="rect">
                <a:avLst/>
              </a:prstGeom>
              <a:noFill/>
            </p:spPr>
            <p:txBody>
              <a:bodyPr wrap="square" lIns="0" tIns="0" rIns="0" bIns="0" rtlCol="0">
                <a:spAutoFit/>
              </a:bodyPr>
              <a:lstStyle/>
              <a:p>
                <a:pPr algn="r"/>
                <a:r>
                  <a:rPr lang="id-ID" sz="1600" dirty="0">
                    <a:solidFill>
                      <a:schemeClr val="tx1">
                        <a:lumMod val="65000"/>
                        <a:lumOff val="35000"/>
                      </a:schemeClr>
                    </a:solidFill>
                    <a:latin typeface="Coolvetica Rg" panose="020B0603030602020004" pitchFamily="34" charset="0"/>
                    <a:cs typeface="Clear Sans" panose="020B0503030202020304" pitchFamily="34" charset="0"/>
                  </a:rPr>
                  <a:t>Test</a:t>
                </a:r>
                <a:endParaRPr lang="en-GB" sz="1600" dirty="0">
                  <a:solidFill>
                    <a:schemeClr val="tx1">
                      <a:lumMod val="65000"/>
                      <a:lumOff val="35000"/>
                    </a:schemeClr>
                  </a:solidFill>
                  <a:latin typeface="Coolvetica Rg" panose="020B0603030602020004" pitchFamily="34" charset="0"/>
                  <a:cs typeface="Clear Sans" panose="020B0503030202020304" pitchFamily="34" charset="0"/>
                </a:endParaRPr>
              </a:p>
            </p:txBody>
          </p:sp>
        </p:grpSp>
        <p:grpSp>
          <p:nvGrpSpPr>
            <p:cNvPr id="20" name="Group 19"/>
            <p:cNvGrpSpPr/>
            <p:nvPr/>
          </p:nvGrpSpPr>
          <p:grpSpPr>
            <a:xfrm>
              <a:off x="1170" y="8049"/>
              <a:ext cx="3824" cy="1316"/>
              <a:chOff x="754744" y="4835048"/>
              <a:chExt cx="2428396" cy="835890"/>
            </a:xfrm>
          </p:grpSpPr>
          <p:sp>
            <p:nvSpPr>
              <p:cNvPr id="21" name="TextBox 20"/>
              <p:cNvSpPr txBox="1"/>
              <p:nvPr/>
            </p:nvSpPr>
            <p:spPr>
              <a:xfrm>
                <a:off x="754744" y="5116940"/>
                <a:ext cx="2428396" cy="553998"/>
              </a:xfrm>
              <a:prstGeom prst="rect">
                <a:avLst/>
              </a:prstGeom>
              <a:noFill/>
            </p:spPr>
            <p:txBody>
              <a:bodyPr wrap="square" lIns="0" tIns="0" rIns="0" bIns="0" rtlCol="0">
                <a:spAutoFit/>
              </a:bodyPr>
              <a:lstStyle/>
              <a:p>
                <a:pPr algn="r"/>
                <a:r>
                  <a:rPr lang="id-ID" sz="1200" dirty="0">
                    <a:solidFill>
                      <a:schemeClr val="bg1">
                        <a:lumMod val="50000"/>
                      </a:schemeClr>
                    </a:solidFill>
                    <a:ea typeface="Open Sans" panose="020B0606030504020204" pitchFamily="34" charset="0"/>
                    <a:cs typeface="Open Sans" panose="020B0606030504020204" pitchFamily="34" charset="0"/>
                  </a:rPr>
                  <a:t>eteca vuram qui para quam dalar eritrea gurayya huora volput vlaar boit dolro sit amet</a:t>
                </a:r>
                <a:endParaRPr lang="en-US" sz="1200" dirty="0">
                  <a:solidFill>
                    <a:schemeClr val="bg1">
                      <a:lumMod val="50000"/>
                    </a:schemeClr>
                  </a:solidFill>
                  <a:cs typeface="Clear Sans Light" panose="020B0303030202020304" pitchFamily="34" charset="0"/>
                </a:endParaRPr>
              </a:p>
            </p:txBody>
          </p:sp>
          <p:sp>
            <p:nvSpPr>
              <p:cNvPr id="22" name="TextBox 21"/>
              <p:cNvSpPr txBox="1"/>
              <p:nvPr/>
            </p:nvSpPr>
            <p:spPr>
              <a:xfrm>
                <a:off x="1188576" y="4835048"/>
                <a:ext cx="1994564" cy="246221"/>
              </a:xfrm>
              <a:prstGeom prst="rect">
                <a:avLst/>
              </a:prstGeom>
              <a:noFill/>
            </p:spPr>
            <p:txBody>
              <a:bodyPr wrap="square" lIns="0" tIns="0" rIns="0" bIns="0" rtlCol="0">
                <a:spAutoFit/>
              </a:bodyPr>
              <a:lstStyle/>
              <a:p>
                <a:pPr algn="r"/>
                <a:r>
                  <a:rPr lang="id-ID" sz="1600" dirty="0">
                    <a:solidFill>
                      <a:schemeClr val="tx1">
                        <a:lumMod val="65000"/>
                        <a:lumOff val="35000"/>
                      </a:schemeClr>
                    </a:solidFill>
                    <a:latin typeface="Coolvetica Rg" panose="020B0603030602020004" pitchFamily="34" charset="0"/>
                    <a:cs typeface="Clear Sans" panose="020B0503030202020304" pitchFamily="34" charset="0"/>
                  </a:rPr>
                  <a:t>Concept</a:t>
                </a:r>
                <a:endParaRPr lang="en-GB" sz="1600" dirty="0">
                  <a:solidFill>
                    <a:schemeClr val="tx1">
                      <a:lumMod val="65000"/>
                      <a:lumOff val="35000"/>
                    </a:schemeClr>
                  </a:solidFill>
                  <a:latin typeface="Coolvetica Rg" panose="020B0603030602020004" pitchFamily="34" charset="0"/>
                  <a:cs typeface="Clear Sans" panose="020B0503030202020304" pitchFamily="34" charset="0"/>
                </a:endParaRPr>
              </a:p>
            </p:txBody>
          </p:sp>
        </p:grpSp>
      </p:grpSp>
      <p:pic>
        <p:nvPicPr>
          <p:cNvPr id="26" name="图片 25" descr="5b51a607ce9a1"/>
          <p:cNvPicPr>
            <a:picLocks noChangeAspect="1"/>
          </p:cNvPicPr>
          <p:nvPr/>
        </p:nvPicPr>
        <p:blipFill>
          <a:blip r:embed="rId3"/>
          <a:stretch>
            <a:fillRect/>
          </a:stretch>
        </p:blipFill>
        <p:spPr>
          <a:xfrm>
            <a:off x="3438525" y="3126105"/>
            <a:ext cx="5030470" cy="3244215"/>
          </a:xfrm>
          <a:prstGeom prst="rect">
            <a:avLst/>
          </a:prstGeom>
        </p:spPr>
      </p:pic>
      <p:grpSp>
        <p:nvGrpSpPr>
          <p:cNvPr id="27" name="组合 54"/>
          <p:cNvGrpSpPr/>
          <p:nvPr/>
        </p:nvGrpSpPr>
        <p:grpSpPr>
          <a:xfrm>
            <a:off x="2" y="380745"/>
            <a:ext cx="5104326" cy="805224"/>
            <a:chOff x="0" y="359767"/>
            <a:chExt cx="4823855" cy="760862"/>
          </a:xfrm>
        </p:grpSpPr>
        <p:sp>
          <p:nvSpPr>
            <p:cNvPr id="29" name="TextBox 55"/>
            <p:cNvSpPr txBox="1"/>
            <p:nvPr/>
          </p:nvSpPr>
          <p:spPr>
            <a:xfrm>
              <a:off x="992387" y="739206"/>
              <a:ext cx="3831468" cy="381423"/>
            </a:xfrm>
            <a:prstGeom prst="rect">
              <a:avLst/>
            </a:prstGeom>
            <a:noFill/>
          </p:spPr>
          <p:txBody>
            <a:bodyPr wrap="none" lIns="115215" tIns="57607" rIns="115215" bIns="57607" rtlCol="0">
              <a:spAutoFit/>
            </a:bodyPr>
            <a:lstStyle/>
            <a:p>
              <a:pPr algn="ctr"/>
              <a:r>
                <a:rPr lang="zh-CN" altLang="en-US" sz="1865" dirty="0">
                  <a:solidFill>
                    <a:prstClr val="white">
                      <a:lumMod val="65000"/>
                    </a:prstClr>
                  </a:solidFill>
                </a:rPr>
                <a:t>Click here to add a subtitle or a detailed text description</a:t>
              </a:r>
              <a:endParaRPr lang="en-US" sz="1865" dirty="0">
                <a:solidFill>
                  <a:prstClr val="white">
                    <a:lumMod val="65000"/>
                  </a:prstClr>
                </a:solidFill>
              </a:endParaRPr>
            </a:p>
          </p:txBody>
        </p:sp>
        <p:sp>
          <p:nvSpPr>
            <p:cNvPr id="52" name="TextBox 56"/>
            <p:cNvSpPr txBox="1"/>
            <p:nvPr/>
          </p:nvSpPr>
          <p:spPr>
            <a:xfrm>
              <a:off x="194719" y="359767"/>
              <a:ext cx="2680128" cy="478242"/>
            </a:xfrm>
            <a:prstGeom prst="rect">
              <a:avLst/>
            </a:prstGeom>
            <a:noFill/>
          </p:spPr>
          <p:txBody>
            <a:bodyPr wrap="none" lIns="115215" tIns="57607" rIns="115215" bIns="57607" rtlCol="0">
              <a:spAutoFit/>
            </a:bodyPr>
            <a:lstStyle/>
            <a:p>
              <a:pPr algn="ctr"/>
              <a:r>
                <a:rPr lang="zh-CN" altLang="en-US" sz="2535" b="1" dirty="0">
                  <a:solidFill>
                    <a:prstClr val="white">
                      <a:lumMod val="50000"/>
                    </a:prstClr>
                  </a:solidFill>
                </a:rPr>
                <a:t>Enter your text title</a:t>
              </a:r>
              <a:endParaRPr lang="en-US" altLang="zh-CN" sz="2535" b="1" dirty="0">
                <a:solidFill>
                  <a:prstClr val="white">
                    <a:lumMod val="50000"/>
                  </a:prstClr>
                </a:solidFill>
              </a:endParaRPr>
            </a:p>
          </p:txBody>
        </p:sp>
        <p:sp>
          <p:nvSpPr>
            <p:cNvPr id="53" name="矩形 52"/>
            <p:cNvSpPr/>
            <p:nvPr/>
          </p:nvSpPr>
          <p:spPr>
            <a:xfrm>
              <a:off x="0" y="359767"/>
              <a:ext cx="144413" cy="709025"/>
            </a:xfrm>
            <a:prstGeom prst="rect">
              <a:avLst/>
            </a:prstGeom>
            <a:solidFill>
              <a:srgbClr val="FE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单色红">
      <a:dk1>
        <a:sysClr val="windowText" lastClr="000000"/>
      </a:dk1>
      <a:lt1>
        <a:sysClr val="window" lastClr="FFFFFF"/>
      </a:lt1>
      <a:dk2>
        <a:srgbClr val="44546A"/>
      </a:dk2>
      <a:lt2>
        <a:srgbClr val="E7E6E6"/>
      </a:lt2>
      <a:accent1>
        <a:srgbClr val="87DFD6"/>
      </a:accent1>
      <a:accent2>
        <a:srgbClr val="46B7B9"/>
      </a:accent2>
      <a:accent3>
        <a:srgbClr val="87DFD6"/>
      </a:accent3>
      <a:accent4>
        <a:srgbClr val="46B7B9"/>
      </a:accent4>
      <a:accent5>
        <a:srgbClr val="87DFD6"/>
      </a:accent5>
      <a:accent6>
        <a:srgbClr val="46B7B9"/>
      </a:accent6>
      <a:hlink>
        <a:srgbClr val="600000"/>
      </a:hlink>
      <a:folHlink>
        <a:srgbClr val="90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2302</Words>
  <Application>Microsoft Office PowerPoint</Application>
  <PresentationFormat>宽屏</PresentationFormat>
  <Paragraphs>273</Paragraphs>
  <Slides>25</Slides>
  <Notes>23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25</vt:i4>
      </vt:variant>
    </vt:vector>
  </HeadingPairs>
  <TitlesOfParts>
    <vt:vector size="40" baseType="lpstr">
      <vt:lpstr>Arial Unicode MS</vt:lpstr>
      <vt:lpstr>Coolvetica Rg</vt:lpstr>
      <vt:lpstr>Helvetica Light</vt:lpstr>
      <vt:lpstr>Lato Hairline</vt:lpstr>
      <vt:lpstr>Lato Light</vt:lpstr>
      <vt:lpstr>Lato Regular</vt:lpstr>
      <vt:lpstr>等线</vt:lpstr>
      <vt:lpstr>等线 Light</vt:lpstr>
      <vt:lpstr>宋体</vt:lpstr>
      <vt:lpstr>微软雅黑</vt:lpstr>
      <vt:lpstr>Arial</vt:lpstr>
      <vt:lpstr>Calibri</vt:lpstr>
      <vt:lpstr>Impact</vt:lpstr>
      <vt:lpstr>https://www.freeppt7.com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宇之灵</dc:creator>
  <cp:keywords>https:/www.freeppt7.com</cp:keywords>
  <cp:lastModifiedBy>宇 之灵</cp:lastModifiedBy>
  <cp:revision>11</cp:revision>
  <dcterms:created xsi:type="dcterms:W3CDTF">2018-05-15T12:53:00Z</dcterms:created>
  <dcterms:modified xsi:type="dcterms:W3CDTF">2019-10-30T01:37:03Z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