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F2487-381E-479D-BEE3-D32FDF112490}" type="datetimeFigureOut">
              <a:rPr lang="zh-CN" altLang="en-US" smtClean="0"/>
              <a:t>2019/10/31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7628F-F01E-45C4-9C8F-03893CF82F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108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9F18D-7127-4502-821E-575DF92D5C71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51824-1713-40A9-ADF3-B34325BA3F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CCE3E-8AD1-4125-A210-256C1BFC8712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3A30-4BAE-461E-ADE6-70CD26346E3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343A9-A9CC-40D3-890A-503505229BEE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AB318-EFF1-4917-B30F-8062B36A2C9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7C999-719D-494B-A649-A8FF5096DAB7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95192-6BF4-4C68-901B-CC9A0F1C36A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7F3C7-B239-496E-B5CB-64D267EF4821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83819-00C2-4BA3-8005-C1B49AD280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60D0D-B087-487B-9FB3-2730C1B91339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C3517-E384-4454-9EB0-11C982FAA3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1BA4C-5ABE-4DDB-B023-3C61E09F6A8D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4C8C6-8AA7-4D84-86D3-C791F8AFC88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8F28E-311D-4BE0-AC10-7EACC2A42F53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F1F3C-DC3E-40BD-BB32-9B03500DC06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09D86-FF4A-4A44-9F65-2BAF9E6BEF69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65DED-D476-42B9-B334-29D75FC05A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6DB35-B994-4AD9-BA82-0CF248B4669D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0D2E9-A0ED-45A1-9D3B-4FBE6E9D4B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675EA-089D-4D8F-940E-30904D163FB4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9E68C-AB43-4DA2-AA26-744042BB89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35233B-7B25-4549-9E46-610A56DAB916}" type="datetimeFigureOut">
              <a:rPr lang="zh-CN" altLang="en-US"/>
              <a:pPr>
                <a:defRPr/>
              </a:pPr>
              <a:t>2019/10/31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C51F63F-02AB-4F68-81A4-BACC588207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0</Words>
  <Application>Microsoft Office PowerPoint</Application>
  <PresentationFormat>全屏显示(4:3)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7" baseType="lpstr">
      <vt:lpstr>Arial</vt:lpstr>
      <vt:lpstr>Calibri</vt:lpstr>
      <vt:lpstr>https://www.freeppt7.com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宇 之灵</cp:lastModifiedBy>
  <cp:revision>2</cp:revision>
  <dcterms:created xsi:type="dcterms:W3CDTF">2013-10-30T09:04:50Z</dcterms:created>
  <dcterms:modified xsi:type="dcterms:W3CDTF">2019-10-31T07:52:44Z</dcterms:modified>
</cp:coreProperties>
</file>