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0" r:id="rId2"/>
    <p:sldId id="261" r:id="rId3"/>
    <p:sldId id="263" r:id="rId4"/>
    <p:sldId id="271" r:id="rId5"/>
    <p:sldId id="279" r:id="rId6"/>
    <p:sldId id="282" r:id="rId7"/>
    <p:sldId id="285" r:id="rId8"/>
    <p:sldId id="280" r:id="rId9"/>
    <p:sldId id="264" r:id="rId10"/>
    <p:sldId id="274" r:id="rId11"/>
    <p:sldId id="275" r:id="rId12"/>
    <p:sldId id="270" r:id="rId13"/>
    <p:sldId id="269" r:id="rId14"/>
    <p:sldId id="268" r:id="rId15"/>
    <p:sldId id="265" r:id="rId16"/>
    <p:sldId id="284" r:id="rId17"/>
    <p:sldId id="281" r:id="rId18"/>
    <p:sldId id="267" r:id="rId19"/>
    <p:sldId id="278" r:id="rId20"/>
    <p:sldId id="277" r:id="rId21"/>
    <p:sldId id="266" r:id="rId22"/>
    <p:sldId id="283" r:id="rId23"/>
    <p:sldId id="290" r:id="rId24"/>
    <p:sldId id="288" r:id="rId25"/>
    <p:sldId id="289" r:id="rId26"/>
    <p:sldId id="287" r:id="rId27"/>
    <p:sldId id="296" r:id="rId28"/>
    <p:sldId id="272" r:id="rId29"/>
    <p:sldId id="27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49A1"/>
    <a:srgbClr val="1371BF"/>
    <a:srgbClr val="1B1B1B"/>
    <a:srgbClr val="CA183E"/>
    <a:srgbClr val="9D88C9"/>
    <a:srgbClr val="63B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28C1C-BB49-41BD-8FE2-173C1E340A0F}" type="datetimeFigureOut">
              <a:rPr lang="zh-CN" altLang="en-US" smtClean="0"/>
              <a:t>2019/10/31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34E96-D28D-4837-9BF6-1CE6E5BA574B}" type="slidenum">
              <a:rPr lang="zh-CN" altLang="en-US" smtClean="0"/>
              <a:t>‹#›</a:t>
            </a:fld>
            <a:endParaRPr lang="zh-CN" altLang="en-US"/>
          </a:p>
        </p:txBody>
      </p:sp>
    </p:spTree>
    <p:extLst>
      <p:ext uri="{BB962C8B-B14F-4D97-AF65-F5344CB8AC3E}">
        <p14:creationId xmlns:p14="http://schemas.microsoft.com/office/powerpoint/2010/main" val="147766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5</a:t>
            </a:fld>
            <a:endParaRPr lang="zh-CN" altLang="en-US"/>
          </a:p>
        </p:txBody>
      </p:sp>
    </p:spTree>
    <p:extLst>
      <p:ext uri="{BB962C8B-B14F-4D97-AF65-F5344CB8AC3E}">
        <p14:creationId xmlns:p14="http://schemas.microsoft.com/office/powerpoint/2010/main" val="296721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6</a:t>
            </a:fld>
            <a:endParaRPr lang="zh-CN" altLang="en-US"/>
          </a:p>
        </p:txBody>
      </p:sp>
    </p:spTree>
    <p:extLst>
      <p:ext uri="{BB962C8B-B14F-4D97-AF65-F5344CB8AC3E}">
        <p14:creationId xmlns:p14="http://schemas.microsoft.com/office/powerpoint/2010/main" val="368453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8</a:t>
            </a:fld>
            <a:endParaRPr lang="zh-CN" altLang="en-US"/>
          </a:p>
        </p:txBody>
      </p:sp>
    </p:spTree>
    <p:extLst>
      <p:ext uri="{BB962C8B-B14F-4D97-AF65-F5344CB8AC3E}">
        <p14:creationId xmlns:p14="http://schemas.microsoft.com/office/powerpoint/2010/main" val="132036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11</a:t>
            </a:fld>
            <a:endParaRPr lang="zh-CN" altLang="en-US"/>
          </a:p>
        </p:txBody>
      </p:sp>
    </p:spTree>
    <p:extLst>
      <p:ext uri="{BB962C8B-B14F-4D97-AF65-F5344CB8AC3E}">
        <p14:creationId xmlns:p14="http://schemas.microsoft.com/office/powerpoint/2010/main" val="3026568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17</a:t>
            </a:fld>
            <a:endParaRPr lang="zh-CN" altLang="en-US"/>
          </a:p>
        </p:txBody>
      </p:sp>
    </p:spTree>
    <p:extLst>
      <p:ext uri="{BB962C8B-B14F-4D97-AF65-F5344CB8AC3E}">
        <p14:creationId xmlns:p14="http://schemas.microsoft.com/office/powerpoint/2010/main" val="104272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19</a:t>
            </a:fld>
            <a:endParaRPr lang="zh-CN" altLang="en-US"/>
          </a:p>
        </p:txBody>
      </p:sp>
    </p:spTree>
    <p:extLst>
      <p:ext uri="{BB962C8B-B14F-4D97-AF65-F5344CB8AC3E}">
        <p14:creationId xmlns:p14="http://schemas.microsoft.com/office/powerpoint/2010/main" val="210287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1CDDB6-9008-4A4D-86C6-F2AA4FBCEC3D}" type="slidenum">
              <a:rPr lang="zh-CN" altLang="en-US" smtClean="0"/>
              <a:t>20</a:t>
            </a:fld>
            <a:endParaRPr lang="zh-CN" altLang="en-US"/>
          </a:p>
        </p:txBody>
      </p:sp>
    </p:spTree>
    <p:extLst>
      <p:ext uri="{BB962C8B-B14F-4D97-AF65-F5344CB8AC3E}">
        <p14:creationId xmlns:p14="http://schemas.microsoft.com/office/powerpoint/2010/main" val="163948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22</a:t>
            </a:fld>
            <a:endParaRPr lang="zh-CN" altLang="en-US"/>
          </a:p>
        </p:txBody>
      </p:sp>
    </p:spTree>
    <p:extLst>
      <p:ext uri="{BB962C8B-B14F-4D97-AF65-F5344CB8AC3E}">
        <p14:creationId xmlns:p14="http://schemas.microsoft.com/office/powerpoint/2010/main" val="288594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1850983225"/>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14201104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202517947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740883"/>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56079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80333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354222"/>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33121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924488"/>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79948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3418120735"/>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1572624658"/>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46373552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302452824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592183580"/>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101970685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60193665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3BC752B-66CB-42F4-AC7D-66B7304749DC}" type="datetimeFigureOut">
              <a:rPr lang="zh-CN" altLang="en-US" smtClean="0"/>
              <a:t>2019/10/31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193681265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C752B-66CB-42F4-AC7D-66B7304749DC}" type="datetimeFigureOut">
              <a:rPr lang="zh-CN" altLang="en-US" smtClean="0"/>
              <a:t>2019/10/31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0F7C8-8E08-485A-BC22-B2FB1F2F2576}" type="slidenum">
              <a:rPr lang="zh-CN" altLang="en-US" smtClean="0"/>
              <a:t>‹#›</a:t>
            </a:fld>
            <a:endParaRPr lang="zh-CN" altLang="en-US"/>
          </a:p>
        </p:txBody>
      </p:sp>
    </p:spTree>
    <p:extLst>
      <p:ext uri="{BB962C8B-B14F-4D97-AF65-F5344CB8AC3E}">
        <p14:creationId xmlns:p14="http://schemas.microsoft.com/office/powerpoint/2010/main" val="27049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rot="19090582">
            <a:off x="9212016" y="784163"/>
            <a:ext cx="4387172" cy="1308454"/>
          </a:xfrm>
          <a:prstGeom prst="flowChartTerminator">
            <a:avLst/>
          </a:prstGeom>
          <a:gradFill>
            <a:gsLst>
              <a:gs pos="0">
                <a:srgbClr val="1371BF"/>
              </a:gs>
              <a:gs pos="60000">
                <a:srgbClr val="6649A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4" name="流程图: 终止 3"/>
          <p:cNvSpPr/>
          <p:nvPr/>
        </p:nvSpPr>
        <p:spPr>
          <a:xfrm rot="19090582">
            <a:off x="9713259" y="-568890"/>
            <a:ext cx="3814896" cy="1137775"/>
          </a:xfrm>
          <a:prstGeom prst="flowChartTerminator">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5" name="流程图: 终止 4"/>
          <p:cNvSpPr/>
          <p:nvPr/>
        </p:nvSpPr>
        <p:spPr>
          <a:xfrm rot="8270964">
            <a:off x="11192318" y="1007048"/>
            <a:ext cx="3208729" cy="956989"/>
          </a:xfrm>
          <a:prstGeom prst="flowChartTerminator">
            <a:avLst/>
          </a:prstGeom>
          <a:gradFill>
            <a:gsLst>
              <a:gs pos="0">
                <a:srgbClr val="1371BF">
                  <a:alpha val="50000"/>
                </a:srgbClr>
              </a:gs>
              <a:gs pos="57000">
                <a:srgbClr val="6649A1">
                  <a:alpha val="5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8" name="流程图: 终止 7"/>
          <p:cNvSpPr/>
          <p:nvPr/>
        </p:nvSpPr>
        <p:spPr>
          <a:xfrm rot="18999301">
            <a:off x="-2562768" y="5319655"/>
            <a:ext cx="5125535" cy="1528667"/>
          </a:xfrm>
          <a:prstGeom prst="flowChartTerminator">
            <a:avLst/>
          </a:prstGeom>
          <a:gradFill>
            <a:gsLst>
              <a:gs pos="0">
                <a:srgbClr val="1371BF"/>
              </a:gs>
              <a:gs pos="60000">
                <a:srgbClr val="6649A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9" name="流程图: 终止 8"/>
          <p:cNvSpPr/>
          <p:nvPr/>
        </p:nvSpPr>
        <p:spPr>
          <a:xfrm rot="8220860">
            <a:off x="-1116208" y="6364836"/>
            <a:ext cx="3208729" cy="956989"/>
          </a:xfrm>
          <a:prstGeom prst="flowChartTerminator">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11" name="流程图: 终止 10"/>
          <p:cNvSpPr/>
          <p:nvPr/>
        </p:nvSpPr>
        <p:spPr>
          <a:xfrm rot="19012227">
            <a:off x="1700267" y="6247870"/>
            <a:ext cx="1756699" cy="523928"/>
          </a:xfrm>
          <a:prstGeom prst="flowChartTerminator">
            <a:avLst/>
          </a:prstGeom>
          <a:gradFill>
            <a:gsLst>
              <a:gs pos="0">
                <a:srgbClr val="1371BF">
                  <a:alpha val="50000"/>
                </a:srgbClr>
              </a:gs>
              <a:gs pos="57000">
                <a:srgbClr val="6649A1">
                  <a:alpha val="5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12" name="任意多边形 11"/>
          <p:cNvSpPr/>
          <p:nvPr/>
        </p:nvSpPr>
        <p:spPr>
          <a:xfrm rot="10800000">
            <a:off x="3248167" y="1446655"/>
            <a:ext cx="5636527" cy="4385398"/>
          </a:xfrm>
          <a:custGeom>
            <a:avLst/>
            <a:gdLst>
              <a:gd name="connsiteX0" fmla="*/ 5964073 w 5964073"/>
              <a:gd name="connsiteY0" fmla="*/ 4640239 h 4640239"/>
              <a:gd name="connsiteX1" fmla="*/ 0 w 5964073"/>
              <a:gd name="connsiteY1" fmla="*/ 4640239 h 4640239"/>
              <a:gd name="connsiteX2" fmla="*/ 2982037 w 5964073"/>
              <a:gd name="connsiteY2" fmla="*/ 0 h 4640239"/>
              <a:gd name="connsiteX3" fmla="*/ 5964073 w 5964073"/>
              <a:gd name="connsiteY3" fmla="*/ 4640239 h 4640239"/>
              <a:gd name="connsiteX4" fmla="*/ 5866267 w 5964073"/>
              <a:gd name="connsiteY4" fmla="*/ 4583377 h 4640239"/>
              <a:gd name="connsiteX5" fmla="*/ 2990938 w 5964073"/>
              <a:gd name="connsiteY5" fmla="*/ 109182 h 4640239"/>
              <a:gd name="connsiteX6" fmla="*/ 115609 w 5964073"/>
              <a:gd name="connsiteY6" fmla="*/ 4583377 h 4640239"/>
              <a:gd name="connsiteX7" fmla="*/ 5866267 w 5964073"/>
              <a:gd name="connsiteY7" fmla="*/ 4583377 h 464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073" h="4640239">
                <a:moveTo>
                  <a:pt x="5964073" y="4640239"/>
                </a:moveTo>
                <a:lnTo>
                  <a:pt x="0" y="4640239"/>
                </a:lnTo>
                <a:lnTo>
                  <a:pt x="2982037" y="0"/>
                </a:lnTo>
                <a:lnTo>
                  <a:pt x="5964073" y="4640239"/>
                </a:lnTo>
                <a:close/>
                <a:moveTo>
                  <a:pt x="5866267" y="4583377"/>
                </a:moveTo>
                <a:lnTo>
                  <a:pt x="2990938" y="109182"/>
                </a:lnTo>
                <a:lnTo>
                  <a:pt x="115609" y="4583377"/>
                </a:lnTo>
                <a:lnTo>
                  <a:pt x="5866267" y="4583377"/>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等腰三角形 12"/>
          <p:cNvSpPr/>
          <p:nvPr/>
        </p:nvSpPr>
        <p:spPr>
          <a:xfrm>
            <a:off x="3725837" y="417256"/>
            <a:ext cx="4612938" cy="38486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310795" y="1711407"/>
            <a:ext cx="3512405" cy="1862048"/>
          </a:xfrm>
          <a:prstGeom prst="rect">
            <a:avLst/>
          </a:prstGeom>
          <a:noFill/>
        </p:spPr>
        <p:txBody>
          <a:bodyPr wrap="square" rtlCol="0">
            <a:spAutoFit/>
          </a:bodyPr>
          <a:lstStyle/>
          <a:p>
            <a:pPr algn="dist"/>
            <a:r>
              <a:rPr lang="en-US" altLang="zh-CN" sz="11500" b="1" dirty="0">
                <a:gradFill>
                  <a:gsLst>
                    <a:gs pos="0">
                      <a:srgbClr val="1371BF"/>
                    </a:gs>
                    <a:gs pos="60000">
                      <a:srgbClr val="6649A1"/>
                    </a:gs>
                  </a:gsLst>
                  <a:lin ang="3000000" scaled="0"/>
                </a:gradFill>
                <a:latin typeface="Impact" panose="020B0806030902050204" pitchFamily="34" charset="0"/>
                <a:ea typeface="方正兰亭粗黑简体" panose="02000000000000000000" pitchFamily="2" charset="-122"/>
              </a:rPr>
              <a:t>2028</a:t>
            </a:r>
            <a:endParaRPr lang="zh-CN" altLang="en-US" sz="11500" b="1" dirty="0">
              <a:gradFill>
                <a:gsLst>
                  <a:gs pos="0">
                    <a:srgbClr val="1371BF"/>
                  </a:gs>
                  <a:gs pos="60000">
                    <a:srgbClr val="6649A1"/>
                  </a:gs>
                </a:gsLst>
                <a:lin ang="3000000" scaled="0"/>
              </a:gradFill>
              <a:latin typeface="Impact" panose="020B0806030902050204" pitchFamily="34" charset="0"/>
              <a:ea typeface="方正兰亭粗黑简体" panose="02000000000000000000" pitchFamily="2" charset="-122"/>
            </a:endParaRPr>
          </a:p>
        </p:txBody>
      </p:sp>
      <p:sp>
        <p:nvSpPr>
          <p:cNvPr id="15" name="文本框 14"/>
          <p:cNvSpPr txBox="1"/>
          <p:nvPr/>
        </p:nvSpPr>
        <p:spPr>
          <a:xfrm>
            <a:off x="4058763" y="3336869"/>
            <a:ext cx="3947085" cy="769441"/>
          </a:xfrm>
          <a:prstGeom prst="rect">
            <a:avLst/>
          </a:prstGeom>
          <a:noFill/>
        </p:spPr>
        <p:txBody>
          <a:bodyPr wrap="square" rtlCol="0">
            <a:spAutoFit/>
          </a:bodyPr>
          <a:lstStyle/>
          <a:p>
            <a:pPr algn="dist"/>
            <a:r>
              <a:rPr lang="zh-CN" altLang="en-US" sz="4400" dirty="0">
                <a:gradFill>
                  <a:gsLst>
                    <a:gs pos="0">
                      <a:srgbClr val="1371BF"/>
                    </a:gs>
                    <a:gs pos="60000">
                      <a:srgbClr val="6649A1"/>
                    </a:gs>
                  </a:gsLst>
                  <a:lin ang="3000000" scaled="0"/>
                </a:gradFill>
                <a:latin typeface="造字工房悦黑体验版纤细体" pitchFamily="50" charset="-122"/>
                <a:ea typeface="造字工房悦黑体验版纤细体" pitchFamily="50" charset="-122"/>
              </a:rPr>
              <a:t>Business Plan</a:t>
            </a:r>
          </a:p>
        </p:txBody>
      </p:sp>
      <p:sp>
        <p:nvSpPr>
          <p:cNvPr id="16" name="文本框 15"/>
          <p:cNvSpPr txBox="1"/>
          <p:nvPr/>
        </p:nvSpPr>
        <p:spPr>
          <a:xfrm>
            <a:off x="5512526" y="4023666"/>
            <a:ext cx="1155561" cy="400110"/>
          </a:xfrm>
          <a:prstGeom prst="rect">
            <a:avLst/>
          </a:prstGeom>
          <a:noFill/>
        </p:spPr>
        <p:txBody>
          <a:bodyPr wrap="square" rtlCol="0">
            <a:spAutoFit/>
          </a:bodyPr>
          <a:lstStyle/>
          <a:p>
            <a:pPr algn="dist"/>
            <a:r>
              <a:rPr lang="zh-CN" altLang="en-US" sz="2000" dirty="0">
                <a:gradFill>
                  <a:gsLst>
                    <a:gs pos="0">
                      <a:srgbClr val="1371BF"/>
                    </a:gs>
                    <a:gs pos="60000">
                      <a:srgbClr val="6649A1"/>
                    </a:gs>
                  </a:gsLst>
                  <a:lin ang="3000000" scaled="0"/>
                </a:gradFill>
                <a:latin typeface="华文细黑" panose="02010600040101010101" pitchFamily="2" charset="-122"/>
                <a:ea typeface="华文细黑" panose="02010600040101010101" pitchFamily="2" charset="-122"/>
              </a:rPr>
              <a:t>Certain</a:t>
            </a:r>
          </a:p>
        </p:txBody>
      </p:sp>
    </p:spTree>
    <p:extLst>
      <p:ext uri="{BB962C8B-B14F-4D97-AF65-F5344CB8AC3E}">
        <p14:creationId xmlns:p14="http://schemas.microsoft.com/office/powerpoint/2010/main" val="1064772216"/>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778177"/>
            <a:ext cx="2071155" cy="2074841"/>
            <a:chOff x="6933063" y="1392072"/>
            <a:chExt cx="1980000" cy="1980000"/>
          </a:xfrm>
        </p:grpSpPr>
        <p:sp>
          <p:nvSpPr>
            <p:cNvPr id="3" name="椭圆 2"/>
            <p:cNvSpPr/>
            <p:nvPr/>
          </p:nvSpPr>
          <p:spPr>
            <a:xfrm>
              <a:off x="6933063" y="1392072"/>
              <a:ext cx="1980000" cy="1980000"/>
            </a:xfrm>
            <a:prstGeom prst="ellipse">
              <a:avLst/>
            </a:prstGeom>
            <a:noFill/>
            <a:ln w="28575">
              <a:gradFill>
                <a:gsLst>
                  <a:gs pos="0">
                    <a:srgbClr val="1371BF"/>
                  </a:gs>
                  <a:gs pos="100000">
                    <a:srgbClr val="6649A1"/>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gradFill>
                    <a:gsLst>
                      <a:gs pos="0">
                        <a:srgbClr val="1371BF"/>
                      </a:gs>
                      <a:gs pos="100000">
                        <a:srgbClr val="6649A1"/>
                      </a:gs>
                    </a:gsLst>
                    <a:lin ang="5400000" scaled="1"/>
                  </a:gradFill>
                </a:rPr>
                <a:t>TEXT</a:t>
              </a:r>
              <a:endParaRPr lang="zh-CN" altLang="en-US" sz="3200" dirty="0">
                <a:gradFill>
                  <a:gsLst>
                    <a:gs pos="0">
                      <a:srgbClr val="1371BF"/>
                    </a:gs>
                    <a:gs pos="100000">
                      <a:srgbClr val="6649A1"/>
                    </a:gs>
                  </a:gsLst>
                  <a:lin ang="5400000" scaled="1"/>
                </a:gradFill>
              </a:endParaRPr>
            </a:p>
          </p:txBody>
        </p:sp>
      </p:grpSp>
      <p:sp>
        <p:nvSpPr>
          <p:cNvPr id="2" name="椭圆 1"/>
          <p:cNvSpPr/>
          <p:nvPr/>
        </p:nvSpPr>
        <p:spPr>
          <a:xfrm>
            <a:off x="3192388" y="1792525"/>
            <a:ext cx="2880000" cy="2880000"/>
          </a:xfrm>
          <a:prstGeom prst="ellipse">
            <a:avLst/>
          </a:prstGeom>
          <a:blipFill dpi="0" rotWithShape="1">
            <a:blip r:embed="rId2"/>
            <a:srcRect/>
            <a:stretch>
              <a:fillRect l="-21000" t="1000" r="-19000" b="-2000"/>
            </a:stretch>
          </a:blipFill>
          <a:ln w="152400">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椭圆 10"/>
          <p:cNvSpPr/>
          <p:nvPr/>
        </p:nvSpPr>
        <p:spPr>
          <a:xfrm>
            <a:off x="3084388" y="4315692"/>
            <a:ext cx="1548000" cy="1548000"/>
          </a:xfrm>
          <a:prstGeom prst="ellipse">
            <a:avLst/>
          </a:prstGeom>
          <a:gradFill>
            <a:gsLst>
              <a:gs pos="0">
                <a:srgbClr val="1371BF"/>
              </a:gs>
              <a:gs pos="100000">
                <a:srgbClr val="6649A1"/>
              </a:gs>
            </a:gsLst>
            <a:lin ang="54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7" name="组合 16"/>
          <p:cNvGrpSpPr/>
          <p:nvPr/>
        </p:nvGrpSpPr>
        <p:grpSpPr>
          <a:xfrm>
            <a:off x="5238073" y="4853016"/>
            <a:ext cx="946099" cy="790093"/>
            <a:chOff x="5278205" y="4581140"/>
            <a:chExt cx="1657101" cy="1485789"/>
          </a:xfrm>
          <a:gradFill>
            <a:gsLst>
              <a:gs pos="0">
                <a:srgbClr val="1371BF"/>
              </a:gs>
              <a:gs pos="100000">
                <a:srgbClr val="6649A1"/>
              </a:gs>
            </a:gsLst>
            <a:lin ang="5400000" scaled="1"/>
          </a:gra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gradFill>
                  <a:gsLst>
                    <a:gs pos="0">
                      <a:srgbClr val="1371BF"/>
                    </a:gs>
                    <a:gs pos="100000">
                      <a:srgbClr val="6649A1"/>
                    </a:gs>
                  </a:gsLst>
                  <a:lin ang="5400000" scaled="1"/>
                </a:gradFill>
              </a:endParaRPr>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gradFill>
                  <a:gsLst>
                    <a:gs pos="0">
                      <a:srgbClr val="1371BF"/>
                    </a:gs>
                    <a:gs pos="100000">
                      <a:srgbClr val="6649A1"/>
                    </a:gs>
                  </a:gsLst>
                  <a:lin ang="5400000" scaled="1"/>
                </a:gradFill>
              </a:endParaRPr>
            </a:p>
          </p:txBody>
        </p:sp>
      </p:grpSp>
      <p:sp>
        <p:nvSpPr>
          <p:cNvPr id="18" name="文本框 17"/>
          <p:cNvSpPr txBox="1"/>
          <p:nvPr/>
        </p:nvSpPr>
        <p:spPr>
          <a:xfrm>
            <a:off x="6072388" y="2170771"/>
            <a:ext cx="4271749" cy="1569660"/>
          </a:xfrm>
          <a:prstGeom prst="rect">
            <a:avLst/>
          </a:prstGeom>
          <a:noFill/>
        </p:spPr>
        <p:txBody>
          <a:bodyPr wrap="square" rtlCol="0">
            <a:spAutoFit/>
          </a:bodyPr>
          <a:lstStyle/>
          <a:p>
            <a:pPr algn="r"/>
            <a:r>
              <a:rPr lang="en-US" altLang="zh-CN" sz="4800" b="1" dirty="0">
                <a:gradFill>
                  <a:gsLst>
                    <a:gs pos="0">
                      <a:srgbClr val="1371BF"/>
                    </a:gs>
                    <a:gs pos="100000">
                      <a:srgbClr val="6649A1"/>
                    </a:gs>
                  </a:gsLst>
                  <a:lin ang="5400000" scaled="1"/>
                </a:gradFill>
                <a:latin typeface="方正兰亭粗黑简体" panose="02000000000000000000" pitchFamily="2" charset="-122"/>
                <a:ea typeface="方正兰亭粗黑简体" panose="02000000000000000000" pitchFamily="2" charset="-122"/>
              </a:rPr>
              <a:t> Navigate </a:t>
            </a:r>
          </a:p>
          <a:p>
            <a:pPr algn="r"/>
            <a:r>
              <a:rPr lang="en-US" altLang="zh-CN" sz="4800" b="1" dirty="0">
                <a:gradFill>
                  <a:gsLst>
                    <a:gs pos="0">
                      <a:srgbClr val="1371BF"/>
                    </a:gs>
                    <a:gs pos="100000">
                      <a:srgbClr val="6649A1"/>
                    </a:gs>
                  </a:gsLst>
                  <a:lin ang="5400000" scaled="1"/>
                </a:gradFill>
                <a:latin typeface="方正兰亭粗黑简体" panose="02000000000000000000" pitchFamily="2" charset="-122"/>
                <a:ea typeface="方正兰亭粗黑简体" panose="02000000000000000000" pitchFamily="2" charset="-122"/>
              </a:rPr>
              <a:t> The Future</a:t>
            </a:r>
            <a:endParaRPr lang="zh-CN" altLang="en-US" sz="4800" b="1" dirty="0">
              <a:gradFill>
                <a:gsLst>
                  <a:gs pos="0">
                    <a:srgbClr val="1371BF"/>
                  </a:gs>
                  <a:gs pos="100000">
                    <a:srgbClr val="6649A1"/>
                  </a:gs>
                </a:gsLst>
                <a:lin ang="5400000" scaled="1"/>
              </a:gra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696023"/>
            <a:ext cx="3332593" cy="1169551"/>
          </a:xfrm>
          <a:prstGeom prst="rect">
            <a:avLst/>
          </a:prstGeom>
          <a:noFill/>
        </p:spPr>
        <p:txBody>
          <a:bodyPr wrap="square" rtlCol="0">
            <a:spAutoFit/>
          </a:bodyPr>
          <a:lstStyle/>
          <a:p>
            <a:pPr algn="r"/>
            <a:r>
              <a:rPr lang="en-US" altLang="zh-CN" sz="14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If it is not real text. A designer can use text text to simulate what text will will look look like.</a:t>
            </a:r>
            <a:endParaRPr lang="zh-CN" altLang="en-US" sz="14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865574"/>
            <a:ext cx="3332593" cy="523220"/>
          </a:xfrm>
          <a:prstGeom prst="rect">
            <a:avLst/>
          </a:prstGeom>
          <a:noFill/>
        </p:spPr>
        <p:txBody>
          <a:bodyPr wrap="square" rtlCol="0">
            <a:spAutoFit/>
          </a:bodyPr>
          <a:lstStyle/>
          <a:p>
            <a:pPr algn="r"/>
            <a:r>
              <a:rPr lang="en-US" altLang="zh-CN" sz="14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4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781709"/>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2460171" y="-14999"/>
            <a:ext cx="7271658" cy="1226202"/>
            <a:chOff x="2460171" y="-14999"/>
            <a:chExt cx="7271658" cy="1226202"/>
          </a:xfrm>
        </p:grpSpPr>
        <p:sp>
          <p:nvSpPr>
            <p:cNvPr id="39"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40" name="组合 39"/>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46" name="椭圆 45"/>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42" name="直接连接符 41"/>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556018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69080" y="3213520"/>
            <a:ext cx="5740251" cy="3644480"/>
            <a:chOff x="3175149" y="2707525"/>
            <a:chExt cx="6326325" cy="4016577"/>
          </a:xfrm>
        </p:grpSpPr>
        <p:sp>
          <p:nvSpPr>
            <p:cNvPr id="191" name="Freeform 10"/>
            <p:cNvSpPr>
              <a:spLocks/>
            </p:cNvSpPr>
            <p:nvPr/>
          </p:nvSpPr>
          <p:spPr bwMode="auto">
            <a:xfrm>
              <a:off x="3257837" y="3737682"/>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tx1">
                <a:alpha val="11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nvGrpSpPr>
            <p:cNvPr id="192" name="Group 148"/>
            <p:cNvGrpSpPr/>
            <p:nvPr/>
          </p:nvGrpSpPr>
          <p:grpSpPr>
            <a:xfrm>
              <a:off x="3175149" y="2707525"/>
              <a:ext cx="6243637" cy="3259761"/>
              <a:chOff x="2830788" y="3349604"/>
              <a:chExt cx="6243637" cy="3259761"/>
            </a:xfrm>
          </p:grpSpPr>
          <p:sp>
            <p:nvSpPr>
              <p:cNvPr id="193" name="Freeform 7"/>
              <p:cNvSpPr>
                <a:spLocks/>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4" name="Freeform 8"/>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5" name="Freeform 9"/>
              <p:cNvSpPr>
                <a:spLocks/>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xmlns:p14="http://schemas.microsoft.com/office/powerpoint/2010/main" xmlns="">
                    <a:solidFill>
                      <a:srgbClr val="FFFFFF"/>
                    </a:solidFill>
                  </a14:hiddenFill>
                </a:ex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6" name="Freeform 10"/>
              <p:cNvSpPr>
                <a:spLocks/>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7" name="Freeform 11"/>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8" name="Freeform 12"/>
              <p:cNvSpPr>
                <a:spLocks/>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xmlns:p14="http://schemas.microsoft.com/office/powerpoint/2010/main" xmlns="">
                    <a:solidFill>
                      <a:srgbClr val="FFFFFF"/>
                    </a:solidFill>
                  </a14:hiddenFill>
                </a:ex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199" name="Freeform 14"/>
              <p:cNvSpPr>
                <a:spLocks/>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grpSp>
      <p:sp>
        <p:nvSpPr>
          <p:cNvPr id="202" name="Oval 146"/>
          <p:cNvSpPr/>
          <p:nvPr/>
        </p:nvSpPr>
        <p:spPr>
          <a:xfrm>
            <a:off x="3969441" y="2828078"/>
            <a:ext cx="1002415" cy="1002415"/>
          </a:xfrm>
          <a:prstGeom prst="ellipse">
            <a:avLst/>
          </a:prstGeom>
          <a:gradFill>
            <a:gsLst>
              <a:gs pos="0">
                <a:srgbClr val="1371BF"/>
              </a:gs>
              <a:gs pos="75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nvGrpSpPr>
          <p:cNvPr id="203" name="Group 54"/>
          <p:cNvGrpSpPr/>
          <p:nvPr/>
        </p:nvGrpSpPr>
        <p:grpSpPr>
          <a:xfrm rot="18900000">
            <a:off x="4317673" y="3176854"/>
            <a:ext cx="305952" cy="304864"/>
            <a:chOff x="-15875" y="-1587"/>
            <a:chExt cx="4014788" cy="4000501"/>
          </a:xfrm>
          <a:solidFill>
            <a:srgbClr val="1B1B1B"/>
          </a:solidFill>
        </p:grpSpPr>
        <p:sp>
          <p:nvSpPr>
            <p:cNvPr id="204" name="Freeform 5"/>
            <p:cNvSpPr>
              <a:spLocks noEditPoints="1"/>
            </p:cNvSpPr>
            <p:nvPr/>
          </p:nvSpPr>
          <p:spPr bwMode="auto">
            <a:xfrm>
              <a:off x="-15875" y="374651"/>
              <a:ext cx="3657600" cy="3624263"/>
            </a:xfrm>
            <a:custGeom>
              <a:avLst/>
              <a:gdLst>
                <a:gd name="T0" fmla="*/ 692 w 973"/>
                <a:gd name="T1" fmla="*/ 24 h 964"/>
                <a:gd name="T2" fmla="*/ 633 w 973"/>
                <a:gd name="T3" fmla="*/ 0 h 964"/>
                <a:gd name="T4" fmla="*/ 574 w 973"/>
                <a:gd name="T5" fmla="*/ 24 h 964"/>
                <a:gd name="T6" fmla="*/ 527 w 973"/>
                <a:gd name="T7" fmla="*/ 71 h 964"/>
                <a:gd name="T8" fmla="*/ 503 w 973"/>
                <a:gd name="T9" fmla="*/ 130 h 964"/>
                <a:gd name="T10" fmla="*/ 515 w 973"/>
                <a:gd name="T11" fmla="*/ 174 h 964"/>
                <a:gd name="T12" fmla="*/ 64 w 973"/>
                <a:gd name="T13" fmla="*/ 354 h 964"/>
                <a:gd name="T14" fmla="*/ 6 w 973"/>
                <a:gd name="T15" fmla="*/ 427 h 964"/>
                <a:gd name="T16" fmla="*/ 33 w 973"/>
                <a:gd name="T17" fmla="*/ 517 h 964"/>
                <a:gd name="T18" fmla="*/ 456 w 973"/>
                <a:gd name="T19" fmla="*/ 935 h 964"/>
                <a:gd name="T20" fmla="*/ 524 w 973"/>
                <a:gd name="T21" fmla="*/ 964 h 964"/>
                <a:gd name="T22" fmla="*/ 527 w 973"/>
                <a:gd name="T23" fmla="*/ 964 h 964"/>
                <a:gd name="T24" fmla="*/ 547 w 973"/>
                <a:gd name="T25" fmla="*/ 962 h 964"/>
                <a:gd name="T26" fmla="*/ 620 w 973"/>
                <a:gd name="T27" fmla="*/ 901 h 964"/>
                <a:gd name="T28" fmla="*/ 797 w 973"/>
                <a:gd name="T29" fmla="*/ 456 h 964"/>
                <a:gd name="T30" fmla="*/ 843 w 973"/>
                <a:gd name="T31" fmla="*/ 470 h 964"/>
                <a:gd name="T32" fmla="*/ 902 w 973"/>
                <a:gd name="T33" fmla="*/ 446 h 964"/>
                <a:gd name="T34" fmla="*/ 948 w 973"/>
                <a:gd name="T35" fmla="*/ 399 h 964"/>
                <a:gd name="T36" fmla="*/ 973 w 973"/>
                <a:gd name="T37" fmla="*/ 340 h 964"/>
                <a:gd name="T38" fmla="*/ 949 w 973"/>
                <a:gd name="T39" fmla="*/ 281 h 964"/>
                <a:gd name="T40" fmla="*/ 692 w 973"/>
                <a:gd name="T41" fmla="*/ 24 h 964"/>
                <a:gd name="T42" fmla="*/ 558 w 973"/>
                <a:gd name="T43" fmla="*/ 876 h 964"/>
                <a:gd name="T44" fmla="*/ 534 w 973"/>
                <a:gd name="T45" fmla="*/ 897 h 964"/>
                <a:gd name="T46" fmla="*/ 526 w 973"/>
                <a:gd name="T47" fmla="*/ 898 h 964"/>
                <a:gd name="T48" fmla="*/ 503 w 973"/>
                <a:gd name="T49" fmla="*/ 888 h 964"/>
                <a:gd name="T50" fmla="*/ 80 w 973"/>
                <a:gd name="T51" fmla="*/ 469 h 964"/>
                <a:gd name="T52" fmla="*/ 71 w 973"/>
                <a:gd name="T53" fmla="*/ 440 h 964"/>
                <a:gd name="T54" fmla="*/ 90 w 973"/>
                <a:gd name="T55" fmla="*/ 415 h 964"/>
                <a:gd name="T56" fmla="*/ 297 w 973"/>
                <a:gd name="T57" fmla="*/ 332 h 964"/>
                <a:gd name="T58" fmla="*/ 715 w 973"/>
                <a:gd name="T59" fmla="*/ 483 h 964"/>
                <a:gd name="T60" fmla="*/ 558 w 973"/>
                <a:gd name="T61" fmla="*/ 876 h 964"/>
                <a:gd name="T62" fmla="*/ 901 w 973"/>
                <a:gd name="T63" fmla="*/ 352 h 964"/>
                <a:gd name="T64" fmla="*/ 855 w 973"/>
                <a:gd name="T65" fmla="*/ 399 h 964"/>
                <a:gd name="T66" fmla="*/ 831 w 973"/>
                <a:gd name="T67" fmla="*/ 399 h 964"/>
                <a:gd name="T68" fmla="*/ 772 w 973"/>
                <a:gd name="T69" fmla="*/ 340 h 964"/>
                <a:gd name="T70" fmla="*/ 725 w 973"/>
                <a:gd name="T71" fmla="*/ 459 h 964"/>
                <a:gd name="T72" fmla="*/ 729 w 973"/>
                <a:gd name="T73" fmla="*/ 449 h 964"/>
                <a:gd name="T74" fmla="*/ 435 w 973"/>
                <a:gd name="T75" fmla="*/ 325 h 964"/>
                <a:gd name="T76" fmla="*/ 349 w 973"/>
                <a:gd name="T77" fmla="*/ 312 h 964"/>
                <a:gd name="T78" fmla="*/ 631 w 973"/>
                <a:gd name="T79" fmla="*/ 199 h 964"/>
                <a:gd name="T80" fmla="*/ 574 w 973"/>
                <a:gd name="T81" fmla="*/ 142 h 964"/>
                <a:gd name="T82" fmla="*/ 574 w 973"/>
                <a:gd name="T83" fmla="*/ 118 h 964"/>
                <a:gd name="T84" fmla="*/ 621 w 973"/>
                <a:gd name="T85" fmla="*/ 71 h 964"/>
                <a:gd name="T86" fmla="*/ 645 w 973"/>
                <a:gd name="T87" fmla="*/ 71 h 964"/>
                <a:gd name="T88" fmla="*/ 901 w 973"/>
                <a:gd name="T89" fmla="*/ 328 h 964"/>
                <a:gd name="T90" fmla="*/ 901 w 973"/>
                <a:gd name="T91" fmla="*/ 35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3" h="964">
                  <a:moveTo>
                    <a:pt x="692" y="24"/>
                  </a:moveTo>
                  <a:cubicBezTo>
                    <a:pt x="676" y="8"/>
                    <a:pt x="655" y="0"/>
                    <a:pt x="633" y="0"/>
                  </a:cubicBezTo>
                  <a:cubicBezTo>
                    <a:pt x="611" y="0"/>
                    <a:pt x="590" y="8"/>
                    <a:pt x="574" y="24"/>
                  </a:cubicBezTo>
                  <a:cubicBezTo>
                    <a:pt x="527" y="71"/>
                    <a:pt x="527" y="71"/>
                    <a:pt x="527" y="71"/>
                  </a:cubicBezTo>
                  <a:cubicBezTo>
                    <a:pt x="511" y="87"/>
                    <a:pt x="503" y="108"/>
                    <a:pt x="503" y="130"/>
                  </a:cubicBezTo>
                  <a:cubicBezTo>
                    <a:pt x="503" y="146"/>
                    <a:pt x="507" y="161"/>
                    <a:pt x="515" y="174"/>
                  </a:cubicBezTo>
                  <a:cubicBezTo>
                    <a:pt x="64" y="354"/>
                    <a:pt x="64" y="354"/>
                    <a:pt x="64" y="354"/>
                  </a:cubicBezTo>
                  <a:cubicBezTo>
                    <a:pt x="33" y="368"/>
                    <a:pt x="12" y="395"/>
                    <a:pt x="6" y="427"/>
                  </a:cubicBezTo>
                  <a:cubicBezTo>
                    <a:pt x="0" y="460"/>
                    <a:pt x="10" y="493"/>
                    <a:pt x="33" y="517"/>
                  </a:cubicBezTo>
                  <a:cubicBezTo>
                    <a:pt x="456" y="935"/>
                    <a:pt x="456" y="935"/>
                    <a:pt x="456" y="935"/>
                  </a:cubicBezTo>
                  <a:cubicBezTo>
                    <a:pt x="475" y="953"/>
                    <a:pt x="499" y="963"/>
                    <a:pt x="524" y="964"/>
                  </a:cubicBezTo>
                  <a:cubicBezTo>
                    <a:pt x="525" y="964"/>
                    <a:pt x="526" y="964"/>
                    <a:pt x="527" y="964"/>
                  </a:cubicBezTo>
                  <a:cubicBezTo>
                    <a:pt x="534" y="964"/>
                    <a:pt x="540" y="963"/>
                    <a:pt x="547" y="962"/>
                  </a:cubicBezTo>
                  <a:cubicBezTo>
                    <a:pt x="580" y="955"/>
                    <a:pt x="607" y="932"/>
                    <a:pt x="620" y="901"/>
                  </a:cubicBezTo>
                  <a:cubicBezTo>
                    <a:pt x="797" y="456"/>
                    <a:pt x="797" y="456"/>
                    <a:pt x="797" y="456"/>
                  </a:cubicBezTo>
                  <a:cubicBezTo>
                    <a:pt x="811" y="465"/>
                    <a:pt x="826" y="470"/>
                    <a:pt x="843" y="470"/>
                  </a:cubicBezTo>
                  <a:cubicBezTo>
                    <a:pt x="865" y="470"/>
                    <a:pt x="886" y="461"/>
                    <a:pt x="902" y="446"/>
                  </a:cubicBezTo>
                  <a:cubicBezTo>
                    <a:pt x="948" y="399"/>
                    <a:pt x="948" y="399"/>
                    <a:pt x="948" y="399"/>
                  </a:cubicBezTo>
                  <a:cubicBezTo>
                    <a:pt x="964" y="383"/>
                    <a:pt x="973" y="362"/>
                    <a:pt x="973" y="340"/>
                  </a:cubicBezTo>
                  <a:cubicBezTo>
                    <a:pt x="973" y="317"/>
                    <a:pt x="964" y="297"/>
                    <a:pt x="949" y="281"/>
                  </a:cubicBezTo>
                  <a:lnTo>
                    <a:pt x="692" y="24"/>
                  </a:lnTo>
                  <a:close/>
                  <a:moveTo>
                    <a:pt x="558" y="876"/>
                  </a:moveTo>
                  <a:cubicBezTo>
                    <a:pt x="554" y="887"/>
                    <a:pt x="545" y="895"/>
                    <a:pt x="534" y="897"/>
                  </a:cubicBezTo>
                  <a:cubicBezTo>
                    <a:pt x="531" y="897"/>
                    <a:pt x="529" y="898"/>
                    <a:pt x="526" y="898"/>
                  </a:cubicBezTo>
                  <a:cubicBezTo>
                    <a:pt x="518" y="897"/>
                    <a:pt x="510" y="894"/>
                    <a:pt x="503" y="888"/>
                  </a:cubicBezTo>
                  <a:cubicBezTo>
                    <a:pt x="80" y="469"/>
                    <a:pt x="80" y="469"/>
                    <a:pt x="80" y="469"/>
                  </a:cubicBezTo>
                  <a:cubicBezTo>
                    <a:pt x="72" y="461"/>
                    <a:pt x="69" y="450"/>
                    <a:pt x="71" y="440"/>
                  </a:cubicBezTo>
                  <a:cubicBezTo>
                    <a:pt x="73" y="429"/>
                    <a:pt x="80" y="420"/>
                    <a:pt x="90" y="415"/>
                  </a:cubicBezTo>
                  <a:cubicBezTo>
                    <a:pt x="297" y="332"/>
                    <a:pt x="297" y="332"/>
                    <a:pt x="297" y="332"/>
                  </a:cubicBezTo>
                  <a:cubicBezTo>
                    <a:pt x="436" y="379"/>
                    <a:pt x="576" y="334"/>
                    <a:pt x="715" y="483"/>
                  </a:cubicBezTo>
                  <a:lnTo>
                    <a:pt x="558" y="876"/>
                  </a:lnTo>
                  <a:close/>
                  <a:moveTo>
                    <a:pt x="901" y="352"/>
                  </a:moveTo>
                  <a:cubicBezTo>
                    <a:pt x="855" y="399"/>
                    <a:pt x="855" y="399"/>
                    <a:pt x="855" y="399"/>
                  </a:cubicBezTo>
                  <a:cubicBezTo>
                    <a:pt x="848" y="405"/>
                    <a:pt x="837" y="405"/>
                    <a:pt x="831" y="399"/>
                  </a:cubicBezTo>
                  <a:cubicBezTo>
                    <a:pt x="772" y="340"/>
                    <a:pt x="772" y="340"/>
                    <a:pt x="772" y="340"/>
                  </a:cubicBezTo>
                  <a:cubicBezTo>
                    <a:pt x="725" y="459"/>
                    <a:pt x="725" y="459"/>
                    <a:pt x="725" y="459"/>
                  </a:cubicBezTo>
                  <a:cubicBezTo>
                    <a:pt x="729" y="449"/>
                    <a:pt x="729" y="449"/>
                    <a:pt x="729" y="449"/>
                  </a:cubicBezTo>
                  <a:cubicBezTo>
                    <a:pt x="628" y="349"/>
                    <a:pt x="527" y="337"/>
                    <a:pt x="435" y="325"/>
                  </a:cubicBezTo>
                  <a:cubicBezTo>
                    <a:pt x="406" y="322"/>
                    <a:pt x="377" y="318"/>
                    <a:pt x="349" y="312"/>
                  </a:cubicBezTo>
                  <a:cubicBezTo>
                    <a:pt x="631" y="199"/>
                    <a:pt x="631" y="199"/>
                    <a:pt x="631" y="199"/>
                  </a:cubicBezTo>
                  <a:cubicBezTo>
                    <a:pt x="574" y="142"/>
                    <a:pt x="574" y="142"/>
                    <a:pt x="574" y="142"/>
                  </a:cubicBezTo>
                  <a:cubicBezTo>
                    <a:pt x="568" y="135"/>
                    <a:pt x="568" y="125"/>
                    <a:pt x="574" y="118"/>
                  </a:cubicBezTo>
                  <a:cubicBezTo>
                    <a:pt x="621" y="71"/>
                    <a:pt x="621" y="71"/>
                    <a:pt x="621" y="71"/>
                  </a:cubicBezTo>
                  <a:cubicBezTo>
                    <a:pt x="628" y="65"/>
                    <a:pt x="638" y="65"/>
                    <a:pt x="645" y="71"/>
                  </a:cubicBezTo>
                  <a:cubicBezTo>
                    <a:pt x="901" y="328"/>
                    <a:pt x="901" y="328"/>
                    <a:pt x="901" y="328"/>
                  </a:cubicBezTo>
                  <a:cubicBezTo>
                    <a:pt x="908" y="335"/>
                    <a:pt x="908" y="345"/>
                    <a:pt x="901" y="352"/>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05" name="Freeform 6"/>
            <p:cNvSpPr>
              <a:spLocks noEditPoints="1"/>
            </p:cNvSpPr>
            <p:nvPr/>
          </p:nvSpPr>
          <p:spPr bwMode="auto">
            <a:xfrm>
              <a:off x="1751013" y="1998663"/>
              <a:ext cx="623888" cy="623888"/>
            </a:xfrm>
            <a:custGeom>
              <a:avLst/>
              <a:gdLst>
                <a:gd name="T0" fmla="*/ 83 w 166"/>
                <a:gd name="T1" fmla="*/ 166 h 166"/>
                <a:gd name="T2" fmla="*/ 166 w 166"/>
                <a:gd name="T3" fmla="*/ 83 h 166"/>
                <a:gd name="T4" fmla="*/ 83 w 166"/>
                <a:gd name="T5" fmla="*/ 0 h 166"/>
                <a:gd name="T6" fmla="*/ 0 w 166"/>
                <a:gd name="T7" fmla="*/ 83 h 166"/>
                <a:gd name="T8" fmla="*/ 83 w 166"/>
                <a:gd name="T9" fmla="*/ 166 h 166"/>
                <a:gd name="T10" fmla="*/ 83 w 166"/>
                <a:gd name="T11" fmla="*/ 33 h 166"/>
                <a:gd name="T12" fmla="*/ 133 w 166"/>
                <a:gd name="T13" fmla="*/ 83 h 166"/>
                <a:gd name="T14" fmla="*/ 83 w 166"/>
                <a:gd name="T15" fmla="*/ 133 h 166"/>
                <a:gd name="T16" fmla="*/ 33 w 166"/>
                <a:gd name="T17" fmla="*/ 83 h 166"/>
                <a:gd name="T18" fmla="*/ 83 w 166"/>
                <a:gd name="T19"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166"/>
                  </a:moveTo>
                  <a:cubicBezTo>
                    <a:pt x="128" y="166"/>
                    <a:pt x="166" y="129"/>
                    <a:pt x="166" y="83"/>
                  </a:cubicBezTo>
                  <a:cubicBezTo>
                    <a:pt x="166" y="37"/>
                    <a:pt x="128" y="0"/>
                    <a:pt x="83" y="0"/>
                  </a:cubicBezTo>
                  <a:cubicBezTo>
                    <a:pt x="37" y="0"/>
                    <a:pt x="0" y="37"/>
                    <a:pt x="0" y="83"/>
                  </a:cubicBezTo>
                  <a:cubicBezTo>
                    <a:pt x="0" y="129"/>
                    <a:pt x="37" y="166"/>
                    <a:pt x="83" y="166"/>
                  </a:cubicBezTo>
                  <a:close/>
                  <a:moveTo>
                    <a:pt x="83" y="33"/>
                  </a:moveTo>
                  <a:cubicBezTo>
                    <a:pt x="110" y="33"/>
                    <a:pt x="133" y="56"/>
                    <a:pt x="133" y="83"/>
                  </a:cubicBezTo>
                  <a:cubicBezTo>
                    <a:pt x="133" y="111"/>
                    <a:pt x="110" y="133"/>
                    <a:pt x="83" y="133"/>
                  </a:cubicBezTo>
                  <a:cubicBezTo>
                    <a:pt x="55" y="133"/>
                    <a:pt x="33" y="111"/>
                    <a:pt x="33" y="83"/>
                  </a:cubicBezTo>
                  <a:cubicBezTo>
                    <a:pt x="33" y="56"/>
                    <a:pt x="55" y="33"/>
                    <a:pt x="83" y="3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06" name="Freeform 7"/>
            <p:cNvSpPr>
              <a:spLocks noEditPoints="1"/>
            </p:cNvSpPr>
            <p:nvPr/>
          </p:nvSpPr>
          <p:spPr bwMode="auto">
            <a:xfrm>
              <a:off x="3375025" y="-1587"/>
              <a:ext cx="623888" cy="623888"/>
            </a:xfrm>
            <a:custGeom>
              <a:avLst/>
              <a:gdLst>
                <a:gd name="T0" fmla="*/ 83 w 166"/>
                <a:gd name="T1" fmla="*/ 0 h 166"/>
                <a:gd name="T2" fmla="*/ 0 w 166"/>
                <a:gd name="T3" fmla="*/ 83 h 166"/>
                <a:gd name="T4" fmla="*/ 83 w 166"/>
                <a:gd name="T5" fmla="*/ 166 h 166"/>
                <a:gd name="T6" fmla="*/ 166 w 166"/>
                <a:gd name="T7" fmla="*/ 83 h 166"/>
                <a:gd name="T8" fmla="*/ 83 w 166"/>
                <a:gd name="T9" fmla="*/ 0 h 166"/>
                <a:gd name="T10" fmla="*/ 83 w 166"/>
                <a:gd name="T11" fmla="*/ 133 h 166"/>
                <a:gd name="T12" fmla="*/ 33 w 166"/>
                <a:gd name="T13" fmla="*/ 83 h 166"/>
                <a:gd name="T14" fmla="*/ 83 w 166"/>
                <a:gd name="T15" fmla="*/ 33 h 166"/>
                <a:gd name="T16" fmla="*/ 133 w 166"/>
                <a:gd name="T17" fmla="*/ 83 h 166"/>
                <a:gd name="T18" fmla="*/ 83 w 166"/>
                <a:gd name="T19" fmla="*/ 1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83" y="0"/>
                  </a:moveTo>
                  <a:cubicBezTo>
                    <a:pt x="37" y="0"/>
                    <a:pt x="0" y="37"/>
                    <a:pt x="0" y="83"/>
                  </a:cubicBezTo>
                  <a:cubicBezTo>
                    <a:pt x="0" y="129"/>
                    <a:pt x="37" y="166"/>
                    <a:pt x="83" y="166"/>
                  </a:cubicBezTo>
                  <a:cubicBezTo>
                    <a:pt x="129" y="166"/>
                    <a:pt x="166" y="129"/>
                    <a:pt x="166" y="83"/>
                  </a:cubicBezTo>
                  <a:cubicBezTo>
                    <a:pt x="166" y="37"/>
                    <a:pt x="129" y="0"/>
                    <a:pt x="83" y="0"/>
                  </a:cubicBezTo>
                  <a:close/>
                  <a:moveTo>
                    <a:pt x="83" y="133"/>
                  </a:moveTo>
                  <a:cubicBezTo>
                    <a:pt x="55" y="133"/>
                    <a:pt x="33" y="111"/>
                    <a:pt x="33" y="83"/>
                  </a:cubicBezTo>
                  <a:cubicBezTo>
                    <a:pt x="33" y="56"/>
                    <a:pt x="55" y="33"/>
                    <a:pt x="83" y="33"/>
                  </a:cubicBezTo>
                  <a:cubicBezTo>
                    <a:pt x="110" y="33"/>
                    <a:pt x="133" y="56"/>
                    <a:pt x="133" y="83"/>
                  </a:cubicBezTo>
                  <a:cubicBezTo>
                    <a:pt x="133" y="111"/>
                    <a:pt x="110" y="133"/>
                    <a:pt x="83" y="13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07" name="Freeform 8"/>
            <p:cNvSpPr>
              <a:spLocks noEditPoints="1"/>
            </p:cNvSpPr>
            <p:nvPr/>
          </p:nvSpPr>
          <p:spPr bwMode="auto">
            <a:xfrm>
              <a:off x="1000125" y="1874838"/>
              <a:ext cx="500063" cy="500063"/>
            </a:xfrm>
            <a:custGeom>
              <a:avLst/>
              <a:gdLst>
                <a:gd name="T0" fmla="*/ 0 w 133"/>
                <a:gd name="T1" fmla="*/ 66 h 133"/>
                <a:gd name="T2" fmla="*/ 67 w 133"/>
                <a:gd name="T3" fmla="*/ 133 h 133"/>
                <a:gd name="T4" fmla="*/ 133 w 133"/>
                <a:gd name="T5" fmla="*/ 66 h 133"/>
                <a:gd name="T6" fmla="*/ 67 w 133"/>
                <a:gd name="T7" fmla="*/ 0 h 133"/>
                <a:gd name="T8" fmla="*/ 0 w 133"/>
                <a:gd name="T9" fmla="*/ 66 h 133"/>
                <a:gd name="T10" fmla="*/ 67 w 133"/>
                <a:gd name="T11" fmla="*/ 33 h 133"/>
                <a:gd name="T12" fmla="*/ 100 w 133"/>
                <a:gd name="T13" fmla="*/ 66 h 133"/>
                <a:gd name="T14" fmla="*/ 67 w 133"/>
                <a:gd name="T15" fmla="*/ 100 h 133"/>
                <a:gd name="T16" fmla="*/ 33 w 133"/>
                <a:gd name="T17" fmla="*/ 66 h 133"/>
                <a:gd name="T18" fmla="*/ 67 w 133"/>
                <a:gd name="T1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3">
                  <a:moveTo>
                    <a:pt x="0" y="66"/>
                  </a:moveTo>
                  <a:cubicBezTo>
                    <a:pt x="0" y="103"/>
                    <a:pt x="30" y="133"/>
                    <a:pt x="67" y="133"/>
                  </a:cubicBezTo>
                  <a:cubicBezTo>
                    <a:pt x="103" y="133"/>
                    <a:pt x="133" y="103"/>
                    <a:pt x="133" y="66"/>
                  </a:cubicBezTo>
                  <a:cubicBezTo>
                    <a:pt x="133" y="30"/>
                    <a:pt x="103" y="0"/>
                    <a:pt x="67" y="0"/>
                  </a:cubicBezTo>
                  <a:cubicBezTo>
                    <a:pt x="30" y="0"/>
                    <a:pt x="0" y="30"/>
                    <a:pt x="0" y="66"/>
                  </a:cubicBezTo>
                  <a:close/>
                  <a:moveTo>
                    <a:pt x="67" y="33"/>
                  </a:moveTo>
                  <a:cubicBezTo>
                    <a:pt x="85" y="33"/>
                    <a:pt x="100" y="48"/>
                    <a:pt x="100" y="66"/>
                  </a:cubicBezTo>
                  <a:cubicBezTo>
                    <a:pt x="100" y="85"/>
                    <a:pt x="85" y="100"/>
                    <a:pt x="67" y="100"/>
                  </a:cubicBezTo>
                  <a:cubicBezTo>
                    <a:pt x="48" y="100"/>
                    <a:pt x="33" y="85"/>
                    <a:pt x="33" y="66"/>
                  </a:cubicBezTo>
                  <a:cubicBezTo>
                    <a:pt x="33" y="48"/>
                    <a:pt x="48" y="33"/>
                    <a:pt x="67" y="3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08" name="Oval 9"/>
            <p:cNvSpPr>
              <a:spLocks noChangeArrowheads="1"/>
            </p:cNvSpPr>
            <p:nvPr/>
          </p:nvSpPr>
          <p:spPr bwMode="auto">
            <a:xfrm>
              <a:off x="1500188" y="2751138"/>
              <a:ext cx="250825" cy="247650"/>
            </a:xfrm>
            <a:prstGeom prst="ellipse">
              <a:avLst/>
            </a:pr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09" name="Oval 10"/>
            <p:cNvSpPr>
              <a:spLocks noChangeArrowheads="1"/>
            </p:cNvSpPr>
            <p:nvPr/>
          </p:nvSpPr>
          <p:spPr bwMode="auto">
            <a:xfrm>
              <a:off x="3498850" y="874713"/>
              <a:ext cx="252413" cy="247650"/>
            </a:xfrm>
            <a:prstGeom prst="ellipse">
              <a:avLst/>
            </a:pr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sp>
        <p:nvSpPr>
          <p:cNvPr id="211" name="Oval 148"/>
          <p:cNvSpPr/>
          <p:nvPr/>
        </p:nvSpPr>
        <p:spPr>
          <a:xfrm>
            <a:off x="4808365" y="3730122"/>
            <a:ext cx="951001" cy="951001"/>
          </a:xfrm>
          <a:prstGeom prst="ellipse">
            <a:avLst/>
          </a:prstGeom>
          <a:gradFill>
            <a:gsLst>
              <a:gs pos="0">
                <a:srgbClr val="1371BF"/>
              </a:gs>
              <a:gs pos="75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nvGrpSpPr>
          <p:cNvPr id="212" name="Group 61"/>
          <p:cNvGrpSpPr/>
          <p:nvPr/>
        </p:nvGrpSpPr>
        <p:grpSpPr>
          <a:xfrm>
            <a:off x="5154620" y="4084075"/>
            <a:ext cx="258490" cy="243094"/>
            <a:chOff x="-1587" y="-3175"/>
            <a:chExt cx="506412" cy="476250"/>
          </a:xfrm>
          <a:solidFill>
            <a:srgbClr val="1B1B1B"/>
          </a:solidFill>
        </p:grpSpPr>
        <p:sp>
          <p:nvSpPr>
            <p:cNvPr id="213"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14"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sp>
        <p:nvSpPr>
          <p:cNvPr id="216" name="Oval 147"/>
          <p:cNvSpPr/>
          <p:nvPr/>
        </p:nvSpPr>
        <p:spPr>
          <a:xfrm>
            <a:off x="5151680" y="2280356"/>
            <a:ext cx="1364400" cy="1364400"/>
          </a:xfrm>
          <a:prstGeom prst="ellipse">
            <a:avLst/>
          </a:prstGeom>
          <a:gradFill>
            <a:gsLst>
              <a:gs pos="0">
                <a:srgbClr val="1371BF"/>
              </a:gs>
              <a:gs pos="75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nvGrpSpPr>
          <p:cNvPr id="217" name="Group 64"/>
          <p:cNvGrpSpPr/>
          <p:nvPr/>
        </p:nvGrpSpPr>
        <p:grpSpPr>
          <a:xfrm>
            <a:off x="5629586" y="2758174"/>
            <a:ext cx="408587" cy="408763"/>
            <a:chOff x="-1587" y="-3175"/>
            <a:chExt cx="3670300" cy="3671888"/>
          </a:xfrm>
          <a:solidFill>
            <a:srgbClr val="1B1B1B"/>
          </a:solidFill>
        </p:grpSpPr>
        <p:sp>
          <p:nvSpPr>
            <p:cNvPr id="218" name="Freeform 24"/>
            <p:cNvSpPr>
              <a:spLocks noEditPoints="1"/>
            </p:cNvSpPr>
            <p:nvPr/>
          </p:nvSpPr>
          <p:spPr bwMode="auto">
            <a:xfrm>
              <a:off x="-1587" y="-3175"/>
              <a:ext cx="3670300" cy="3671888"/>
            </a:xfrm>
            <a:custGeom>
              <a:avLst/>
              <a:gdLst>
                <a:gd name="T0" fmla="*/ 631 w 976"/>
                <a:gd name="T1" fmla="*/ 306 h 976"/>
                <a:gd name="T2" fmla="*/ 488 w 976"/>
                <a:gd name="T3" fmla="*/ 0 h 976"/>
                <a:gd name="T4" fmla="*/ 275 w 976"/>
                <a:gd name="T5" fmla="*/ 312 h 976"/>
                <a:gd name="T6" fmla="*/ 244 w 976"/>
                <a:gd name="T7" fmla="*/ 329 h 976"/>
                <a:gd name="T8" fmla="*/ 92 w 976"/>
                <a:gd name="T9" fmla="*/ 305 h 976"/>
                <a:gd name="T10" fmla="*/ 0 w 976"/>
                <a:gd name="T11" fmla="*/ 885 h 976"/>
                <a:gd name="T12" fmla="*/ 183 w 976"/>
                <a:gd name="T13" fmla="*/ 976 h 976"/>
                <a:gd name="T14" fmla="*/ 266 w 976"/>
                <a:gd name="T15" fmla="*/ 924 h 976"/>
                <a:gd name="T16" fmla="*/ 275 w 976"/>
                <a:gd name="T17" fmla="*/ 926 h 976"/>
                <a:gd name="T18" fmla="*/ 580 w 976"/>
                <a:gd name="T19" fmla="*/ 976 h 976"/>
                <a:gd name="T20" fmla="*/ 856 w 976"/>
                <a:gd name="T21" fmla="*/ 917 h 976"/>
                <a:gd name="T22" fmla="*/ 870 w 976"/>
                <a:gd name="T23" fmla="*/ 831 h 976"/>
                <a:gd name="T24" fmla="*/ 920 w 976"/>
                <a:gd name="T25" fmla="*/ 669 h 976"/>
                <a:gd name="T26" fmla="*/ 949 w 976"/>
                <a:gd name="T27" fmla="*/ 512 h 976"/>
                <a:gd name="T28" fmla="*/ 976 w 976"/>
                <a:gd name="T29" fmla="*/ 439 h 976"/>
                <a:gd name="T30" fmla="*/ 890 w 976"/>
                <a:gd name="T31" fmla="*/ 319 h 976"/>
                <a:gd name="T32" fmla="*/ 183 w 976"/>
                <a:gd name="T33" fmla="*/ 915 h 976"/>
                <a:gd name="T34" fmla="*/ 61 w 976"/>
                <a:gd name="T35" fmla="*/ 885 h 976"/>
                <a:gd name="T36" fmla="*/ 92 w 976"/>
                <a:gd name="T37" fmla="*/ 366 h 976"/>
                <a:gd name="T38" fmla="*/ 214 w 976"/>
                <a:gd name="T39" fmla="*/ 397 h 976"/>
                <a:gd name="T40" fmla="*/ 914 w 976"/>
                <a:gd name="T41" fmla="*/ 443 h 976"/>
                <a:gd name="T42" fmla="*/ 793 w 976"/>
                <a:gd name="T43" fmla="*/ 488 h 976"/>
                <a:gd name="T44" fmla="*/ 793 w 976"/>
                <a:gd name="T45" fmla="*/ 519 h 976"/>
                <a:gd name="T46" fmla="*/ 901 w 976"/>
                <a:gd name="T47" fmla="*/ 575 h 976"/>
                <a:gd name="T48" fmla="*/ 763 w 976"/>
                <a:gd name="T49" fmla="*/ 641 h 976"/>
                <a:gd name="T50" fmla="*/ 763 w 976"/>
                <a:gd name="T51" fmla="*/ 671 h 976"/>
                <a:gd name="T52" fmla="*/ 862 w 976"/>
                <a:gd name="T53" fmla="*/ 734 h 976"/>
                <a:gd name="T54" fmla="*/ 732 w 976"/>
                <a:gd name="T55" fmla="*/ 793 h 976"/>
                <a:gd name="T56" fmla="*/ 732 w 976"/>
                <a:gd name="T57" fmla="*/ 824 h 976"/>
                <a:gd name="T58" fmla="*/ 811 w 976"/>
                <a:gd name="T59" fmla="*/ 866 h 976"/>
                <a:gd name="T60" fmla="*/ 747 w 976"/>
                <a:gd name="T61" fmla="*/ 915 h 976"/>
                <a:gd name="T62" fmla="*/ 411 w 976"/>
                <a:gd name="T63" fmla="*/ 896 h 976"/>
                <a:gd name="T64" fmla="*/ 244 w 976"/>
                <a:gd name="T65" fmla="*/ 835 h 976"/>
                <a:gd name="T66" fmla="*/ 268 w 976"/>
                <a:gd name="T67" fmla="*/ 382 h 976"/>
                <a:gd name="T68" fmla="*/ 458 w 976"/>
                <a:gd name="T69" fmla="*/ 92 h 976"/>
                <a:gd name="T70" fmla="*/ 577 w 976"/>
                <a:gd name="T71" fmla="*/ 206 h 976"/>
                <a:gd name="T72" fmla="*/ 879 w 976"/>
                <a:gd name="T73" fmla="*/ 377 h 976"/>
                <a:gd name="T74" fmla="*/ 914 w 976"/>
                <a:gd name="T75" fmla="*/ 44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976">
                  <a:moveTo>
                    <a:pt x="890" y="319"/>
                  </a:moveTo>
                  <a:cubicBezTo>
                    <a:pt x="851" y="309"/>
                    <a:pt x="762" y="309"/>
                    <a:pt x="631" y="306"/>
                  </a:cubicBezTo>
                  <a:cubicBezTo>
                    <a:pt x="637" y="277"/>
                    <a:pt x="638" y="252"/>
                    <a:pt x="638" y="206"/>
                  </a:cubicBezTo>
                  <a:cubicBezTo>
                    <a:pt x="638" y="96"/>
                    <a:pt x="559" y="0"/>
                    <a:pt x="488" y="0"/>
                  </a:cubicBezTo>
                  <a:cubicBezTo>
                    <a:pt x="438" y="0"/>
                    <a:pt x="397" y="41"/>
                    <a:pt x="397" y="91"/>
                  </a:cubicBezTo>
                  <a:cubicBezTo>
                    <a:pt x="396" y="152"/>
                    <a:pt x="377" y="258"/>
                    <a:pt x="275" y="312"/>
                  </a:cubicBezTo>
                  <a:cubicBezTo>
                    <a:pt x="267" y="316"/>
                    <a:pt x="246" y="327"/>
                    <a:pt x="242" y="328"/>
                  </a:cubicBezTo>
                  <a:cubicBezTo>
                    <a:pt x="244" y="329"/>
                    <a:pt x="244" y="329"/>
                    <a:pt x="244" y="329"/>
                  </a:cubicBezTo>
                  <a:cubicBezTo>
                    <a:pt x="228" y="316"/>
                    <a:pt x="206" y="305"/>
                    <a:pt x="183" y="305"/>
                  </a:cubicBezTo>
                  <a:cubicBezTo>
                    <a:pt x="92" y="305"/>
                    <a:pt x="92" y="305"/>
                    <a:pt x="92" y="305"/>
                  </a:cubicBezTo>
                  <a:cubicBezTo>
                    <a:pt x="41" y="305"/>
                    <a:pt x="0" y="346"/>
                    <a:pt x="0" y="397"/>
                  </a:cubicBezTo>
                  <a:cubicBezTo>
                    <a:pt x="0" y="885"/>
                    <a:pt x="0" y="885"/>
                    <a:pt x="0" y="885"/>
                  </a:cubicBezTo>
                  <a:cubicBezTo>
                    <a:pt x="0" y="935"/>
                    <a:pt x="41" y="976"/>
                    <a:pt x="92" y="976"/>
                  </a:cubicBezTo>
                  <a:cubicBezTo>
                    <a:pt x="183" y="976"/>
                    <a:pt x="183" y="976"/>
                    <a:pt x="183" y="976"/>
                  </a:cubicBezTo>
                  <a:cubicBezTo>
                    <a:pt x="219" y="976"/>
                    <a:pt x="250" y="954"/>
                    <a:pt x="264" y="923"/>
                  </a:cubicBezTo>
                  <a:cubicBezTo>
                    <a:pt x="265" y="923"/>
                    <a:pt x="265" y="924"/>
                    <a:pt x="266" y="924"/>
                  </a:cubicBezTo>
                  <a:cubicBezTo>
                    <a:pt x="268" y="924"/>
                    <a:pt x="270" y="925"/>
                    <a:pt x="273" y="926"/>
                  </a:cubicBezTo>
                  <a:cubicBezTo>
                    <a:pt x="274" y="926"/>
                    <a:pt x="274" y="926"/>
                    <a:pt x="275" y="926"/>
                  </a:cubicBezTo>
                  <a:cubicBezTo>
                    <a:pt x="292" y="930"/>
                    <a:pt x="326" y="938"/>
                    <a:pt x="398" y="955"/>
                  </a:cubicBezTo>
                  <a:cubicBezTo>
                    <a:pt x="414" y="959"/>
                    <a:pt x="496" y="976"/>
                    <a:pt x="580" y="976"/>
                  </a:cubicBezTo>
                  <a:cubicBezTo>
                    <a:pt x="747" y="976"/>
                    <a:pt x="747" y="976"/>
                    <a:pt x="747" y="976"/>
                  </a:cubicBezTo>
                  <a:cubicBezTo>
                    <a:pt x="798" y="976"/>
                    <a:pt x="835" y="956"/>
                    <a:pt x="856" y="917"/>
                  </a:cubicBezTo>
                  <a:cubicBezTo>
                    <a:pt x="857" y="917"/>
                    <a:pt x="864" y="903"/>
                    <a:pt x="869" y="884"/>
                  </a:cubicBezTo>
                  <a:cubicBezTo>
                    <a:pt x="874" y="870"/>
                    <a:pt x="875" y="851"/>
                    <a:pt x="870" y="831"/>
                  </a:cubicBezTo>
                  <a:cubicBezTo>
                    <a:pt x="903" y="808"/>
                    <a:pt x="913" y="774"/>
                    <a:pt x="920" y="752"/>
                  </a:cubicBezTo>
                  <a:cubicBezTo>
                    <a:pt x="932" y="716"/>
                    <a:pt x="928" y="688"/>
                    <a:pt x="920" y="669"/>
                  </a:cubicBezTo>
                  <a:cubicBezTo>
                    <a:pt x="939" y="651"/>
                    <a:pt x="954" y="625"/>
                    <a:pt x="961" y="585"/>
                  </a:cubicBezTo>
                  <a:cubicBezTo>
                    <a:pt x="965" y="559"/>
                    <a:pt x="961" y="534"/>
                    <a:pt x="949" y="512"/>
                  </a:cubicBezTo>
                  <a:cubicBezTo>
                    <a:pt x="966" y="493"/>
                    <a:pt x="974" y="468"/>
                    <a:pt x="975" y="446"/>
                  </a:cubicBezTo>
                  <a:cubicBezTo>
                    <a:pt x="976" y="439"/>
                    <a:pt x="976" y="439"/>
                    <a:pt x="976" y="439"/>
                  </a:cubicBezTo>
                  <a:cubicBezTo>
                    <a:pt x="976" y="435"/>
                    <a:pt x="976" y="433"/>
                    <a:pt x="976" y="424"/>
                  </a:cubicBezTo>
                  <a:cubicBezTo>
                    <a:pt x="976" y="386"/>
                    <a:pt x="949" y="336"/>
                    <a:pt x="890" y="319"/>
                  </a:cubicBezTo>
                  <a:close/>
                  <a:moveTo>
                    <a:pt x="214" y="885"/>
                  </a:moveTo>
                  <a:cubicBezTo>
                    <a:pt x="214" y="901"/>
                    <a:pt x="200" y="915"/>
                    <a:pt x="183" y="915"/>
                  </a:cubicBezTo>
                  <a:cubicBezTo>
                    <a:pt x="92" y="915"/>
                    <a:pt x="92" y="915"/>
                    <a:pt x="92" y="915"/>
                  </a:cubicBezTo>
                  <a:cubicBezTo>
                    <a:pt x="75" y="915"/>
                    <a:pt x="61" y="901"/>
                    <a:pt x="61" y="885"/>
                  </a:cubicBezTo>
                  <a:cubicBezTo>
                    <a:pt x="61" y="397"/>
                    <a:pt x="61" y="397"/>
                    <a:pt x="61" y="397"/>
                  </a:cubicBezTo>
                  <a:cubicBezTo>
                    <a:pt x="61" y="380"/>
                    <a:pt x="75" y="366"/>
                    <a:pt x="92" y="366"/>
                  </a:cubicBezTo>
                  <a:cubicBezTo>
                    <a:pt x="183" y="366"/>
                    <a:pt x="183" y="366"/>
                    <a:pt x="183" y="366"/>
                  </a:cubicBezTo>
                  <a:cubicBezTo>
                    <a:pt x="200" y="366"/>
                    <a:pt x="214" y="380"/>
                    <a:pt x="214" y="397"/>
                  </a:cubicBezTo>
                  <a:lnTo>
                    <a:pt x="214" y="885"/>
                  </a:lnTo>
                  <a:close/>
                  <a:moveTo>
                    <a:pt x="914" y="443"/>
                  </a:moveTo>
                  <a:cubicBezTo>
                    <a:pt x="914" y="458"/>
                    <a:pt x="907" y="488"/>
                    <a:pt x="854" y="488"/>
                  </a:cubicBezTo>
                  <a:cubicBezTo>
                    <a:pt x="808" y="488"/>
                    <a:pt x="793" y="488"/>
                    <a:pt x="793" y="488"/>
                  </a:cubicBezTo>
                  <a:cubicBezTo>
                    <a:pt x="785" y="488"/>
                    <a:pt x="778" y="495"/>
                    <a:pt x="778" y="503"/>
                  </a:cubicBezTo>
                  <a:cubicBezTo>
                    <a:pt x="778" y="512"/>
                    <a:pt x="785" y="519"/>
                    <a:pt x="793" y="519"/>
                  </a:cubicBezTo>
                  <a:cubicBezTo>
                    <a:pt x="793" y="519"/>
                    <a:pt x="806" y="519"/>
                    <a:pt x="852" y="519"/>
                  </a:cubicBezTo>
                  <a:cubicBezTo>
                    <a:pt x="898" y="519"/>
                    <a:pt x="904" y="556"/>
                    <a:pt x="901" y="575"/>
                  </a:cubicBezTo>
                  <a:cubicBezTo>
                    <a:pt x="897" y="598"/>
                    <a:pt x="886" y="641"/>
                    <a:pt x="835" y="641"/>
                  </a:cubicBezTo>
                  <a:cubicBezTo>
                    <a:pt x="783" y="641"/>
                    <a:pt x="763" y="641"/>
                    <a:pt x="763" y="641"/>
                  </a:cubicBezTo>
                  <a:cubicBezTo>
                    <a:pt x="754" y="641"/>
                    <a:pt x="747" y="647"/>
                    <a:pt x="747" y="656"/>
                  </a:cubicBezTo>
                  <a:cubicBezTo>
                    <a:pt x="747" y="664"/>
                    <a:pt x="754" y="671"/>
                    <a:pt x="763" y="671"/>
                  </a:cubicBezTo>
                  <a:cubicBezTo>
                    <a:pt x="763" y="671"/>
                    <a:pt x="799" y="671"/>
                    <a:pt x="823" y="671"/>
                  </a:cubicBezTo>
                  <a:cubicBezTo>
                    <a:pt x="874" y="671"/>
                    <a:pt x="870" y="710"/>
                    <a:pt x="862" y="734"/>
                  </a:cubicBezTo>
                  <a:cubicBezTo>
                    <a:pt x="852" y="764"/>
                    <a:pt x="846" y="793"/>
                    <a:pt x="782" y="793"/>
                  </a:cubicBezTo>
                  <a:cubicBezTo>
                    <a:pt x="760" y="793"/>
                    <a:pt x="732" y="793"/>
                    <a:pt x="732" y="793"/>
                  </a:cubicBezTo>
                  <a:cubicBezTo>
                    <a:pt x="723" y="793"/>
                    <a:pt x="717" y="800"/>
                    <a:pt x="717" y="808"/>
                  </a:cubicBezTo>
                  <a:cubicBezTo>
                    <a:pt x="717" y="817"/>
                    <a:pt x="723" y="824"/>
                    <a:pt x="732" y="824"/>
                  </a:cubicBezTo>
                  <a:cubicBezTo>
                    <a:pt x="732" y="824"/>
                    <a:pt x="753" y="824"/>
                    <a:pt x="780" y="824"/>
                  </a:cubicBezTo>
                  <a:cubicBezTo>
                    <a:pt x="813" y="824"/>
                    <a:pt x="815" y="855"/>
                    <a:pt x="811" y="866"/>
                  </a:cubicBezTo>
                  <a:cubicBezTo>
                    <a:pt x="807" y="879"/>
                    <a:pt x="803" y="888"/>
                    <a:pt x="803" y="888"/>
                  </a:cubicBezTo>
                  <a:cubicBezTo>
                    <a:pt x="793" y="905"/>
                    <a:pt x="779" y="915"/>
                    <a:pt x="747" y="915"/>
                  </a:cubicBezTo>
                  <a:cubicBezTo>
                    <a:pt x="580" y="915"/>
                    <a:pt x="580" y="915"/>
                    <a:pt x="580" y="915"/>
                  </a:cubicBezTo>
                  <a:cubicBezTo>
                    <a:pt x="497" y="915"/>
                    <a:pt x="414" y="896"/>
                    <a:pt x="411" y="896"/>
                  </a:cubicBezTo>
                  <a:cubicBezTo>
                    <a:pt x="285" y="866"/>
                    <a:pt x="278" y="864"/>
                    <a:pt x="270" y="862"/>
                  </a:cubicBezTo>
                  <a:cubicBezTo>
                    <a:pt x="270" y="862"/>
                    <a:pt x="244" y="857"/>
                    <a:pt x="244" y="835"/>
                  </a:cubicBezTo>
                  <a:cubicBezTo>
                    <a:pt x="244" y="414"/>
                    <a:pt x="244" y="414"/>
                    <a:pt x="244" y="414"/>
                  </a:cubicBezTo>
                  <a:cubicBezTo>
                    <a:pt x="244" y="399"/>
                    <a:pt x="253" y="386"/>
                    <a:pt x="268" y="382"/>
                  </a:cubicBezTo>
                  <a:cubicBezTo>
                    <a:pt x="270" y="381"/>
                    <a:pt x="273" y="380"/>
                    <a:pt x="275" y="380"/>
                  </a:cubicBezTo>
                  <a:cubicBezTo>
                    <a:pt x="414" y="322"/>
                    <a:pt x="456" y="195"/>
                    <a:pt x="458" y="92"/>
                  </a:cubicBezTo>
                  <a:cubicBezTo>
                    <a:pt x="458" y="77"/>
                    <a:pt x="469" y="61"/>
                    <a:pt x="488" y="61"/>
                  </a:cubicBezTo>
                  <a:cubicBezTo>
                    <a:pt x="520" y="61"/>
                    <a:pt x="577" y="126"/>
                    <a:pt x="577" y="206"/>
                  </a:cubicBezTo>
                  <a:cubicBezTo>
                    <a:pt x="577" y="278"/>
                    <a:pt x="574" y="291"/>
                    <a:pt x="549" y="366"/>
                  </a:cubicBezTo>
                  <a:cubicBezTo>
                    <a:pt x="854" y="366"/>
                    <a:pt x="852" y="370"/>
                    <a:pt x="879" y="377"/>
                  </a:cubicBezTo>
                  <a:cubicBezTo>
                    <a:pt x="912" y="387"/>
                    <a:pt x="915" y="415"/>
                    <a:pt x="915" y="424"/>
                  </a:cubicBezTo>
                  <a:cubicBezTo>
                    <a:pt x="915" y="435"/>
                    <a:pt x="915" y="433"/>
                    <a:pt x="914" y="44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19" name="Freeform 25"/>
            <p:cNvSpPr>
              <a:spLocks noEditPoints="1"/>
            </p:cNvSpPr>
            <p:nvPr/>
          </p:nvSpPr>
          <p:spPr bwMode="auto">
            <a:xfrm>
              <a:off x="344488" y="2979738"/>
              <a:ext cx="341313" cy="346075"/>
            </a:xfrm>
            <a:custGeom>
              <a:avLst/>
              <a:gdLst>
                <a:gd name="T0" fmla="*/ 45 w 91"/>
                <a:gd name="T1" fmla="*/ 0 h 92"/>
                <a:gd name="T2" fmla="*/ 0 w 91"/>
                <a:gd name="T3" fmla="*/ 46 h 92"/>
                <a:gd name="T4" fmla="*/ 45 w 91"/>
                <a:gd name="T5" fmla="*/ 92 h 92"/>
                <a:gd name="T6" fmla="*/ 91 w 91"/>
                <a:gd name="T7" fmla="*/ 46 h 92"/>
                <a:gd name="T8" fmla="*/ 45 w 91"/>
                <a:gd name="T9" fmla="*/ 0 h 92"/>
                <a:gd name="T10" fmla="*/ 45 w 91"/>
                <a:gd name="T11" fmla="*/ 61 h 92"/>
                <a:gd name="T12" fmla="*/ 30 w 91"/>
                <a:gd name="T13" fmla="*/ 46 h 92"/>
                <a:gd name="T14" fmla="*/ 45 w 91"/>
                <a:gd name="T15" fmla="*/ 31 h 92"/>
                <a:gd name="T16" fmla="*/ 61 w 91"/>
                <a:gd name="T17" fmla="*/ 46 h 92"/>
                <a:gd name="T18" fmla="*/ 45 w 91"/>
                <a:gd name="T19" fmla="*/ 6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45" y="0"/>
                  </a:moveTo>
                  <a:cubicBezTo>
                    <a:pt x="20" y="0"/>
                    <a:pt x="0" y="20"/>
                    <a:pt x="0" y="46"/>
                  </a:cubicBezTo>
                  <a:cubicBezTo>
                    <a:pt x="0" y="71"/>
                    <a:pt x="20" y="92"/>
                    <a:pt x="45" y="92"/>
                  </a:cubicBezTo>
                  <a:cubicBezTo>
                    <a:pt x="71" y="92"/>
                    <a:pt x="91" y="71"/>
                    <a:pt x="91" y="46"/>
                  </a:cubicBezTo>
                  <a:cubicBezTo>
                    <a:pt x="91" y="20"/>
                    <a:pt x="71" y="0"/>
                    <a:pt x="45" y="0"/>
                  </a:cubicBezTo>
                  <a:close/>
                  <a:moveTo>
                    <a:pt x="45" y="61"/>
                  </a:moveTo>
                  <a:cubicBezTo>
                    <a:pt x="37" y="61"/>
                    <a:pt x="30" y="54"/>
                    <a:pt x="30" y="46"/>
                  </a:cubicBezTo>
                  <a:cubicBezTo>
                    <a:pt x="30" y="37"/>
                    <a:pt x="37" y="31"/>
                    <a:pt x="45" y="31"/>
                  </a:cubicBezTo>
                  <a:cubicBezTo>
                    <a:pt x="54" y="31"/>
                    <a:pt x="61" y="37"/>
                    <a:pt x="61" y="46"/>
                  </a:cubicBezTo>
                  <a:cubicBezTo>
                    <a:pt x="61" y="54"/>
                    <a:pt x="54" y="61"/>
                    <a:pt x="45" y="61"/>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sp>
        <p:nvSpPr>
          <p:cNvPr id="221" name="Oval 149"/>
          <p:cNvSpPr/>
          <p:nvPr/>
        </p:nvSpPr>
        <p:spPr>
          <a:xfrm>
            <a:off x="5968324" y="3604801"/>
            <a:ext cx="1197617" cy="1197617"/>
          </a:xfrm>
          <a:prstGeom prst="ellipse">
            <a:avLst/>
          </a:prstGeom>
          <a:gradFill>
            <a:gsLst>
              <a:gs pos="0">
                <a:srgbClr val="1371BF"/>
              </a:gs>
              <a:gs pos="75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nvGrpSpPr>
          <p:cNvPr id="222" name="Group 67"/>
          <p:cNvGrpSpPr/>
          <p:nvPr/>
        </p:nvGrpSpPr>
        <p:grpSpPr>
          <a:xfrm>
            <a:off x="6424837" y="4040835"/>
            <a:ext cx="284591" cy="325547"/>
            <a:chOff x="-1587" y="3175"/>
            <a:chExt cx="430212" cy="492125"/>
          </a:xfrm>
          <a:solidFill>
            <a:srgbClr val="1B1B1B"/>
          </a:solidFill>
        </p:grpSpPr>
        <p:sp>
          <p:nvSpPr>
            <p:cNvPr id="223" name="Freeform 29"/>
            <p:cNvSpPr>
              <a:spLocks noEditPoints="1"/>
            </p:cNvSpPr>
            <p:nvPr/>
          </p:nvSpPr>
          <p:spPr bwMode="auto">
            <a:xfrm>
              <a:off x="-1587" y="3175"/>
              <a:ext cx="430212" cy="492125"/>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24" name="Freeform 30"/>
            <p:cNvSpPr>
              <a:spLocks noEditPoints="1"/>
            </p:cNvSpPr>
            <p:nvPr/>
          </p:nvSpPr>
          <p:spPr bwMode="auto">
            <a:xfrm>
              <a:off x="9048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25" name="Freeform 31"/>
            <p:cNvSpPr>
              <a:spLocks noEditPoints="1"/>
            </p:cNvSpPr>
            <p:nvPr/>
          </p:nvSpPr>
          <p:spPr bwMode="auto">
            <a:xfrm>
              <a:off x="182563"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26" name="Freeform 32"/>
            <p:cNvSpPr>
              <a:spLocks noEditPoints="1"/>
            </p:cNvSpPr>
            <p:nvPr/>
          </p:nvSpPr>
          <p:spPr bwMode="auto">
            <a:xfrm>
              <a:off x="274638" y="203200"/>
              <a:ext cx="61912" cy="230188"/>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grpSp>
      <p:sp>
        <p:nvSpPr>
          <p:cNvPr id="227" name="矩形 226"/>
          <p:cNvSpPr/>
          <p:nvPr/>
        </p:nvSpPr>
        <p:spPr>
          <a:xfrm>
            <a:off x="1646990" y="2652151"/>
            <a:ext cx="1942928" cy="933332"/>
          </a:xfrm>
          <a:prstGeom prst="rect">
            <a:avLst/>
          </a:prstGeom>
        </p:spPr>
        <p:txBody>
          <a:bodyPr wrap="square">
            <a:spAutoFit/>
          </a:bodyPr>
          <a:lstStyle/>
          <a:p>
            <a:pPr>
              <a:lnSpc>
                <a:spcPct val="130000"/>
              </a:lnSpc>
            </a:pPr>
            <a:r>
              <a:rPr lang="en-US" altLang="zh-CN"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A designer can use text text to simulate what text will will look look like. If it is not real text.</a:t>
            </a:r>
            <a:endParaRPr lang="zh-CN" altLang="en-US"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28" name="矩形 227"/>
          <p:cNvSpPr/>
          <p:nvPr/>
        </p:nvSpPr>
        <p:spPr>
          <a:xfrm>
            <a:off x="1646991" y="2326431"/>
            <a:ext cx="1889035" cy="338554"/>
          </a:xfrm>
          <a:prstGeom prst="rect">
            <a:avLst/>
          </a:prstGeom>
        </p:spPr>
        <p:txBody>
          <a:bodyPr wrap="square">
            <a:spAutoFit/>
          </a:bodyPr>
          <a:lstStyle/>
          <a:p>
            <a:r>
              <a:rPr lang="en-US" altLang="zh-CN" sz="1600" b="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KEY WORDS</a:t>
            </a:r>
            <a:endParaRPr lang="zh-CN" altLang="en-US" sz="1600" b="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29" name="矩形 228"/>
          <p:cNvSpPr/>
          <p:nvPr/>
        </p:nvSpPr>
        <p:spPr>
          <a:xfrm>
            <a:off x="1015827" y="4169883"/>
            <a:ext cx="1973961" cy="933332"/>
          </a:xfrm>
          <a:prstGeom prst="rect">
            <a:avLst/>
          </a:prstGeom>
        </p:spPr>
        <p:txBody>
          <a:bodyPr wrap="square">
            <a:spAutoFit/>
          </a:bodyPr>
          <a:lstStyle/>
          <a:p>
            <a:pPr>
              <a:lnSpc>
                <a:spcPct val="130000"/>
              </a:lnSpc>
            </a:pPr>
            <a:r>
              <a:rPr lang="en-US" altLang="zh-CN"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A designer can use text text to simulate what text will will look look like. If it is not real text.</a:t>
            </a:r>
            <a:endParaRPr lang="zh-CN" altLang="en-US"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30" name="矩形 229"/>
          <p:cNvSpPr/>
          <p:nvPr/>
        </p:nvSpPr>
        <p:spPr>
          <a:xfrm>
            <a:off x="1015827" y="3844163"/>
            <a:ext cx="1889035" cy="338554"/>
          </a:xfrm>
          <a:prstGeom prst="rect">
            <a:avLst/>
          </a:prstGeom>
        </p:spPr>
        <p:txBody>
          <a:bodyPr wrap="square">
            <a:spAutoFit/>
          </a:bodyPr>
          <a:lstStyle/>
          <a:p>
            <a:r>
              <a:rPr lang="en-US" altLang="zh-CN" sz="1600" b="1">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KEY WORDS</a:t>
            </a:r>
            <a:endParaRPr lang="zh-CN" altLang="en-US" sz="1600" b="1">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cxnSp>
        <p:nvCxnSpPr>
          <p:cNvPr id="231" name="Straight Connector 176"/>
          <p:cNvCxnSpPr/>
          <p:nvPr/>
        </p:nvCxnSpPr>
        <p:spPr>
          <a:xfrm flipH="1">
            <a:off x="2906072" y="4195608"/>
            <a:ext cx="1504483" cy="0"/>
          </a:xfrm>
          <a:prstGeom prst="line">
            <a:avLst/>
          </a:prstGeom>
          <a:ln>
            <a:gradFill>
              <a:gsLst>
                <a:gs pos="100000">
                  <a:srgbClr val="6649A1"/>
                </a:gs>
                <a:gs pos="0">
                  <a:srgbClr val="1371BF"/>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76"/>
          <p:cNvCxnSpPr/>
          <p:nvPr/>
        </p:nvCxnSpPr>
        <p:spPr>
          <a:xfrm flipH="1">
            <a:off x="3646861" y="2828077"/>
            <a:ext cx="322581" cy="0"/>
          </a:xfrm>
          <a:prstGeom prst="line">
            <a:avLst/>
          </a:prstGeom>
          <a:ln>
            <a:gradFill>
              <a:gsLst>
                <a:gs pos="100000">
                  <a:srgbClr val="6649A1"/>
                </a:gs>
                <a:gs pos="0">
                  <a:srgbClr val="1371BF"/>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5" name="Straight Connector 176"/>
          <p:cNvCxnSpPr/>
          <p:nvPr/>
        </p:nvCxnSpPr>
        <p:spPr>
          <a:xfrm>
            <a:off x="6670954" y="2828077"/>
            <a:ext cx="618861" cy="0"/>
          </a:xfrm>
          <a:prstGeom prst="line">
            <a:avLst/>
          </a:prstGeom>
          <a:ln>
            <a:gradFill>
              <a:gsLst>
                <a:gs pos="100000">
                  <a:srgbClr val="6649A1"/>
                </a:gs>
                <a:gs pos="0">
                  <a:srgbClr val="1371BF"/>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sp>
        <p:nvSpPr>
          <p:cNvPr id="238" name="矩形 237"/>
          <p:cNvSpPr/>
          <p:nvPr/>
        </p:nvSpPr>
        <p:spPr>
          <a:xfrm>
            <a:off x="7190654" y="2386074"/>
            <a:ext cx="2226588" cy="723083"/>
          </a:xfrm>
          <a:prstGeom prst="rect">
            <a:avLst/>
          </a:prstGeom>
        </p:spPr>
        <p:txBody>
          <a:bodyPr wrap="square">
            <a:spAutoFit/>
          </a:bodyPr>
          <a:lstStyle/>
          <a:p>
            <a:pPr algn="r">
              <a:lnSpc>
                <a:spcPct val="130000"/>
              </a:lnSpc>
            </a:pPr>
            <a:r>
              <a:rPr lang="en-US" altLang="zh-CN"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A designer can use text text to simulate what text will will look look like. If it is not real text.</a:t>
            </a:r>
            <a:endParaRPr lang="zh-CN" altLang="en-US"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39" name="矩形 238"/>
          <p:cNvSpPr/>
          <p:nvPr/>
        </p:nvSpPr>
        <p:spPr>
          <a:xfrm>
            <a:off x="7503492" y="2072711"/>
            <a:ext cx="1889035" cy="338554"/>
          </a:xfrm>
          <a:prstGeom prst="rect">
            <a:avLst/>
          </a:prstGeom>
        </p:spPr>
        <p:txBody>
          <a:bodyPr wrap="square">
            <a:spAutoFit/>
          </a:bodyPr>
          <a:lstStyle/>
          <a:p>
            <a:pPr algn="r"/>
            <a:r>
              <a:rPr lang="en-US" altLang="zh-CN" sz="1600" b="1">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KEY WORDS</a:t>
            </a:r>
            <a:endParaRPr lang="zh-CN" altLang="en-US" sz="1600" b="1">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41" name="矩形 240"/>
          <p:cNvSpPr/>
          <p:nvPr/>
        </p:nvSpPr>
        <p:spPr>
          <a:xfrm>
            <a:off x="8989162" y="3984866"/>
            <a:ext cx="2238671" cy="723083"/>
          </a:xfrm>
          <a:prstGeom prst="rect">
            <a:avLst/>
          </a:prstGeom>
        </p:spPr>
        <p:txBody>
          <a:bodyPr wrap="square">
            <a:spAutoFit/>
          </a:bodyPr>
          <a:lstStyle/>
          <a:p>
            <a:pPr algn="r">
              <a:lnSpc>
                <a:spcPct val="130000"/>
              </a:lnSpc>
            </a:pPr>
            <a:r>
              <a:rPr lang="en-US" altLang="zh-CN"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A designer can use text text to simulate what text will will look look like. If it is not real text.</a:t>
            </a:r>
            <a:endParaRPr lang="zh-CN" altLang="en-US" sz="105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sp>
        <p:nvSpPr>
          <p:cNvPr id="242" name="矩形 241"/>
          <p:cNvSpPr/>
          <p:nvPr/>
        </p:nvSpPr>
        <p:spPr>
          <a:xfrm>
            <a:off x="9309550" y="3671503"/>
            <a:ext cx="1889035" cy="338554"/>
          </a:xfrm>
          <a:prstGeom prst="rect">
            <a:avLst/>
          </a:prstGeom>
        </p:spPr>
        <p:txBody>
          <a:bodyPr wrap="square">
            <a:spAutoFit/>
          </a:bodyPr>
          <a:lstStyle/>
          <a:p>
            <a:pPr algn="r"/>
            <a:r>
              <a:rPr lang="en-US" altLang="zh-CN" sz="1600" b="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rPr>
              <a:t>KEY WORDS</a:t>
            </a:r>
            <a:endParaRPr lang="zh-CN" altLang="en-US" sz="1600" b="1" dirty="0">
              <a:gradFill>
                <a:gsLst>
                  <a:gs pos="0">
                    <a:srgbClr val="1371BF"/>
                  </a:gs>
                  <a:gs pos="75000">
                    <a:srgbClr val="6649A1"/>
                  </a:gs>
                </a:gsLst>
                <a:lin ang="3000000" scaled="0"/>
              </a:gradFill>
              <a:latin typeface="华文细黑" panose="02010600040101010101" pitchFamily="2" charset="-122"/>
              <a:ea typeface="华文细黑" panose="02010600040101010101" pitchFamily="2" charset="-122"/>
            </a:endParaRPr>
          </a:p>
        </p:txBody>
      </p:sp>
      <p:cxnSp>
        <p:nvCxnSpPr>
          <p:cNvPr id="243" name="Straight Connector 176"/>
          <p:cNvCxnSpPr/>
          <p:nvPr/>
        </p:nvCxnSpPr>
        <p:spPr>
          <a:xfrm>
            <a:off x="7413721" y="4155268"/>
            <a:ext cx="1610764" cy="0"/>
          </a:xfrm>
          <a:prstGeom prst="line">
            <a:avLst/>
          </a:prstGeom>
          <a:ln>
            <a:gradFill>
              <a:gsLst>
                <a:gs pos="100000">
                  <a:srgbClr val="6649A1"/>
                </a:gs>
                <a:gs pos="0">
                  <a:srgbClr val="1371BF"/>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2460171" y="-14999"/>
            <a:ext cx="7271658" cy="1226202"/>
            <a:chOff x="2460171" y="-14999"/>
            <a:chExt cx="7271658" cy="1226202"/>
          </a:xfrm>
        </p:grpSpPr>
        <p:sp>
          <p:nvSpPr>
            <p:cNvPr id="51"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52" name="组合 51"/>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58" name="椭圆 57"/>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54" name="直接连接符 53"/>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692579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wipe(right)">
                                      <p:cBhvr>
                                        <p:cTn id="7" dur="500"/>
                                        <p:tgtEl>
                                          <p:spTgt spid="23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wipe(right)">
                                      <p:cBhvr>
                                        <p:cTn id="11" dur="500"/>
                                        <p:tgtEl>
                                          <p:spTgt spid="23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wipe(right)">
                                      <p:cBhvr>
                                        <p:cTn id="15" dur="500"/>
                                        <p:tgtEl>
                                          <p:spTgt spid="23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wipe(right)">
                                      <p:cBhvr>
                                        <p:cTn id="19"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99068" y="1730275"/>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1B1B1B"/>
              </a:solidFill>
            </a:endParaRPr>
          </a:p>
        </p:txBody>
      </p:sp>
      <p:sp>
        <p:nvSpPr>
          <p:cNvPr id="8" name="六边形 7"/>
          <p:cNvSpPr/>
          <p:nvPr/>
        </p:nvSpPr>
        <p:spPr>
          <a:xfrm rot="5400000">
            <a:off x="4841424" y="1730275"/>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rgbClr val="1B1B1B"/>
              </a:solidFill>
            </a:endParaRPr>
          </a:p>
        </p:txBody>
      </p:sp>
      <p:sp>
        <p:nvSpPr>
          <p:cNvPr id="9" name="六边形 8"/>
          <p:cNvSpPr/>
          <p:nvPr/>
        </p:nvSpPr>
        <p:spPr>
          <a:xfrm rot="5400000">
            <a:off x="7171080" y="1730275"/>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rgbClr val="1B1B1B"/>
              </a:solidFill>
            </a:endParaRPr>
          </a:p>
        </p:txBody>
      </p:sp>
      <p:sp>
        <p:nvSpPr>
          <p:cNvPr id="10" name="六边形 9"/>
          <p:cNvSpPr/>
          <p:nvPr/>
        </p:nvSpPr>
        <p:spPr>
          <a:xfrm rot="5400000">
            <a:off x="3667468" y="3715509"/>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1" name="六边形 10"/>
          <p:cNvSpPr/>
          <p:nvPr/>
        </p:nvSpPr>
        <p:spPr>
          <a:xfrm rot="5400000">
            <a:off x="6009824" y="3715509"/>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2" name="六边形 11"/>
          <p:cNvSpPr/>
          <p:nvPr/>
        </p:nvSpPr>
        <p:spPr>
          <a:xfrm rot="5400000">
            <a:off x="8339480" y="3715509"/>
            <a:ext cx="2474976" cy="2133600"/>
          </a:xfrm>
          <a:prstGeom prst="hexagon">
            <a:avLst>
              <a:gd name="adj" fmla="val 28571"/>
              <a:gd name="vf" fmla="val 11547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B1B1B"/>
              </a:solidFill>
            </a:endParaRPr>
          </a:p>
        </p:txBody>
      </p:sp>
      <p:sp>
        <p:nvSpPr>
          <p:cNvPr id="13" name="六边形 12"/>
          <p:cNvSpPr/>
          <p:nvPr/>
        </p:nvSpPr>
        <p:spPr>
          <a:xfrm rot="5400000">
            <a:off x="244415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7" name="六边形 12"/>
          <p:cNvSpPr/>
          <p:nvPr/>
        </p:nvSpPr>
        <p:spPr>
          <a:xfrm rot="5400000">
            <a:off x="479723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8" name="六边形 12"/>
          <p:cNvSpPr/>
          <p:nvPr/>
        </p:nvSpPr>
        <p:spPr>
          <a:xfrm rot="5400000">
            <a:off x="712992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25" name="矩形 6"/>
          <p:cNvSpPr>
            <a:spLocks noChangeArrowheads="1"/>
          </p:cNvSpPr>
          <p:nvPr/>
        </p:nvSpPr>
        <p:spPr bwMode="auto">
          <a:xfrm>
            <a:off x="298384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2" name="矩形 6"/>
          <p:cNvSpPr>
            <a:spLocks noChangeArrowheads="1"/>
          </p:cNvSpPr>
          <p:nvPr/>
        </p:nvSpPr>
        <p:spPr bwMode="auto">
          <a:xfrm>
            <a:off x="533631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3" name="矩形 6"/>
          <p:cNvSpPr>
            <a:spLocks noChangeArrowheads="1"/>
          </p:cNvSpPr>
          <p:nvPr/>
        </p:nvSpPr>
        <p:spPr bwMode="auto">
          <a:xfrm>
            <a:off x="767510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4" name="矩形 6"/>
          <p:cNvSpPr>
            <a:spLocks noChangeArrowheads="1"/>
          </p:cNvSpPr>
          <p:nvPr/>
        </p:nvSpPr>
        <p:spPr bwMode="auto">
          <a:xfrm>
            <a:off x="416964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5" name="矩形 6"/>
          <p:cNvSpPr>
            <a:spLocks noChangeArrowheads="1"/>
          </p:cNvSpPr>
          <p:nvPr/>
        </p:nvSpPr>
        <p:spPr bwMode="auto">
          <a:xfrm>
            <a:off x="652211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6" name="矩形 6"/>
          <p:cNvSpPr>
            <a:spLocks noChangeArrowheads="1"/>
          </p:cNvSpPr>
          <p:nvPr/>
        </p:nvSpPr>
        <p:spPr bwMode="auto">
          <a:xfrm>
            <a:off x="886090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rgbClr val="1B1B1B"/>
                </a:solidFill>
                <a:latin typeface="Segoe UI Light" pitchFamily="34" charset="0"/>
                <a:cs typeface="Segoe UI Light" pitchFamily="34" charset="0"/>
              </a:rPr>
              <a:t>Add your text here. Add your text here.</a:t>
            </a:r>
            <a:endParaRPr lang="zh-CN" altLang="en-US" sz="1600" i="1" dirty="0">
              <a:solidFill>
                <a:srgbClr val="1B1B1B"/>
              </a:solidFill>
              <a:latin typeface="Segoe UI Light" pitchFamily="34" charset="0"/>
              <a:cs typeface="Segoe UI Light" pitchFamily="34" charset="0"/>
            </a:endParaRPr>
          </a:p>
        </p:txBody>
      </p:sp>
      <p:sp>
        <p:nvSpPr>
          <p:cNvPr id="37" name="TextBox 36"/>
          <p:cNvSpPr txBox="1"/>
          <p:nvPr/>
        </p:nvSpPr>
        <p:spPr>
          <a:xfrm>
            <a:off x="3034091" y="6009027"/>
            <a:ext cx="1383493" cy="738664"/>
          </a:xfrm>
          <a:prstGeom prst="rect">
            <a:avLst/>
          </a:prstGeom>
          <a:noFill/>
        </p:spPr>
        <p:txBody>
          <a:bodyPr wrap="square" rtlCol="0">
            <a:spAutoFit/>
          </a:bodyPr>
          <a:lstStyle/>
          <a:p>
            <a:pPr algn="ctr"/>
            <a:r>
              <a:rPr lang="en-US" altLang="zh-CN" sz="1400" dirty="0">
                <a:gradFill>
                  <a:gsLst>
                    <a:gs pos="0">
                      <a:srgbClr val="1371BF"/>
                    </a:gs>
                    <a:gs pos="100000">
                      <a:srgbClr val="6649A1"/>
                    </a:gs>
                  </a:gsLst>
                  <a:lin ang="5400000" scaled="1"/>
                </a:gradFill>
                <a:latin typeface="Segoe UI Light" pitchFamily="34" charset="0"/>
              </a:rPr>
              <a:t>Add your text here. Add your text here.</a:t>
            </a:r>
          </a:p>
        </p:txBody>
      </p:sp>
      <p:sp>
        <p:nvSpPr>
          <p:cNvPr id="38" name="TextBox 37"/>
          <p:cNvSpPr txBox="1"/>
          <p:nvPr/>
        </p:nvSpPr>
        <p:spPr>
          <a:xfrm>
            <a:off x="5379235" y="6017734"/>
            <a:ext cx="1383493" cy="738664"/>
          </a:xfrm>
          <a:prstGeom prst="rect">
            <a:avLst/>
          </a:prstGeom>
          <a:noFill/>
        </p:spPr>
        <p:txBody>
          <a:bodyPr wrap="square" rtlCol="0">
            <a:spAutoFit/>
          </a:bodyPr>
          <a:lstStyle/>
          <a:p>
            <a:pPr algn="ctr"/>
            <a:r>
              <a:rPr lang="en-US" altLang="zh-CN" sz="1400" dirty="0">
                <a:gradFill>
                  <a:gsLst>
                    <a:gs pos="0">
                      <a:srgbClr val="1371BF"/>
                    </a:gs>
                    <a:gs pos="100000">
                      <a:srgbClr val="6649A1"/>
                    </a:gs>
                  </a:gsLst>
                  <a:lin ang="5400000" scaled="1"/>
                </a:gradFill>
                <a:latin typeface="Segoe UI Light" pitchFamily="34" charset="0"/>
              </a:rPr>
              <a:t>Add your text here. Add your text here.</a:t>
            </a:r>
          </a:p>
        </p:txBody>
      </p:sp>
      <p:sp>
        <p:nvSpPr>
          <p:cNvPr id="39" name="TextBox 38"/>
          <p:cNvSpPr txBox="1"/>
          <p:nvPr/>
        </p:nvSpPr>
        <p:spPr>
          <a:xfrm>
            <a:off x="7725811" y="6017734"/>
            <a:ext cx="1383493" cy="738664"/>
          </a:xfrm>
          <a:prstGeom prst="rect">
            <a:avLst/>
          </a:prstGeom>
          <a:noFill/>
        </p:spPr>
        <p:txBody>
          <a:bodyPr wrap="square" rtlCol="0">
            <a:spAutoFit/>
          </a:bodyPr>
          <a:lstStyle/>
          <a:p>
            <a:pPr algn="ctr"/>
            <a:r>
              <a:rPr lang="en-US" altLang="zh-CN" sz="1400" dirty="0">
                <a:gradFill>
                  <a:gsLst>
                    <a:gs pos="0">
                      <a:srgbClr val="1371BF"/>
                    </a:gs>
                    <a:gs pos="100000">
                      <a:srgbClr val="6649A1"/>
                    </a:gs>
                  </a:gsLst>
                  <a:lin ang="5400000" scaled="1"/>
                </a:gradFill>
                <a:latin typeface="Segoe UI Light" pitchFamily="34" charset="0"/>
              </a:rPr>
              <a:t>Add your text here. Add your text here.</a:t>
            </a:r>
          </a:p>
        </p:txBody>
      </p:sp>
      <p:grpSp>
        <p:nvGrpSpPr>
          <p:cNvPr id="20" name="组合 19"/>
          <p:cNvGrpSpPr/>
          <p:nvPr/>
        </p:nvGrpSpPr>
        <p:grpSpPr>
          <a:xfrm>
            <a:off x="2460171" y="-14999"/>
            <a:ext cx="7271658" cy="1226202"/>
            <a:chOff x="2460171" y="-14999"/>
            <a:chExt cx="7271658" cy="1226202"/>
          </a:xfrm>
        </p:grpSpPr>
        <p:sp>
          <p:nvSpPr>
            <p:cNvPr id="21"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29" name="椭圆 28"/>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24" name="直接连接符 23"/>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2950579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95544" y="3838244"/>
            <a:ext cx="1219200" cy="1219200"/>
          </a:xfrm>
          <a:prstGeom prst="ellipse">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8" name="椭圆 7"/>
          <p:cNvSpPr/>
          <p:nvPr/>
        </p:nvSpPr>
        <p:spPr>
          <a:xfrm>
            <a:off x="5732528" y="2261559"/>
            <a:ext cx="1219200" cy="1219200"/>
          </a:xfrm>
          <a:prstGeom prst="ellipse">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9" name="椭圆 8"/>
          <p:cNvSpPr/>
          <p:nvPr/>
        </p:nvSpPr>
        <p:spPr>
          <a:xfrm>
            <a:off x="7457619" y="1479120"/>
            <a:ext cx="1219200" cy="1219200"/>
          </a:xfrm>
          <a:prstGeom prst="ellipse">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0" name="椭圆 9"/>
          <p:cNvSpPr/>
          <p:nvPr/>
        </p:nvSpPr>
        <p:spPr>
          <a:xfrm>
            <a:off x="9183885" y="2261427"/>
            <a:ext cx="1219200" cy="1219200"/>
          </a:xfrm>
          <a:prstGeom prst="ellipse">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1" name="椭圆 10"/>
          <p:cNvSpPr/>
          <p:nvPr/>
        </p:nvSpPr>
        <p:spPr>
          <a:xfrm>
            <a:off x="9840680" y="3838120"/>
            <a:ext cx="1219200" cy="1219200"/>
          </a:xfrm>
          <a:prstGeom prst="ellipse">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grpSp>
        <p:nvGrpSpPr>
          <p:cNvPr id="2" name="组合 1"/>
          <p:cNvGrpSpPr/>
          <p:nvPr/>
        </p:nvGrpSpPr>
        <p:grpSpPr>
          <a:xfrm>
            <a:off x="7102113" y="3419143"/>
            <a:ext cx="1917729" cy="2558358"/>
            <a:chOff x="7061169" y="3378199"/>
            <a:chExt cx="1917729" cy="2558358"/>
          </a:xfrm>
          <a:gradFill>
            <a:gsLst>
              <a:gs pos="0">
                <a:srgbClr val="1371BF"/>
              </a:gs>
              <a:gs pos="54000">
                <a:srgbClr val="6649A1"/>
              </a:gs>
            </a:gsLst>
            <a:lin ang="5400000" scaled="1"/>
          </a:gradFill>
        </p:grpSpPr>
        <p:sp>
          <p:nvSpPr>
            <p:cNvPr id="7" name="圆角矩形 6"/>
            <p:cNvSpPr/>
            <p:nvPr/>
          </p:nvSpPr>
          <p:spPr>
            <a:xfrm>
              <a:off x="7536160" y="5124748"/>
              <a:ext cx="960107" cy="12763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3" name="圆角矩形 12"/>
            <p:cNvSpPr/>
            <p:nvPr/>
          </p:nvSpPr>
          <p:spPr>
            <a:xfrm>
              <a:off x="7539995" y="5336094"/>
              <a:ext cx="960107" cy="12763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4" name="圆角矩形 13"/>
            <p:cNvSpPr/>
            <p:nvPr/>
          </p:nvSpPr>
          <p:spPr>
            <a:xfrm>
              <a:off x="7532508" y="5541235"/>
              <a:ext cx="960107" cy="12763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2" name="同侧圆角矩形 11"/>
            <p:cNvSpPr/>
            <p:nvPr/>
          </p:nvSpPr>
          <p:spPr>
            <a:xfrm rot="10800000">
              <a:off x="7738241" y="5733380"/>
              <a:ext cx="547695" cy="20317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grpSp>
      <p:sp>
        <p:nvSpPr>
          <p:cNvPr id="20" name="圆角矩形 19"/>
          <p:cNvSpPr/>
          <p:nvPr/>
        </p:nvSpPr>
        <p:spPr>
          <a:xfrm>
            <a:off x="6456397" y="4408219"/>
            <a:ext cx="469404" cy="127637"/>
          </a:xfrm>
          <a:prstGeom prst="roundRect">
            <a:avLst>
              <a:gd name="adj" fmla="val 50000"/>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21" name="圆角矩形 20"/>
          <p:cNvSpPr/>
          <p:nvPr/>
        </p:nvSpPr>
        <p:spPr>
          <a:xfrm rot="2700000">
            <a:off x="6806371" y="3482302"/>
            <a:ext cx="469404" cy="127637"/>
          </a:xfrm>
          <a:prstGeom prst="roundRect">
            <a:avLst>
              <a:gd name="adj" fmla="val 50000"/>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22" name="圆角矩形 21"/>
          <p:cNvSpPr/>
          <p:nvPr/>
        </p:nvSpPr>
        <p:spPr>
          <a:xfrm rot="18900000" flipH="1">
            <a:off x="8829390" y="3460722"/>
            <a:ext cx="469404" cy="127637"/>
          </a:xfrm>
          <a:prstGeom prst="roundRect">
            <a:avLst>
              <a:gd name="adj" fmla="val 50000"/>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23" name="圆角矩形 22"/>
          <p:cNvSpPr/>
          <p:nvPr/>
        </p:nvSpPr>
        <p:spPr>
          <a:xfrm>
            <a:off x="9196718" y="4422259"/>
            <a:ext cx="469404" cy="127637"/>
          </a:xfrm>
          <a:prstGeom prst="roundRect">
            <a:avLst>
              <a:gd name="adj" fmla="val 50000"/>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24" name="圆角矩形 23"/>
          <p:cNvSpPr/>
          <p:nvPr/>
        </p:nvSpPr>
        <p:spPr>
          <a:xfrm rot="5400000">
            <a:off x="7832517" y="2983118"/>
            <a:ext cx="469404" cy="127637"/>
          </a:xfrm>
          <a:prstGeom prst="roundRect">
            <a:avLst>
              <a:gd name="adj" fmla="val 50000"/>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25" name="TextBox 24"/>
          <p:cNvSpPr txBox="1"/>
          <p:nvPr/>
        </p:nvSpPr>
        <p:spPr>
          <a:xfrm>
            <a:off x="7456958" y="4034393"/>
            <a:ext cx="1414170" cy="748988"/>
          </a:xfrm>
          <a:prstGeom prst="rect">
            <a:avLst/>
          </a:prstGeom>
          <a:noFill/>
        </p:spPr>
        <p:txBody>
          <a:bodyPr wrap="none" rtlCol="0">
            <a:spAutoFit/>
          </a:bodyPr>
          <a:lstStyle/>
          <a:p>
            <a:pPr algn="r"/>
            <a:r>
              <a:rPr lang="en-US" altLang="zh-CN" sz="42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IDEA</a:t>
            </a:r>
            <a:endParaRPr lang="zh-CN" altLang="en-US" sz="42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sp>
        <p:nvSpPr>
          <p:cNvPr id="26" name="TextBox 25"/>
          <p:cNvSpPr txBox="1"/>
          <p:nvPr/>
        </p:nvSpPr>
        <p:spPr>
          <a:xfrm>
            <a:off x="912575" y="1787549"/>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a:t>
            </a:r>
          </a:p>
        </p:txBody>
      </p:sp>
      <p:sp>
        <p:nvSpPr>
          <p:cNvPr id="27" name="TextBox 26"/>
          <p:cNvSpPr txBox="1"/>
          <p:nvPr/>
        </p:nvSpPr>
        <p:spPr>
          <a:xfrm>
            <a:off x="912576" y="2073569"/>
            <a:ext cx="3757117" cy="502573"/>
          </a:xfrm>
          <a:prstGeom prst="rect">
            <a:avLst/>
          </a:prstGeom>
          <a:noFill/>
        </p:spPr>
        <p:txBody>
          <a:bodyPr wrap="square" rtlCol="0">
            <a:spAutoFit/>
          </a:bodyPr>
          <a:lstStyle/>
          <a:p>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endParaRPr lang="zh-CN" altLang="en-US"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sp>
        <p:nvSpPr>
          <p:cNvPr id="28" name="TextBox 27"/>
          <p:cNvSpPr txBox="1"/>
          <p:nvPr/>
        </p:nvSpPr>
        <p:spPr>
          <a:xfrm>
            <a:off x="1061698" y="2812203"/>
            <a:ext cx="3757117" cy="2964017"/>
          </a:xfrm>
          <a:prstGeom prst="rect">
            <a:avLst/>
          </a:prstGeom>
          <a:noFill/>
        </p:spPr>
        <p:txBody>
          <a:bodyPr wrap="square" rtlCol="0">
            <a:spAutoFit/>
          </a:bodyPr>
          <a:lstStyle>
            <a:defPPr>
              <a:defRPr lang="zh-CN"/>
            </a:defPPr>
            <a:lvl1pPr>
              <a:defRPr sz="1000">
                <a:solidFill>
                  <a:srgbClr val="232B36"/>
                </a:solidFill>
                <a:latin typeface="Segoe UI Light" pitchFamily="34" charset="0"/>
              </a:defRPr>
            </a:lvl1pPr>
          </a:lstStyle>
          <a:p>
            <a:pPr marL="228594" indent="-228594">
              <a:buFont typeface="Wingdings" pitchFamily="2" charset="2"/>
              <a:buChar char="u"/>
            </a:pPr>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 Add your text here. Add your text here.</a:t>
            </a:r>
          </a:p>
          <a:p>
            <a:pPr marL="228594" indent="-228594">
              <a:buFont typeface="Wingdings" pitchFamily="2" charset="2"/>
              <a:buChar char="u"/>
            </a:pPr>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a:t>
            </a:r>
          </a:p>
          <a:p>
            <a:pPr marL="228594" indent="-228594">
              <a:buFont typeface="Wingdings" pitchFamily="2" charset="2"/>
              <a:buChar char="u"/>
            </a:pPr>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a:t>
            </a:r>
          </a:p>
          <a:p>
            <a:pPr marL="228594" indent="-228594">
              <a:buFont typeface="Wingdings" pitchFamily="2" charset="2"/>
              <a:buChar char="u"/>
            </a:pPr>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 Add your text here.</a:t>
            </a:r>
          </a:p>
          <a:p>
            <a:pPr marL="228594" indent="-228594">
              <a:buFont typeface="Wingdings" pitchFamily="2" charset="2"/>
              <a:buChar char="u"/>
            </a:pPr>
            <a:r>
              <a:rPr lang="en-US" altLang="zh-CN" sz="1333"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 Add your text here. Add your text here. Add your text here. Add your text here.</a:t>
            </a:r>
          </a:p>
        </p:txBody>
      </p:sp>
      <p:sp>
        <p:nvSpPr>
          <p:cNvPr id="29" name="TextBox 28"/>
          <p:cNvSpPr txBox="1"/>
          <p:nvPr/>
        </p:nvSpPr>
        <p:spPr>
          <a:xfrm>
            <a:off x="5319624" y="4180565"/>
            <a:ext cx="744114" cy="584775"/>
          </a:xfrm>
          <a:prstGeom prst="rect">
            <a:avLst/>
          </a:prstGeom>
          <a:noFill/>
        </p:spPr>
        <p:txBody>
          <a:bodyPr wrap="none" rtlCol="0">
            <a:spAutoFit/>
          </a:bodyPr>
          <a:lstStyle/>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YOUR</a:t>
            </a:r>
          </a:p>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TEXT</a:t>
            </a:r>
            <a:endParaRPr lang="zh-CN" altLang="en-US" sz="1600" b="1" dirty="0">
              <a:solidFill>
                <a:srgbClr val="1B1B1B"/>
              </a:solidFill>
              <a:latin typeface="华文细黑" panose="02010600040101010101" pitchFamily="2" charset="-122"/>
              <a:ea typeface="华文细黑" panose="02010600040101010101" pitchFamily="2" charset="-122"/>
              <a:cs typeface="Arial" pitchFamily="34" charset="0"/>
            </a:endParaRPr>
          </a:p>
        </p:txBody>
      </p:sp>
      <p:sp>
        <p:nvSpPr>
          <p:cNvPr id="30" name="TextBox 29"/>
          <p:cNvSpPr txBox="1"/>
          <p:nvPr/>
        </p:nvSpPr>
        <p:spPr>
          <a:xfrm>
            <a:off x="5970071" y="2557621"/>
            <a:ext cx="744114" cy="584775"/>
          </a:xfrm>
          <a:prstGeom prst="rect">
            <a:avLst/>
          </a:prstGeom>
          <a:noFill/>
        </p:spPr>
        <p:txBody>
          <a:bodyPr wrap="none" rtlCol="0">
            <a:spAutoFit/>
          </a:bodyPr>
          <a:lstStyle/>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YOUR</a:t>
            </a:r>
          </a:p>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TEXT</a:t>
            </a:r>
            <a:endParaRPr lang="zh-CN" altLang="en-US" sz="1600" b="1" dirty="0">
              <a:solidFill>
                <a:srgbClr val="1B1B1B"/>
              </a:solidFill>
              <a:latin typeface="华文细黑" panose="02010600040101010101" pitchFamily="2" charset="-122"/>
              <a:ea typeface="华文细黑" panose="02010600040101010101" pitchFamily="2" charset="-122"/>
              <a:cs typeface="Arial" pitchFamily="34" charset="0"/>
            </a:endParaRPr>
          </a:p>
        </p:txBody>
      </p:sp>
      <p:sp>
        <p:nvSpPr>
          <p:cNvPr id="31" name="TextBox 30"/>
          <p:cNvSpPr txBox="1"/>
          <p:nvPr/>
        </p:nvSpPr>
        <p:spPr>
          <a:xfrm>
            <a:off x="7714008" y="1775082"/>
            <a:ext cx="744114" cy="584775"/>
          </a:xfrm>
          <a:prstGeom prst="rect">
            <a:avLst/>
          </a:prstGeom>
          <a:noFill/>
        </p:spPr>
        <p:txBody>
          <a:bodyPr wrap="none" rtlCol="0">
            <a:spAutoFit/>
          </a:bodyPr>
          <a:lstStyle/>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YOUR</a:t>
            </a:r>
          </a:p>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TEXT</a:t>
            </a:r>
            <a:endParaRPr lang="zh-CN" altLang="en-US" sz="1600" b="1" dirty="0">
              <a:solidFill>
                <a:srgbClr val="1B1B1B"/>
              </a:solidFill>
              <a:latin typeface="华文细黑" panose="02010600040101010101" pitchFamily="2" charset="-122"/>
              <a:ea typeface="华文细黑" panose="02010600040101010101" pitchFamily="2" charset="-122"/>
              <a:cs typeface="Arial" pitchFamily="34" charset="0"/>
            </a:endParaRPr>
          </a:p>
        </p:txBody>
      </p:sp>
      <p:sp>
        <p:nvSpPr>
          <p:cNvPr id="32" name="TextBox 31"/>
          <p:cNvSpPr txBox="1"/>
          <p:nvPr/>
        </p:nvSpPr>
        <p:spPr>
          <a:xfrm>
            <a:off x="9431429" y="2544919"/>
            <a:ext cx="744114" cy="584775"/>
          </a:xfrm>
          <a:prstGeom prst="rect">
            <a:avLst/>
          </a:prstGeom>
          <a:noFill/>
        </p:spPr>
        <p:txBody>
          <a:bodyPr wrap="none" rtlCol="0">
            <a:spAutoFit/>
          </a:bodyPr>
          <a:lstStyle/>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YOUR</a:t>
            </a:r>
          </a:p>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TEXT</a:t>
            </a:r>
            <a:endParaRPr lang="zh-CN" altLang="en-US" sz="1600" b="1" dirty="0">
              <a:solidFill>
                <a:srgbClr val="1B1B1B"/>
              </a:solidFill>
              <a:latin typeface="华文细黑" panose="02010600040101010101" pitchFamily="2" charset="-122"/>
              <a:ea typeface="华文细黑" panose="02010600040101010101" pitchFamily="2" charset="-122"/>
              <a:cs typeface="Arial" pitchFamily="34" charset="0"/>
            </a:endParaRPr>
          </a:p>
        </p:txBody>
      </p:sp>
      <p:sp>
        <p:nvSpPr>
          <p:cNvPr id="33" name="TextBox 32"/>
          <p:cNvSpPr txBox="1"/>
          <p:nvPr/>
        </p:nvSpPr>
        <p:spPr>
          <a:xfrm>
            <a:off x="10090923" y="4140067"/>
            <a:ext cx="744114" cy="584775"/>
          </a:xfrm>
          <a:prstGeom prst="rect">
            <a:avLst/>
          </a:prstGeom>
          <a:noFill/>
        </p:spPr>
        <p:txBody>
          <a:bodyPr wrap="none" rtlCol="0">
            <a:spAutoFit/>
          </a:bodyPr>
          <a:lstStyle/>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YOUR</a:t>
            </a:r>
          </a:p>
          <a:p>
            <a:pPr algn="ctr"/>
            <a:r>
              <a:rPr lang="en-US" altLang="zh-CN" sz="1600" b="1" dirty="0">
                <a:solidFill>
                  <a:srgbClr val="1B1B1B"/>
                </a:solidFill>
                <a:latin typeface="华文细黑" panose="02010600040101010101" pitchFamily="2" charset="-122"/>
                <a:ea typeface="华文细黑" panose="02010600040101010101" pitchFamily="2" charset="-122"/>
                <a:cs typeface="Arial" pitchFamily="34" charset="0"/>
              </a:rPr>
              <a:t>TEXT</a:t>
            </a:r>
            <a:endParaRPr lang="zh-CN" altLang="en-US" sz="1600" b="1" dirty="0">
              <a:solidFill>
                <a:srgbClr val="1B1B1B"/>
              </a:solidFill>
              <a:latin typeface="华文细黑" panose="02010600040101010101" pitchFamily="2" charset="-122"/>
              <a:ea typeface="华文细黑" panose="02010600040101010101" pitchFamily="2" charset="-122"/>
              <a:cs typeface="Arial" pitchFamily="34" charset="0"/>
            </a:endParaRPr>
          </a:p>
        </p:txBody>
      </p:sp>
      <p:grpSp>
        <p:nvGrpSpPr>
          <p:cNvPr id="34" name="组合 33"/>
          <p:cNvGrpSpPr/>
          <p:nvPr/>
        </p:nvGrpSpPr>
        <p:grpSpPr>
          <a:xfrm>
            <a:off x="2460171" y="-14999"/>
            <a:ext cx="7271658" cy="1226202"/>
            <a:chOff x="2460171" y="-14999"/>
            <a:chExt cx="7271658" cy="1226202"/>
          </a:xfrm>
        </p:grpSpPr>
        <p:sp>
          <p:nvSpPr>
            <p:cNvPr id="35"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36" name="组合 35"/>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42" name="椭圆 41"/>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38" name="直接连接符 37"/>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0327260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823166"/>
            <a:ext cx="7405151" cy="1182009"/>
          </a:xfrm>
          <a:prstGeom prst="rect">
            <a:avLst/>
          </a:prstGeom>
          <a:gradFill>
            <a:gsLst>
              <a:gs pos="0">
                <a:srgbClr val="1371BF"/>
              </a:gs>
              <a:gs pos="54000">
                <a:srgbClr val="6649A1"/>
              </a:gs>
            </a:gsLst>
            <a:lin ang="5400000" scaled="1"/>
          </a:gra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2015187"/>
            <a:ext cx="6490935" cy="666977"/>
          </a:xfrm>
          <a:prstGeom prst="rect">
            <a:avLst/>
          </a:prstGeom>
        </p:spPr>
        <p:txBody>
          <a:bodyPr wrap="square">
            <a:spAutoFit/>
          </a:bodyPr>
          <a:lstStyle/>
          <a:p>
            <a:r>
              <a:rPr lang="en-US" altLang="zh-CN" sz="1867"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867" dirty="0">
              <a:solidFill>
                <a:srgbClr val="1B1B1B"/>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280978"/>
            <a:ext cx="6308092" cy="1182009"/>
          </a:xfrm>
          <a:prstGeom prst="rect">
            <a:avLst/>
          </a:prstGeom>
          <a:gradFill>
            <a:gsLst>
              <a:gs pos="0">
                <a:srgbClr val="1371BF"/>
              </a:gs>
              <a:gs pos="54000">
                <a:srgbClr val="6649A1"/>
              </a:gs>
            </a:gsLst>
            <a:lin ang="5400000" scaled="1"/>
          </a:gra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472997"/>
            <a:ext cx="5393876" cy="666977"/>
          </a:xfrm>
          <a:prstGeom prst="rect">
            <a:avLst/>
          </a:prstGeom>
        </p:spPr>
        <p:txBody>
          <a:bodyPr wrap="square">
            <a:spAutoFit/>
          </a:bodyPr>
          <a:lstStyle/>
          <a:p>
            <a:r>
              <a:rPr lang="en-US" altLang="zh-CN" sz="1867"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867" dirty="0">
              <a:solidFill>
                <a:srgbClr val="1B1B1B"/>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738789"/>
            <a:ext cx="8136524" cy="1182009"/>
          </a:xfrm>
          <a:prstGeom prst="rect">
            <a:avLst/>
          </a:prstGeom>
          <a:gradFill>
            <a:gsLst>
              <a:gs pos="0">
                <a:srgbClr val="1371BF"/>
              </a:gs>
              <a:gs pos="54000">
                <a:srgbClr val="6649A1"/>
              </a:gs>
            </a:gsLst>
            <a:lin ang="5400000" scaled="1"/>
          </a:gra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930809"/>
            <a:ext cx="7039464" cy="666977"/>
          </a:xfrm>
          <a:prstGeom prst="rect">
            <a:avLst/>
          </a:prstGeom>
        </p:spPr>
        <p:txBody>
          <a:bodyPr wrap="square">
            <a:spAutoFit/>
          </a:bodyPr>
          <a:lstStyle/>
          <a:p>
            <a:r>
              <a:rPr lang="en-US" altLang="zh-CN" sz="1867"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867" dirty="0">
              <a:solidFill>
                <a:srgbClr val="1B1B1B"/>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366913"/>
            <a:ext cx="585417" cy="2062103"/>
          </a:xfrm>
          <a:prstGeom prst="rect">
            <a:avLst/>
          </a:prstGeom>
        </p:spPr>
        <p:txBody>
          <a:bodyPr wrap="none">
            <a:spAutoFit/>
          </a:bodyPr>
          <a:lstStyle/>
          <a:p>
            <a:r>
              <a:rPr lang="en-US" altLang="zh-CN" sz="12800" dirty="0">
                <a:gradFill>
                  <a:gsLst>
                    <a:gs pos="0">
                      <a:srgbClr val="1371BF"/>
                    </a:gs>
                    <a:gs pos="54000">
                      <a:srgbClr val="6649A1"/>
                    </a:gs>
                  </a:gsLst>
                  <a:lin ang="5400000" scaled="1"/>
                </a:gradFill>
                <a:latin typeface="Haettenschweiler" pitchFamily="34" charset="0"/>
                <a:ea typeface="Kozuka Gothic Pr6N B" pitchFamily="34" charset="-128"/>
              </a:rPr>
              <a:t>1</a:t>
            </a:r>
            <a:endParaRPr lang="zh-CN" altLang="en-US" sz="2400" dirty="0">
              <a:gradFill>
                <a:gsLst>
                  <a:gs pos="0">
                    <a:srgbClr val="1371BF"/>
                  </a:gs>
                  <a:gs pos="54000">
                    <a:srgbClr val="6649A1"/>
                  </a:gs>
                </a:gsLst>
                <a:lin ang="5400000" scaled="1"/>
              </a:gradFill>
            </a:endParaRPr>
          </a:p>
        </p:txBody>
      </p:sp>
      <p:sp>
        <p:nvSpPr>
          <p:cNvPr id="17" name="矩形 16"/>
          <p:cNvSpPr/>
          <p:nvPr/>
        </p:nvSpPr>
        <p:spPr>
          <a:xfrm>
            <a:off x="4927304" y="2834743"/>
            <a:ext cx="801823" cy="2062103"/>
          </a:xfrm>
          <a:prstGeom prst="rect">
            <a:avLst/>
          </a:prstGeom>
        </p:spPr>
        <p:txBody>
          <a:bodyPr wrap="none">
            <a:spAutoFit/>
          </a:bodyPr>
          <a:lstStyle/>
          <a:p>
            <a:r>
              <a:rPr lang="en-US" altLang="zh-CN" sz="12800" dirty="0">
                <a:gradFill>
                  <a:gsLst>
                    <a:gs pos="0">
                      <a:srgbClr val="1371BF"/>
                    </a:gs>
                    <a:gs pos="54000">
                      <a:srgbClr val="6649A1"/>
                    </a:gs>
                  </a:gsLst>
                  <a:lin ang="5400000" scaled="1"/>
                </a:gradFill>
                <a:latin typeface="Haettenschweiler" pitchFamily="34" charset="0"/>
                <a:ea typeface="Kozuka Gothic Pr6N B" pitchFamily="34" charset="-128"/>
              </a:rPr>
              <a:t>2</a:t>
            </a:r>
            <a:endParaRPr lang="zh-CN" altLang="en-US" sz="2400" dirty="0">
              <a:gradFill>
                <a:gsLst>
                  <a:gs pos="0">
                    <a:srgbClr val="1371BF"/>
                  </a:gs>
                  <a:gs pos="54000">
                    <a:srgbClr val="6649A1"/>
                  </a:gs>
                </a:gsLst>
                <a:lin ang="5400000" scaled="1"/>
              </a:gradFill>
            </a:endParaRPr>
          </a:p>
        </p:txBody>
      </p:sp>
      <p:sp>
        <p:nvSpPr>
          <p:cNvPr id="18" name="矩形 17"/>
          <p:cNvSpPr/>
          <p:nvPr/>
        </p:nvSpPr>
        <p:spPr>
          <a:xfrm>
            <a:off x="3098871" y="4276673"/>
            <a:ext cx="800219" cy="2062103"/>
          </a:xfrm>
          <a:prstGeom prst="rect">
            <a:avLst/>
          </a:prstGeom>
        </p:spPr>
        <p:txBody>
          <a:bodyPr wrap="none">
            <a:spAutoFit/>
          </a:bodyPr>
          <a:lstStyle/>
          <a:p>
            <a:r>
              <a:rPr lang="en-US" altLang="zh-CN" sz="12800" dirty="0">
                <a:gradFill>
                  <a:gsLst>
                    <a:gs pos="0">
                      <a:srgbClr val="1371BF"/>
                    </a:gs>
                    <a:gs pos="54000">
                      <a:srgbClr val="6649A1"/>
                    </a:gs>
                  </a:gsLst>
                  <a:lin ang="5400000" scaled="1"/>
                </a:gradFill>
                <a:latin typeface="Haettenschweiler" pitchFamily="34" charset="0"/>
                <a:ea typeface="Kozuka Gothic Pr6N B" pitchFamily="34" charset="-128"/>
              </a:rPr>
              <a:t>3</a:t>
            </a:r>
            <a:endParaRPr lang="zh-CN" altLang="en-US" sz="2400" dirty="0">
              <a:gradFill>
                <a:gsLst>
                  <a:gs pos="0">
                    <a:srgbClr val="1371BF"/>
                  </a:gs>
                  <a:gs pos="54000">
                    <a:srgbClr val="6649A1"/>
                  </a:gs>
                </a:gsLst>
                <a:lin ang="5400000" scaled="1"/>
              </a:gradFill>
            </a:endParaRPr>
          </a:p>
        </p:txBody>
      </p:sp>
      <p:grpSp>
        <p:nvGrpSpPr>
          <p:cNvPr id="2" name="组合 1"/>
          <p:cNvGrpSpPr/>
          <p:nvPr/>
        </p:nvGrpSpPr>
        <p:grpSpPr>
          <a:xfrm>
            <a:off x="2460171" y="-14999"/>
            <a:ext cx="7271658" cy="1226202"/>
            <a:chOff x="2460171" y="-14999"/>
            <a:chExt cx="7271658" cy="1226202"/>
          </a:xfrm>
        </p:grpSpPr>
        <p:sp>
          <p:nvSpPr>
            <p:cNvPr id="11"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14" name="组合 13"/>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19" name="椭圆 18"/>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28" name="直接连接符 27"/>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0258011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859529" y="-583908"/>
            <a:ext cx="1800000" cy="4860868"/>
          </a:xfrm>
          <a:custGeom>
            <a:avLst/>
            <a:gdLst>
              <a:gd name="connsiteX0" fmla="*/ 0 w 1800000"/>
              <a:gd name="connsiteY0" fmla="*/ 0 h 4860868"/>
              <a:gd name="connsiteX1" fmla="*/ 1800000 w 1800000"/>
              <a:gd name="connsiteY1" fmla="*/ 0 h 4860868"/>
              <a:gd name="connsiteX2" fmla="*/ 1800000 w 1800000"/>
              <a:gd name="connsiteY2" fmla="*/ 3960868 h 4860868"/>
              <a:gd name="connsiteX3" fmla="*/ 1800000 w 1800000"/>
              <a:gd name="connsiteY3" fmla="*/ 4009491 h 4860868"/>
              <a:gd name="connsiteX4" fmla="*/ 1797545 w 1800000"/>
              <a:gd name="connsiteY4" fmla="*/ 4009491 h 4860868"/>
              <a:gd name="connsiteX5" fmla="*/ 1795354 w 1800000"/>
              <a:gd name="connsiteY5" fmla="*/ 4052888 h 4860868"/>
              <a:gd name="connsiteX6" fmla="*/ 900000 w 1800000"/>
              <a:gd name="connsiteY6" fmla="*/ 4860868 h 4860868"/>
              <a:gd name="connsiteX7" fmla="*/ 4647 w 1800000"/>
              <a:gd name="connsiteY7" fmla="*/ 4052888 h 4860868"/>
              <a:gd name="connsiteX8" fmla="*/ 2455 w 1800000"/>
              <a:gd name="connsiteY8" fmla="*/ 4009491 h 4860868"/>
              <a:gd name="connsiteX9" fmla="*/ 0 w 1800000"/>
              <a:gd name="connsiteY9" fmla="*/ 4009491 h 4860868"/>
              <a:gd name="connsiteX10" fmla="*/ 0 w 1800000"/>
              <a:gd name="connsiteY10" fmla="*/ 3960868 h 486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000" h="4860868">
                <a:moveTo>
                  <a:pt x="0" y="0"/>
                </a:moveTo>
                <a:lnTo>
                  <a:pt x="1800000" y="0"/>
                </a:lnTo>
                <a:lnTo>
                  <a:pt x="1800000" y="3960868"/>
                </a:lnTo>
                <a:lnTo>
                  <a:pt x="1800000" y="4009491"/>
                </a:lnTo>
                <a:lnTo>
                  <a:pt x="1797545" y="4009491"/>
                </a:lnTo>
                <a:lnTo>
                  <a:pt x="1795354" y="4052888"/>
                </a:lnTo>
                <a:cubicBezTo>
                  <a:pt x="1749265" y="4506718"/>
                  <a:pt x="1365990" y="4860868"/>
                  <a:pt x="900000" y="4860868"/>
                </a:cubicBezTo>
                <a:cubicBezTo>
                  <a:pt x="434010" y="4860868"/>
                  <a:pt x="50736" y="4506718"/>
                  <a:pt x="4647" y="4052888"/>
                </a:cubicBezTo>
                <a:lnTo>
                  <a:pt x="2455" y="4009491"/>
                </a:lnTo>
                <a:lnTo>
                  <a:pt x="0" y="4009491"/>
                </a:lnTo>
                <a:lnTo>
                  <a:pt x="0" y="3960868"/>
                </a:lnTo>
                <a:close/>
              </a:path>
            </a:pathLst>
          </a:custGeom>
          <a:gradFill flip="none" rotWithShape="1">
            <a:gsLst>
              <a:gs pos="0">
                <a:srgbClr val="1371BF"/>
              </a:gs>
              <a:gs pos="60000">
                <a:srgbClr val="6649A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13"/>
          <p:cNvSpPr txBox="1"/>
          <p:nvPr/>
        </p:nvSpPr>
        <p:spPr>
          <a:xfrm>
            <a:off x="3916423" y="2935837"/>
            <a:ext cx="7037903" cy="646331"/>
          </a:xfrm>
          <a:prstGeom prst="rect">
            <a:avLst/>
          </a:prstGeom>
          <a:noFill/>
        </p:spPr>
        <p:txBody>
          <a:bodyPr wrap="square" rtlCol="0">
            <a:spAutoFit/>
          </a:bodyPr>
          <a:lstStyle/>
          <a:p>
            <a:pPr algn="dist"/>
            <a:r>
              <a:rPr lang="zh-CN" altLang="en-US" sz="3600" dirty="0">
                <a:gradFill>
                  <a:gsLst>
                    <a:gs pos="0">
                      <a:srgbClr val="1371BF"/>
                    </a:gs>
                    <a:gs pos="60000">
                      <a:srgbClr val="6649A1"/>
                    </a:gs>
                  </a:gsLst>
                  <a:lin ang="3600000" scaled="0"/>
                </a:gradFill>
                <a:latin typeface="方正兰亭粗黑简体" panose="02000000000000000000" pitchFamily="2" charset="-122"/>
                <a:ea typeface="方正兰亭粗黑简体" panose="02000000000000000000" pitchFamily="2" charset="-122"/>
              </a:rPr>
              <a:t>Analysis of market conditions</a:t>
            </a:r>
          </a:p>
        </p:txBody>
      </p:sp>
      <p:sp>
        <p:nvSpPr>
          <p:cNvPr id="17" name="文本框 16"/>
          <p:cNvSpPr txBox="1"/>
          <p:nvPr/>
        </p:nvSpPr>
        <p:spPr>
          <a:xfrm>
            <a:off x="4033339" y="4014085"/>
            <a:ext cx="5147695" cy="338554"/>
          </a:xfrm>
          <a:prstGeom prst="rect">
            <a:avLst/>
          </a:prstGeom>
          <a:noFill/>
        </p:spPr>
        <p:txBody>
          <a:bodyPr wrap="square" rtlCol="0">
            <a:spAutoFit/>
          </a:bodyPr>
          <a:lstStyle/>
          <a:p>
            <a:pPr algn="dist"/>
            <a:r>
              <a:rPr lang="en-US" altLang="zh-CN"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rPr>
              <a:t>YOU CAN ADD YOUR TITLE HERE</a:t>
            </a:r>
            <a:endParaRPr lang="zh-CN" altLang="en-US"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endParaRPr>
          </a:p>
        </p:txBody>
      </p:sp>
      <p:sp>
        <p:nvSpPr>
          <p:cNvPr id="13" name="文本框 12"/>
          <p:cNvSpPr txBox="1"/>
          <p:nvPr/>
        </p:nvSpPr>
        <p:spPr>
          <a:xfrm>
            <a:off x="2239254" y="2136648"/>
            <a:ext cx="1009934" cy="2215991"/>
          </a:xfrm>
          <a:prstGeom prst="rect">
            <a:avLst/>
          </a:prstGeom>
          <a:noFill/>
        </p:spPr>
        <p:txBody>
          <a:bodyPr wrap="square" rtlCol="0">
            <a:spAutoFit/>
          </a:bodyPr>
          <a:lstStyle/>
          <a:p>
            <a:r>
              <a:rPr lang="en-US" altLang="zh-CN" sz="13800" dirty="0">
                <a:solidFill>
                  <a:srgbClr val="1B1B1B"/>
                </a:solidFill>
                <a:latin typeface="Impact" panose="020B0806030902050204" pitchFamily="34" charset="0"/>
              </a:rPr>
              <a:t>3</a:t>
            </a:r>
            <a:endParaRPr lang="zh-CN" altLang="en-US" sz="13800" dirty="0">
              <a:solidFill>
                <a:srgbClr val="1B1B1B"/>
              </a:solidFill>
              <a:latin typeface="Impact" panose="020B0806030902050204" pitchFamily="34" charset="0"/>
            </a:endParaRPr>
          </a:p>
        </p:txBody>
      </p:sp>
    </p:spTree>
    <p:extLst>
      <p:ext uri="{BB962C8B-B14F-4D97-AF65-F5344CB8AC3E}">
        <p14:creationId xmlns:p14="http://schemas.microsoft.com/office/powerpoint/2010/main" val="223016957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124744"/>
            <a:ext cx="12192000" cy="2976331"/>
          </a:xfrm>
          <a:prstGeom prst="rect">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7" name="Group 41"/>
          <p:cNvGrpSpPr/>
          <p:nvPr/>
        </p:nvGrpSpPr>
        <p:grpSpPr>
          <a:xfrm>
            <a:off x="5327915" y="2366494"/>
            <a:ext cx="6491583" cy="3545148"/>
            <a:chOff x="2844800" y="1304396"/>
            <a:chExt cx="2803525" cy="1466250"/>
          </a:xfrm>
        </p:grpSpPr>
        <p:grpSp>
          <p:nvGrpSpPr>
            <p:cNvPr id="48" name="Group 44"/>
            <p:cNvGrpSpPr/>
            <p:nvPr/>
          </p:nvGrpSpPr>
          <p:grpSpPr>
            <a:xfrm>
              <a:off x="3209925" y="1304396"/>
              <a:ext cx="2073275" cy="1397000"/>
              <a:chOff x="4843457" y="992546"/>
              <a:chExt cx="2073275" cy="1397000"/>
            </a:xfrm>
          </p:grpSpPr>
          <p:sp>
            <p:nvSpPr>
              <p:cNvPr id="5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sp>
            <p:nvSpPr>
              <p:cNvPr id="54" name="Rectangle 13"/>
              <p:cNvSpPr>
                <a:spLocks noChangeArrowheads="1"/>
              </p:cNvSpPr>
              <p:nvPr/>
            </p:nvSpPr>
            <p:spPr bwMode="auto">
              <a:xfrm>
                <a:off x="4926007" y="1068746"/>
                <a:ext cx="1914525" cy="1181100"/>
              </a:xfrm>
              <a:prstGeom prst="rect">
                <a:avLst/>
              </a:prstGeom>
              <a:blipFill>
                <a:blip r:embed="rId2"/>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tx1">
                      <a:lumMod val="50000"/>
                      <a:lumOff val="50000"/>
                    </a:schemeClr>
                  </a:solidFill>
                </a:endParaRPr>
              </a:p>
            </p:txBody>
          </p:sp>
          <p:sp>
            <p:nvSpPr>
              <p:cNvPr id="55"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tx1">
                      <a:lumMod val="50000"/>
                      <a:lumOff val="50000"/>
                    </a:schemeClr>
                  </a:solidFill>
                </a:endParaRPr>
              </a:p>
            </p:txBody>
          </p:sp>
        </p:grpSp>
        <p:grpSp>
          <p:nvGrpSpPr>
            <p:cNvPr id="49" name="Group 43"/>
            <p:cNvGrpSpPr/>
            <p:nvPr/>
          </p:nvGrpSpPr>
          <p:grpSpPr>
            <a:xfrm>
              <a:off x="2844800" y="2648409"/>
              <a:ext cx="2803525" cy="122237"/>
              <a:chOff x="4462463" y="2425701"/>
              <a:chExt cx="2803525" cy="122237"/>
            </a:xfrm>
          </p:grpSpPr>
          <p:sp>
            <p:nvSpPr>
              <p:cNvPr id="5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tx1">
                      <a:lumMod val="50000"/>
                      <a:lumOff val="50000"/>
                    </a:schemeClr>
                  </a:solidFill>
                </a:endParaRPr>
              </a:p>
            </p:txBody>
          </p:sp>
          <p:sp>
            <p:nvSpPr>
              <p:cNvPr id="5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tx1">
                      <a:lumMod val="50000"/>
                      <a:lumOff val="50000"/>
                    </a:schemeClr>
                  </a:solidFill>
                </a:endParaRPr>
              </a:p>
            </p:txBody>
          </p:sp>
          <p:sp>
            <p:nvSpPr>
              <p:cNvPr id="5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tx1">
                      <a:lumMod val="50000"/>
                      <a:lumOff val="50000"/>
                    </a:schemeClr>
                  </a:solidFill>
                </a:endParaRPr>
              </a:p>
            </p:txBody>
          </p:sp>
        </p:grpSp>
      </p:grpSp>
      <p:grpSp>
        <p:nvGrpSpPr>
          <p:cNvPr id="57" name="组合 56"/>
          <p:cNvGrpSpPr/>
          <p:nvPr/>
        </p:nvGrpSpPr>
        <p:grpSpPr>
          <a:xfrm>
            <a:off x="527381" y="1736702"/>
            <a:ext cx="5486399" cy="2076726"/>
            <a:chOff x="1210025" y="4083120"/>
            <a:chExt cx="2110403" cy="2076727"/>
          </a:xfrm>
        </p:grpSpPr>
        <p:sp>
          <p:nvSpPr>
            <p:cNvPr id="58" name="TextBox 32"/>
            <p:cNvSpPr txBox="1"/>
            <p:nvPr/>
          </p:nvSpPr>
          <p:spPr>
            <a:xfrm>
              <a:off x="1210026" y="4712911"/>
              <a:ext cx="2110402" cy="1446936"/>
            </a:xfrm>
            <a:prstGeom prst="rect">
              <a:avLst/>
            </a:prstGeom>
            <a:noFill/>
          </p:spPr>
          <p:txBody>
            <a:bodyPr wrap="square" lIns="91440" tIns="45720" rIns="91440" bIns="45720" rtlCol="0">
              <a:spAutoFit/>
            </a:bodyPr>
            <a:lstStyle/>
            <a:p>
              <a:pPr>
                <a:spcBef>
                  <a:spcPct val="0"/>
                </a:spcBef>
              </a:pPr>
              <a:r>
                <a:rPr lang="en-US" altLang="zh-CN" sz="1467"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 If it is not real text. A designer can use text text to simulate what text will will look look like. If it is not real text. A designer can use text text to simulate what text will will look look like. If it is not real text.</a:t>
              </a:r>
            </a:p>
            <a:p>
              <a:pPr>
                <a:lnSpc>
                  <a:spcPct val="100000"/>
                </a:lnSpc>
                <a:spcBef>
                  <a:spcPct val="0"/>
                </a:spcBef>
                <a:buNone/>
              </a:pPr>
              <a:r>
                <a:rPr lang="en-US" altLang="zh-CN" sz="1467" dirty="0">
                  <a:solidFill>
                    <a:srgbClr val="1B1B1B"/>
                  </a:solidFill>
                  <a:latin typeface="华文细黑" panose="02010600040101010101" pitchFamily="2" charset="-122"/>
                  <a:ea typeface="华文细黑" panose="02010600040101010101" pitchFamily="2" charset="-122"/>
                </a:rPr>
                <a:t> </a:t>
              </a:r>
            </a:p>
          </p:txBody>
        </p:sp>
        <p:sp>
          <p:nvSpPr>
            <p:cNvPr id="59" name="矩形 58"/>
            <p:cNvSpPr/>
            <p:nvPr/>
          </p:nvSpPr>
          <p:spPr>
            <a:xfrm>
              <a:off x="1210025" y="4083120"/>
              <a:ext cx="1095426" cy="420564"/>
            </a:xfrm>
            <a:prstGeom prst="rect">
              <a:avLst/>
            </a:prstGeom>
          </p:spPr>
          <p:txBody>
            <a:bodyPr wrap="square">
              <a:spAutoFit/>
            </a:bodyPr>
            <a:lstStyle/>
            <a:p>
              <a:pPr algn="dist"/>
              <a:r>
                <a:rPr lang="en-US" altLang="zh-CN" sz="2133" dirty="0">
                  <a:solidFill>
                    <a:srgbClr val="1B1B1B"/>
                  </a:solidFill>
                  <a:latin typeface="华文细黑" panose="02010600040101010101" pitchFamily="2" charset="-122"/>
                  <a:ea typeface="华文细黑" panose="02010600040101010101" pitchFamily="2" charset="-122"/>
                </a:rPr>
                <a:t>Title Goes Here</a:t>
              </a:r>
            </a:p>
          </p:txBody>
        </p:sp>
      </p:grpSp>
      <p:sp>
        <p:nvSpPr>
          <p:cNvPr id="61" name="TextBox 27"/>
          <p:cNvSpPr txBox="1"/>
          <p:nvPr/>
        </p:nvSpPr>
        <p:spPr>
          <a:xfrm>
            <a:off x="1288827" y="4395537"/>
            <a:ext cx="4039088" cy="502573"/>
          </a:xfrm>
          <a:prstGeom prst="rect">
            <a:avLst/>
          </a:prstGeom>
          <a:noFill/>
        </p:spPr>
        <p:txBody>
          <a:bodyPr wrap="square" rtlCol="0">
            <a:spAutoFit/>
          </a:bodyPr>
          <a:lstStyle/>
          <a:p>
            <a:r>
              <a:rPr lang="en-US" altLang="zh-CN" sz="1333"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endParaRPr lang="zh-CN" altLang="en-US" sz="1333" dirty="0">
              <a:gradFill>
                <a:gsLst>
                  <a:gs pos="0">
                    <a:srgbClr val="1371BF"/>
                  </a:gs>
                  <a:gs pos="100000">
                    <a:srgbClr val="6649A1"/>
                  </a:gs>
                </a:gsLst>
                <a:lin ang="5400000" scaled="1"/>
              </a:gradFill>
              <a:latin typeface="Segoe UI Light" pitchFamily="34" charset="0"/>
            </a:endParaRPr>
          </a:p>
        </p:txBody>
      </p:sp>
      <p:grpSp>
        <p:nvGrpSpPr>
          <p:cNvPr id="63" name="组合 62"/>
          <p:cNvGrpSpPr/>
          <p:nvPr/>
        </p:nvGrpSpPr>
        <p:grpSpPr>
          <a:xfrm>
            <a:off x="527381" y="4293097"/>
            <a:ext cx="698500" cy="698500"/>
            <a:chOff x="1989981" y="992843"/>
            <a:chExt cx="523875" cy="523875"/>
          </a:xfrm>
        </p:grpSpPr>
        <p:sp>
          <p:nvSpPr>
            <p:cNvPr id="64" name="椭圆 63"/>
            <p:cNvSpPr/>
            <p:nvPr/>
          </p:nvSpPr>
          <p:spPr>
            <a:xfrm>
              <a:off x="1989981" y="992843"/>
              <a:ext cx="523875" cy="523875"/>
            </a:xfrm>
            <a:prstGeom prst="ellipse">
              <a:avLst/>
            </a:prstGeom>
            <a:gradFill>
              <a:gsLst>
                <a:gs pos="0">
                  <a:srgbClr val="1371BF"/>
                </a:gs>
                <a:gs pos="100000">
                  <a:srgbClr val="6649A1"/>
                </a:gs>
              </a:gsLst>
              <a:lin ang="5400000" scaled="1"/>
            </a:gradFill>
            <a:ln>
              <a:solidFill>
                <a:srgbClr val="1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5" name="组合 64"/>
            <p:cNvGrpSpPr/>
            <p:nvPr/>
          </p:nvGrpSpPr>
          <p:grpSpPr>
            <a:xfrm>
              <a:off x="2117939" y="1182650"/>
              <a:ext cx="285591" cy="201412"/>
              <a:chOff x="1326496" y="4283251"/>
              <a:chExt cx="1129493" cy="796573"/>
            </a:xfrm>
          </p:grpSpPr>
          <p:cxnSp>
            <p:nvCxnSpPr>
              <p:cNvPr id="66" name="直接连接符 65"/>
              <p:cNvCxnSpPr/>
              <p:nvPr/>
            </p:nvCxnSpPr>
            <p:spPr>
              <a:xfrm>
                <a:off x="1537989" y="4295029"/>
                <a:ext cx="698725" cy="0"/>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236914" y="4298775"/>
                <a:ext cx="219075" cy="21907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1899269" y="4524375"/>
                <a:ext cx="555448" cy="555449"/>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1328513" y="4514850"/>
                <a:ext cx="545924" cy="545925"/>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326496" y="4308299"/>
                <a:ext cx="206551" cy="206551"/>
              </a:xfrm>
              <a:prstGeom prst="line">
                <a:avLst/>
              </a:prstGeom>
              <a:ln w="15875" cap="rnd">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356343" y="4527374"/>
                <a:ext cx="1076325" cy="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572178" y="4536899"/>
                <a:ext cx="314326" cy="52387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1769466" y="4527374"/>
                <a:ext cx="123826" cy="53340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889743" y="4527374"/>
                <a:ext cx="124669"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889743" y="4527374"/>
                <a:ext cx="333375" cy="533400"/>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558860" y="4311585"/>
                <a:ext cx="218255" cy="218255"/>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808780" y="4314826"/>
                <a:ext cx="219414" cy="21941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001110" y="4304522"/>
                <a:ext cx="227122" cy="227122"/>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1582714" y="4305300"/>
                <a:ext cx="217593" cy="217594"/>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770014" y="4295775"/>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2014412" y="4283251"/>
                <a:ext cx="227538" cy="227539"/>
              </a:xfrm>
              <a:prstGeom prst="line">
                <a:avLst/>
              </a:prstGeom>
              <a:ln w="12700">
                <a:solidFill>
                  <a:srgbClr val="1B1B1B"/>
                </a:soli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533469" y="5116858"/>
            <a:ext cx="698500" cy="698500"/>
            <a:chOff x="1162498" y="2336853"/>
            <a:chExt cx="523875" cy="523875"/>
          </a:xfrm>
        </p:grpSpPr>
        <p:sp>
          <p:nvSpPr>
            <p:cNvPr id="83" name="椭圆 82"/>
            <p:cNvSpPr/>
            <p:nvPr/>
          </p:nvSpPr>
          <p:spPr>
            <a:xfrm>
              <a:off x="1162498" y="2336853"/>
              <a:ext cx="523875" cy="523875"/>
            </a:xfrm>
            <a:prstGeom prst="ellipse">
              <a:avLst/>
            </a:prstGeom>
            <a:gradFill>
              <a:gsLst>
                <a:gs pos="0">
                  <a:srgbClr val="1371BF"/>
                </a:gs>
                <a:gs pos="100000">
                  <a:srgbClr val="6649A1"/>
                </a:gs>
              </a:gsLst>
              <a:lin ang="5400000" scaled="1"/>
            </a:gradFill>
            <a:ln>
              <a:solidFill>
                <a:srgbClr val="1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4" name="组合 83"/>
            <p:cNvGrpSpPr/>
            <p:nvPr/>
          </p:nvGrpSpPr>
          <p:grpSpPr>
            <a:xfrm>
              <a:off x="1334360" y="2460255"/>
              <a:ext cx="180149" cy="341052"/>
              <a:chOff x="5130721" y="-266700"/>
              <a:chExt cx="990600" cy="1875362"/>
            </a:xfrm>
          </p:grpSpPr>
          <p:sp>
            <p:nvSpPr>
              <p:cNvPr id="85"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rgbClr val="1B1B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弧形 85"/>
              <p:cNvSpPr/>
              <p:nvPr/>
            </p:nvSpPr>
            <p:spPr>
              <a:xfrm rot="16200000">
                <a:off x="5353051" y="-23585"/>
                <a:ext cx="569126" cy="569126"/>
              </a:xfrm>
              <a:prstGeom prst="arc">
                <a:avLst>
                  <a:gd name="adj1" fmla="val 16200000"/>
                  <a:gd name="adj2" fmla="val 21549875"/>
                </a:avLst>
              </a:prstGeom>
              <a:ln w="12700">
                <a:solidFill>
                  <a:srgbClr val="1B1B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87" name="直接连接符 86"/>
              <p:cNvCxnSpPr/>
              <p:nvPr/>
            </p:nvCxnSpPr>
            <p:spPr>
              <a:xfrm>
                <a:off x="5345033" y="739816"/>
                <a:ext cx="561975" cy="0"/>
              </a:xfrm>
              <a:prstGeom prst="line">
                <a:avLst/>
              </a:prstGeom>
              <a:noFill/>
              <a:ln w="15875">
                <a:solidFill>
                  <a:srgbClr val="1B1B1B"/>
                </a:solidFill>
              </a:ln>
            </p:spPr>
            <p:style>
              <a:lnRef idx="2">
                <a:schemeClr val="accent1">
                  <a:shade val="50000"/>
                </a:schemeClr>
              </a:lnRef>
              <a:fillRef idx="1">
                <a:schemeClr val="accent1"/>
              </a:fillRef>
              <a:effectRef idx="0">
                <a:schemeClr val="accent1"/>
              </a:effectRef>
              <a:fontRef idx="minor">
                <a:schemeClr val="lt1"/>
              </a:fontRef>
            </p:style>
          </p:cxnSp>
          <p:sp>
            <p:nvSpPr>
              <p:cNvPr id="88" name="弧形 87"/>
              <p:cNvSpPr/>
              <p:nvPr/>
            </p:nvSpPr>
            <p:spPr>
              <a:xfrm rot="18538541">
                <a:off x="5325301" y="899887"/>
                <a:ext cx="654615" cy="654614"/>
              </a:xfrm>
              <a:prstGeom prst="arc">
                <a:avLst>
                  <a:gd name="adj1" fmla="val 16825339"/>
                  <a:gd name="adj2" fmla="val 21059724"/>
                </a:avLst>
              </a:prstGeom>
              <a:ln w="12700">
                <a:solidFill>
                  <a:srgbClr val="1B1B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89" name="弧形 88"/>
              <p:cNvSpPr/>
              <p:nvPr/>
            </p:nvSpPr>
            <p:spPr>
              <a:xfrm rot="18000000">
                <a:off x="5378228" y="1039535"/>
                <a:ext cx="569127" cy="569127"/>
              </a:xfrm>
              <a:prstGeom prst="arc">
                <a:avLst>
                  <a:gd name="adj1" fmla="val 17524474"/>
                  <a:gd name="adj2" fmla="val 21013263"/>
                </a:avLst>
              </a:prstGeom>
              <a:ln w="12700">
                <a:solidFill>
                  <a:srgbClr val="1B1B1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90" name="TextBox 27"/>
          <p:cNvSpPr txBox="1"/>
          <p:nvPr/>
        </p:nvSpPr>
        <p:spPr>
          <a:xfrm>
            <a:off x="1326091" y="5176308"/>
            <a:ext cx="4097835" cy="502573"/>
          </a:xfrm>
          <a:prstGeom prst="rect">
            <a:avLst/>
          </a:prstGeom>
          <a:noFill/>
        </p:spPr>
        <p:txBody>
          <a:bodyPr wrap="square" rtlCol="0">
            <a:spAutoFit/>
          </a:bodyPr>
          <a:lstStyle/>
          <a:p>
            <a:r>
              <a:rPr lang="en-US" altLang="zh-CN" sz="1333"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endParaRPr lang="zh-CN" altLang="en-US" sz="1333" dirty="0">
              <a:gradFill>
                <a:gsLst>
                  <a:gs pos="0">
                    <a:srgbClr val="1371BF"/>
                  </a:gs>
                  <a:gs pos="100000">
                    <a:srgbClr val="6649A1"/>
                  </a:gs>
                </a:gsLst>
                <a:lin ang="5400000" scaled="1"/>
              </a:gradFill>
              <a:latin typeface="Segoe UI Light" pitchFamily="34" charset="0"/>
            </a:endParaRPr>
          </a:p>
        </p:txBody>
      </p:sp>
    </p:spTree>
    <p:extLst>
      <p:ext uri="{BB962C8B-B14F-4D97-AF65-F5344CB8AC3E}">
        <p14:creationId xmlns:p14="http://schemas.microsoft.com/office/powerpoint/2010/main" val="29252310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5"/>
          <p:cNvSpPr>
            <a:spLocks noEditPoints="1"/>
          </p:cNvSpPr>
          <p:nvPr/>
        </p:nvSpPr>
        <p:spPr bwMode="auto">
          <a:xfrm>
            <a:off x="5276618" y="1651000"/>
            <a:ext cx="1393232" cy="5192210"/>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4" name="Freeform 6"/>
          <p:cNvSpPr>
            <a:spLocks noEditPoints="1"/>
          </p:cNvSpPr>
          <p:nvPr/>
        </p:nvSpPr>
        <p:spPr bwMode="auto">
          <a:xfrm>
            <a:off x="6030262" y="2644050"/>
            <a:ext cx="1728012" cy="4199158"/>
          </a:xfrm>
          <a:custGeom>
            <a:avLst/>
            <a:gdLst>
              <a:gd name="T0" fmla="*/ 1133 w 1878"/>
              <a:gd name="T1" fmla="*/ 0 h 4564"/>
              <a:gd name="T2" fmla="*/ 57 w 1878"/>
              <a:gd name="T3" fmla="*/ 2063 h 4564"/>
              <a:gd name="T4" fmla="*/ 70 w 1878"/>
              <a:gd name="T5" fmla="*/ 4564 h 4564"/>
              <a:gd name="T6" fmla="*/ 180 w 1878"/>
              <a:gd name="T7" fmla="*/ 2095 h 4564"/>
              <a:gd name="T8" fmla="*/ 1133 w 1878"/>
              <a:gd name="T9" fmla="*/ 1488 h 4564"/>
              <a:gd name="T10" fmla="*/ 1878 w 1878"/>
              <a:gd name="T11" fmla="*/ 744 h 4564"/>
              <a:gd name="T12" fmla="*/ 1133 w 1878"/>
              <a:gd name="T13" fmla="*/ 0 h 4564"/>
              <a:gd name="T14" fmla="*/ 1133 w 1878"/>
              <a:gd name="T15" fmla="*/ 1356 h 4564"/>
              <a:gd name="T16" fmla="*/ 544 w 1878"/>
              <a:gd name="T17" fmla="*/ 1457 h 4564"/>
              <a:gd name="T18" fmla="*/ 307 w 1878"/>
              <a:gd name="T19" fmla="*/ 1236 h 4564"/>
              <a:gd name="T20" fmla="*/ 631 w 1878"/>
              <a:gd name="T21" fmla="*/ 394 h 4564"/>
              <a:gd name="T22" fmla="*/ 631 w 1878"/>
              <a:gd name="T23" fmla="*/ 394 h 4564"/>
              <a:gd name="T24" fmla="*/ 1133 w 1878"/>
              <a:gd name="T25" fmla="*/ 131 h 4564"/>
              <a:gd name="T26" fmla="*/ 1746 w 1878"/>
              <a:gd name="T27" fmla="*/ 744 h 4564"/>
              <a:gd name="T28" fmla="*/ 1133 w 1878"/>
              <a:gd name="T29" fmla="*/ 1356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1133" y="0"/>
                </a:moveTo>
                <a:cubicBezTo>
                  <a:pt x="284" y="0"/>
                  <a:pt x="91" y="1190"/>
                  <a:pt x="57" y="2063"/>
                </a:cubicBezTo>
                <a:cubicBezTo>
                  <a:pt x="50" y="2249"/>
                  <a:pt x="0" y="4564"/>
                  <a:pt x="70" y="4564"/>
                </a:cubicBezTo>
                <a:cubicBezTo>
                  <a:pt x="141" y="4564"/>
                  <a:pt x="62" y="2554"/>
                  <a:pt x="180" y="2095"/>
                </a:cubicBezTo>
                <a:cubicBezTo>
                  <a:pt x="271" y="1743"/>
                  <a:pt x="585" y="1488"/>
                  <a:pt x="1133" y="1488"/>
                </a:cubicBezTo>
                <a:cubicBezTo>
                  <a:pt x="1544" y="1488"/>
                  <a:pt x="1878" y="1155"/>
                  <a:pt x="1878" y="744"/>
                </a:cubicBezTo>
                <a:cubicBezTo>
                  <a:pt x="1878" y="333"/>
                  <a:pt x="1544" y="0"/>
                  <a:pt x="1133" y="0"/>
                </a:cubicBezTo>
                <a:close/>
                <a:moveTo>
                  <a:pt x="1133" y="1356"/>
                </a:moveTo>
                <a:cubicBezTo>
                  <a:pt x="843" y="1356"/>
                  <a:pt x="682" y="1392"/>
                  <a:pt x="544" y="1457"/>
                </a:cubicBezTo>
                <a:cubicBezTo>
                  <a:pt x="337" y="1554"/>
                  <a:pt x="265" y="1452"/>
                  <a:pt x="307" y="1236"/>
                </a:cubicBezTo>
                <a:cubicBezTo>
                  <a:pt x="364" y="947"/>
                  <a:pt x="451" y="638"/>
                  <a:pt x="631" y="394"/>
                </a:cubicBezTo>
                <a:cubicBezTo>
                  <a:pt x="631" y="394"/>
                  <a:pt x="631" y="394"/>
                  <a:pt x="631" y="394"/>
                </a:cubicBezTo>
                <a:cubicBezTo>
                  <a:pt x="741" y="235"/>
                  <a:pt x="925" y="131"/>
                  <a:pt x="1133" y="131"/>
                </a:cubicBezTo>
                <a:cubicBezTo>
                  <a:pt x="1472" y="131"/>
                  <a:pt x="1746" y="406"/>
                  <a:pt x="1746" y="744"/>
                </a:cubicBezTo>
                <a:cubicBezTo>
                  <a:pt x="1746" y="1082"/>
                  <a:pt x="1472" y="1356"/>
                  <a:pt x="1133" y="1356"/>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5" name="Freeform 7"/>
          <p:cNvSpPr>
            <a:spLocks noEditPoints="1"/>
          </p:cNvSpPr>
          <p:nvPr/>
        </p:nvSpPr>
        <p:spPr bwMode="auto">
          <a:xfrm>
            <a:off x="6113389" y="3967210"/>
            <a:ext cx="1588261" cy="2885339"/>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6" name="Freeform 8"/>
          <p:cNvSpPr>
            <a:spLocks noEditPoints="1"/>
          </p:cNvSpPr>
          <p:nvPr/>
        </p:nvSpPr>
        <p:spPr bwMode="auto">
          <a:xfrm>
            <a:off x="6188520" y="5306722"/>
            <a:ext cx="1329000" cy="1520915"/>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7" name="Freeform 9"/>
          <p:cNvSpPr>
            <a:spLocks noEditPoints="1"/>
          </p:cNvSpPr>
          <p:nvPr/>
        </p:nvSpPr>
        <p:spPr bwMode="auto">
          <a:xfrm>
            <a:off x="4221670" y="2644050"/>
            <a:ext cx="1728401" cy="4199158"/>
          </a:xfrm>
          <a:custGeom>
            <a:avLst/>
            <a:gdLst>
              <a:gd name="T0" fmla="*/ 0 w 1878"/>
              <a:gd name="T1" fmla="*/ 744 h 4564"/>
              <a:gd name="T2" fmla="*/ 744 w 1878"/>
              <a:gd name="T3" fmla="*/ 1488 h 4564"/>
              <a:gd name="T4" fmla="*/ 1697 w 1878"/>
              <a:gd name="T5" fmla="*/ 2095 h 4564"/>
              <a:gd name="T6" fmla="*/ 1808 w 1878"/>
              <a:gd name="T7" fmla="*/ 4564 h 4564"/>
              <a:gd name="T8" fmla="*/ 1820 w 1878"/>
              <a:gd name="T9" fmla="*/ 2063 h 4564"/>
              <a:gd name="T10" fmla="*/ 744 w 1878"/>
              <a:gd name="T11" fmla="*/ 0 h 4564"/>
              <a:gd name="T12" fmla="*/ 0 w 1878"/>
              <a:gd name="T13" fmla="*/ 744 h 4564"/>
              <a:gd name="T14" fmla="*/ 132 w 1878"/>
              <a:gd name="T15" fmla="*/ 744 h 4564"/>
              <a:gd name="T16" fmla="*/ 744 w 1878"/>
              <a:gd name="T17" fmla="*/ 131 h 4564"/>
              <a:gd name="T18" fmla="*/ 1247 w 1878"/>
              <a:gd name="T19" fmla="*/ 394 h 4564"/>
              <a:gd name="T20" fmla="*/ 1247 w 1878"/>
              <a:gd name="T21" fmla="*/ 394 h 4564"/>
              <a:gd name="T22" fmla="*/ 1571 w 1878"/>
              <a:gd name="T23" fmla="*/ 1236 h 4564"/>
              <a:gd name="T24" fmla="*/ 1334 w 1878"/>
              <a:gd name="T25" fmla="*/ 1457 h 4564"/>
              <a:gd name="T26" fmla="*/ 744 w 1878"/>
              <a:gd name="T27" fmla="*/ 1356 h 4564"/>
              <a:gd name="T28" fmla="*/ 132 w 1878"/>
              <a:gd name="T29" fmla="*/ 744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8" h="4564">
                <a:moveTo>
                  <a:pt x="0" y="744"/>
                </a:moveTo>
                <a:cubicBezTo>
                  <a:pt x="0" y="1155"/>
                  <a:pt x="333" y="1488"/>
                  <a:pt x="744" y="1488"/>
                </a:cubicBezTo>
                <a:cubicBezTo>
                  <a:pt x="1292" y="1488"/>
                  <a:pt x="1607" y="1743"/>
                  <a:pt x="1697" y="2095"/>
                </a:cubicBezTo>
                <a:cubicBezTo>
                  <a:pt x="1816" y="2554"/>
                  <a:pt x="1737" y="4564"/>
                  <a:pt x="1808" y="4564"/>
                </a:cubicBezTo>
                <a:cubicBezTo>
                  <a:pt x="1878" y="4564"/>
                  <a:pt x="1827" y="2249"/>
                  <a:pt x="1820" y="2063"/>
                </a:cubicBezTo>
                <a:cubicBezTo>
                  <a:pt x="1786" y="1190"/>
                  <a:pt x="1594" y="0"/>
                  <a:pt x="744" y="0"/>
                </a:cubicBezTo>
                <a:cubicBezTo>
                  <a:pt x="333" y="0"/>
                  <a:pt x="0" y="333"/>
                  <a:pt x="0" y="744"/>
                </a:cubicBezTo>
                <a:close/>
                <a:moveTo>
                  <a:pt x="132" y="744"/>
                </a:moveTo>
                <a:cubicBezTo>
                  <a:pt x="132" y="406"/>
                  <a:pt x="406" y="131"/>
                  <a:pt x="744" y="131"/>
                </a:cubicBezTo>
                <a:cubicBezTo>
                  <a:pt x="952" y="131"/>
                  <a:pt x="1136" y="235"/>
                  <a:pt x="1247" y="394"/>
                </a:cubicBezTo>
                <a:cubicBezTo>
                  <a:pt x="1247" y="394"/>
                  <a:pt x="1247" y="394"/>
                  <a:pt x="1247" y="394"/>
                </a:cubicBezTo>
                <a:cubicBezTo>
                  <a:pt x="1426" y="638"/>
                  <a:pt x="1514" y="947"/>
                  <a:pt x="1571" y="1236"/>
                </a:cubicBezTo>
                <a:cubicBezTo>
                  <a:pt x="1613" y="1452"/>
                  <a:pt x="1541" y="1554"/>
                  <a:pt x="1334" y="1457"/>
                </a:cubicBezTo>
                <a:cubicBezTo>
                  <a:pt x="1195" y="1392"/>
                  <a:pt x="1035" y="1356"/>
                  <a:pt x="744" y="1356"/>
                </a:cubicBezTo>
                <a:cubicBezTo>
                  <a:pt x="406" y="1356"/>
                  <a:pt x="132" y="1082"/>
                  <a:pt x="132" y="744"/>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8" name="Freeform 10"/>
          <p:cNvSpPr>
            <a:spLocks noEditPoints="1"/>
          </p:cNvSpPr>
          <p:nvPr/>
        </p:nvSpPr>
        <p:spPr bwMode="auto">
          <a:xfrm>
            <a:off x="4284344" y="3972661"/>
            <a:ext cx="1587481" cy="2885339"/>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9" name="Freeform 11"/>
          <p:cNvSpPr>
            <a:spLocks noEditPoints="1"/>
          </p:cNvSpPr>
          <p:nvPr/>
        </p:nvSpPr>
        <p:spPr bwMode="auto">
          <a:xfrm>
            <a:off x="4461856" y="5306722"/>
            <a:ext cx="1329780" cy="1520915"/>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70" name="Group 143"/>
          <p:cNvGrpSpPr/>
          <p:nvPr/>
        </p:nvGrpSpPr>
        <p:grpSpPr>
          <a:xfrm>
            <a:off x="5740774" y="2097542"/>
            <a:ext cx="502983" cy="502985"/>
            <a:chOff x="7144279" y="2887135"/>
            <a:chExt cx="481012" cy="481013"/>
          </a:xfrm>
          <a:gradFill>
            <a:gsLst>
              <a:gs pos="0">
                <a:srgbClr val="1371BF"/>
              </a:gs>
              <a:gs pos="64000">
                <a:srgbClr val="6649A1"/>
              </a:gs>
            </a:gsLst>
            <a:lin ang="5400000" scaled="1"/>
          </a:gradFill>
        </p:grpSpPr>
        <p:sp>
          <p:nvSpPr>
            <p:cNvPr id="71" name="Freeform 144"/>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2" name="Freeform 145"/>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3" name="Freeform 146"/>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sp>
        <p:nvSpPr>
          <p:cNvPr id="74" name="Freeform 39"/>
          <p:cNvSpPr>
            <a:spLocks noEditPoints="1"/>
          </p:cNvSpPr>
          <p:nvPr/>
        </p:nvSpPr>
        <p:spPr bwMode="auto">
          <a:xfrm>
            <a:off x="4705326" y="3204322"/>
            <a:ext cx="456506" cy="34351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75" name="Group 149"/>
          <p:cNvGrpSpPr/>
          <p:nvPr/>
        </p:nvGrpSpPr>
        <p:grpSpPr>
          <a:xfrm>
            <a:off x="6819568" y="3091391"/>
            <a:ext cx="371705" cy="497790"/>
            <a:chOff x="5280554" y="3849160"/>
            <a:chExt cx="360362" cy="482600"/>
          </a:xfrm>
          <a:gradFill>
            <a:gsLst>
              <a:gs pos="0">
                <a:srgbClr val="1371BF"/>
              </a:gs>
              <a:gs pos="64000">
                <a:srgbClr val="6649A1"/>
              </a:gs>
            </a:gsLst>
            <a:lin ang="5400000" scaled="1"/>
          </a:gradFill>
        </p:grpSpPr>
        <p:sp>
          <p:nvSpPr>
            <p:cNvPr id="76"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7" name="Freeform 38"/>
            <p:cNvSpPr>
              <a:spLocks/>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78" name="Group 152"/>
          <p:cNvGrpSpPr/>
          <p:nvPr/>
        </p:nvGrpSpPr>
        <p:grpSpPr>
          <a:xfrm>
            <a:off x="4802793" y="4428727"/>
            <a:ext cx="314531" cy="459699"/>
            <a:chOff x="6258454" y="3849160"/>
            <a:chExt cx="330200" cy="482600"/>
          </a:xfrm>
          <a:gradFill>
            <a:gsLst>
              <a:gs pos="0">
                <a:srgbClr val="1371BF"/>
              </a:gs>
              <a:gs pos="64000">
                <a:srgbClr val="6649A1"/>
              </a:gs>
            </a:gsLst>
            <a:lin ang="5400000" scaled="1"/>
          </a:gradFill>
        </p:grpSpPr>
        <p:sp>
          <p:nvSpPr>
            <p:cNvPr id="79"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0" name="Freeform 36"/>
            <p:cNvSpPr>
              <a:spLocks/>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81" name="Group 155"/>
          <p:cNvGrpSpPr/>
          <p:nvPr/>
        </p:nvGrpSpPr>
        <p:grpSpPr>
          <a:xfrm>
            <a:off x="6807130" y="4418282"/>
            <a:ext cx="384638" cy="439797"/>
            <a:chOff x="3326341" y="2887135"/>
            <a:chExt cx="420687" cy="481013"/>
          </a:xfrm>
          <a:gradFill>
            <a:gsLst>
              <a:gs pos="0">
                <a:srgbClr val="1371BF"/>
              </a:gs>
              <a:gs pos="64000">
                <a:srgbClr val="6649A1"/>
              </a:gs>
            </a:gsLst>
            <a:lin ang="5400000" scaled="1"/>
          </a:gradFill>
        </p:grpSpPr>
        <p:sp>
          <p:nvSpPr>
            <p:cNvPr id="82"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3"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4"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5"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sp>
        <p:nvSpPr>
          <p:cNvPr id="86" name="Freeform 34"/>
          <p:cNvSpPr>
            <a:spLocks noEditPoints="1"/>
          </p:cNvSpPr>
          <p:nvPr/>
        </p:nvSpPr>
        <p:spPr bwMode="auto">
          <a:xfrm>
            <a:off x="6641011" y="5717299"/>
            <a:ext cx="474702" cy="46105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7" name="Freeform 22"/>
          <p:cNvSpPr>
            <a:spLocks noEditPoints="1"/>
          </p:cNvSpPr>
          <p:nvPr/>
        </p:nvSpPr>
        <p:spPr bwMode="auto">
          <a:xfrm>
            <a:off x="4905450" y="5723313"/>
            <a:ext cx="371513" cy="426190"/>
          </a:xfrm>
          <a:custGeom>
            <a:avLst/>
            <a:gdLst>
              <a:gd name="T0" fmla="*/ 104 w 112"/>
              <a:gd name="T1" fmla="*/ 20 h 128"/>
              <a:gd name="T2" fmla="*/ 100 w 112"/>
              <a:gd name="T3" fmla="*/ 5 h 128"/>
              <a:gd name="T4" fmla="*/ 92 w 112"/>
              <a:gd name="T5" fmla="*/ 0 h 128"/>
              <a:gd name="T6" fmla="*/ 20 w 112"/>
              <a:gd name="T7" fmla="*/ 0 h 128"/>
              <a:gd name="T8" fmla="*/ 12 w 112"/>
              <a:gd name="T9" fmla="*/ 5 h 128"/>
              <a:gd name="T10" fmla="*/ 8 w 112"/>
              <a:gd name="T11" fmla="*/ 20 h 128"/>
              <a:gd name="T12" fmla="*/ 0 w 112"/>
              <a:gd name="T13" fmla="*/ 28 h 128"/>
              <a:gd name="T14" fmla="*/ 0 w 112"/>
              <a:gd name="T15" fmla="*/ 40 h 128"/>
              <a:gd name="T16" fmla="*/ 8 w 112"/>
              <a:gd name="T17" fmla="*/ 48 h 128"/>
              <a:gd name="T18" fmla="*/ 12 w 112"/>
              <a:gd name="T19" fmla="*/ 48 h 128"/>
              <a:gd name="T20" fmla="*/ 12 w 112"/>
              <a:gd name="T21" fmla="*/ 49 h 128"/>
              <a:gd name="T22" fmla="*/ 20 w 112"/>
              <a:gd name="T23" fmla="*/ 121 h 128"/>
              <a:gd name="T24" fmla="*/ 28 w 112"/>
              <a:gd name="T25" fmla="*/ 128 h 128"/>
              <a:gd name="T26" fmla="*/ 84 w 112"/>
              <a:gd name="T27" fmla="*/ 128 h 128"/>
              <a:gd name="T28" fmla="*/ 92 w 112"/>
              <a:gd name="T29" fmla="*/ 121 h 128"/>
              <a:gd name="T30" fmla="*/ 100 w 112"/>
              <a:gd name="T31" fmla="*/ 49 h 128"/>
              <a:gd name="T32" fmla="*/ 100 w 112"/>
              <a:gd name="T33" fmla="*/ 48 h 128"/>
              <a:gd name="T34" fmla="*/ 104 w 112"/>
              <a:gd name="T35" fmla="*/ 48 h 128"/>
              <a:gd name="T36" fmla="*/ 112 w 112"/>
              <a:gd name="T37" fmla="*/ 40 h 128"/>
              <a:gd name="T38" fmla="*/ 112 w 112"/>
              <a:gd name="T39" fmla="*/ 28 h 128"/>
              <a:gd name="T40" fmla="*/ 104 w 112"/>
              <a:gd name="T41" fmla="*/ 20 h 128"/>
              <a:gd name="T42" fmla="*/ 20 w 112"/>
              <a:gd name="T43" fmla="*/ 8 h 128"/>
              <a:gd name="T44" fmla="*/ 92 w 112"/>
              <a:gd name="T45" fmla="*/ 8 h 128"/>
              <a:gd name="T46" fmla="*/ 96 w 112"/>
              <a:gd name="T47" fmla="*/ 20 h 128"/>
              <a:gd name="T48" fmla="*/ 16 w 112"/>
              <a:gd name="T49" fmla="*/ 20 h 128"/>
              <a:gd name="T50" fmla="*/ 20 w 112"/>
              <a:gd name="T51" fmla="*/ 8 h 128"/>
              <a:gd name="T52" fmla="*/ 28 w 112"/>
              <a:gd name="T53" fmla="*/ 120 h 128"/>
              <a:gd name="T54" fmla="*/ 27 w 112"/>
              <a:gd name="T55" fmla="*/ 108 h 128"/>
              <a:gd name="T56" fmla="*/ 85 w 112"/>
              <a:gd name="T57" fmla="*/ 108 h 128"/>
              <a:gd name="T58" fmla="*/ 84 w 112"/>
              <a:gd name="T59" fmla="*/ 120 h 128"/>
              <a:gd name="T60" fmla="*/ 28 w 112"/>
              <a:gd name="T61" fmla="*/ 120 h 128"/>
              <a:gd name="T62" fmla="*/ 86 w 112"/>
              <a:gd name="T63" fmla="*/ 104 h 128"/>
              <a:gd name="T64" fmla="*/ 26 w 112"/>
              <a:gd name="T65" fmla="*/ 104 h 128"/>
              <a:gd name="T66" fmla="*/ 22 w 112"/>
              <a:gd name="T67" fmla="*/ 64 h 128"/>
              <a:gd name="T68" fmla="*/ 90 w 112"/>
              <a:gd name="T69" fmla="*/ 64 h 128"/>
              <a:gd name="T70" fmla="*/ 86 w 112"/>
              <a:gd name="T71" fmla="*/ 104 h 128"/>
              <a:gd name="T72" fmla="*/ 91 w 112"/>
              <a:gd name="T73" fmla="*/ 60 h 128"/>
              <a:gd name="T74" fmla="*/ 21 w 112"/>
              <a:gd name="T75" fmla="*/ 60 h 128"/>
              <a:gd name="T76" fmla="*/ 20 w 112"/>
              <a:gd name="T77" fmla="*/ 48 h 128"/>
              <a:gd name="T78" fmla="*/ 92 w 112"/>
              <a:gd name="T79" fmla="*/ 48 h 128"/>
              <a:gd name="T80" fmla="*/ 91 w 112"/>
              <a:gd name="T81" fmla="*/ 60 h 128"/>
              <a:gd name="T82" fmla="*/ 104 w 112"/>
              <a:gd name="T83" fmla="*/ 40 h 128"/>
              <a:gd name="T84" fmla="*/ 8 w 112"/>
              <a:gd name="T85" fmla="*/ 40 h 128"/>
              <a:gd name="T86" fmla="*/ 8 w 112"/>
              <a:gd name="T87" fmla="*/ 28 h 128"/>
              <a:gd name="T88" fmla="*/ 104 w 112"/>
              <a:gd name="T89" fmla="*/ 28 h 128"/>
              <a:gd name="T90" fmla="*/ 104 w 112"/>
              <a:gd name="T91"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28">
                <a:moveTo>
                  <a:pt x="104" y="20"/>
                </a:moveTo>
                <a:cubicBezTo>
                  <a:pt x="100" y="5"/>
                  <a:pt x="100" y="5"/>
                  <a:pt x="100" y="5"/>
                </a:cubicBezTo>
                <a:cubicBezTo>
                  <a:pt x="99" y="2"/>
                  <a:pt x="95" y="0"/>
                  <a:pt x="92" y="0"/>
                </a:cubicBezTo>
                <a:cubicBezTo>
                  <a:pt x="20" y="0"/>
                  <a:pt x="20" y="0"/>
                  <a:pt x="20" y="0"/>
                </a:cubicBezTo>
                <a:cubicBezTo>
                  <a:pt x="17" y="0"/>
                  <a:pt x="13" y="2"/>
                  <a:pt x="12" y="5"/>
                </a:cubicBezTo>
                <a:cubicBezTo>
                  <a:pt x="8" y="20"/>
                  <a:pt x="8" y="20"/>
                  <a:pt x="8" y="20"/>
                </a:cubicBezTo>
                <a:cubicBezTo>
                  <a:pt x="3" y="20"/>
                  <a:pt x="0" y="24"/>
                  <a:pt x="0" y="28"/>
                </a:cubicBezTo>
                <a:cubicBezTo>
                  <a:pt x="0" y="40"/>
                  <a:pt x="0" y="40"/>
                  <a:pt x="0" y="40"/>
                </a:cubicBezTo>
                <a:cubicBezTo>
                  <a:pt x="0" y="44"/>
                  <a:pt x="4" y="48"/>
                  <a:pt x="8" y="48"/>
                </a:cubicBezTo>
                <a:cubicBezTo>
                  <a:pt x="12" y="48"/>
                  <a:pt x="12" y="48"/>
                  <a:pt x="12" y="48"/>
                </a:cubicBezTo>
                <a:cubicBezTo>
                  <a:pt x="12" y="48"/>
                  <a:pt x="12" y="49"/>
                  <a:pt x="12" y="49"/>
                </a:cubicBezTo>
                <a:cubicBezTo>
                  <a:pt x="20" y="121"/>
                  <a:pt x="20" y="121"/>
                  <a:pt x="20" y="121"/>
                </a:cubicBezTo>
                <a:cubicBezTo>
                  <a:pt x="20" y="125"/>
                  <a:pt x="24" y="128"/>
                  <a:pt x="28" y="128"/>
                </a:cubicBezTo>
                <a:cubicBezTo>
                  <a:pt x="84" y="128"/>
                  <a:pt x="84" y="128"/>
                  <a:pt x="84" y="128"/>
                </a:cubicBezTo>
                <a:cubicBezTo>
                  <a:pt x="88" y="128"/>
                  <a:pt x="92" y="125"/>
                  <a:pt x="92" y="121"/>
                </a:cubicBezTo>
                <a:cubicBezTo>
                  <a:pt x="100" y="49"/>
                  <a:pt x="100" y="49"/>
                  <a:pt x="100" y="49"/>
                </a:cubicBezTo>
                <a:cubicBezTo>
                  <a:pt x="100" y="49"/>
                  <a:pt x="100" y="48"/>
                  <a:pt x="100" y="48"/>
                </a:cubicBezTo>
                <a:cubicBezTo>
                  <a:pt x="104" y="48"/>
                  <a:pt x="104" y="48"/>
                  <a:pt x="104" y="48"/>
                </a:cubicBezTo>
                <a:cubicBezTo>
                  <a:pt x="108" y="48"/>
                  <a:pt x="112" y="44"/>
                  <a:pt x="112" y="40"/>
                </a:cubicBezTo>
                <a:cubicBezTo>
                  <a:pt x="112" y="28"/>
                  <a:pt x="112" y="28"/>
                  <a:pt x="112" y="28"/>
                </a:cubicBezTo>
                <a:cubicBezTo>
                  <a:pt x="112" y="24"/>
                  <a:pt x="109" y="20"/>
                  <a:pt x="104" y="20"/>
                </a:cubicBezTo>
                <a:close/>
                <a:moveTo>
                  <a:pt x="20" y="8"/>
                </a:moveTo>
                <a:cubicBezTo>
                  <a:pt x="92" y="8"/>
                  <a:pt x="92" y="8"/>
                  <a:pt x="92" y="8"/>
                </a:cubicBezTo>
                <a:cubicBezTo>
                  <a:pt x="96" y="20"/>
                  <a:pt x="96" y="20"/>
                  <a:pt x="96" y="20"/>
                </a:cubicBezTo>
                <a:cubicBezTo>
                  <a:pt x="16" y="20"/>
                  <a:pt x="16" y="20"/>
                  <a:pt x="16" y="20"/>
                </a:cubicBezTo>
                <a:lnTo>
                  <a:pt x="20" y="8"/>
                </a:lnTo>
                <a:close/>
                <a:moveTo>
                  <a:pt x="28" y="120"/>
                </a:moveTo>
                <a:cubicBezTo>
                  <a:pt x="27" y="108"/>
                  <a:pt x="27" y="108"/>
                  <a:pt x="27" y="108"/>
                </a:cubicBezTo>
                <a:cubicBezTo>
                  <a:pt x="85" y="108"/>
                  <a:pt x="85" y="108"/>
                  <a:pt x="85" y="108"/>
                </a:cubicBezTo>
                <a:cubicBezTo>
                  <a:pt x="84" y="120"/>
                  <a:pt x="84" y="120"/>
                  <a:pt x="84" y="120"/>
                </a:cubicBezTo>
                <a:lnTo>
                  <a:pt x="28" y="120"/>
                </a:lnTo>
                <a:close/>
                <a:moveTo>
                  <a:pt x="86" y="104"/>
                </a:moveTo>
                <a:cubicBezTo>
                  <a:pt x="26" y="104"/>
                  <a:pt x="26" y="104"/>
                  <a:pt x="26" y="104"/>
                </a:cubicBezTo>
                <a:cubicBezTo>
                  <a:pt x="22" y="64"/>
                  <a:pt x="22" y="64"/>
                  <a:pt x="22" y="64"/>
                </a:cubicBezTo>
                <a:cubicBezTo>
                  <a:pt x="90" y="64"/>
                  <a:pt x="90" y="64"/>
                  <a:pt x="90" y="64"/>
                </a:cubicBezTo>
                <a:lnTo>
                  <a:pt x="86" y="104"/>
                </a:lnTo>
                <a:close/>
                <a:moveTo>
                  <a:pt x="91" y="60"/>
                </a:moveTo>
                <a:cubicBezTo>
                  <a:pt x="21" y="60"/>
                  <a:pt x="21" y="60"/>
                  <a:pt x="21" y="60"/>
                </a:cubicBezTo>
                <a:cubicBezTo>
                  <a:pt x="20" y="48"/>
                  <a:pt x="20" y="48"/>
                  <a:pt x="20" y="48"/>
                </a:cubicBezTo>
                <a:cubicBezTo>
                  <a:pt x="92" y="48"/>
                  <a:pt x="92" y="48"/>
                  <a:pt x="92" y="48"/>
                </a:cubicBezTo>
                <a:lnTo>
                  <a:pt x="91" y="60"/>
                </a:lnTo>
                <a:close/>
                <a:moveTo>
                  <a:pt x="104" y="40"/>
                </a:moveTo>
                <a:cubicBezTo>
                  <a:pt x="8" y="40"/>
                  <a:pt x="8" y="40"/>
                  <a:pt x="8" y="40"/>
                </a:cubicBezTo>
                <a:cubicBezTo>
                  <a:pt x="8" y="28"/>
                  <a:pt x="8" y="28"/>
                  <a:pt x="8" y="28"/>
                </a:cubicBezTo>
                <a:cubicBezTo>
                  <a:pt x="104" y="28"/>
                  <a:pt x="104" y="28"/>
                  <a:pt x="104" y="28"/>
                </a:cubicBezTo>
                <a:lnTo>
                  <a:pt x="104" y="40"/>
                </a:lnTo>
                <a:close/>
              </a:path>
            </a:pathLst>
          </a:custGeom>
          <a:gradFill>
            <a:gsLst>
              <a:gs pos="0">
                <a:srgbClr val="1371BF"/>
              </a:gs>
              <a:gs pos="64000">
                <a:srgbClr val="6649A1"/>
              </a:gs>
            </a:gsLst>
            <a:lin ang="5400000" scaled="1"/>
          </a:gradFill>
          <a:ln>
            <a:noFill/>
          </a:ln>
        </p:spPr>
        <p:txBody>
          <a:bodyPr vert="horz" wrap="square" lIns="91440" tIns="45720" rIns="91440" bIns="45720" numCol="1" anchor="t" anchorCtr="0" compatLnSpc="1">
            <a:prstTxWarp prst="textNoShape">
              <a:avLst/>
            </a:prstTxWarp>
          </a:bodyPr>
          <a:lstStyle/>
          <a:p>
            <a:endParaRPr lang="id-ID" sz="200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cxnSp>
        <p:nvCxnSpPr>
          <p:cNvPr id="88" name="Straight Connector 176"/>
          <p:cNvCxnSpPr/>
          <p:nvPr/>
        </p:nvCxnSpPr>
        <p:spPr>
          <a:xfrm flipH="1">
            <a:off x="3301015" y="3204321"/>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177"/>
          <p:cNvCxnSpPr/>
          <p:nvPr/>
        </p:nvCxnSpPr>
        <p:spPr>
          <a:xfrm flipH="1">
            <a:off x="3301015" y="4593553"/>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178"/>
          <p:cNvCxnSpPr/>
          <p:nvPr/>
        </p:nvCxnSpPr>
        <p:spPr>
          <a:xfrm flipH="1">
            <a:off x="3301015" y="5846879"/>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179"/>
          <p:cNvCxnSpPr/>
          <p:nvPr/>
        </p:nvCxnSpPr>
        <p:spPr>
          <a:xfrm>
            <a:off x="7938325" y="3204321"/>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180"/>
          <p:cNvCxnSpPr/>
          <p:nvPr/>
        </p:nvCxnSpPr>
        <p:spPr>
          <a:xfrm>
            <a:off x="7938325" y="4593553"/>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183"/>
          <p:cNvCxnSpPr/>
          <p:nvPr/>
        </p:nvCxnSpPr>
        <p:spPr>
          <a:xfrm>
            <a:off x="7938325" y="5846879"/>
            <a:ext cx="740602" cy="0"/>
          </a:xfrm>
          <a:prstGeom prst="line">
            <a:avLst/>
          </a:prstGeom>
          <a:ln>
            <a:gradFill>
              <a:gsLst>
                <a:gs pos="0">
                  <a:srgbClr val="1371BF"/>
                </a:gs>
                <a:gs pos="5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sp>
        <p:nvSpPr>
          <p:cNvPr id="95" name="TextBox 187"/>
          <p:cNvSpPr txBox="1"/>
          <p:nvPr/>
        </p:nvSpPr>
        <p:spPr>
          <a:xfrm>
            <a:off x="8134961" y="1982928"/>
            <a:ext cx="1850470" cy="369332"/>
          </a:xfrm>
          <a:prstGeom prst="rect">
            <a:avLst/>
          </a:prstGeom>
          <a:noFill/>
        </p:spPr>
        <p:txBody>
          <a:bodyPr wrap="square" rtlCol="0">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altLang="zh-CN"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96" name="TextBox 188"/>
          <p:cNvSpPr txBox="1"/>
          <p:nvPr/>
        </p:nvSpPr>
        <p:spPr>
          <a:xfrm>
            <a:off x="8134963" y="2333921"/>
            <a:ext cx="1854931" cy="692497"/>
          </a:xfrm>
          <a:prstGeom prst="rect">
            <a:avLst/>
          </a:prstGeom>
          <a:noFill/>
        </p:spPr>
        <p:txBody>
          <a:bodyPr wrap="square" rtlCol="0">
            <a:spAutoFit/>
          </a:bodyPr>
          <a:lstStyle/>
          <a:p>
            <a:pP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98" name="TextBox 191"/>
          <p:cNvSpPr txBox="1"/>
          <p:nvPr/>
        </p:nvSpPr>
        <p:spPr>
          <a:xfrm>
            <a:off x="8134961" y="3443810"/>
            <a:ext cx="1850470" cy="369332"/>
          </a:xfrm>
          <a:prstGeom prst="rect">
            <a:avLst/>
          </a:prstGeom>
          <a:noFill/>
        </p:spPr>
        <p:txBody>
          <a:bodyPr wrap="square" rtlCol="0">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altLang="zh-CN"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99" name="TextBox 193"/>
          <p:cNvSpPr txBox="1"/>
          <p:nvPr/>
        </p:nvSpPr>
        <p:spPr>
          <a:xfrm>
            <a:off x="8134963" y="3794805"/>
            <a:ext cx="1854931" cy="692497"/>
          </a:xfrm>
          <a:prstGeom prst="rect">
            <a:avLst/>
          </a:prstGeom>
          <a:noFill/>
        </p:spPr>
        <p:txBody>
          <a:bodyPr wrap="square" rtlCol="0">
            <a:spAutoFit/>
          </a:bodyPr>
          <a:lstStyle/>
          <a:p>
            <a:pP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1" name="TextBox 195"/>
          <p:cNvSpPr txBox="1"/>
          <p:nvPr/>
        </p:nvSpPr>
        <p:spPr>
          <a:xfrm>
            <a:off x="8134961" y="4723664"/>
            <a:ext cx="1850470" cy="369332"/>
          </a:xfrm>
          <a:prstGeom prst="rect">
            <a:avLst/>
          </a:prstGeom>
          <a:noFill/>
        </p:spPr>
        <p:txBody>
          <a:bodyPr wrap="square" rtlCol="0">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altLang="zh-CN"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2" name="TextBox 199"/>
          <p:cNvSpPr txBox="1"/>
          <p:nvPr/>
        </p:nvSpPr>
        <p:spPr>
          <a:xfrm>
            <a:off x="8134963" y="5074658"/>
            <a:ext cx="1854931" cy="692497"/>
          </a:xfrm>
          <a:prstGeom prst="rect">
            <a:avLst/>
          </a:prstGeom>
          <a:noFill/>
        </p:spPr>
        <p:txBody>
          <a:bodyPr wrap="square" rtlCol="0">
            <a:spAutoFit/>
          </a:bodyPr>
          <a:lstStyle/>
          <a:p>
            <a:pP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4" name="TextBox 203"/>
          <p:cNvSpPr txBox="1"/>
          <p:nvPr/>
        </p:nvSpPr>
        <p:spPr>
          <a:xfrm>
            <a:off x="2027581" y="1983722"/>
            <a:ext cx="1817402" cy="369332"/>
          </a:xfrm>
          <a:prstGeom prst="rect">
            <a:avLst/>
          </a:prstGeom>
          <a:noFill/>
        </p:spPr>
        <p:txBody>
          <a:bodyPr wrap="square" rtlCol="0">
            <a:spAutoFit/>
          </a:bodyPr>
          <a:lstStyle/>
          <a:p>
            <a:pPr algn="r"/>
            <a:r>
              <a:rPr 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5" name="TextBox 204"/>
          <p:cNvSpPr txBox="1"/>
          <p:nvPr/>
        </p:nvSpPr>
        <p:spPr>
          <a:xfrm>
            <a:off x="1835902" y="2334715"/>
            <a:ext cx="2009080" cy="692497"/>
          </a:xfrm>
          <a:prstGeom prst="rect">
            <a:avLst/>
          </a:prstGeom>
          <a:noFill/>
        </p:spPr>
        <p:txBody>
          <a:bodyPr wrap="square" rtlCol="0">
            <a:spAutoFit/>
          </a:bodyPr>
          <a:lstStyle/>
          <a:p>
            <a:pPr algn="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7" name="TextBox 206"/>
          <p:cNvSpPr txBox="1"/>
          <p:nvPr/>
        </p:nvSpPr>
        <p:spPr>
          <a:xfrm>
            <a:off x="2027581" y="3449891"/>
            <a:ext cx="1817402" cy="369332"/>
          </a:xfrm>
          <a:prstGeom prst="rect">
            <a:avLst/>
          </a:prstGeom>
          <a:noFill/>
        </p:spPr>
        <p:txBody>
          <a:bodyPr wrap="square" rtlCol="0">
            <a:spAutoFit/>
          </a:bodyPr>
          <a:lstStyle/>
          <a:p>
            <a:pPr algn="r"/>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altLang="zh-CN"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08" name="TextBox 207"/>
          <p:cNvSpPr txBox="1"/>
          <p:nvPr/>
        </p:nvSpPr>
        <p:spPr>
          <a:xfrm>
            <a:off x="1835903" y="3800884"/>
            <a:ext cx="2009079" cy="692497"/>
          </a:xfrm>
          <a:prstGeom prst="rect">
            <a:avLst/>
          </a:prstGeom>
          <a:noFill/>
        </p:spPr>
        <p:txBody>
          <a:bodyPr wrap="square" rtlCol="0">
            <a:spAutoFit/>
          </a:bodyPr>
          <a:lstStyle/>
          <a:p>
            <a:pPr algn="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10" name="TextBox 209"/>
          <p:cNvSpPr txBox="1"/>
          <p:nvPr/>
        </p:nvSpPr>
        <p:spPr>
          <a:xfrm>
            <a:off x="2027581" y="4723664"/>
            <a:ext cx="1817402" cy="369332"/>
          </a:xfrm>
          <a:prstGeom prst="rect">
            <a:avLst/>
          </a:prstGeom>
          <a:noFill/>
        </p:spPr>
        <p:txBody>
          <a:bodyPr wrap="square" rtlCol="0">
            <a:spAutoFit/>
          </a:bodyPr>
          <a:lstStyle/>
          <a:p>
            <a:pPr algn="r"/>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KEYWORDS</a:t>
            </a:r>
            <a:endParaRPr lang="id-ID" altLang="zh-CN" b="1"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111" name="TextBox 210"/>
          <p:cNvSpPr txBox="1"/>
          <p:nvPr/>
        </p:nvSpPr>
        <p:spPr>
          <a:xfrm>
            <a:off x="1835902" y="5074658"/>
            <a:ext cx="2009080" cy="692497"/>
          </a:xfrm>
          <a:prstGeom prst="rect">
            <a:avLst/>
          </a:prstGeom>
          <a:noFill/>
        </p:spPr>
        <p:txBody>
          <a:bodyPr wrap="square" rtlCol="0">
            <a:spAutoFit/>
          </a:bodyPr>
          <a:lstStyle/>
          <a:p>
            <a:pPr algn="r">
              <a:lnSpc>
                <a:spcPct val="130000"/>
              </a:lnSpc>
            </a:pPr>
            <a:r>
              <a:rPr lang="en-US" altLang="zh-CN"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0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48" name="组合 47"/>
          <p:cNvGrpSpPr/>
          <p:nvPr/>
        </p:nvGrpSpPr>
        <p:grpSpPr>
          <a:xfrm>
            <a:off x="2460171" y="-14999"/>
            <a:ext cx="7271658" cy="1226202"/>
            <a:chOff x="2460171" y="-14999"/>
            <a:chExt cx="7271658" cy="1226202"/>
          </a:xfrm>
        </p:grpSpPr>
        <p:sp>
          <p:nvSpPr>
            <p:cNvPr id="49"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50" name="组合 49"/>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56" name="椭圆 55"/>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52" name="直接连接符 51"/>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78856448"/>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a:spLocks/>
            </p:cNvSpPr>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40">
                <a:spcBef>
                  <a:spcPct val="20000"/>
                </a:spcBef>
                <a:defRPr/>
              </a:pPr>
              <a:r>
                <a:rPr lang="en-US" sz="1600" dirty="0">
                  <a:gradFill>
                    <a:gsLst>
                      <a:gs pos="0">
                        <a:srgbClr val="1371BF"/>
                      </a:gs>
                      <a:gs pos="54000">
                        <a:srgbClr val="6649A1"/>
                      </a:gs>
                    </a:gsLst>
                    <a:lin ang="5400000" scaled="1"/>
                  </a:gradFill>
                </a:rPr>
                <a:t>First Step</a:t>
              </a:r>
            </a:p>
          </p:txBody>
        </p:sp>
        <p:sp>
          <p:nvSpPr>
            <p:cNvPr id="4" name="Text Placeholder 3"/>
            <p:cNvSpPr txBox="1">
              <a:spLocks/>
            </p:cNvSpPr>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a:p>
              <a:endPar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a:spLocks/>
            </p:cNvSpPr>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40">
                <a:spcBef>
                  <a:spcPct val="20000"/>
                </a:spcBef>
                <a:defRPr/>
              </a:pPr>
              <a:r>
                <a:rPr lang="en-US" sz="1600" dirty="0">
                  <a:gradFill>
                    <a:gsLst>
                      <a:gs pos="0">
                        <a:srgbClr val="1371BF"/>
                      </a:gs>
                      <a:gs pos="54000">
                        <a:srgbClr val="6649A1"/>
                      </a:gs>
                    </a:gsLst>
                    <a:lin ang="5400000" scaled="1"/>
                  </a:gradFill>
                </a:rPr>
                <a:t>Second Step</a:t>
              </a:r>
            </a:p>
          </p:txBody>
        </p:sp>
        <p:sp>
          <p:nvSpPr>
            <p:cNvPr id="7" name="Text Placeholder 3"/>
            <p:cNvSpPr txBox="1">
              <a:spLocks/>
            </p:cNvSpPr>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a:p>
              <a:endPar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a:spLocks/>
            </p:cNvSpPr>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40">
                <a:spcBef>
                  <a:spcPct val="20000"/>
                </a:spcBef>
                <a:defRPr/>
              </a:pPr>
              <a:r>
                <a:rPr lang="en-US" sz="1600" dirty="0">
                  <a:gradFill>
                    <a:gsLst>
                      <a:gs pos="0">
                        <a:srgbClr val="1371BF"/>
                      </a:gs>
                      <a:gs pos="54000">
                        <a:srgbClr val="6649A1"/>
                      </a:gs>
                    </a:gsLst>
                    <a:lin ang="5400000" scaled="1"/>
                  </a:gradFill>
                </a:rPr>
                <a:t>Third Step</a:t>
              </a:r>
            </a:p>
          </p:txBody>
        </p:sp>
        <p:sp>
          <p:nvSpPr>
            <p:cNvPr id="10" name="Text Placeholder 3"/>
            <p:cNvSpPr txBox="1">
              <a:spLocks/>
            </p:cNvSpPr>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a:p>
              <a:endPar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a:spLocks/>
            </p:cNvSpPr>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40">
                <a:spcBef>
                  <a:spcPct val="20000"/>
                </a:spcBef>
                <a:defRPr/>
              </a:pPr>
              <a:r>
                <a:rPr lang="en-US" sz="1467" dirty="0">
                  <a:gradFill>
                    <a:gsLst>
                      <a:gs pos="0">
                        <a:srgbClr val="1371BF"/>
                      </a:gs>
                      <a:gs pos="54000">
                        <a:srgbClr val="6649A1"/>
                      </a:gs>
                    </a:gsLst>
                    <a:lin ang="5400000" scaled="1"/>
                  </a:gradFill>
                </a:rPr>
                <a:t>Fourth Step</a:t>
              </a:r>
            </a:p>
          </p:txBody>
        </p:sp>
        <p:sp>
          <p:nvSpPr>
            <p:cNvPr id="13" name="Text Placeholder 3"/>
            <p:cNvSpPr txBox="1">
              <a:spLocks/>
            </p:cNvSpPr>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a:p>
              <a:endParaRPr lang="en-US" altLang="zh-CN" sz="1400"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15" name="Chevron 63"/>
          <p:cNvSpPr/>
          <p:nvPr/>
        </p:nvSpPr>
        <p:spPr>
          <a:xfrm>
            <a:off x="5068775" y="2715905"/>
            <a:ext cx="918852" cy="1997043"/>
          </a:xfrm>
          <a:prstGeom prst="chevron">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16" name="Chevron 67"/>
          <p:cNvSpPr/>
          <p:nvPr/>
        </p:nvSpPr>
        <p:spPr>
          <a:xfrm>
            <a:off x="7809187" y="2715905"/>
            <a:ext cx="918852" cy="1997043"/>
          </a:xfrm>
          <a:prstGeom prst="chevron">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17" name="Chevron 86"/>
          <p:cNvSpPr/>
          <p:nvPr/>
        </p:nvSpPr>
        <p:spPr>
          <a:xfrm>
            <a:off x="10581166" y="2715905"/>
            <a:ext cx="918852" cy="1997043"/>
          </a:xfrm>
          <a:prstGeom prst="chevron">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19" name="Oval 41"/>
          <p:cNvSpPr>
            <a:spLocks noChangeAspect="1"/>
          </p:cNvSpPr>
          <p:nvPr/>
        </p:nvSpPr>
        <p:spPr>
          <a:xfrm>
            <a:off x="2201329" y="3281732"/>
            <a:ext cx="864664" cy="865389"/>
          </a:xfrm>
          <a:prstGeom prst="ellipse">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dirty="0">
              <a:gradFill>
                <a:gsLst>
                  <a:gs pos="0">
                    <a:srgbClr val="1371BF"/>
                  </a:gs>
                  <a:gs pos="54000">
                    <a:srgbClr val="6649A1"/>
                  </a:gs>
                </a:gsLst>
                <a:lin ang="5400000" scaled="1"/>
              </a:gra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dirty="0">
              <a:gradFill>
                <a:gsLst>
                  <a:gs pos="0">
                    <a:srgbClr val="1371BF"/>
                  </a:gs>
                  <a:gs pos="54000">
                    <a:srgbClr val="6649A1"/>
                  </a:gs>
                </a:gsLst>
                <a:lin ang="5400000" scaled="1"/>
              </a:gra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dirty="0">
              <a:gradFill>
                <a:gsLst>
                  <a:gs pos="0">
                    <a:srgbClr val="1371BF"/>
                  </a:gs>
                  <a:gs pos="54000">
                    <a:srgbClr val="6649A1"/>
                  </a:gs>
                </a:gsLst>
                <a:lin ang="5400000" scaled="1"/>
              </a:gra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gradFill>
            <a:gsLst>
              <a:gs pos="0">
                <a:srgbClr val="1371BF"/>
              </a:gs>
              <a:gs pos="57000">
                <a:srgbClr val="6649A1"/>
              </a:gs>
            </a:gsLst>
            <a:lin ang="30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dirty="0">
              <a:gradFill>
                <a:gsLst>
                  <a:gs pos="0">
                    <a:srgbClr val="1371BF"/>
                  </a:gs>
                  <a:gs pos="54000">
                    <a:srgbClr val="6649A1"/>
                  </a:gs>
                </a:gsLst>
                <a:lin ang="5400000" scaled="1"/>
              </a:gra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gradFill>
              <a:gsLst>
                <a:gs pos="0">
                  <a:srgbClr val="1371BF"/>
                </a:gs>
                <a:gs pos="54000">
                  <a:srgbClr val="6649A1"/>
                </a:gs>
              </a:gsLst>
              <a:lin ang="5400000" scaled="1"/>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31" name="Arc 73"/>
          <p:cNvSpPr/>
          <p:nvPr/>
        </p:nvSpPr>
        <p:spPr>
          <a:xfrm rot="13500000" flipH="1">
            <a:off x="5573481" y="3027264"/>
            <a:ext cx="2181771" cy="2181771"/>
          </a:xfrm>
          <a:prstGeom prst="arc">
            <a:avLst/>
          </a:prstGeom>
          <a:noFill/>
          <a:ln w="19050">
            <a:gradFill>
              <a:gsLst>
                <a:gs pos="0">
                  <a:srgbClr val="1371BF"/>
                </a:gs>
                <a:gs pos="54000">
                  <a:srgbClr val="6649A1"/>
                </a:gs>
              </a:gsLst>
              <a:lin ang="5400000" scaled="1"/>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32" name="Arc 74"/>
          <p:cNvSpPr/>
          <p:nvPr/>
        </p:nvSpPr>
        <p:spPr>
          <a:xfrm rot="19051047">
            <a:off x="8519729" y="2324352"/>
            <a:ext cx="2181771" cy="2181771"/>
          </a:xfrm>
          <a:prstGeom prst="arc">
            <a:avLst/>
          </a:prstGeom>
          <a:noFill/>
          <a:ln w="19050">
            <a:gradFill>
              <a:gsLst>
                <a:gs pos="0">
                  <a:srgbClr val="1371BF"/>
                </a:gs>
                <a:gs pos="54000">
                  <a:srgbClr val="6649A1"/>
                </a:gs>
              </a:gsLst>
              <a:lin ang="5400000" scaled="1"/>
            </a:gra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gradFill>
                <a:gsLst>
                  <a:gs pos="0">
                    <a:srgbClr val="1371BF"/>
                  </a:gs>
                  <a:gs pos="54000">
                    <a:srgbClr val="6649A1"/>
                  </a:gs>
                </a:gsLst>
                <a:lin ang="5400000" scaled="1"/>
              </a:gradFill>
            </a:endParaRPr>
          </a:p>
        </p:txBody>
      </p:sp>
      <p:sp>
        <p:nvSpPr>
          <p:cNvPr id="33" name="Freeform 78"/>
          <p:cNvSpPr>
            <a:spLocks/>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133">
              <a:gradFill>
                <a:gsLst>
                  <a:gs pos="0">
                    <a:srgbClr val="1371BF"/>
                  </a:gs>
                  <a:gs pos="54000">
                    <a:srgbClr val="6649A1"/>
                  </a:gs>
                </a:gsLst>
                <a:lin ang="5400000" scaled="1"/>
              </a:gradFill>
              <a:latin typeface="Dotum" pitchFamily="34" charset="-127"/>
              <a:ea typeface="Dotum" pitchFamily="34" charset="-127"/>
            </a:endParaRPr>
          </a:p>
        </p:txBody>
      </p:sp>
      <p:sp>
        <p:nvSpPr>
          <p:cNvPr id="34" name="Freeform 154"/>
          <p:cNvSpPr>
            <a:spLocks/>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133">
              <a:gradFill>
                <a:gsLst>
                  <a:gs pos="0">
                    <a:srgbClr val="1371BF"/>
                  </a:gs>
                  <a:gs pos="54000">
                    <a:srgbClr val="6649A1"/>
                  </a:gs>
                </a:gsLst>
                <a:lin ang="5400000" scaled="1"/>
              </a:gradFill>
              <a:latin typeface="Dotum" pitchFamily="34" charset="-127"/>
              <a:ea typeface="Dotum"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133">
              <a:gradFill>
                <a:gsLst>
                  <a:gs pos="0">
                    <a:srgbClr val="1371BF"/>
                  </a:gs>
                  <a:gs pos="54000">
                    <a:srgbClr val="6649A1"/>
                  </a:gs>
                </a:gsLst>
                <a:lin ang="5400000" scaled="1"/>
              </a:gradFill>
              <a:latin typeface="Dotum" pitchFamily="34" charset="-127"/>
              <a:ea typeface="Dotum"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133">
              <a:gradFill>
                <a:gsLst>
                  <a:gs pos="0">
                    <a:srgbClr val="1371BF"/>
                  </a:gs>
                  <a:gs pos="54000">
                    <a:srgbClr val="6649A1"/>
                  </a:gs>
                </a:gsLst>
                <a:lin ang="5400000" scaled="1"/>
              </a:gradFill>
              <a:latin typeface="Dotum" pitchFamily="34" charset="-127"/>
              <a:ea typeface="Dotum" pitchFamily="34" charset="-127"/>
            </a:endParaRPr>
          </a:p>
        </p:txBody>
      </p:sp>
    </p:spTree>
    <p:extLst>
      <p:ext uri="{BB962C8B-B14F-4D97-AF65-F5344CB8AC3E}">
        <p14:creationId xmlns:p14="http://schemas.microsoft.com/office/powerpoint/2010/main" val="18605145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5729162" y="6023434"/>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2" name="椭圆 1"/>
          <p:cNvSpPr/>
          <p:nvPr/>
        </p:nvSpPr>
        <p:spPr>
          <a:xfrm>
            <a:off x="2992111" y="6023434"/>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8" name="椭圆 37"/>
          <p:cNvSpPr/>
          <p:nvPr/>
        </p:nvSpPr>
        <p:spPr>
          <a:xfrm>
            <a:off x="8466211" y="6023434"/>
            <a:ext cx="667659" cy="87087"/>
          </a:xfrm>
          <a:prstGeom prst="ellipse">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65" name="任意多边形 64"/>
          <p:cNvSpPr/>
          <p:nvPr/>
        </p:nvSpPr>
        <p:spPr>
          <a:xfrm flipV="1">
            <a:off x="7019365" y="2050427"/>
            <a:ext cx="3561356" cy="4016964"/>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371BF"/>
              </a:gs>
              <a:gs pos="100000">
                <a:srgbClr val="6649A1"/>
              </a:gs>
            </a:gsLst>
            <a:lin ang="5400000" scaled="1"/>
          </a:gradFill>
          <a:ln w="571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6" name="矩形 35"/>
          <p:cNvSpPr/>
          <p:nvPr/>
        </p:nvSpPr>
        <p:spPr>
          <a:xfrm>
            <a:off x="7843669" y="2655187"/>
            <a:ext cx="1912748" cy="752514"/>
          </a:xfrm>
          <a:prstGeom prst="rect">
            <a:avLst/>
          </a:prstGeom>
        </p:spPr>
        <p:txBody>
          <a:bodyPr wrap="square">
            <a:spAutoFit/>
          </a:bodyPr>
          <a:lstStyle/>
          <a:p>
            <a:pPr algn="ctr">
              <a:lnSpc>
                <a:spcPct val="130000"/>
              </a:lnSpc>
            </a:pPr>
            <a:r>
              <a:rPr lang="en-US" altLang="zh-CN" sz="11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solidFill>
                <a:srgbClr val="1B1B1B"/>
              </a:solidFill>
              <a:latin typeface="华文细黑" panose="02010600040101010101" pitchFamily="2" charset="-122"/>
              <a:ea typeface="华文细黑" panose="02010600040101010101" pitchFamily="2" charset="-122"/>
            </a:endParaRPr>
          </a:p>
        </p:txBody>
      </p:sp>
      <p:sp>
        <p:nvSpPr>
          <p:cNvPr id="37" name="矩形 36"/>
          <p:cNvSpPr/>
          <p:nvPr/>
        </p:nvSpPr>
        <p:spPr>
          <a:xfrm>
            <a:off x="7843670" y="2280038"/>
            <a:ext cx="1912747" cy="369332"/>
          </a:xfrm>
          <a:prstGeom prst="rect">
            <a:avLst/>
          </a:prstGeom>
        </p:spPr>
        <p:txBody>
          <a:bodyPr wrap="square">
            <a:spAutoFit/>
          </a:bodyPr>
          <a:lstStyle/>
          <a:p>
            <a:pPr algn="ctr"/>
            <a:r>
              <a:rPr lang="en-US" altLang="zh-CN" b="1">
                <a:solidFill>
                  <a:srgbClr val="1B1B1B"/>
                </a:solidFill>
                <a:latin typeface="华文细黑" panose="02010600040101010101" pitchFamily="2" charset="-122"/>
                <a:ea typeface="华文细黑" panose="02010600040101010101" pitchFamily="2" charset="-122"/>
              </a:rPr>
              <a:t>KEY WORDS</a:t>
            </a:r>
            <a:endParaRPr lang="zh-CN" altLang="en-US" b="1">
              <a:solidFill>
                <a:srgbClr val="1B1B1B"/>
              </a:solidFill>
              <a:latin typeface="华文细黑" panose="02010600040101010101" pitchFamily="2" charset="-122"/>
              <a:ea typeface="华文细黑" panose="02010600040101010101" pitchFamily="2" charset="-122"/>
            </a:endParaRPr>
          </a:p>
        </p:txBody>
      </p:sp>
      <p:sp>
        <p:nvSpPr>
          <p:cNvPr id="63" name="任意多边形 62"/>
          <p:cNvSpPr/>
          <p:nvPr/>
        </p:nvSpPr>
        <p:spPr>
          <a:xfrm flipV="1">
            <a:off x="1545264" y="2050427"/>
            <a:ext cx="3561356" cy="4016964"/>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371BF"/>
              </a:gs>
              <a:gs pos="100000">
                <a:srgbClr val="6649A1"/>
              </a:gs>
            </a:gsLst>
            <a:lin ang="5400000" scaled="1"/>
          </a:gradFill>
          <a:ln w="5715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1" name="矩形 40"/>
          <p:cNvSpPr/>
          <p:nvPr/>
        </p:nvSpPr>
        <p:spPr>
          <a:xfrm>
            <a:off x="2369568" y="2655187"/>
            <a:ext cx="1912748" cy="752514"/>
          </a:xfrm>
          <a:prstGeom prst="rect">
            <a:avLst/>
          </a:prstGeom>
        </p:spPr>
        <p:txBody>
          <a:bodyPr wrap="square">
            <a:spAutoFit/>
          </a:bodyPr>
          <a:lstStyle/>
          <a:p>
            <a:pPr algn="ctr">
              <a:lnSpc>
                <a:spcPct val="130000"/>
              </a:lnSpc>
            </a:pPr>
            <a:r>
              <a:rPr lang="en-US" altLang="zh-CN" sz="11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solidFill>
                <a:srgbClr val="1B1B1B"/>
              </a:solidFill>
              <a:latin typeface="华文细黑" panose="02010600040101010101" pitchFamily="2" charset="-122"/>
              <a:ea typeface="华文细黑" panose="02010600040101010101" pitchFamily="2" charset="-122"/>
            </a:endParaRPr>
          </a:p>
        </p:txBody>
      </p:sp>
      <p:sp>
        <p:nvSpPr>
          <p:cNvPr id="42" name="矩形 41"/>
          <p:cNvSpPr/>
          <p:nvPr/>
        </p:nvSpPr>
        <p:spPr>
          <a:xfrm>
            <a:off x="2369567" y="2280038"/>
            <a:ext cx="1912747" cy="369332"/>
          </a:xfrm>
          <a:prstGeom prst="rect">
            <a:avLst/>
          </a:prstGeom>
        </p:spPr>
        <p:txBody>
          <a:bodyPr wrap="square">
            <a:spAutoFit/>
          </a:bodyPr>
          <a:lstStyle/>
          <a:p>
            <a:pPr algn="ctr"/>
            <a:r>
              <a:rPr lang="en-US" altLang="zh-CN" b="1">
                <a:solidFill>
                  <a:srgbClr val="1B1B1B"/>
                </a:solidFill>
                <a:latin typeface="华文细黑" panose="02010600040101010101" pitchFamily="2" charset="-122"/>
                <a:ea typeface="华文细黑" panose="02010600040101010101" pitchFamily="2" charset="-122"/>
              </a:rPr>
              <a:t>KEY WORDS</a:t>
            </a:r>
            <a:endParaRPr lang="zh-CN" altLang="en-US" b="1">
              <a:solidFill>
                <a:srgbClr val="1B1B1B"/>
              </a:solidFill>
              <a:latin typeface="华文细黑" panose="02010600040101010101" pitchFamily="2" charset="-122"/>
              <a:ea typeface="华文细黑" panose="02010600040101010101" pitchFamily="2" charset="-122"/>
            </a:endParaRPr>
          </a:p>
        </p:txBody>
      </p:sp>
      <p:sp>
        <p:nvSpPr>
          <p:cNvPr id="44" name="椭圆 43"/>
          <p:cNvSpPr/>
          <p:nvPr/>
        </p:nvSpPr>
        <p:spPr>
          <a:xfrm>
            <a:off x="2992111" y="3795405"/>
            <a:ext cx="667659" cy="667659"/>
          </a:xfrm>
          <a:prstGeom prst="ellipse">
            <a:avLst/>
          </a:prstGeom>
          <a:noFill/>
          <a:ln w="28575">
            <a:solidFill>
              <a:srgbClr val="1B1B1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华文细黑" panose="02010600040101010101" pitchFamily="2" charset="-122"/>
              <a:ea typeface="华文细黑" panose="02010600040101010101" pitchFamily="2" charset="-122"/>
            </a:endParaRPr>
          </a:p>
        </p:txBody>
      </p:sp>
      <p:grpSp>
        <p:nvGrpSpPr>
          <p:cNvPr id="45" name="组合 44"/>
          <p:cNvGrpSpPr/>
          <p:nvPr/>
        </p:nvGrpSpPr>
        <p:grpSpPr>
          <a:xfrm>
            <a:off x="3180831" y="4016135"/>
            <a:ext cx="290219" cy="226200"/>
            <a:chOff x="9439656" y="2777910"/>
            <a:chExt cx="548947" cy="427856"/>
          </a:xfrm>
          <a:solidFill>
            <a:srgbClr val="1B1B1B"/>
          </a:solidFill>
        </p:grpSpPr>
        <p:sp>
          <p:nvSpPr>
            <p:cNvPr id="46"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华文细黑" panose="02010600040101010101" pitchFamily="2" charset="-122"/>
                <a:ea typeface="华文细黑" panose="02010600040101010101" pitchFamily="2" charset="-122"/>
              </a:endParaRPr>
            </a:p>
          </p:txBody>
        </p:sp>
        <p:sp>
          <p:nvSpPr>
            <p:cNvPr id="47" name="Freeform 268"/>
            <p:cNvSpPr>
              <a:spLocks/>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latin typeface="华文细黑" panose="02010600040101010101" pitchFamily="2" charset="-122"/>
                <a:ea typeface="华文细黑" panose="02010600040101010101" pitchFamily="2" charset="-122"/>
              </a:endParaRPr>
            </a:p>
          </p:txBody>
        </p:sp>
      </p:grpSp>
      <p:sp>
        <p:nvSpPr>
          <p:cNvPr id="64" name="任意多边形 63"/>
          <p:cNvSpPr/>
          <p:nvPr/>
        </p:nvSpPr>
        <p:spPr>
          <a:xfrm flipV="1">
            <a:off x="4195605" y="1854827"/>
            <a:ext cx="3734772" cy="4212565"/>
          </a:xfrm>
          <a:custGeom>
            <a:avLst/>
            <a:gdLst>
              <a:gd name="connsiteX0" fmla="*/ 1520109 w 3561356"/>
              <a:gd name="connsiteY0" fmla="*/ 892608 h 4016964"/>
              <a:gd name="connsiteX1" fmla="*/ 1780678 w 3561356"/>
              <a:gd name="connsiteY1" fmla="*/ 304801 h 4016964"/>
              <a:gd name="connsiteX2" fmla="*/ 2041246 w 3561356"/>
              <a:gd name="connsiteY2" fmla="*/ 892608 h 4016964"/>
              <a:gd name="connsiteX3" fmla="*/ 0 w 3561356"/>
              <a:gd name="connsiteY3" fmla="*/ 4016964 h 4016964"/>
              <a:gd name="connsiteX4" fmla="*/ 3561356 w 3561356"/>
              <a:gd name="connsiteY4" fmla="*/ 4016964 h 4016964"/>
              <a:gd name="connsiteX5" fmla="*/ 1780678 w 3561356"/>
              <a:gd name="connsiteY5" fmla="*/ 0 h 401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56" h="4016964">
                <a:moveTo>
                  <a:pt x="1520109" y="892608"/>
                </a:moveTo>
                <a:lnTo>
                  <a:pt x="1780678" y="304801"/>
                </a:lnTo>
                <a:lnTo>
                  <a:pt x="2041246" y="892608"/>
                </a:lnTo>
                <a:close/>
                <a:moveTo>
                  <a:pt x="0" y="4016964"/>
                </a:moveTo>
                <a:lnTo>
                  <a:pt x="3561356" y="4016964"/>
                </a:lnTo>
                <a:lnTo>
                  <a:pt x="1780678" y="0"/>
                </a:lnTo>
                <a:close/>
              </a:path>
            </a:pathLst>
          </a:custGeom>
          <a:gradFill>
            <a:gsLst>
              <a:gs pos="0">
                <a:srgbClr val="1371BF"/>
              </a:gs>
              <a:gs pos="100000">
                <a:srgbClr val="6649A1"/>
              </a:gs>
            </a:gsLst>
            <a:lin ang="5400000" scaled="1"/>
          </a:gradFill>
          <a:ln w="57150" cap="flat">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1" name="矩形 50"/>
          <p:cNvSpPr/>
          <p:nvPr/>
        </p:nvSpPr>
        <p:spPr>
          <a:xfrm>
            <a:off x="5106619" y="2655187"/>
            <a:ext cx="1912748" cy="752514"/>
          </a:xfrm>
          <a:prstGeom prst="rect">
            <a:avLst/>
          </a:prstGeom>
        </p:spPr>
        <p:txBody>
          <a:bodyPr wrap="square">
            <a:spAutoFit/>
          </a:bodyPr>
          <a:lstStyle/>
          <a:p>
            <a:pPr algn="ctr">
              <a:lnSpc>
                <a:spcPct val="130000"/>
              </a:lnSpc>
            </a:pPr>
            <a:r>
              <a:rPr lang="en-US" altLang="zh-CN" sz="11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solidFill>
                <a:srgbClr val="1B1B1B"/>
              </a:solidFill>
              <a:latin typeface="华文细黑" panose="02010600040101010101" pitchFamily="2" charset="-122"/>
              <a:ea typeface="华文细黑" panose="02010600040101010101" pitchFamily="2" charset="-122"/>
            </a:endParaRPr>
          </a:p>
        </p:txBody>
      </p:sp>
      <p:sp>
        <p:nvSpPr>
          <p:cNvPr id="52" name="矩形 51"/>
          <p:cNvSpPr/>
          <p:nvPr/>
        </p:nvSpPr>
        <p:spPr>
          <a:xfrm>
            <a:off x="5106619" y="2280038"/>
            <a:ext cx="1912747" cy="369332"/>
          </a:xfrm>
          <a:prstGeom prst="rect">
            <a:avLst/>
          </a:prstGeom>
        </p:spPr>
        <p:txBody>
          <a:bodyPr wrap="square">
            <a:spAutoFit/>
          </a:bodyPr>
          <a:lstStyle/>
          <a:p>
            <a:pPr algn="ctr"/>
            <a:r>
              <a:rPr lang="en-US" altLang="zh-CN" b="1">
                <a:solidFill>
                  <a:srgbClr val="1B1B1B"/>
                </a:solidFill>
                <a:latin typeface="华文细黑" panose="02010600040101010101" pitchFamily="2" charset="-122"/>
                <a:ea typeface="华文细黑" panose="02010600040101010101" pitchFamily="2" charset="-122"/>
              </a:rPr>
              <a:t>KEY WORDS</a:t>
            </a:r>
            <a:endParaRPr lang="zh-CN" altLang="en-US" b="1">
              <a:solidFill>
                <a:srgbClr val="1B1B1B"/>
              </a:solidFill>
              <a:latin typeface="华文细黑" panose="02010600040101010101" pitchFamily="2" charset="-122"/>
              <a:ea typeface="华文细黑" panose="02010600040101010101" pitchFamily="2" charset="-122"/>
            </a:endParaRPr>
          </a:p>
        </p:txBody>
      </p:sp>
      <p:sp>
        <p:nvSpPr>
          <p:cNvPr id="54" name="椭圆 53"/>
          <p:cNvSpPr/>
          <p:nvPr/>
        </p:nvSpPr>
        <p:spPr>
          <a:xfrm>
            <a:off x="5729162" y="3795405"/>
            <a:ext cx="667659" cy="667659"/>
          </a:xfrm>
          <a:prstGeom prst="ellipse">
            <a:avLst/>
          </a:prstGeom>
          <a:noFill/>
          <a:ln w="28575">
            <a:solidFill>
              <a:srgbClr val="1B1B1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5" name="Freeform 247"/>
          <p:cNvSpPr>
            <a:spLocks noEditPoints="1"/>
          </p:cNvSpPr>
          <p:nvPr/>
        </p:nvSpPr>
        <p:spPr bwMode="auto">
          <a:xfrm>
            <a:off x="5932465" y="3998709"/>
            <a:ext cx="261055" cy="261055"/>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endParaRPr lang="en-US">
              <a:latin typeface="华文细黑" panose="02010600040101010101" pitchFamily="2" charset="-122"/>
              <a:ea typeface="华文细黑" panose="02010600040101010101" pitchFamily="2" charset="-122"/>
            </a:endParaRPr>
          </a:p>
        </p:txBody>
      </p:sp>
      <p:sp>
        <p:nvSpPr>
          <p:cNvPr id="57" name="椭圆 56"/>
          <p:cNvSpPr/>
          <p:nvPr/>
        </p:nvSpPr>
        <p:spPr>
          <a:xfrm>
            <a:off x="8466213" y="3795405"/>
            <a:ext cx="667659" cy="667659"/>
          </a:xfrm>
          <a:prstGeom prst="ellipse">
            <a:avLst/>
          </a:prstGeom>
          <a:noFill/>
          <a:ln w="28575">
            <a:solidFill>
              <a:srgbClr val="1B1B1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华文细黑" panose="02010600040101010101" pitchFamily="2" charset="-122"/>
              <a:ea typeface="华文细黑" panose="02010600040101010101" pitchFamily="2" charset="-122"/>
            </a:endParaRPr>
          </a:p>
        </p:txBody>
      </p:sp>
      <p:sp>
        <p:nvSpPr>
          <p:cNvPr id="58" name="Freeform 271"/>
          <p:cNvSpPr>
            <a:spLocks noEditPoints="1"/>
          </p:cNvSpPr>
          <p:nvPr/>
        </p:nvSpPr>
        <p:spPr bwMode="auto">
          <a:xfrm>
            <a:off x="8706149" y="3979504"/>
            <a:ext cx="187788" cy="299465"/>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pPr algn="r"/>
            <a:endParaRPr lang="en-US">
              <a:latin typeface="华文细黑" panose="02010600040101010101" pitchFamily="2" charset="-122"/>
              <a:ea typeface="华文细黑" panose="02010600040101010101" pitchFamily="2" charset="-122"/>
            </a:endParaRPr>
          </a:p>
        </p:txBody>
      </p:sp>
      <p:cxnSp>
        <p:nvCxnSpPr>
          <p:cNvPr id="59" name="直接连接符 58"/>
          <p:cNvCxnSpPr/>
          <p:nvPr/>
        </p:nvCxnSpPr>
        <p:spPr>
          <a:xfrm>
            <a:off x="4694467" y="3346985"/>
            <a:ext cx="0" cy="1290899"/>
          </a:xfrm>
          <a:prstGeom prst="line">
            <a:avLst/>
          </a:prstGeom>
          <a:ln>
            <a:gradFill>
              <a:gsLst>
                <a:gs pos="0">
                  <a:srgbClr val="1371BF"/>
                </a:gs>
                <a:gs pos="6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3855596" y="4954537"/>
            <a:ext cx="1694460" cy="338554"/>
          </a:xfrm>
          <a:prstGeom prst="rect">
            <a:avLst/>
          </a:prstGeom>
        </p:spPr>
        <p:txBody>
          <a:bodyPr wrap="square">
            <a:spAutoFit/>
          </a:bodyPr>
          <a:lstStyle/>
          <a:p>
            <a:pPr algn="ctr"/>
            <a:r>
              <a:rPr lang="en-US" altLang="zh-CN" sz="1600"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sz="1600"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cxnSp>
        <p:nvCxnSpPr>
          <p:cNvPr id="61" name="直接连接符 60"/>
          <p:cNvCxnSpPr/>
          <p:nvPr/>
        </p:nvCxnSpPr>
        <p:spPr>
          <a:xfrm>
            <a:off x="7427143" y="3353257"/>
            <a:ext cx="0" cy="1290899"/>
          </a:xfrm>
          <a:prstGeom prst="line">
            <a:avLst/>
          </a:prstGeom>
          <a:ln>
            <a:gradFill>
              <a:gsLst>
                <a:gs pos="0">
                  <a:srgbClr val="1371BF"/>
                </a:gs>
                <a:gs pos="64000">
                  <a:srgbClr val="6649A1"/>
                </a:gs>
              </a:gsLst>
              <a:lin ang="5400000" scaled="1"/>
            </a:gradFill>
            <a:prstDash val="dash"/>
            <a:tailEnd type="ova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6588272" y="4960810"/>
            <a:ext cx="1694460" cy="338554"/>
          </a:xfrm>
          <a:prstGeom prst="rect">
            <a:avLst/>
          </a:prstGeom>
        </p:spPr>
        <p:txBody>
          <a:bodyPr wrap="square">
            <a:spAutoFit/>
          </a:bodyPr>
          <a:lstStyle/>
          <a:p>
            <a:pPr algn="ctr"/>
            <a:r>
              <a:rPr lang="en-US" altLang="zh-CN" sz="16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sz="16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6" name="组合 25"/>
          <p:cNvGrpSpPr/>
          <p:nvPr/>
        </p:nvGrpSpPr>
        <p:grpSpPr>
          <a:xfrm>
            <a:off x="2460171" y="-14999"/>
            <a:ext cx="7271658" cy="1226202"/>
            <a:chOff x="2460171" y="-14999"/>
            <a:chExt cx="7271658" cy="1226202"/>
          </a:xfrm>
        </p:grpSpPr>
        <p:sp>
          <p:nvSpPr>
            <p:cNvPr id="27"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8" name="组合 27"/>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34" name="椭圆 33"/>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30" name="直接连接符 29"/>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3961879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91823" y="1009931"/>
            <a:ext cx="4834893" cy="4644698"/>
            <a:chOff x="3248167" y="417256"/>
            <a:chExt cx="5636527" cy="5414797"/>
          </a:xfrm>
        </p:grpSpPr>
        <p:sp>
          <p:nvSpPr>
            <p:cNvPr id="6" name="任意多边形 5"/>
            <p:cNvSpPr/>
            <p:nvPr/>
          </p:nvSpPr>
          <p:spPr>
            <a:xfrm rot="10800000">
              <a:off x="3248167" y="1446655"/>
              <a:ext cx="5636527" cy="4385398"/>
            </a:xfrm>
            <a:custGeom>
              <a:avLst/>
              <a:gdLst>
                <a:gd name="connsiteX0" fmla="*/ 5964073 w 5964073"/>
                <a:gd name="connsiteY0" fmla="*/ 4640239 h 4640239"/>
                <a:gd name="connsiteX1" fmla="*/ 0 w 5964073"/>
                <a:gd name="connsiteY1" fmla="*/ 4640239 h 4640239"/>
                <a:gd name="connsiteX2" fmla="*/ 2982037 w 5964073"/>
                <a:gd name="connsiteY2" fmla="*/ 0 h 4640239"/>
                <a:gd name="connsiteX3" fmla="*/ 5964073 w 5964073"/>
                <a:gd name="connsiteY3" fmla="*/ 4640239 h 4640239"/>
                <a:gd name="connsiteX4" fmla="*/ 5866267 w 5964073"/>
                <a:gd name="connsiteY4" fmla="*/ 4583377 h 4640239"/>
                <a:gd name="connsiteX5" fmla="*/ 2990938 w 5964073"/>
                <a:gd name="connsiteY5" fmla="*/ 109182 h 4640239"/>
                <a:gd name="connsiteX6" fmla="*/ 115609 w 5964073"/>
                <a:gd name="connsiteY6" fmla="*/ 4583377 h 4640239"/>
                <a:gd name="connsiteX7" fmla="*/ 5866267 w 5964073"/>
                <a:gd name="connsiteY7" fmla="*/ 4583377 h 464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073" h="4640239">
                  <a:moveTo>
                    <a:pt x="5964073" y="4640239"/>
                  </a:moveTo>
                  <a:lnTo>
                    <a:pt x="0" y="4640239"/>
                  </a:lnTo>
                  <a:lnTo>
                    <a:pt x="2982037" y="0"/>
                  </a:lnTo>
                  <a:lnTo>
                    <a:pt x="5964073" y="4640239"/>
                  </a:lnTo>
                  <a:close/>
                  <a:moveTo>
                    <a:pt x="5866267" y="4583377"/>
                  </a:moveTo>
                  <a:lnTo>
                    <a:pt x="2990938" y="109182"/>
                  </a:lnTo>
                  <a:lnTo>
                    <a:pt x="115609" y="4583377"/>
                  </a:lnTo>
                  <a:lnTo>
                    <a:pt x="5866267" y="4583377"/>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等腰三角形 14"/>
            <p:cNvSpPr/>
            <p:nvPr/>
          </p:nvSpPr>
          <p:spPr>
            <a:xfrm>
              <a:off x="3725837" y="417256"/>
              <a:ext cx="4612938" cy="384866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439115" y="3362937"/>
              <a:ext cx="3317705" cy="753494"/>
            </a:xfrm>
            <a:prstGeom prst="rect">
              <a:avLst/>
            </a:prstGeom>
            <a:noFill/>
          </p:spPr>
          <p:txBody>
            <a:bodyPr wrap="square" rtlCol="0">
              <a:spAutoFit/>
            </a:bodyPr>
            <a:lstStyle/>
            <a:p>
              <a:pPr algn="dist"/>
              <a:r>
                <a:rPr lang="en-US" altLang="zh-CN" sz="3600" b="1" dirty="0">
                  <a:gradFill>
                    <a:gsLst>
                      <a:gs pos="0">
                        <a:srgbClr val="1371BF"/>
                      </a:gs>
                      <a:gs pos="60000">
                        <a:srgbClr val="6649A1"/>
                      </a:gs>
                    </a:gsLst>
                    <a:lin ang="3000000" scaled="0"/>
                  </a:gradFill>
                  <a:latin typeface="方正兰亭粗黑简体" panose="02000000000000000000" pitchFamily="2" charset="-122"/>
                  <a:ea typeface="方正兰亭粗黑简体" panose="02000000000000000000" pitchFamily="2" charset="-122"/>
                </a:rPr>
                <a:t>CONTENTS</a:t>
              </a:r>
              <a:endParaRPr lang="zh-CN" altLang="en-US" sz="3600" b="1" dirty="0">
                <a:gradFill>
                  <a:gsLst>
                    <a:gs pos="0">
                      <a:srgbClr val="1371BF"/>
                    </a:gs>
                    <a:gs pos="60000">
                      <a:srgbClr val="6649A1"/>
                    </a:gs>
                  </a:gsLst>
                  <a:lin ang="3000000" scaled="0"/>
                </a:gradFill>
                <a:latin typeface="方正兰亭粗黑简体" panose="02000000000000000000" pitchFamily="2" charset="-122"/>
                <a:ea typeface="方正兰亭粗黑简体" panose="02000000000000000000" pitchFamily="2" charset="-122"/>
              </a:endParaRPr>
            </a:p>
          </p:txBody>
        </p:sp>
      </p:grpSp>
      <p:sp>
        <p:nvSpPr>
          <p:cNvPr id="18" name="圆角矩形 17"/>
          <p:cNvSpPr/>
          <p:nvPr/>
        </p:nvSpPr>
        <p:spPr>
          <a:xfrm>
            <a:off x="6418340" y="1920224"/>
            <a:ext cx="4315507" cy="696234"/>
          </a:xfrm>
          <a:prstGeom prst="roundRect">
            <a:avLst/>
          </a:prstGeom>
          <a:gradFill>
            <a:gsLst>
              <a:gs pos="0">
                <a:srgbClr val="1371BF"/>
              </a:gs>
              <a:gs pos="60000">
                <a:srgbClr val="6649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549500" y="1947431"/>
            <a:ext cx="626610" cy="626611"/>
          </a:xfrm>
          <a:prstGeom prst="ellipse">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0" scaled="0"/>
              </a:gradFill>
            </a:endParaRPr>
          </a:p>
        </p:txBody>
      </p:sp>
      <p:sp>
        <p:nvSpPr>
          <p:cNvPr id="20" name="文本框 19"/>
          <p:cNvSpPr txBox="1"/>
          <p:nvPr/>
        </p:nvSpPr>
        <p:spPr>
          <a:xfrm>
            <a:off x="6621824" y="1983451"/>
            <a:ext cx="514694" cy="646331"/>
          </a:xfrm>
          <a:prstGeom prst="rect">
            <a:avLst/>
          </a:prstGeom>
          <a:noFill/>
        </p:spPr>
        <p:txBody>
          <a:bodyPr wrap="square" rtlCol="0">
            <a:spAutoFit/>
          </a:bodyPr>
          <a:lstStyle/>
          <a:p>
            <a:r>
              <a:rPr lang="en-US" altLang="zh-CN"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rPr>
              <a:t>1</a:t>
            </a:r>
            <a:endParaRPr lang="zh-CN" altLang="en-US"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endParaRPr>
          </a:p>
        </p:txBody>
      </p:sp>
      <p:sp>
        <p:nvSpPr>
          <p:cNvPr id="21" name="文本框 20"/>
          <p:cNvSpPr txBox="1"/>
          <p:nvPr/>
        </p:nvSpPr>
        <p:spPr>
          <a:xfrm>
            <a:off x="7315755" y="2112756"/>
            <a:ext cx="3259725" cy="338554"/>
          </a:xfrm>
          <a:prstGeom prst="rect">
            <a:avLst/>
          </a:prstGeom>
          <a:noFill/>
        </p:spPr>
        <p:txBody>
          <a:bodyPr wrap="square" rtlCol="0">
            <a:spAutoFit/>
          </a:bodyPr>
          <a:lstStyle/>
          <a:p>
            <a:pPr algn="dist"/>
            <a:r>
              <a:rPr lang="zh-CN" altLang="en-US" sz="1600" dirty="0">
                <a:solidFill>
                  <a:srgbClr val="1B1B1B"/>
                </a:solidFill>
                <a:latin typeface="方正兰亭粗黑简体" panose="02000000000000000000" pitchFamily="2" charset="-122"/>
                <a:ea typeface="方正兰亭粗黑简体" panose="02000000000000000000" pitchFamily="2" charset="-122"/>
              </a:rPr>
              <a:t>Project Background Overview</a:t>
            </a:r>
          </a:p>
        </p:txBody>
      </p:sp>
      <p:sp>
        <p:nvSpPr>
          <p:cNvPr id="23" name="圆角矩形 22"/>
          <p:cNvSpPr/>
          <p:nvPr/>
        </p:nvSpPr>
        <p:spPr>
          <a:xfrm>
            <a:off x="6418340" y="2867209"/>
            <a:ext cx="4315507" cy="696234"/>
          </a:xfrm>
          <a:prstGeom prst="roundRect">
            <a:avLst/>
          </a:prstGeom>
          <a:gradFill>
            <a:gsLst>
              <a:gs pos="0">
                <a:srgbClr val="1371BF"/>
              </a:gs>
              <a:gs pos="60000">
                <a:srgbClr val="6649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549500" y="2894416"/>
            <a:ext cx="626610" cy="626611"/>
          </a:xfrm>
          <a:prstGeom prst="ellipse">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0" scaled="0"/>
              </a:gradFill>
            </a:endParaRPr>
          </a:p>
        </p:txBody>
      </p:sp>
      <p:sp>
        <p:nvSpPr>
          <p:cNvPr id="25" name="文本框 24"/>
          <p:cNvSpPr txBox="1"/>
          <p:nvPr/>
        </p:nvSpPr>
        <p:spPr>
          <a:xfrm>
            <a:off x="6621824" y="2930436"/>
            <a:ext cx="514694" cy="646331"/>
          </a:xfrm>
          <a:prstGeom prst="rect">
            <a:avLst/>
          </a:prstGeom>
          <a:noFill/>
        </p:spPr>
        <p:txBody>
          <a:bodyPr wrap="square" rtlCol="0">
            <a:spAutoFit/>
          </a:bodyPr>
          <a:lstStyle/>
          <a:p>
            <a:r>
              <a:rPr lang="en-US" altLang="zh-CN"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rPr>
              <a:t>2</a:t>
            </a:r>
            <a:endParaRPr lang="zh-CN" altLang="en-US"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endParaRPr>
          </a:p>
        </p:txBody>
      </p:sp>
      <p:sp>
        <p:nvSpPr>
          <p:cNvPr id="26" name="文本框 25"/>
          <p:cNvSpPr txBox="1"/>
          <p:nvPr/>
        </p:nvSpPr>
        <p:spPr>
          <a:xfrm>
            <a:off x="7315755" y="3059741"/>
            <a:ext cx="3259725" cy="338554"/>
          </a:xfrm>
          <a:prstGeom prst="rect">
            <a:avLst/>
          </a:prstGeom>
          <a:noFill/>
        </p:spPr>
        <p:txBody>
          <a:bodyPr wrap="square" rtlCol="0">
            <a:spAutoFit/>
          </a:bodyPr>
          <a:lstStyle/>
          <a:p>
            <a:pPr algn="dist"/>
            <a:r>
              <a:rPr lang="zh-CN" altLang="en-US" sz="1600" dirty="0">
                <a:solidFill>
                  <a:srgbClr val="1B1B1B"/>
                </a:solidFill>
                <a:latin typeface="方正兰亭粗黑简体" panose="02000000000000000000" pitchFamily="2" charset="-122"/>
                <a:ea typeface="方正兰亭粗黑简体" panose="02000000000000000000" pitchFamily="2" charset="-122"/>
              </a:rPr>
              <a:t>Introduction to the project plan</a:t>
            </a:r>
          </a:p>
        </p:txBody>
      </p:sp>
      <p:sp>
        <p:nvSpPr>
          <p:cNvPr id="28" name="圆角矩形 27"/>
          <p:cNvSpPr/>
          <p:nvPr/>
        </p:nvSpPr>
        <p:spPr>
          <a:xfrm>
            <a:off x="6421357" y="3827391"/>
            <a:ext cx="4315507" cy="696234"/>
          </a:xfrm>
          <a:prstGeom prst="roundRect">
            <a:avLst/>
          </a:prstGeom>
          <a:gradFill>
            <a:gsLst>
              <a:gs pos="0">
                <a:srgbClr val="1371BF"/>
              </a:gs>
              <a:gs pos="60000">
                <a:srgbClr val="6649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552517" y="3854598"/>
            <a:ext cx="626610" cy="626611"/>
          </a:xfrm>
          <a:prstGeom prst="ellipse">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0" scaled="0"/>
              </a:gradFill>
            </a:endParaRPr>
          </a:p>
        </p:txBody>
      </p:sp>
      <p:sp>
        <p:nvSpPr>
          <p:cNvPr id="30" name="文本框 29"/>
          <p:cNvSpPr txBox="1"/>
          <p:nvPr/>
        </p:nvSpPr>
        <p:spPr>
          <a:xfrm>
            <a:off x="6624841" y="3890618"/>
            <a:ext cx="514694" cy="646331"/>
          </a:xfrm>
          <a:prstGeom prst="rect">
            <a:avLst/>
          </a:prstGeom>
          <a:noFill/>
        </p:spPr>
        <p:txBody>
          <a:bodyPr wrap="square" rtlCol="0">
            <a:spAutoFit/>
          </a:bodyPr>
          <a:lstStyle/>
          <a:p>
            <a:r>
              <a:rPr lang="en-US" altLang="zh-CN"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rPr>
              <a:t>3</a:t>
            </a:r>
            <a:endParaRPr lang="zh-CN" altLang="en-US"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endParaRPr>
          </a:p>
        </p:txBody>
      </p:sp>
      <p:sp>
        <p:nvSpPr>
          <p:cNvPr id="31" name="文本框 30"/>
          <p:cNvSpPr txBox="1"/>
          <p:nvPr/>
        </p:nvSpPr>
        <p:spPr>
          <a:xfrm>
            <a:off x="7318772" y="4019923"/>
            <a:ext cx="3259725" cy="338554"/>
          </a:xfrm>
          <a:prstGeom prst="rect">
            <a:avLst/>
          </a:prstGeom>
          <a:noFill/>
        </p:spPr>
        <p:txBody>
          <a:bodyPr wrap="square" rtlCol="0">
            <a:spAutoFit/>
          </a:bodyPr>
          <a:lstStyle/>
          <a:p>
            <a:pPr algn="dist"/>
            <a:r>
              <a:rPr lang="zh-CN" altLang="en-US" sz="1600" dirty="0">
                <a:solidFill>
                  <a:srgbClr val="1B1B1B"/>
                </a:solidFill>
                <a:latin typeface="方正兰亭粗黑简体" panose="02000000000000000000" pitchFamily="2" charset="-122"/>
                <a:ea typeface="方正兰亭粗黑简体" panose="02000000000000000000" pitchFamily="2" charset="-122"/>
              </a:rPr>
              <a:t>Analysis of market conditions</a:t>
            </a:r>
          </a:p>
        </p:txBody>
      </p:sp>
      <p:sp>
        <p:nvSpPr>
          <p:cNvPr id="33" name="圆角矩形 32"/>
          <p:cNvSpPr/>
          <p:nvPr/>
        </p:nvSpPr>
        <p:spPr>
          <a:xfrm>
            <a:off x="6421357" y="4774375"/>
            <a:ext cx="4315507" cy="696234"/>
          </a:xfrm>
          <a:prstGeom prst="roundRect">
            <a:avLst/>
          </a:prstGeom>
          <a:gradFill>
            <a:gsLst>
              <a:gs pos="0">
                <a:srgbClr val="1371BF"/>
              </a:gs>
              <a:gs pos="60000">
                <a:srgbClr val="6649A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552517" y="4801582"/>
            <a:ext cx="626610" cy="626611"/>
          </a:xfrm>
          <a:prstGeom prst="ellipse">
            <a:avLst/>
          </a:prstGeom>
          <a:solidFill>
            <a:srgbClr val="1B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0" scaled="0"/>
              </a:gradFill>
            </a:endParaRPr>
          </a:p>
        </p:txBody>
      </p:sp>
      <p:sp>
        <p:nvSpPr>
          <p:cNvPr id="35" name="文本框 34"/>
          <p:cNvSpPr txBox="1"/>
          <p:nvPr/>
        </p:nvSpPr>
        <p:spPr>
          <a:xfrm>
            <a:off x="6624841" y="4837602"/>
            <a:ext cx="514694" cy="646331"/>
          </a:xfrm>
          <a:prstGeom prst="rect">
            <a:avLst/>
          </a:prstGeom>
          <a:noFill/>
        </p:spPr>
        <p:txBody>
          <a:bodyPr wrap="square" rtlCol="0">
            <a:spAutoFit/>
          </a:bodyPr>
          <a:lstStyle/>
          <a:p>
            <a:r>
              <a:rPr lang="en-US" altLang="zh-CN"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rPr>
              <a:t>4</a:t>
            </a:r>
            <a:endParaRPr lang="zh-CN" altLang="en-US" sz="3600" dirty="0">
              <a:gradFill>
                <a:gsLst>
                  <a:gs pos="0">
                    <a:srgbClr val="1371BF"/>
                  </a:gs>
                  <a:gs pos="60000">
                    <a:srgbClr val="6649A1"/>
                  </a:gs>
                </a:gsLst>
                <a:lin ang="0" scaled="0"/>
              </a:gradFill>
              <a:latin typeface="方正兰亭粗黑简体" panose="02000000000000000000" pitchFamily="2" charset="-122"/>
              <a:ea typeface="方正兰亭粗黑简体" panose="02000000000000000000" pitchFamily="2" charset="-122"/>
            </a:endParaRPr>
          </a:p>
        </p:txBody>
      </p:sp>
      <p:sp>
        <p:nvSpPr>
          <p:cNvPr id="36" name="文本框 35"/>
          <p:cNvSpPr txBox="1"/>
          <p:nvPr/>
        </p:nvSpPr>
        <p:spPr>
          <a:xfrm>
            <a:off x="7318772" y="4966907"/>
            <a:ext cx="3259725" cy="338554"/>
          </a:xfrm>
          <a:prstGeom prst="rect">
            <a:avLst/>
          </a:prstGeom>
          <a:noFill/>
        </p:spPr>
        <p:txBody>
          <a:bodyPr wrap="square" rtlCol="0">
            <a:spAutoFit/>
          </a:bodyPr>
          <a:lstStyle/>
          <a:p>
            <a:pPr algn="dist"/>
            <a:r>
              <a:rPr lang="zh-CN" altLang="en-US" sz="1600" dirty="0">
                <a:solidFill>
                  <a:srgbClr val="1B1B1B"/>
                </a:solidFill>
                <a:latin typeface="方正兰亭粗黑简体" panose="02000000000000000000" pitchFamily="2" charset="-122"/>
                <a:ea typeface="方正兰亭粗黑简体" panose="02000000000000000000" pitchFamily="2" charset="-122"/>
              </a:rPr>
              <a:t>Return on investment analysis</a:t>
            </a:r>
          </a:p>
        </p:txBody>
      </p:sp>
    </p:spTree>
    <p:extLst>
      <p:ext uri="{BB962C8B-B14F-4D97-AF65-F5344CB8AC3E}">
        <p14:creationId xmlns:p14="http://schemas.microsoft.com/office/powerpoint/2010/main" val="107007000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9"/>
          <p:cNvSpPr/>
          <p:nvPr/>
        </p:nvSpPr>
        <p:spPr>
          <a:xfrm>
            <a:off x="6702386" y="3373270"/>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16" name="Group 25"/>
          <p:cNvGrpSpPr/>
          <p:nvPr/>
        </p:nvGrpSpPr>
        <p:grpSpPr>
          <a:xfrm>
            <a:off x="6928601" y="3659439"/>
            <a:ext cx="387319" cy="296031"/>
            <a:chOff x="5516563" y="84138"/>
            <a:chExt cx="1414463" cy="1081087"/>
          </a:xfrm>
          <a:solidFill>
            <a:srgbClr val="1B1B1B"/>
          </a:solidFill>
          <a:effectLst/>
        </p:grpSpPr>
        <p:sp>
          <p:nvSpPr>
            <p:cNvPr id="17"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18"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19"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0"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1"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2"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3"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2" name="Oval 13"/>
          <p:cNvSpPr/>
          <p:nvPr/>
        </p:nvSpPr>
        <p:spPr>
          <a:xfrm>
            <a:off x="1917376" y="4691882"/>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24" name="Group 33"/>
          <p:cNvGrpSpPr/>
          <p:nvPr/>
        </p:nvGrpSpPr>
        <p:grpSpPr>
          <a:xfrm>
            <a:off x="2169276" y="4916575"/>
            <a:ext cx="354280" cy="378189"/>
            <a:chOff x="8342313" y="10972800"/>
            <a:chExt cx="1293813" cy="1381125"/>
          </a:xfrm>
          <a:solidFill>
            <a:srgbClr val="1B1B1B"/>
          </a:solidFill>
          <a:effectLst/>
        </p:grpSpPr>
        <p:sp>
          <p:nvSpPr>
            <p:cNvPr id="25"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6"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7"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0" name="Oval 5"/>
          <p:cNvSpPr/>
          <p:nvPr/>
        </p:nvSpPr>
        <p:spPr>
          <a:xfrm>
            <a:off x="1917376" y="2121434"/>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28" name="Group 37"/>
          <p:cNvGrpSpPr/>
          <p:nvPr/>
        </p:nvGrpSpPr>
        <p:grpSpPr>
          <a:xfrm>
            <a:off x="2156671" y="2354515"/>
            <a:ext cx="379493" cy="331676"/>
            <a:chOff x="8296275" y="8293096"/>
            <a:chExt cx="1385888" cy="1211261"/>
          </a:xfrm>
          <a:solidFill>
            <a:srgbClr val="1B1B1B"/>
          </a:solidFill>
          <a:effectLst/>
        </p:grpSpPr>
        <p:sp>
          <p:nvSpPr>
            <p:cNvPr id="29"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30"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3" name="Oval 16"/>
          <p:cNvSpPr/>
          <p:nvPr/>
        </p:nvSpPr>
        <p:spPr>
          <a:xfrm>
            <a:off x="6682861" y="2121434"/>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33" name="Group 40"/>
          <p:cNvGrpSpPr/>
          <p:nvPr/>
        </p:nvGrpSpPr>
        <p:grpSpPr>
          <a:xfrm>
            <a:off x="6927079" y="2360600"/>
            <a:ext cx="378189" cy="319504"/>
            <a:chOff x="13828713" y="2805113"/>
            <a:chExt cx="1381125" cy="1166812"/>
          </a:xfrm>
          <a:solidFill>
            <a:srgbClr val="1B1B1B"/>
          </a:solidFill>
          <a:effectLst/>
        </p:grpSpPr>
        <p:sp>
          <p:nvSpPr>
            <p:cNvPr id="34"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35" name="Freeform 11"/>
            <p:cNvSpPr>
              <a:spLocks/>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36"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5" name="Oval 22"/>
          <p:cNvSpPr/>
          <p:nvPr/>
        </p:nvSpPr>
        <p:spPr>
          <a:xfrm>
            <a:off x="6702386" y="4691882"/>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37" name="Group 44"/>
          <p:cNvGrpSpPr/>
          <p:nvPr/>
        </p:nvGrpSpPr>
        <p:grpSpPr>
          <a:xfrm>
            <a:off x="6928265" y="4933094"/>
            <a:ext cx="400795" cy="345151"/>
            <a:chOff x="2727325" y="-39687"/>
            <a:chExt cx="1463675" cy="1260475"/>
          </a:xfrm>
          <a:solidFill>
            <a:srgbClr val="1B1B1B"/>
          </a:solidFill>
          <a:effectLst/>
        </p:grpSpPr>
        <p:sp>
          <p:nvSpPr>
            <p:cNvPr id="38"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39"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1" name="Oval 10"/>
          <p:cNvSpPr/>
          <p:nvPr/>
        </p:nvSpPr>
        <p:spPr>
          <a:xfrm>
            <a:off x="1917376" y="3373270"/>
            <a:ext cx="827577" cy="827577"/>
          </a:xfrm>
          <a:prstGeom prst="ellipse">
            <a:avLst/>
          </a:prstGeom>
          <a:gradFill>
            <a:gsLst>
              <a:gs pos="0">
                <a:srgbClr val="1371BF"/>
              </a:gs>
              <a:gs pos="100000">
                <a:srgbClr val="6649A1"/>
              </a:gs>
            </a:gsLst>
            <a:lin ang="5400000" scaled="1"/>
          </a:gradFill>
          <a:ln w="28575"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gradFill>
                <a:gsLst>
                  <a:gs pos="0">
                    <a:srgbClr val="1371BF"/>
                  </a:gs>
                  <a:gs pos="100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0" name="Freeform 22"/>
          <p:cNvSpPr>
            <a:spLocks noEditPoints="1"/>
          </p:cNvSpPr>
          <p:nvPr/>
        </p:nvSpPr>
        <p:spPr bwMode="auto">
          <a:xfrm>
            <a:off x="2157323" y="3634391"/>
            <a:ext cx="378189" cy="272557"/>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1B1B1B"/>
          </a:solidFill>
          <a:ln>
            <a:noFill/>
          </a:ln>
          <a:effectLst/>
        </p:spPr>
        <p:txBody>
          <a:bodyPr vert="horz" wrap="square" lIns="91440" tIns="45720" rIns="91440" bIns="45720" numCol="1" anchor="t" anchorCtr="0" compatLnSpc="1">
            <a:prstTxWarp prst="textNoShape">
              <a:avLst/>
            </a:prstTxWarp>
          </a:bodyPr>
          <a:lstStyle/>
          <a:p>
            <a:endParaRPr lang="id-ID">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1" name="矩形 40"/>
          <p:cNvSpPr/>
          <p:nvPr/>
        </p:nvSpPr>
        <p:spPr>
          <a:xfrm>
            <a:off x="3048178" y="2456569"/>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2" name="矩形 41"/>
          <p:cNvSpPr/>
          <p:nvPr/>
        </p:nvSpPr>
        <p:spPr>
          <a:xfrm>
            <a:off x="3048177" y="2081418"/>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4" name="矩形 43"/>
          <p:cNvSpPr/>
          <p:nvPr/>
        </p:nvSpPr>
        <p:spPr>
          <a:xfrm>
            <a:off x="3048178" y="3708405"/>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5" name="矩形 44"/>
          <p:cNvSpPr/>
          <p:nvPr/>
        </p:nvSpPr>
        <p:spPr>
          <a:xfrm>
            <a:off x="3048177" y="3333254"/>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7" name="矩形 46"/>
          <p:cNvSpPr/>
          <p:nvPr/>
        </p:nvSpPr>
        <p:spPr>
          <a:xfrm>
            <a:off x="3048178" y="5027018"/>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48" name="矩形 47"/>
          <p:cNvSpPr/>
          <p:nvPr/>
        </p:nvSpPr>
        <p:spPr>
          <a:xfrm>
            <a:off x="3048177" y="4651868"/>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64" name="矩形 63"/>
          <p:cNvSpPr/>
          <p:nvPr/>
        </p:nvSpPr>
        <p:spPr>
          <a:xfrm>
            <a:off x="7781330" y="2456569"/>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65" name="矩形 64"/>
          <p:cNvSpPr/>
          <p:nvPr/>
        </p:nvSpPr>
        <p:spPr>
          <a:xfrm>
            <a:off x="7781329" y="2081418"/>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67" name="矩形 66"/>
          <p:cNvSpPr/>
          <p:nvPr/>
        </p:nvSpPr>
        <p:spPr>
          <a:xfrm>
            <a:off x="7781330" y="3708405"/>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68" name="矩形 67"/>
          <p:cNvSpPr/>
          <p:nvPr/>
        </p:nvSpPr>
        <p:spPr>
          <a:xfrm>
            <a:off x="7781329" y="3333254"/>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70" name="矩形 69"/>
          <p:cNvSpPr/>
          <p:nvPr/>
        </p:nvSpPr>
        <p:spPr>
          <a:xfrm>
            <a:off x="7781330" y="5027018"/>
            <a:ext cx="2879413" cy="510076"/>
          </a:xfrm>
          <a:prstGeom prst="rect">
            <a:avLst/>
          </a:prstGeom>
        </p:spPr>
        <p:txBody>
          <a:bodyPr wrap="square">
            <a:spAutoFit/>
          </a:bodyPr>
          <a:lstStyle/>
          <a:p>
            <a:pPr>
              <a:lnSpc>
                <a:spcPct val="130000"/>
              </a:lnSpc>
            </a:pPr>
            <a:r>
              <a:rPr lang="en-US" altLang="zh-CN"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71" name="矩形 70"/>
          <p:cNvSpPr/>
          <p:nvPr/>
        </p:nvSpPr>
        <p:spPr>
          <a:xfrm>
            <a:off x="7781329" y="4651868"/>
            <a:ext cx="2879411" cy="369332"/>
          </a:xfrm>
          <a:prstGeom prst="rect">
            <a:avLst/>
          </a:prstGeom>
        </p:spPr>
        <p:txBody>
          <a:bodyPr wrap="square">
            <a:spAutoFit/>
          </a:bodyPr>
          <a:lstStyle/>
          <a:p>
            <a:r>
              <a:rPr lang="en-US" altLang="zh-CN"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43" name="组合 42"/>
          <p:cNvGrpSpPr/>
          <p:nvPr/>
        </p:nvGrpSpPr>
        <p:grpSpPr>
          <a:xfrm>
            <a:off x="2460171" y="-14999"/>
            <a:ext cx="7271658" cy="1226202"/>
            <a:chOff x="2460171" y="-14999"/>
            <a:chExt cx="7271658" cy="1226202"/>
          </a:xfrm>
        </p:grpSpPr>
        <p:sp>
          <p:nvSpPr>
            <p:cNvPr id="46"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49" name="组合 48"/>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55" name="椭圆 54"/>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51" name="直接连接符 50"/>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7812790"/>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886825" y="-583908"/>
            <a:ext cx="1800000" cy="4860868"/>
          </a:xfrm>
          <a:custGeom>
            <a:avLst/>
            <a:gdLst>
              <a:gd name="connsiteX0" fmla="*/ 0 w 1800000"/>
              <a:gd name="connsiteY0" fmla="*/ 0 h 4860868"/>
              <a:gd name="connsiteX1" fmla="*/ 1800000 w 1800000"/>
              <a:gd name="connsiteY1" fmla="*/ 0 h 4860868"/>
              <a:gd name="connsiteX2" fmla="*/ 1800000 w 1800000"/>
              <a:gd name="connsiteY2" fmla="*/ 3960868 h 4860868"/>
              <a:gd name="connsiteX3" fmla="*/ 1800000 w 1800000"/>
              <a:gd name="connsiteY3" fmla="*/ 4009491 h 4860868"/>
              <a:gd name="connsiteX4" fmla="*/ 1797545 w 1800000"/>
              <a:gd name="connsiteY4" fmla="*/ 4009491 h 4860868"/>
              <a:gd name="connsiteX5" fmla="*/ 1795354 w 1800000"/>
              <a:gd name="connsiteY5" fmla="*/ 4052888 h 4860868"/>
              <a:gd name="connsiteX6" fmla="*/ 900000 w 1800000"/>
              <a:gd name="connsiteY6" fmla="*/ 4860868 h 4860868"/>
              <a:gd name="connsiteX7" fmla="*/ 4647 w 1800000"/>
              <a:gd name="connsiteY7" fmla="*/ 4052888 h 4860868"/>
              <a:gd name="connsiteX8" fmla="*/ 2455 w 1800000"/>
              <a:gd name="connsiteY8" fmla="*/ 4009491 h 4860868"/>
              <a:gd name="connsiteX9" fmla="*/ 0 w 1800000"/>
              <a:gd name="connsiteY9" fmla="*/ 4009491 h 4860868"/>
              <a:gd name="connsiteX10" fmla="*/ 0 w 1800000"/>
              <a:gd name="connsiteY10" fmla="*/ 3960868 h 486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000" h="4860868">
                <a:moveTo>
                  <a:pt x="0" y="0"/>
                </a:moveTo>
                <a:lnTo>
                  <a:pt x="1800000" y="0"/>
                </a:lnTo>
                <a:lnTo>
                  <a:pt x="1800000" y="3960868"/>
                </a:lnTo>
                <a:lnTo>
                  <a:pt x="1800000" y="4009491"/>
                </a:lnTo>
                <a:lnTo>
                  <a:pt x="1797545" y="4009491"/>
                </a:lnTo>
                <a:lnTo>
                  <a:pt x="1795354" y="4052888"/>
                </a:lnTo>
                <a:cubicBezTo>
                  <a:pt x="1749265" y="4506718"/>
                  <a:pt x="1365990" y="4860868"/>
                  <a:pt x="900000" y="4860868"/>
                </a:cubicBezTo>
                <a:cubicBezTo>
                  <a:pt x="434010" y="4860868"/>
                  <a:pt x="50736" y="4506718"/>
                  <a:pt x="4647" y="4052888"/>
                </a:cubicBezTo>
                <a:lnTo>
                  <a:pt x="2455" y="4009491"/>
                </a:lnTo>
                <a:lnTo>
                  <a:pt x="0" y="4009491"/>
                </a:lnTo>
                <a:lnTo>
                  <a:pt x="0" y="3960868"/>
                </a:lnTo>
                <a:close/>
              </a:path>
            </a:pathLst>
          </a:custGeom>
          <a:gradFill flip="none" rotWithShape="1">
            <a:gsLst>
              <a:gs pos="0">
                <a:srgbClr val="1371BF"/>
              </a:gs>
              <a:gs pos="60000">
                <a:srgbClr val="6649A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13"/>
          <p:cNvSpPr txBox="1"/>
          <p:nvPr/>
        </p:nvSpPr>
        <p:spPr>
          <a:xfrm>
            <a:off x="3943719" y="2935837"/>
            <a:ext cx="6844353" cy="646331"/>
          </a:xfrm>
          <a:prstGeom prst="rect">
            <a:avLst/>
          </a:prstGeom>
          <a:noFill/>
        </p:spPr>
        <p:txBody>
          <a:bodyPr wrap="square" rtlCol="0">
            <a:spAutoFit/>
          </a:bodyPr>
          <a:lstStyle/>
          <a:p>
            <a:pPr algn="dist"/>
            <a:r>
              <a:rPr lang="zh-CN" altLang="en-US" sz="3600" dirty="0">
                <a:gradFill>
                  <a:gsLst>
                    <a:gs pos="0">
                      <a:srgbClr val="1371BF"/>
                    </a:gs>
                    <a:gs pos="60000">
                      <a:srgbClr val="6649A1"/>
                    </a:gs>
                  </a:gsLst>
                  <a:lin ang="3600000" scaled="0"/>
                </a:gradFill>
                <a:latin typeface="方正兰亭粗黑简体" panose="02000000000000000000" pitchFamily="2" charset="-122"/>
                <a:ea typeface="方正兰亭粗黑简体" panose="02000000000000000000" pitchFamily="2" charset="-122"/>
              </a:rPr>
              <a:t>Return on investment analysis</a:t>
            </a:r>
          </a:p>
        </p:txBody>
      </p:sp>
      <p:sp>
        <p:nvSpPr>
          <p:cNvPr id="17" name="文本框 16"/>
          <p:cNvSpPr txBox="1"/>
          <p:nvPr/>
        </p:nvSpPr>
        <p:spPr>
          <a:xfrm>
            <a:off x="4060635" y="4014085"/>
            <a:ext cx="5147695" cy="338554"/>
          </a:xfrm>
          <a:prstGeom prst="rect">
            <a:avLst/>
          </a:prstGeom>
          <a:noFill/>
        </p:spPr>
        <p:txBody>
          <a:bodyPr wrap="square" rtlCol="0">
            <a:spAutoFit/>
          </a:bodyPr>
          <a:lstStyle/>
          <a:p>
            <a:pPr algn="dist"/>
            <a:r>
              <a:rPr lang="en-US" altLang="zh-CN"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rPr>
              <a:t>YOU CAN ADD YOUR TITLE HERE</a:t>
            </a:r>
            <a:endParaRPr lang="zh-CN" altLang="en-US"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endParaRPr>
          </a:p>
        </p:txBody>
      </p:sp>
      <p:sp>
        <p:nvSpPr>
          <p:cNvPr id="13" name="文本框 12"/>
          <p:cNvSpPr txBox="1"/>
          <p:nvPr/>
        </p:nvSpPr>
        <p:spPr>
          <a:xfrm>
            <a:off x="2266550" y="2136648"/>
            <a:ext cx="1009934" cy="2215991"/>
          </a:xfrm>
          <a:prstGeom prst="rect">
            <a:avLst/>
          </a:prstGeom>
          <a:noFill/>
        </p:spPr>
        <p:txBody>
          <a:bodyPr wrap="square" rtlCol="0">
            <a:spAutoFit/>
          </a:bodyPr>
          <a:lstStyle/>
          <a:p>
            <a:r>
              <a:rPr lang="en-US" altLang="zh-CN" sz="13800" dirty="0">
                <a:solidFill>
                  <a:srgbClr val="1B1B1B"/>
                </a:solidFill>
                <a:latin typeface="Impact" panose="020B0806030902050204" pitchFamily="34" charset="0"/>
              </a:rPr>
              <a:t>4</a:t>
            </a:r>
            <a:endParaRPr lang="zh-CN" altLang="en-US" sz="13800" dirty="0">
              <a:solidFill>
                <a:srgbClr val="1B1B1B"/>
              </a:solidFill>
              <a:latin typeface="Impact" panose="020B0806030902050204" pitchFamily="34" charset="0"/>
            </a:endParaRPr>
          </a:p>
        </p:txBody>
      </p:sp>
    </p:spTree>
    <p:extLst>
      <p:ext uri="{BB962C8B-B14F-4D97-AF65-F5344CB8AC3E}">
        <p14:creationId xmlns:p14="http://schemas.microsoft.com/office/powerpoint/2010/main" val="279747084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0013" y="1978928"/>
            <a:ext cx="9648199" cy="2695136"/>
            <a:chOff x="1160829" y="1821990"/>
            <a:chExt cx="10033495" cy="2688299"/>
          </a:xfrm>
          <a:gradFill>
            <a:gsLst>
              <a:gs pos="64000">
                <a:srgbClr val="6649A1"/>
              </a:gs>
              <a:gs pos="0">
                <a:srgbClr val="1371BF"/>
              </a:gs>
            </a:gsLst>
            <a:lin ang="2400000" scaled="0"/>
          </a:gradFill>
          <a:effectLst>
            <a:reflection blurRad="6350" stA="44000" endPos="50000" dir="5400000" sy="-100000" algn="bl" rotWithShape="0"/>
          </a:effectLst>
        </p:grpSpPr>
        <p:sp>
          <p:nvSpPr>
            <p:cNvPr id="9" name="Freeform 8"/>
            <p:cNvSpPr>
              <a:spLocks noEditPoints="1"/>
            </p:cNvSpPr>
            <p:nvPr/>
          </p:nvSpPr>
          <p:spPr bwMode="auto">
            <a:xfrm>
              <a:off x="6289015" y="4031365"/>
              <a:ext cx="879349" cy="393079"/>
            </a:xfrm>
            <a:custGeom>
              <a:avLst/>
              <a:gdLst>
                <a:gd name="T0" fmla="*/ 97 w 216"/>
                <a:gd name="T1" fmla="*/ 55 h 86"/>
                <a:gd name="T2" fmla="*/ 0 w 216"/>
                <a:gd name="T3" fmla="*/ 55 h 86"/>
                <a:gd name="T4" fmla="*/ 0 w 216"/>
                <a:gd name="T5" fmla="*/ 56 h 86"/>
                <a:gd name="T6" fmla="*/ 0 w 216"/>
                <a:gd name="T7" fmla="*/ 59 h 86"/>
                <a:gd name="T8" fmla="*/ 0 w 216"/>
                <a:gd name="T9" fmla="*/ 66 h 86"/>
                <a:gd name="T10" fmla="*/ 0 w 216"/>
                <a:gd name="T11" fmla="*/ 75 h 86"/>
                <a:gd name="T12" fmla="*/ 9 w 216"/>
                <a:gd name="T13" fmla="*/ 75 h 86"/>
                <a:gd name="T14" fmla="*/ 9 w 216"/>
                <a:gd name="T15" fmla="*/ 66 h 86"/>
                <a:gd name="T16" fmla="*/ 19 w 216"/>
                <a:gd name="T17" fmla="*/ 66 h 86"/>
                <a:gd name="T18" fmla="*/ 91 w 216"/>
                <a:gd name="T19" fmla="*/ 66 h 86"/>
                <a:gd name="T20" fmla="*/ 91 w 216"/>
                <a:gd name="T21" fmla="*/ 79 h 86"/>
                <a:gd name="T22" fmla="*/ 143 w 216"/>
                <a:gd name="T23" fmla="*/ 79 h 86"/>
                <a:gd name="T24" fmla="*/ 143 w 216"/>
                <a:gd name="T25" fmla="*/ 86 h 86"/>
                <a:gd name="T26" fmla="*/ 167 w 216"/>
                <a:gd name="T27" fmla="*/ 86 h 86"/>
                <a:gd name="T28" fmla="*/ 167 w 216"/>
                <a:gd name="T29" fmla="*/ 85 h 86"/>
                <a:gd name="T30" fmla="*/ 189 w 216"/>
                <a:gd name="T31" fmla="*/ 63 h 86"/>
                <a:gd name="T32" fmla="*/ 212 w 216"/>
                <a:gd name="T33" fmla="*/ 85 h 86"/>
                <a:gd name="T34" fmla="*/ 212 w 216"/>
                <a:gd name="T35" fmla="*/ 86 h 86"/>
                <a:gd name="T36" fmla="*/ 216 w 216"/>
                <a:gd name="T37" fmla="*/ 86 h 86"/>
                <a:gd name="T38" fmla="*/ 216 w 216"/>
                <a:gd name="T39" fmla="*/ 36 h 86"/>
                <a:gd name="T40" fmla="*/ 193 w 216"/>
                <a:gd name="T41" fmla="*/ 0 h 86"/>
                <a:gd name="T42" fmla="*/ 143 w 216"/>
                <a:gd name="T43" fmla="*/ 0 h 86"/>
                <a:gd name="T44" fmla="*/ 143 w 216"/>
                <a:gd name="T45" fmla="*/ 55 h 86"/>
                <a:gd name="T46" fmla="*/ 97 w 216"/>
                <a:gd name="T47" fmla="*/ 55 h 86"/>
                <a:gd name="T48" fmla="*/ 186 w 216"/>
                <a:gd name="T49" fmla="*/ 7 h 86"/>
                <a:gd name="T50" fmla="*/ 192 w 216"/>
                <a:gd name="T51" fmla="*/ 7 h 86"/>
                <a:gd name="T52" fmla="*/ 209 w 216"/>
                <a:gd name="T53" fmla="*/ 33 h 86"/>
                <a:gd name="T54" fmla="*/ 186 w 216"/>
                <a:gd name="T55" fmla="*/ 33 h 86"/>
                <a:gd name="T56" fmla="*/ 186 w 216"/>
                <a:gd name="T57" fmla="*/ 7 h 86"/>
                <a:gd name="T58" fmla="*/ 152 w 216"/>
                <a:gd name="T59" fmla="*/ 7 h 86"/>
                <a:gd name="T60" fmla="*/ 183 w 216"/>
                <a:gd name="T61" fmla="*/ 7 h 86"/>
                <a:gd name="T62" fmla="*/ 183 w 216"/>
                <a:gd name="T63" fmla="*/ 33 h 86"/>
                <a:gd name="T64" fmla="*/ 152 w 216"/>
                <a:gd name="T65" fmla="*/ 33 h 86"/>
                <a:gd name="T66" fmla="*/ 152 w 216"/>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8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 name="Freeform 9"/>
            <p:cNvSpPr>
              <a:spLocks/>
            </p:cNvSpPr>
            <p:nvPr/>
          </p:nvSpPr>
          <p:spPr bwMode="auto">
            <a:xfrm>
              <a:off x="6183656" y="3922930"/>
              <a:ext cx="745623" cy="336603"/>
            </a:xfrm>
            <a:custGeom>
              <a:avLst/>
              <a:gdLst>
                <a:gd name="T0" fmla="*/ 299 w 368"/>
                <a:gd name="T1" fmla="*/ 40 h 149"/>
                <a:gd name="T2" fmla="*/ 309 w 368"/>
                <a:gd name="T3" fmla="*/ 0 h 149"/>
                <a:gd name="T4" fmla="*/ 368 w 368"/>
                <a:gd name="T5" fmla="*/ 0 h 149"/>
                <a:gd name="T6" fmla="*/ 368 w 368"/>
                <a:gd name="T7" fmla="*/ 22 h 149"/>
                <a:gd name="T8" fmla="*/ 342 w 368"/>
                <a:gd name="T9" fmla="*/ 22 h 149"/>
                <a:gd name="T10" fmla="*/ 299 w 368"/>
                <a:gd name="T11" fmla="*/ 149 h 149"/>
                <a:gd name="T12" fmla="*/ 0 w 368"/>
                <a:gd name="T13" fmla="*/ 149 h 149"/>
                <a:gd name="T14" fmla="*/ 0 w 368"/>
                <a:gd name="T15" fmla="*/ 40 h 149"/>
                <a:gd name="T16" fmla="*/ 299 w 368"/>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149">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 name="Freeform 10"/>
            <p:cNvSpPr>
              <a:spLocks noEditPoints="1"/>
            </p:cNvSpPr>
            <p:nvPr/>
          </p:nvSpPr>
          <p:spPr bwMode="auto">
            <a:xfrm>
              <a:off x="6509865"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2" name="Freeform 11"/>
            <p:cNvSpPr>
              <a:spLocks noEditPoints="1"/>
            </p:cNvSpPr>
            <p:nvPr/>
          </p:nvSpPr>
          <p:spPr bwMode="auto">
            <a:xfrm>
              <a:off x="6990063"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3" name="Freeform 12"/>
            <p:cNvSpPr>
              <a:spLocks noEditPoints="1"/>
            </p:cNvSpPr>
            <p:nvPr/>
          </p:nvSpPr>
          <p:spPr bwMode="auto">
            <a:xfrm>
              <a:off x="6341695" y="4340858"/>
              <a:ext cx="143857" cy="160395"/>
            </a:xfrm>
            <a:custGeom>
              <a:avLst/>
              <a:gdLst>
                <a:gd name="T0" fmla="*/ 0 w 35"/>
                <a:gd name="T1" fmla="*/ 17 h 35"/>
                <a:gd name="T2" fmla="*/ 18 w 35"/>
                <a:gd name="T3" fmla="*/ 35 h 35"/>
                <a:gd name="T4" fmla="*/ 35 w 35"/>
                <a:gd name="T5" fmla="*/ 17 h 35"/>
                <a:gd name="T6" fmla="*/ 18 w 35"/>
                <a:gd name="T7" fmla="*/ 0 h 35"/>
                <a:gd name="T8" fmla="*/ 0 w 35"/>
                <a:gd name="T9" fmla="*/ 17 h 35"/>
                <a:gd name="T10" fmla="*/ 5 w 35"/>
                <a:gd name="T11" fmla="*/ 17 h 35"/>
                <a:gd name="T12" fmla="*/ 18 w 35"/>
                <a:gd name="T13" fmla="*/ 5 h 35"/>
                <a:gd name="T14" fmla="*/ 30 w 35"/>
                <a:gd name="T15" fmla="*/ 17 h 35"/>
                <a:gd name="T16" fmla="*/ 18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4" name="Freeform 13"/>
            <p:cNvSpPr>
              <a:spLocks noEditPoints="1"/>
            </p:cNvSpPr>
            <p:nvPr/>
          </p:nvSpPr>
          <p:spPr bwMode="auto">
            <a:xfrm>
              <a:off x="7360848" y="4031365"/>
              <a:ext cx="875297" cy="393079"/>
            </a:xfrm>
            <a:custGeom>
              <a:avLst/>
              <a:gdLst>
                <a:gd name="T0" fmla="*/ 96 w 215"/>
                <a:gd name="T1" fmla="*/ 55 h 86"/>
                <a:gd name="T2" fmla="*/ 0 w 215"/>
                <a:gd name="T3" fmla="*/ 55 h 86"/>
                <a:gd name="T4" fmla="*/ 0 w 215"/>
                <a:gd name="T5" fmla="*/ 56 h 86"/>
                <a:gd name="T6" fmla="*/ 0 w 215"/>
                <a:gd name="T7" fmla="*/ 59 h 86"/>
                <a:gd name="T8" fmla="*/ 0 w 215"/>
                <a:gd name="T9" fmla="*/ 66 h 86"/>
                <a:gd name="T10" fmla="*/ 0 w 215"/>
                <a:gd name="T11" fmla="*/ 75 h 86"/>
                <a:gd name="T12" fmla="*/ 9 w 215"/>
                <a:gd name="T13" fmla="*/ 75 h 86"/>
                <a:gd name="T14" fmla="*/ 9 w 215"/>
                <a:gd name="T15" fmla="*/ 66 h 86"/>
                <a:gd name="T16" fmla="*/ 19 w 215"/>
                <a:gd name="T17" fmla="*/ 66 h 86"/>
                <a:gd name="T18" fmla="*/ 91 w 215"/>
                <a:gd name="T19" fmla="*/ 66 h 86"/>
                <a:gd name="T20" fmla="*/ 91 w 215"/>
                <a:gd name="T21" fmla="*/ 79 h 86"/>
                <a:gd name="T22" fmla="*/ 143 w 215"/>
                <a:gd name="T23" fmla="*/ 79 h 86"/>
                <a:gd name="T24" fmla="*/ 143 w 215"/>
                <a:gd name="T25" fmla="*/ 86 h 86"/>
                <a:gd name="T26" fmla="*/ 167 w 215"/>
                <a:gd name="T27" fmla="*/ 86 h 86"/>
                <a:gd name="T28" fmla="*/ 167 w 215"/>
                <a:gd name="T29" fmla="*/ 85 h 86"/>
                <a:gd name="T30" fmla="*/ 189 w 215"/>
                <a:gd name="T31" fmla="*/ 63 h 86"/>
                <a:gd name="T32" fmla="*/ 212 w 215"/>
                <a:gd name="T33" fmla="*/ 85 h 86"/>
                <a:gd name="T34" fmla="*/ 212 w 215"/>
                <a:gd name="T35" fmla="*/ 86 h 86"/>
                <a:gd name="T36" fmla="*/ 215 w 215"/>
                <a:gd name="T37" fmla="*/ 86 h 86"/>
                <a:gd name="T38" fmla="*/ 215 w 215"/>
                <a:gd name="T39" fmla="*/ 36 h 86"/>
                <a:gd name="T40" fmla="*/ 192 w 215"/>
                <a:gd name="T41" fmla="*/ 0 h 86"/>
                <a:gd name="T42" fmla="*/ 143 w 215"/>
                <a:gd name="T43" fmla="*/ 0 h 86"/>
                <a:gd name="T44" fmla="*/ 143 w 215"/>
                <a:gd name="T45" fmla="*/ 55 h 86"/>
                <a:gd name="T46" fmla="*/ 96 w 215"/>
                <a:gd name="T47" fmla="*/ 55 h 86"/>
                <a:gd name="T48" fmla="*/ 185 w 215"/>
                <a:gd name="T49" fmla="*/ 7 h 86"/>
                <a:gd name="T50" fmla="*/ 192 w 215"/>
                <a:gd name="T51" fmla="*/ 7 h 86"/>
                <a:gd name="T52" fmla="*/ 209 w 215"/>
                <a:gd name="T53" fmla="*/ 33 h 86"/>
                <a:gd name="T54" fmla="*/ 185 w 215"/>
                <a:gd name="T55" fmla="*/ 33 h 86"/>
                <a:gd name="T56" fmla="*/ 185 w 215"/>
                <a:gd name="T57" fmla="*/ 7 h 86"/>
                <a:gd name="T58" fmla="*/ 151 w 215"/>
                <a:gd name="T59" fmla="*/ 7 h 86"/>
                <a:gd name="T60" fmla="*/ 182 w 215"/>
                <a:gd name="T61" fmla="*/ 7 h 86"/>
                <a:gd name="T62" fmla="*/ 182 w 215"/>
                <a:gd name="T63" fmla="*/ 33 h 86"/>
                <a:gd name="T64" fmla="*/ 151 w 215"/>
                <a:gd name="T65" fmla="*/ 33 h 86"/>
                <a:gd name="T66" fmla="*/ 151 w 215"/>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6">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5" name="Freeform 14"/>
            <p:cNvSpPr>
              <a:spLocks/>
            </p:cNvSpPr>
            <p:nvPr/>
          </p:nvSpPr>
          <p:spPr bwMode="auto">
            <a:xfrm>
              <a:off x="7253463" y="3922930"/>
              <a:ext cx="741571" cy="336603"/>
            </a:xfrm>
            <a:custGeom>
              <a:avLst/>
              <a:gdLst>
                <a:gd name="T0" fmla="*/ 300 w 366"/>
                <a:gd name="T1" fmla="*/ 40 h 149"/>
                <a:gd name="T2" fmla="*/ 310 w 366"/>
                <a:gd name="T3" fmla="*/ 0 h 149"/>
                <a:gd name="T4" fmla="*/ 366 w 366"/>
                <a:gd name="T5" fmla="*/ 0 h 149"/>
                <a:gd name="T6" fmla="*/ 366 w 366"/>
                <a:gd name="T7" fmla="*/ 22 h 149"/>
                <a:gd name="T8" fmla="*/ 342 w 366"/>
                <a:gd name="T9" fmla="*/ 22 h 149"/>
                <a:gd name="T10" fmla="*/ 300 w 366"/>
                <a:gd name="T11" fmla="*/ 149 h 149"/>
                <a:gd name="T12" fmla="*/ 0 w 366"/>
                <a:gd name="T13" fmla="*/ 149 h 149"/>
                <a:gd name="T14" fmla="*/ 0 w 366"/>
                <a:gd name="T15" fmla="*/ 40 h 149"/>
                <a:gd name="T16" fmla="*/ 300 w 366"/>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9">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6" name="Freeform 15"/>
            <p:cNvSpPr>
              <a:spLocks noEditPoints="1"/>
            </p:cNvSpPr>
            <p:nvPr/>
          </p:nvSpPr>
          <p:spPr bwMode="auto">
            <a:xfrm>
              <a:off x="7579672"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7" name="Freeform 16"/>
            <p:cNvSpPr>
              <a:spLocks noEditPoints="1"/>
            </p:cNvSpPr>
            <p:nvPr/>
          </p:nvSpPr>
          <p:spPr bwMode="auto">
            <a:xfrm>
              <a:off x="8055818" y="4340858"/>
              <a:ext cx="145883" cy="160395"/>
            </a:xfrm>
            <a:custGeom>
              <a:avLst/>
              <a:gdLst>
                <a:gd name="T0" fmla="*/ 0 w 36"/>
                <a:gd name="T1" fmla="*/ 17 h 35"/>
                <a:gd name="T2" fmla="*/ 18 w 36"/>
                <a:gd name="T3" fmla="*/ 35 h 35"/>
                <a:gd name="T4" fmla="*/ 36 w 36"/>
                <a:gd name="T5" fmla="*/ 17 h 35"/>
                <a:gd name="T6" fmla="*/ 18 w 36"/>
                <a:gd name="T7" fmla="*/ 0 h 35"/>
                <a:gd name="T8" fmla="*/ 0 w 36"/>
                <a:gd name="T9" fmla="*/ 17 h 35"/>
                <a:gd name="T10" fmla="*/ 5 w 36"/>
                <a:gd name="T11" fmla="*/ 17 h 35"/>
                <a:gd name="T12" fmla="*/ 18 w 36"/>
                <a:gd name="T13" fmla="*/ 5 h 35"/>
                <a:gd name="T14" fmla="*/ 31 w 36"/>
                <a:gd name="T15" fmla="*/ 17 h 35"/>
                <a:gd name="T16" fmla="*/ 18 w 36"/>
                <a:gd name="T17" fmla="*/ 30 h 35"/>
                <a:gd name="T18" fmla="*/ 5 w 36"/>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8" name="Freeform 17"/>
            <p:cNvSpPr>
              <a:spLocks noEditPoints="1"/>
            </p:cNvSpPr>
            <p:nvPr/>
          </p:nvSpPr>
          <p:spPr bwMode="auto">
            <a:xfrm>
              <a:off x="7413528"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9" name="Freeform 18"/>
            <p:cNvSpPr>
              <a:spLocks/>
            </p:cNvSpPr>
            <p:nvPr/>
          </p:nvSpPr>
          <p:spPr bwMode="auto">
            <a:xfrm>
              <a:off x="1499197" y="2601370"/>
              <a:ext cx="320132" cy="677722"/>
            </a:xfrm>
            <a:custGeom>
              <a:avLst/>
              <a:gdLst>
                <a:gd name="T0" fmla="*/ 122 w 158"/>
                <a:gd name="T1" fmla="*/ 0 h 300"/>
                <a:gd name="T2" fmla="*/ 28 w 158"/>
                <a:gd name="T3" fmla="*/ 0 h 300"/>
                <a:gd name="T4" fmla="*/ 0 w 158"/>
                <a:gd name="T5" fmla="*/ 300 h 300"/>
                <a:gd name="T6" fmla="*/ 158 w 158"/>
                <a:gd name="T7" fmla="*/ 300 h 300"/>
                <a:gd name="T8" fmla="*/ 122 w 158"/>
                <a:gd name="T9" fmla="*/ 0 h 300"/>
              </a:gdLst>
              <a:ahLst/>
              <a:cxnLst>
                <a:cxn ang="0">
                  <a:pos x="T0" y="T1"/>
                </a:cxn>
                <a:cxn ang="0">
                  <a:pos x="T2" y="T3"/>
                </a:cxn>
                <a:cxn ang="0">
                  <a:pos x="T4" y="T5"/>
                </a:cxn>
                <a:cxn ang="0">
                  <a:pos x="T6" y="T7"/>
                </a:cxn>
                <a:cxn ang="0">
                  <a:pos x="T8" y="T9"/>
                </a:cxn>
              </a:cxnLst>
              <a:rect l="0" t="0" r="r" b="b"/>
              <a:pathLst>
                <a:path w="158" h="300">
                  <a:moveTo>
                    <a:pt x="122" y="0"/>
                  </a:moveTo>
                  <a:lnTo>
                    <a:pt x="28" y="0"/>
                  </a:lnTo>
                  <a:lnTo>
                    <a:pt x="0" y="300"/>
                  </a:lnTo>
                  <a:lnTo>
                    <a:pt x="158" y="300"/>
                  </a:lnTo>
                  <a:lnTo>
                    <a:pt x="1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0" name="Freeform 19"/>
            <p:cNvSpPr>
              <a:spLocks/>
            </p:cNvSpPr>
            <p:nvPr/>
          </p:nvSpPr>
          <p:spPr bwMode="auto">
            <a:xfrm>
              <a:off x="1628870" y="1821990"/>
              <a:ext cx="334315" cy="632541"/>
            </a:xfrm>
            <a:custGeom>
              <a:avLst/>
              <a:gdLst>
                <a:gd name="T0" fmla="*/ 14 w 82"/>
                <a:gd name="T1" fmla="*/ 94 h 139"/>
                <a:gd name="T2" fmla="*/ 24 w 82"/>
                <a:gd name="T3" fmla="*/ 111 h 139"/>
                <a:gd name="T4" fmla="*/ 23 w 82"/>
                <a:gd name="T5" fmla="*/ 111 h 139"/>
                <a:gd name="T6" fmla="*/ 8 w 82"/>
                <a:gd name="T7" fmla="*/ 125 h 139"/>
                <a:gd name="T8" fmla="*/ 23 w 82"/>
                <a:gd name="T9" fmla="*/ 139 h 139"/>
                <a:gd name="T10" fmla="*/ 37 w 82"/>
                <a:gd name="T11" fmla="*/ 125 h 139"/>
                <a:gd name="T12" fmla="*/ 31 w 82"/>
                <a:gd name="T13" fmla="*/ 113 h 139"/>
                <a:gd name="T14" fmla="*/ 34 w 82"/>
                <a:gd name="T15" fmla="*/ 113 h 139"/>
                <a:gd name="T16" fmla="*/ 54 w 82"/>
                <a:gd name="T17" fmla="*/ 93 h 139"/>
                <a:gd name="T18" fmla="*/ 51 w 82"/>
                <a:gd name="T19" fmla="*/ 82 h 139"/>
                <a:gd name="T20" fmla="*/ 66 w 82"/>
                <a:gd name="T21" fmla="*/ 59 h 139"/>
                <a:gd name="T22" fmla="*/ 62 w 82"/>
                <a:gd name="T23" fmla="*/ 45 h 139"/>
                <a:gd name="T24" fmla="*/ 82 w 82"/>
                <a:gd name="T25" fmla="*/ 23 h 139"/>
                <a:gd name="T26" fmla="*/ 59 w 82"/>
                <a:gd name="T27" fmla="*/ 0 h 139"/>
                <a:gd name="T28" fmla="*/ 36 w 82"/>
                <a:gd name="T29" fmla="*/ 23 h 139"/>
                <a:gd name="T30" fmla="*/ 38 w 82"/>
                <a:gd name="T31" fmla="*/ 33 h 139"/>
                <a:gd name="T32" fmla="*/ 14 w 82"/>
                <a:gd name="T33" fmla="*/ 59 h 139"/>
                <a:gd name="T34" fmla="*/ 14 w 82"/>
                <a:gd name="T35" fmla="*/ 60 h 139"/>
                <a:gd name="T36" fmla="*/ 0 w 82"/>
                <a:gd name="T37" fmla="*/ 77 h 139"/>
                <a:gd name="T38" fmla="*/ 14 w 82"/>
                <a:gd name="T3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9">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1" name="Freeform 20"/>
            <p:cNvSpPr>
              <a:spLocks/>
            </p:cNvSpPr>
            <p:nvPr/>
          </p:nvSpPr>
          <p:spPr bwMode="auto">
            <a:xfrm>
              <a:off x="2198218" y="2906346"/>
              <a:ext cx="322158" cy="673204"/>
            </a:xfrm>
            <a:custGeom>
              <a:avLst/>
              <a:gdLst>
                <a:gd name="T0" fmla="*/ 123 w 159"/>
                <a:gd name="T1" fmla="*/ 0 h 298"/>
                <a:gd name="T2" fmla="*/ 28 w 159"/>
                <a:gd name="T3" fmla="*/ 0 h 298"/>
                <a:gd name="T4" fmla="*/ 0 w 159"/>
                <a:gd name="T5" fmla="*/ 298 h 298"/>
                <a:gd name="T6" fmla="*/ 159 w 159"/>
                <a:gd name="T7" fmla="*/ 298 h 298"/>
                <a:gd name="T8" fmla="*/ 123 w 159"/>
                <a:gd name="T9" fmla="*/ 0 h 298"/>
              </a:gdLst>
              <a:ahLst/>
              <a:cxnLst>
                <a:cxn ang="0">
                  <a:pos x="T0" y="T1"/>
                </a:cxn>
                <a:cxn ang="0">
                  <a:pos x="T2" y="T3"/>
                </a:cxn>
                <a:cxn ang="0">
                  <a:pos x="T4" y="T5"/>
                </a:cxn>
                <a:cxn ang="0">
                  <a:pos x="T6" y="T7"/>
                </a:cxn>
                <a:cxn ang="0">
                  <a:pos x="T8" y="T9"/>
                </a:cxn>
              </a:cxnLst>
              <a:rect l="0" t="0" r="r" b="b"/>
              <a:pathLst>
                <a:path w="159" h="298">
                  <a:moveTo>
                    <a:pt x="123" y="0"/>
                  </a:moveTo>
                  <a:lnTo>
                    <a:pt x="28" y="0"/>
                  </a:lnTo>
                  <a:lnTo>
                    <a:pt x="0" y="298"/>
                  </a:lnTo>
                  <a:lnTo>
                    <a:pt x="159" y="298"/>
                  </a:lnTo>
                  <a:lnTo>
                    <a:pt x="1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2" name="Freeform 21"/>
            <p:cNvSpPr>
              <a:spLocks/>
            </p:cNvSpPr>
            <p:nvPr/>
          </p:nvSpPr>
          <p:spPr bwMode="auto">
            <a:xfrm>
              <a:off x="2230636" y="2194737"/>
              <a:ext cx="334315" cy="639319"/>
            </a:xfrm>
            <a:custGeom>
              <a:avLst/>
              <a:gdLst>
                <a:gd name="T0" fmla="*/ 14 w 82"/>
                <a:gd name="T1" fmla="*/ 95 h 140"/>
                <a:gd name="T2" fmla="*/ 24 w 82"/>
                <a:gd name="T3" fmla="*/ 111 h 140"/>
                <a:gd name="T4" fmla="*/ 23 w 82"/>
                <a:gd name="T5" fmla="*/ 111 h 140"/>
                <a:gd name="T6" fmla="*/ 8 w 82"/>
                <a:gd name="T7" fmla="*/ 125 h 140"/>
                <a:gd name="T8" fmla="*/ 23 w 82"/>
                <a:gd name="T9" fmla="*/ 140 h 140"/>
                <a:gd name="T10" fmla="*/ 37 w 82"/>
                <a:gd name="T11" fmla="*/ 125 h 140"/>
                <a:gd name="T12" fmla="*/ 31 w 82"/>
                <a:gd name="T13" fmla="*/ 114 h 140"/>
                <a:gd name="T14" fmla="*/ 34 w 82"/>
                <a:gd name="T15" fmla="*/ 114 h 140"/>
                <a:gd name="T16" fmla="*/ 54 w 82"/>
                <a:gd name="T17" fmla="*/ 94 h 140"/>
                <a:gd name="T18" fmla="*/ 51 w 82"/>
                <a:gd name="T19" fmla="*/ 82 h 140"/>
                <a:gd name="T20" fmla="*/ 66 w 82"/>
                <a:gd name="T21" fmla="*/ 59 h 140"/>
                <a:gd name="T22" fmla="*/ 62 w 82"/>
                <a:gd name="T23" fmla="*/ 46 h 140"/>
                <a:gd name="T24" fmla="*/ 82 w 82"/>
                <a:gd name="T25" fmla="*/ 23 h 140"/>
                <a:gd name="T26" fmla="*/ 59 w 82"/>
                <a:gd name="T27" fmla="*/ 0 h 140"/>
                <a:gd name="T28" fmla="*/ 36 w 82"/>
                <a:gd name="T29" fmla="*/ 23 h 140"/>
                <a:gd name="T30" fmla="*/ 38 w 82"/>
                <a:gd name="T31" fmla="*/ 33 h 140"/>
                <a:gd name="T32" fmla="*/ 14 w 82"/>
                <a:gd name="T33" fmla="*/ 59 h 140"/>
                <a:gd name="T34" fmla="*/ 14 w 82"/>
                <a:gd name="T35" fmla="*/ 61 h 140"/>
                <a:gd name="T36" fmla="*/ 0 w 82"/>
                <a:gd name="T37" fmla="*/ 78 h 140"/>
                <a:gd name="T38" fmla="*/ 14 w 82"/>
                <a:gd name="T3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0">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3" name="Freeform 22"/>
            <p:cNvSpPr>
              <a:spLocks noEditPoints="1"/>
            </p:cNvSpPr>
            <p:nvPr/>
          </p:nvSpPr>
          <p:spPr bwMode="auto">
            <a:xfrm>
              <a:off x="1160829" y="2596852"/>
              <a:ext cx="1452750" cy="1868256"/>
            </a:xfrm>
            <a:custGeom>
              <a:avLst/>
              <a:gdLst>
                <a:gd name="T0" fmla="*/ 460 w 717"/>
                <a:gd name="T1" fmla="*/ 706 h 827"/>
                <a:gd name="T2" fmla="*/ 486 w 717"/>
                <a:gd name="T3" fmla="*/ 706 h 827"/>
                <a:gd name="T4" fmla="*/ 486 w 717"/>
                <a:gd name="T5" fmla="*/ 643 h 827"/>
                <a:gd name="T6" fmla="*/ 512 w 717"/>
                <a:gd name="T7" fmla="*/ 643 h 827"/>
                <a:gd name="T8" fmla="*/ 512 w 717"/>
                <a:gd name="T9" fmla="*/ 706 h 827"/>
                <a:gd name="T10" fmla="*/ 687 w 717"/>
                <a:gd name="T11" fmla="*/ 706 h 827"/>
                <a:gd name="T12" fmla="*/ 687 w 717"/>
                <a:gd name="T13" fmla="*/ 728 h 827"/>
                <a:gd name="T14" fmla="*/ 422 w 717"/>
                <a:gd name="T15" fmla="*/ 728 h 827"/>
                <a:gd name="T16" fmla="*/ 422 w 717"/>
                <a:gd name="T17" fmla="*/ 706 h 827"/>
                <a:gd name="T18" fmla="*/ 434 w 717"/>
                <a:gd name="T19" fmla="*/ 706 h 827"/>
                <a:gd name="T20" fmla="*/ 434 w 717"/>
                <a:gd name="T21" fmla="*/ 454 h 827"/>
                <a:gd name="T22" fmla="*/ 398 w 717"/>
                <a:gd name="T23" fmla="*/ 454 h 827"/>
                <a:gd name="T24" fmla="*/ 398 w 717"/>
                <a:gd name="T25" fmla="*/ 0 h 827"/>
                <a:gd name="T26" fmla="*/ 368 w 717"/>
                <a:gd name="T27" fmla="*/ 0 h 827"/>
                <a:gd name="T28" fmla="*/ 368 w 717"/>
                <a:gd name="T29" fmla="*/ 331 h 827"/>
                <a:gd name="T30" fmla="*/ 147 w 717"/>
                <a:gd name="T31" fmla="*/ 331 h 827"/>
                <a:gd name="T32" fmla="*/ 147 w 717"/>
                <a:gd name="T33" fmla="*/ 579 h 827"/>
                <a:gd name="T34" fmla="*/ 42 w 717"/>
                <a:gd name="T35" fmla="*/ 579 h 827"/>
                <a:gd name="T36" fmla="*/ 42 w 717"/>
                <a:gd name="T37" fmla="*/ 494 h 827"/>
                <a:gd name="T38" fmla="*/ 24 w 717"/>
                <a:gd name="T39" fmla="*/ 494 h 827"/>
                <a:gd name="T40" fmla="*/ 24 w 717"/>
                <a:gd name="T41" fmla="*/ 579 h 827"/>
                <a:gd name="T42" fmla="*/ 0 w 717"/>
                <a:gd name="T43" fmla="*/ 579 h 827"/>
                <a:gd name="T44" fmla="*/ 0 w 717"/>
                <a:gd name="T45" fmla="*/ 827 h 827"/>
                <a:gd name="T46" fmla="*/ 147 w 717"/>
                <a:gd name="T47" fmla="*/ 827 h 827"/>
                <a:gd name="T48" fmla="*/ 247 w 717"/>
                <a:gd name="T49" fmla="*/ 827 h 827"/>
                <a:gd name="T50" fmla="*/ 368 w 717"/>
                <a:gd name="T51" fmla="*/ 827 h 827"/>
                <a:gd name="T52" fmla="*/ 394 w 717"/>
                <a:gd name="T53" fmla="*/ 827 h 827"/>
                <a:gd name="T54" fmla="*/ 398 w 717"/>
                <a:gd name="T55" fmla="*/ 827 h 827"/>
                <a:gd name="T56" fmla="*/ 398 w 717"/>
                <a:gd name="T57" fmla="*/ 827 h 827"/>
                <a:gd name="T58" fmla="*/ 717 w 717"/>
                <a:gd name="T59" fmla="*/ 827 h 827"/>
                <a:gd name="T60" fmla="*/ 717 w 717"/>
                <a:gd name="T61" fmla="*/ 454 h 827"/>
                <a:gd name="T62" fmla="*/ 460 w 717"/>
                <a:gd name="T63" fmla="*/ 454 h 827"/>
                <a:gd name="T64" fmla="*/ 460 w 717"/>
                <a:gd name="T65" fmla="*/ 706 h 827"/>
                <a:gd name="T66" fmla="*/ 687 w 717"/>
                <a:gd name="T67" fmla="*/ 801 h 827"/>
                <a:gd name="T68" fmla="*/ 422 w 717"/>
                <a:gd name="T69" fmla="*/ 801 h 827"/>
                <a:gd name="T70" fmla="*/ 422 w 717"/>
                <a:gd name="T71" fmla="*/ 778 h 827"/>
                <a:gd name="T72" fmla="*/ 687 w 717"/>
                <a:gd name="T73" fmla="*/ 778 h 827"/>
                <a:gd name="T74" fmla="*/ 687 w 717"/>
                <a:gd name="T75" fmla="*/ 801 h 827"/>
                <a:gd name="T76" fmla="*/ 687 w 717"/>
                <a:gd name="T77" fmla="*/ 762 h 827"/>
                <a:gd name="T78" fmla="*/ 422 w 717"/>
                <a:gd name="T79" fmla="*/ 762 h 827"/>
                <a:gd name="T80" fmla="*/ 422 w 717"/>
                <a:gd name="T81" fmla="*/ 740 h 827"/>
                <a:gd name="T82" fmla="*/ 687 w 717"/>
                <a:gd name="T83" fmla="*/ 740 h 827"/>
                <a:gd name="T84" fmla="*/ 687 w 717"/>
                <a:gd name="T85" fmla="*/ 76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82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4" name="Freeform 23"/>
            <p:cNvSpPr>
              <a:spLocks noEditPoints="1"/>
            </p:cNvSpPr>
            <p:nvPr/>
          </p:nvSpPr>
          <p:spPr bwMode="auto">
            <a:xfrm>
              <a:off x="2690573" y="2185700"/>
              <a:ext cx="1201508" cy="2301998"/>
            </a:xfrm>
            <a:custGeom>
              <a:avLst/>
              <a:gdLst>
                <a:gd name="T0" fmla="*/ 247 w 593"/>
                <a:gd name="T1" fmla="*/ 168 h 1019"/>
                <a:gd name="T2" fmla="*/ 247 w 593"/>
                <a:gd name="T3" fmla="*/ 1019 h 1019"/>
                <a:gd name="T4" fmla="*/ 346 w 593"/>
                <a:gd name="T5" fmla="*/ 1019 h 1019"/>
                <a:gd name="T6" fmla="*/ 346 w 593"/>
                <a:gd name="T7" fmla="*/ 0 h 1019"/>
                <a:gd name="T8" fmla="*/ 45 w 593"/>
                <a:gd name="T9" fmla="*/ 964 h 1019"/>
                <a:gd name="T10" fmla="*/ 97 w 593"/>
                <a:gd name="T11" fmla="*/ 964 h 1019"/>
                <a:gd name="T12" fmla="*/ 45 w 593"/>
                <a:gd name="T13" fmla="*/ 737 h 1019"/>
                <a:gd name="T14" fmla="*/ 97 w 593"/>
                <a:gd name="T15" fmla="*/ 706 h 1019"/>
                <a:gd name="T16" fmla="*/ 97 w 593"/>
                <a:gd name="T17" fmla="*/ 611 h 1019"/>
                <a:gd name="T18" fmla="*/ 45 w 593"/>
                <a:gd name="T19" fmla="*/ 571 h 1019"/>
                <a:gd name="T20" fmla="*/ 97 w 593"/>
                <a:gd name="T21" fmla="*/ 571 h 1019"/>
                <a:gd name="T22" fmla="*/ 45 w 593"/>
                <a:gd name="T23" fmla="*/ 351 h 1019"/>
                <a:gd name="T24" fmla="*/ 185 w 593"/>
                <a:gd name="T25" fmla="*/ 964 h 1019"/>
                <a:gd name="T26" fmla="*/ 185 w 593"/>
                <a:gd name="T27" fmla="*/ 868 h 1019"/>
                <a:gd name="T28" fmla="*/ 135 w 593"/>
                <a:gd name="T29" fmla="*/ 831 h 1019"/>
                <a:gd name="T30" fmla="*/ 185 w 593"/>
                <a:gd name="T31" fmla="*/ 831 h 1019"/>
                <a:gd name="T32" fmla="*/ 135 w 593"/>
                <a:gd name="T33" fmla="*/ 611 h 1019"/>
                <a:gd name="T34" fmla="*/ 185 w 593"/>
                <a:gd name="T35" fmla="*/ 571 h 1019"/>
                <a:gd name="T36" fmla="*/ 185 w 593"/>
                <a:gd name="T37" fmla="*/ 476 h 1019"/>
                <a:gd name="T38" fmla="*/ 135 w 593"/>
                <a:gd name="T39" fmla="*/ 446 h 1019"/>
                <a:gd name="T40" fmla="*/ 185 w 593"/>
                <a:gd name="T41" fmla="*/ 446 h 1019"/>
                <a:gd name="T42" fmla="*/ 254 w 593"/>
                <a:gd name="T43" fmla="*/ 351 h 1019"/>
                <a:gd name="T44" fmla="*/ 342 w 593"/>
                <a:gd name="T45" fmla="*/ 480 h 1019"/>
                <a:gd name="T46" fmla="*/ 342 w 593"/>
                <a:gd name="T47" fmla="*/ 351 h 1019"/>
                <a:gd name="T48" fmla="*/ 551 w 593"/>
                <a:gd name="T49" fmla="*/ 220 h 1019"/>
                <a:gd name="T50" fmla="*/ 501 w 593"/>
                <a:gd name="T51" fmla="*/ 220 h 1019"/>
                <a:gd name="T52" fmla="*/ 551 w 593"/>
                <a:gd name="T53" fmla="*/ 446 h 1019"/>
                <a:gd name="T54" fmla="*/ 501 w 593"/>
                <a:gd name="T55" fmla="*/ 476 h 1019"/>
                <a:gd name="T56" fmla="*/ 501 w 593"/>
                <a:gd name="T57" fmla="*/ 571 h 1019"/>
                <a:gd name="T58" fmla="*/ 551 w 593"/>
                <a:gd name="T59" fmla="*/ 611 h 1019"/>
                <a:gd name="T60" fmla="*/ 501 w 593"/>
                <a:gd name="T61" fmla="*/ 611 h 1019"/>
                <a:gd name="T62" fmla="*/ 551 w 593"/>
                <a:gd name="T63" fmla="*/ 831 h 1019"/>
                <a:gd name="T64" fmla="*/ 501 w 593"/>
                <a:gd name="T65" fmla="*/ 868 h 1019"/>
                <a:gd name="T66" fmla="*/ 501 w 593"/>
                <a:gd name="T67" fmla="*/ 964 h 1019"/>
                <a:gd name="T68" fmla="*/ 460 w 593"/>
                <a:gd name="T69" fmla="*/ 220 h 1019"/>
                <a:gd name="T70" fmla="*/ 410 w 593"/>
                <a:gd name="T71" fmla="*/ 220 h 1019"/>
                <a:gd name="T72" fmla="*/ 460 w 593"/>
                <a:gd name="T73" fmla="*/ 446 h 1019"/>
                <a:gd name="T74" fmla="*/ 410 w 593"/>
                <a:gd name="T75" fmla="*/ 476 h 1019"/>
                <a:gd name="T76" fmla="*/ 410 w 593"/>
                <a:gd name="T77" fmla="*/ 571 h 1019"/>
                <a:gd name="T78" fmla="*/ 460 w 593"/>
                <a:gd name="T79" fmla="*/ 611 h 1019"/>
                <a:gd name="T80" fmla="*/ 410 w 593"/>
                <a:gd name="T81" fmla="*/ 611 h 1019"/>
                <a:gd name="T82" fmla="*/ 460 w 593"/>
                <a:gd name="T83" fmla="*/ 831 h 1019"/>
                <a:gd name="T84" fmla="*/ 410 w 593"/>
                <a:gd name="T85" fmla="*/ 868 h 1019"/>
                <a:gd name="T86" fmla="*/ 410 w 593"/>
                <a:gd name="T87" fmla="*/ 964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1019">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6" name="Freeform 25"/>
            <p:cNvSpPr>
              <a:spLocks/>
            </p:cNvSpPr>
            <p:nvPr/>
          </p:nvSpPr>
          <p:spPr bwMode="auto">
            <a:xfrm>
              <a:off x="4193976" y="3685726"/>
              <a:ext cx="174249" cy="792936"/>
            </a:xfrm>
            <a:custGeom>
              <a:avLst/>
              <a:gdLst>
                <a:gd name="T0" fmla="*/ 21 w 43"/>
                <a:gd name="T1" fmla="*/ 0 h 174"/>
                <a:gd name="T2" fmla="*/ 0 w 43"/>
                <a:gd name="T3" fmla="*/ 21 h 174"/>
                <a:gd name="T4" fmla="*/ 0 w 43"/>
                <a:gd name="T5" fmla="*/ 170 h 174"/>
                <a:gd name="T6" fmla="*/ 1 w 43"/>
                <a:gd name="T7" fmla="*/ 174 h 174"/>
                <a:gd name="T8" fmla="*/ 42 w 43"/>
                <a:gd name="T9" fmla="*/ 174 h 174"/>
                <a:gd name="T10" fmla="*/ 43 w 43"/>
                <a:gd name="T11" fmla="*/ 170 h 174"/>
                <a:gd name="T12" fmla="*/ 43 w 43"/>
                <a:gd name="T13" fmla="*/ 21 h 174"/>
                <a:gd name="T14" fmla="*/ 21 w 4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4">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7" name="Freeform 26"/>
            <p:cNvSpPr>
              <a:spLocks/>
            </p:cNvSpPr>
            <p:nvPr/>
          </p:nvSpPr>
          <p:spPr bwMode="auto">
            <a:xfrm>
              <a:off x="4416853" y="3834825"/>
              <a:ext cx="172223" cy="643837"/>
            </a:xfrm>
            <a:custGeom>
              <a:avLst/>
              <a:gdLst>
                <a:gd name="T0" fmla="*/ 21 w 42"/>
                <a:gd name="T1" fmla="*/ 0 h 141"/>
                <a:gd name="T2" fmla="*/ 0 w 42"/>
                <a:gd name="T3" fmla="*/ 22 h 141"/>
                <a:gd name="T4" fmla="*/ 0 w 42"/>
                <a:gd name="T5" fmla="*/ 141 h 141"/>
                <a:gd name="T6" fmla="*/ 42 w 42"/>
                <a:gd name="T7" fmla="*/ 141 h 141"/>
                <a:gd name="T8" fmla="*/ 42 w 42"/>
                <a:gd name="T9" fmla="*/ 22 h 141"/>
                <a:gd name="T10" fmla="*/ 21 w 42"/>
                <a:gd name="T11" fmla="*/ 0 h 141"/>
              </a:gdLst>
              <a:ahLst/>
              <a:cxnLst>
                <a:cxn ang="0">
                  <a:pos x="T0" y="T1"/>
                </a:cxn>
                <a:cxn ang="0">
                  <a:pos x="T2" y="T3"/>
                </a:cxn>
                <a:cxn ang="0">
                  <a:pos x="T4" y="T5"/>
                </a:cxn>
                <a:cxn ang="0">
                  <a:pos x="T6" y="T7"/>
                </a:cxn>
                <a:cxn ang="0">
                  <a:pos x="T8" y="T9"/>
                </a:cxn>
                <a:cxn ang="0">
                  <a:pos x="T10" y="T11"/>
                </a:cxn>
              </a:cxnLst>
              <a:rect l="0" t="0" r="r" b="b"/>
              <a:pathLst>
                <a:path w="42" h="141">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8" name="Freeform 27"/>
            <p:cNvSpPr>
              <a:spLocks/>
            </p:cNvSpPr>
            <p:nvPr/>
          </p:nvSpPr>
          <p:spPr bwMode="auto">
            <a:xfrm>
              <a:off x="4662016" y="3807716"/>
              <a:ext cx="480198" cy="679982"/>
            </a:xfrm>
            <a:custGeom>
              <a:avLst/>
              <a:gdLst>
                <a:gd name="T0" fmla="*/ 148 w 237"/>
                <a:gd name="T1" fmla="*/ 89 h 301"/>
                <a:gd name="T2" fmla="*/ 0 w 237"/>
                <a:gd name="T3" fmla="*/ 53 h 301"/>
                <a:gd name="T4" fmla="*/ 0 w 237"/>
                <a:gd name="T5" fmla="*/ 301 h 301"/>
                <a:gd name="T6" fmla="*/ 237 w 237"/>
                <a:gd name="T7" fmla="*/ 301 h 301"/>
                <a:gd name="T8" fmla="*/ 237 w 237"/>
                <a:gd name="T9" fmla="*/ 242 h 301"/>
                <a:gd name="T10" fmla="*/ 237 w 237"/>
                <a:gd name="T11" fmla="*/ 109 h 301"/>
                <a:gd name="T12" fmla="*/ 237 w 237"/>
                <a:gd name="T13" fmla="*/ 0 h 301"/>
                <a:gd name="T14" fmla="*/ 148 w 237"/>
                <a:gd name="T15" fmla="*/ 0 h 301"/>
                <a:gd name="T16" fmla="*/ 148 w 237"/>
                <a:gd name="T17" fmla="*/ 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01">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29" name="Freeform 28"/>
            <p:cNvSpPr>
              <a:spLocks noEditPoints="1"/>
            </p:cNvSpPr>
            <p:nvPr/>
          </p:nvSpPr>
          <p:spPr bwMode="auto">
            <a:xfrm>
              <a:off x="5182737" y="4067510"/>
              <a:ext cx="932029" cy="442779"/>
            </a:xfrm>
            <a:custGeom>
              <a:avLst/>
              <a:gdLst>
                <a:gd name="T0" fmla="*/ 0 w 460"/>
                <a:gd name="T1" fmla="*/ 196 h 196"/>
                <a:gd name="T2" fmla="*/ 460 w 460"/>
                <a:gd name="T3" fmla="*/ 0 h 196"/>
                <a:gd name="T4" fmla="*/ 74 w 460"/>
                <a:gd name="T5" fmla="*/ 156 h 196"/>
                <a:gd name="T6" fmla="*/ 20 w 460"/>
                <a:gd name="T7" fmla="*/ 107 h 196"/>
                <a:gd name="T8" fmla="*/ 74 w 460"/>
                <a:gd name="T9" fmla="*/ 156 h 196"/>
                <a:gd name="T10" fmla="*/ 20 w 460"/>
                <a:gd name="T11" fmla="*/ 91 h 196"/>
                <a:gd name="T12" fmla="*/ 74 w 460"/>
                <a:gd name="T13" fmla="*/ 41 h 196"/>
                <a:gd name="T14" fmla="*/ 146 w 460"/>
                <a:gd name="T15" fmla="*/ 156 h 196"/>
                <a:gd name="T16" fmla="*/ 92 w 460"/>
                <a:gd name="T17" fmla="*/ 107 h 196"/>
                <a:gd name="T18" fmla="*/ 146 w 460"/>
                <a:gd name="T19" fmla="*/ 156 h 196"/>
                <a:gd name="T20" fmla="*/ 92 w 460"/>
                <a:gd name="T21" fmla="*/ 91 h 196"/>
                <a:gd name="T22" fmla="*/ 146 w 460"/>
                <a:gd name="T23" fmla="*/ 41 h 196"/>
                <a:gd name="T24" fmla="*/ 223 w 460"/>
                <a:gd name="T25" fmla="*/ 156 h 196"/>
                <a:gd name="T26" fmla="*/ 167 w 460"/>
                <a:gd name="T27" fmla="*/ 107 h 196"/>
                <a:gd name="T28" fmla="*/ 223 w 460"/>
                <a:gd name="T29" fmla="*/ 156 h 196"/>
                <a:gd name="T30" fmla="*/ 167 w 460"/>
                <a:gd name="T31" fmla="*/ 91 h 196"/>
                <a:gd name="T32" fmla="*/ 223 w 460"/>
                <a:gd name="T33" fmla="*/ 41 h 196"/>
                <a:gd name="T34" fmla="*/ 295 w 460"/>
                <a:gd name="T35" fmla="*/ 156 h 196"/>
                <a:gd name="T36" fmla="*/ 241 w 460"/>
                <a:gd name="T37" fmla="*/ 107 h 196"/>
                <a:gd name="T38" fmla="*/ 295 w 460"/>
                <a:gd name="T39" fmla="*/ 156 h 196"/>
                <a:gd name="T40" fmla="*/ 241 w 460"/>
                <a:gd name="T41" fmla="*/ 91 h 196"/>
                <a:gd name="T42" fmla="*/ 295 w 460"/>
                <a:gd name="T43" fmla="*/ 41 h 196"/>
                <a:gd name="T44" fmla="*/ 369 w 460"/>
                <a:gd name="T45" fmla="*/ 156 h 196"/>
                <a:gd name="T46" fmla="*/ 313 w 460"/>
                <a:gd name="T47" fmla="*/ 107 h 196"/>
                <a:gd name="T48" fmla="*/ 369 w 460"/>
                <a:gd name="T49" fmla="*/ 156 h 196"/>
                <a:gd name="T50" fmla="*/ 313 w 460"/>
                <a:gd name="T51" fmla="*/ 91 h 196"/>
                <a:gd name="T52" fmla="*/ 369 w 460"/>
                <a:gd name="T53" fmla="*/ 41 h 196"/>
                <a:gd name="T54" fmla="*/ 442 w 460"/>
                <a:gd name="T55" fmla="*/ 156 h 196"/>
                <a:gd name="T56" fmla="*/ 386 w 460"/>
                <a:gd name="T57" fmla="*/ 107 h 196"/>
                <a:gd name="T58" fmla="*/ 442 w 460"/>
                <a:gd name="T59" fmla="*/ 156 h 196"/>
                <a:gd name="T60" fmla="*/ 386 w 460"/>
                <a:gd name="T61" fmla="*/ 91 h 196"/>
                <a:gd name="T62" fmla="*/ 442 w 460"/>
                <a:gd name="T63"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0" h="196">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0" name="Freeform 29"/>
            <p:cNvSpPr>
              <a:spLocks/>
            </p:cNvSpPr>
            <p:nvPr/>
          </p:nvSpPr>
          <p:spPr bwMode="auto">
            <a:xfrm>
              <a:off x="5182737" y="3776089"/>
              <a:ext cx="927977" cy="237204"/>
            </a:xfrm>
            <a:custGeom>
              <a:avLst/>
              <a:gdLst>
                <a:gd name="T0" fmla="*/ 228 w 228"/>
                <a:gd name="T1" fmla="*/ 33 h 52"/>
                <a:gd name="T2" fmla="*/ 190 w 228"/>
                <a:gd name="T3" fmla="*/ 33 h 52"/>
                <a:gd name="T4" fmla="*/ 190 w 228"/>
                <a:gd name="T5" fmla="*/ 11 h 52"/>
                <a:gd name="T6" fmla="*/ 179 w 228"/>
                <a:gd name="T7" fmla="*/ 0 h 52"/>
                <a:gd name="T8" fmla="*/ 169 w 228"/>
                <a:gd name="T9" fmla="*/ 11 h 52"/>
                <a:gd name="T10" fmla="*/ 169 w 228"/>
                <a:gd name="T11" fmla="*/ 33 h 52"/>
                <a:gd name="T12" fmla="*/ 0 w 228"/>
                <a:gd name="T13" fmla="*/ 33 h 52"/>
                <a:gd name="T14" fmla="*/ 0 w 228"/>
                <a:gd name="T15" fmla="*/ 52 h 52"/>
                <a:gd name="T16" fmla="*/ 228 w 228"/>
                <a:gd name="T17" fmla="*/ 52 h 52"/>
                <a:gd name="T18" fmla="*/ 228 w 228"/>
                <a:gd name="T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1" name="Freeform 30"/>
            <p:cNvSpPr>
              <a:spLocks/>
            </p:cNvSpPr>
            <p:nvPr/>
          </p:nvSpPr>
          <p:spPr bwMode="auto">
            <a:xfrm>
              <a:off x="8349609"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2" name="Freeform 31"/>
            <p:cNvSpPr>
              <a:spLocks/>
            </p:cNvSpPr>
            <p:nvPr/>
          </p:nvSpPr>
          <p:spPr bwMode="auto">
            <a:xfrm>
              <a:off x="8483335"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3" name="Freeform 32"/>
            <p:cNvSpPr>
              <a:spLocks/>
            </p:cNvSpPr>
            <p:nvPr/>
          </p:nvSpPr>
          <p:spPr bwMode="auto">
            <a:xfrm>
              <a:off x="8617061"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4" name="Freeform 33"/>
            <p:cNvSpPr>
              <a:spLocks/>
            </p:cNvSpPr>
            <p:nvPr/>
          </p:nvSpPr>
          <p:spPr bwMode="auto">
            <a:xfrm>
              <a:off x="8756866"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5" name="Freeform 34"/>
            <p:cNvSpPr>
              <a:spLocks/>
            </p:cNvSpPr>
            <p:nvPr/>
          </p:nvSpPr>
          <p:spPr bwMode="auto">
            <a:xfrm>
              <a:off x="889059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6" name="Freeform 35"/>
            <p:cNvSpPr>
              <a:spLocks/>
            </p:cNvSpPr>
            <p:nvPr/>
          </p:nvSpPr>
          <p:spPr bwMode="auto">
            <a:xfrm>
              <a:off x="9024318"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7" name="Freeform 36"/>
            <p:cNvSpPr>
              <a:spLocks/>
            </p:cNvSpPr>
            <p:nvPr/>
          </p:nvSpPr>
          <p:spPr bwMode="auto">
            <a:xfrm>
              <a:off x="9164122"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8" name="Freeform 37"/>
            <p:cNvSpPr>
              <a:spLocks/>
            </p:cNvSpPr>
            <p:nvPr/>
          </p:nvSpPr>
          <p:spPr bwMode="auto">
            <a:xfrm>
              <a:off x="929784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39" name="Freeform 38"/>
            <p:cNvSpPr>
              <a:spLocks/>
            </p:cNvSpPr>
            <p:nvPr/>
          </p:nvSpPr>
          <p:spPr bwMode="auto">
            <a:xfrm>
              <a:off x="9431573"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0" name="Freeform 39"/>
            <p:cNvSpPr>
              <a:spLocks/>
            </p:cNvSpPr>
            <p:nvPr/>
          </p:nvSpPr>
          <p:spPr bwMode="auto">
            <a:xfrm>
              <a:off x="9569352"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1" name="Freeform 40"/>
            <p:cNvSpPr>
              <a:spLocks/>
            </p:cNvSpPr>
            <p:nvPr/>
          </p:nvSpPr>
          <p:spPr bwMode="auto">
            <a:xfrm>
              <a:off x="9705104"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2" name="Freeform 41"/>
            <p:cNvSpPr>
              <a:spLocks/>
            </p:cNvSpPr>
            <p:nvPr/>
          </p:nvSpPr>
          <p:spPr bwMode="auto">
            <a:xfrm>
              <a:off x="9838830"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3" name="Freeform 42"/>
            <p:cNvSpPr>
              <a:spLocks/>
            </p:cNvSpPr>
            <p:nvPr/>
          </p:nvSpPr>
          <p:spPr bwMode="auto">
            <a:xfrm>
              <a:off x="9972556"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4" name="Freeform 43"/>
            <p:cNvSpPr>
              <a:spLocks/>
            </p:cNvSpPr>
            <p:nvPr/>
          </p:nvSpPr>
          <p:spPr bwMode="auto">
            <a:xfrm>
              <a:off x="10112360"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5" name="Freeform 44"/>
            <p:cNvSpPr>
              <a:spLocks/>
            </p:cNvSpPr>
            <p:nvPr/>
          </p:nvSpPr>
          <p:spPr bwMode="auto">
            <a:xfrm>
              <a:off x="10246086"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6" name="Freeform 45"/>
            <p:cNvSpPr>
              <a:spLocks/>
            </p:cNvSpPr>
            <p:nvPr/>
          </p:nvSpPr>
          <p:spPr bwMode="auto">
            <a:xfrm>
              <a:off x="1037981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7" name="Freeform 46"/>
            <p:cNvSpPr>
              <a:spLocks/>
            </p:cNvSpPr>
            <p:nvPr/>
          </p:nvSpPr>
          <p:spPr bwMode="auto">
            <a:xfrm>
              <a:off x="10517590"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8" name="Freeform 47"/>
            <p:cNvSpPr>
              <a:spLocks/>
            </p:cNvSpPr>
            <p:nvPr/>
          </p:nvSpPr>
          <p:spPr bwMode="auto">
            <a:xfrm>
              <a:off x="10653343"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49" name="Freeform 48"/>
            <p:cNvSpPr>
              <a:spLocks/>
            </p:cNvSpPr>
            <p:nvPr/>
          </p:nvSpPr>
          <p:spPr bwMode="auto">
            <a:xfrm>
              <a:off x="1078706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0" name="Freeform 49"/>
            <p:cNvSpPr>
              <a:spLocks/>
            </p:cNvSpPr>
            <p:nvPr/>
          </p:nvSpPr>
          <p:spPr bwMode="auto">
            <a:xfrm>
              <a:off x="10920794"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1" name="Freeform 50"/>
            <p:cNvSpPr>
              <a:spLocks/>
            </p:cNvSpPr>
            <p:nvPr/>
          </p:nvSpPr>
          <p:spPr bwMode="auto">
            <a:xfrm>
              <a:off x="11060598"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2" name="Freeform 51"/>
            <p:cNvSpPr>
              <a:spLocks/>
            </p:cNvSpPr>
            <p:nvPr/>
          </p:nvSpPr>
          <p:spPr bwMode="auto">
            <a:xfrm>
              <a:off x="5421823" y="2531339"/>
              <a:ext cx="99282" cy="47441"/>
            </a:xfrm>
            <a:custGeom>
              <a:avLst/>
              <a:gdLst>
                <a:gd name="T0" fmla="*/ 0 w 49"/>
                <a:gd name="T1" fmla="*/ 21 h 21"/>
                <a:gd name="T2" fmla="*/ 49 w 49"/>
                <a:gd name="T3" fmla="*/ 21 h 21"/>
                <a:gd name="T4" fmla="*/ 26 w 49"/>
                <a:gd name="T5" fmla="*/ 0 h 21"/>
                <a:gd name="T6" fmla="*/ 0 w 49"/>
                <a:gd name="T7" fmla="*/ 21 h 21"/>
              </a:gdLst>
              <a:ahLst/>
              <a:cxnLst>
                <a:cxn ang="0">
                  <a:pos x="T0" y="T1"/>
                </a:cxn>
                <a:cxn ang="0">
                  <a:pos x="T2" y="T3"/>
                </a:cxn>
                <a:cxn ang="0">
                  <a:pos x="T4" y="T5"/>
                </a:cxn>
                <a:cxn ang="0">
                  <a:pos x="T6" y="T7"/>
                </a:cxn>
              </a:cxnLst>
              <a:rect l="0" t="0" r="r" b="b"/>
              <a:pathLst>
                <a:path w="49" h="21">
                  <a:moveTo>
                    <a:pt x="0" y="21"/>
                  </a:moveTo>
                  <a:lnTo>
                    <a:pt x="49"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3" name="Freeform 52"/>
            <p:cNvSpPr>
              <a:spLocks/>
            </p:cNvSpPr>
            <p:nvPr/>
          </p:nvSpPr>
          <p:spPr bwMode="auto">
            <a:xfrm>
              <a:off x="5251627" y="2531339"/>
              <a:ext cx="97255" cy="47441"/>
            </a:xfrm>
            <a:custGeom>
              <a:avLst/>
              <a:gdLst>
                <a:gd name="T0" fmla="*/ 0 w 48"/>
                <a:gd name="T1" fmla="*/ 21 h 21"/>
                <a:gd name="T2" fmla="*/ 48 w 48"/>
                <a:gd name="T3" fmla="*/ 21 h 21"/>
                <a:gd name="T4" fmla="*/ 26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4" name="Freeform 53"/>
            <p:cNvSpPr>
              <a:spLocks/>
            </p:cNvSpPr>
            <p:nvPr/>
          </p:nvSpPr>
          <p:spPr bwMode="auto">
            <a:xfrm>
              <a:off x="5320516" y="2445495"/>
              <a:ext cx="133726" cy="133286"/>
            </a:xfrm>
            <a:custGeom>
              <a:avLst/>
              <a:gdLst>
                <a:gd name="T0" fmla="*/ 36 w 66"/>
                <a:gd name="T1" fmla="*/ 0 h 59"/>
                <a:gd name="T2" fmla="*/ 0 w 66"/>
                <a:gd name="T3" fmla="*/ 30 h 59"/>
                <a:gd name="T4" fmla="*/ 32 w 66"/>
                <a:gd name="T5" fmla="*/ 59 h 59"/>
                <a:gd name="T6" fmla="*/ 32 w 66"/>
                <a:gd name="T7" fmla="*/ 59 h 59"/>
                <a:gd name="T8" fmla="*/ 66 w 66"/>
                <a:gd name="T9" fmla="*/ 28 h 59"/>
                <a:gd name="T10" fmla="*/ 36 w 66"/>
                <a:gd name="T11" fmla="*/ 0 h 59"/>
                <a:gd name="T12" fmla="*/ 36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5" name="Freeform 54"/>
            <p:cNvSpPr>
              <a:spLocks/>
            </p:cNvSpPr>
            <p:nvPr/>
          </p:nvSpPr>
          <p:spPr bwMode="auto">
            <a:xfrm>
              <a:off x="5077378" y="2445495"/>
              <a:ext cx="109412" cy="142322"/>
            </a:xfrm>
            <a:custGeom>
              <a:avLst/>
              <a:gdLst>
                <a:gd name="T0" fmla="*/ 28 w 54"/>
                <a:gd name="T1" fmla="*/ 36 h 63"/>
                <a:gd name="T2" fmla="*/ 28 w 54"/>
                <a:gd name="T3" fmla="*/ 22 h 63"/>
                <a:gd name="T4" fmla="*/ 28 w 54"/>
                <a:gd name="T5" fmla="*/ 22 h 63"/>
                <a:gd name="T6" fmla="*/ 28 w 54"/>
                <a:gd name="T7" fmla="*/ 22 h 63"/>
                <a:gd name="T8" fmla="*/ 54 w 54"/>
                <a:gd name="T9" fmla="*/ 0 h 63"/>
                <a:gd name="T10" fmla="*/ 26 w 54"/>
                <a:gd name="T11" fmla="*/ 0 h 63"/>
                <a:gd name="T12" fmla="*/ 0 w 54"/>
                <a:gd name="T13" fmla="*/ 32 h 63"/>
                <a:gd name="T14" fmla="*/ 26 w 54"/>
                <a:gd name="T15" fmla="*/ 63 h 63"/>
                <a:gd name="T16" fmla="*/ 26 w 54"/>
                <a:gd name="T17" fmla="*/ 59 h 63"/>
                <a:gd name="T18" fmla="*/ 50 w 54"/>
                <a:gd name="T19" fmla="*/ 59 h 63"/>
                <a:gd name="T20" fmla="*/ 28 w 54"/>
                <a:gd name="T21" fmla="*/ 38 h 63"/>
                <a:gd name="T22" fmla="*/ 28 w 54"/>
                <a:gd name="T2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6" name="Freeform 55"/>
            <p:cNvSpPr>
              <a:spLocks/>
            </p:cNvSpPr>
            <p:nvPr/>
          </p:nvSpPr>
          <p:spPr bwMode="auto">
            <a:xfrm>
              <a:off x="5154371" y="2445495"/>
              <a:ext cx="129674" cy="133286"/>
            </a:xfrm>
            <a:custGeom>
              <a:avLst/>
              <a:gdLst>
                <a:gd name="T0" fmla="*/ 34 w 64"/>
                <a:gd name="T1" fmla="*/ 0 h 59"/>
                <a:gd name="T2" fmla="*/ 0 w 64"/>
                <a:gd name="T3" fmla="*/ 30 h 59"/>
                <a:gd name="T4" fmla="*/ 30 w 64"/>
                <a:gd name="T5" fmla="*/ 59 h 59"/>
                <a:gd name="T6" fmla="*/ 64 w 64"/>
                <a:gd name="T7" fmla="*/ 28 h 59"/>
                <a:gd name="T8" fmla="*/ 34 w 64"/>
                <a:gd name="T9" fmla="*/ 0 h 59"/>
                <a:gd name="T10" fmla="*/ 34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34" y="0"/>
                  </a:moveTo>
                  <a:lnTo>
                    <a:pt x="0" y="30"/>
                  </a:lnTo>
                  <a:lnTo>
                    <a:pt x="30" y="59"/>
                  </a:lnTo>
                  <a:lnTo>
                    <a:pt x="64" y="28"/>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7" name="Freeform 56"/>
            <p:cNvSpPr>
              <a:spLocks/>
            </p:cNvSpPr>
            <p:nvPr/>
          </p:nvSpPr>
          <p:spPr bwMode="auto">
            <a:xfrm>
              <a:off x="5429928" y="2445495"/>
              <a:ext cx="95230" cy="49700"/>
            </a:xfrm>
            <a:custGeom>
              <a:avLst/>
              <a:gdLst>
                <a:gd name="T0" fmla="*/ 47 w 47"/>
                <a:gd name="T1" fmla="*/ 0 h 22"/>
                <a:gd name="T2" fmla="*/ 0 w 47"/>
                <a:gd name="T3" fmla="*/ 0 h 22"/>
                <a:gd name="T4" fmla="*/ 22 w 47"/>
                <a:gd name="T5" fmla="*/ 22 h 22"/>
                <a:gd name="T6" fmla="*/ 47 w 47"/>
                <a:gd name="T7" fmla="*/ 0 h 22"/>
              </a:gdLst>
              <a:ahLst/>
              <a:cxnLst>
                <a:cxn ang="0">
                  <a:pos x="T0" y="T1"/>
                </a:cxn>
                <a:cxn ang="0">
                  <a:pos x="T2" y="T3"/>
                </a:cxn>
                <a:cxn ang="0">
                  <a:pos x="T4" y="T5"/>
                </a:cxn>
                <a:cxn ang="0">
                  <a:pos x="T6" y="T7"/>
                </a:cxn>
              </a:cxnLst>
              <a:rect l="0" t="0" r="r" b="b"/>
              <a:pathLst>
                <a:path w="47" h="22">
                  <a:moveTo>
                    <a:pt x="47" y="0"/>
                  </a:moveTo>
                  <a:lnTo>
                    <a:pt x="0" y="0"/>
                  </a:lnTo>
                  <a:lnTo>
                    <a:pt x="22" y="22"/>
                  </a:lnTo>
                  <a:lnTo>
                    <a:pt x="4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8" name="Freeform 57"/>
            <p:cNvSpPr>
              <a:spLocks/>
            </p:cNvSpPr>
            <p:nvPr/>
          </p:nvSpPr>
          <p:spPr bwMode="auto">
            <a:xfrm>
              <a:off x="5259731" y="2445495"/>
              <a:ext cx="93203" cy="49700"/>
            </a:xfrm>
            <a:custGeom>
              <a:avLst/>
              <a:gdLst>
                <a:gd name="T0" fmla="*/ 46 w 46"/>
                <a:gd name="T1" fmla="*/ 0 h 22"/>
                <a:gd name="T2" fmla="*/ 0 w 46"/>
                <a:gd name="T3" fmla="*/ 0 h 22"/>
                <a:gd name="T4" fmla="*/ 22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2" y="22"/>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0" name="Freeform 59"/>
            <p:cNvSpPr>
              <a:spLocks/>
            </p:cNvSpPr>
            <p:nvPr/>
          </p:nvSpPr>
          <p:spPr bwMode="auto">
            <a:xfrm>
              <a:off x="5077378" y="4062992"/>
              <a:ext cx="52680" cy="137804"/>
            </a:xfrm>
            <a:custGeom>
              <a:avLst/>
              <a:gdLst>
                <a:gd name="T0" fmla="*/ 26 w 26"/>
                <a:gd name="T1" fmla="*/ 61 h 61"/>
                <a:gd name="T2" fmla="*/ 26 w 26"/>
                <a:gd name="T3" fmla="*/ 0 h 61"/>
                <a:gd name="T4" fmla="*/ 0 w 26"/>
                <a:gd name="T5" fmla="*/ 33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3"/>
                  </a:lnTo>
                  <a:lnTo>
                    <a:pt x="2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1" name="Freeform 60"/>
            <p:cNvSpPr>
              <a:spLocks/>
            </p:cNvSpPr>
            <p:nvPr/>
          </p:nvSpPr>
          <p:spPr bwMode="auto">
            <a:xfrm>
              <a:off x="4986200" y="4255013"/>
              <a:ext cx="143857" cy="72290"/>
            </a:xfrm>
            <a:custGeom>
              <a:avLst/>
              <a:gdLst>
                <a:gd name="T0" fmla="*/ 45 w 71"/>
                <a:gd name="T1" fmla="*/ 32 h 32"/>
                <a:gd name="T2" fmla="*/ 45 w 71"/>
                <a:gd name="T3" fmla="*/ 32 h 32"/>
                <a:gd name="T4" fmla="*/ 29 w 71"/>
                <a:gd name="T5" fmla="*/ 32 h 32"/>
                <a:gd name="T6" fmla="*/ 29 w 71"/>
                <a:gd name="T7" fmla="*/ 32 h 32"/>
                <a:gd name="T8" fmla="*/ 0 w 71"/>
                <a:gd name="T9" fmla="*/ 2 h 32"/>
                <a:gd name="T10" fmla="*/ 0 w 71"/>
                <a:gd name="T11" fmla="*/ 32 h 32"/>
                <a:gd name="T12" fmla="*/ 71 w 71"/>
                <a:gd name="T13" fmla="*/ 32 h 32"/>
                <a:gd name="T14" fmla="*/ 71 w 71"/>
                <a:gd name="T15" fmla="*/ 0 h 32"/>
                <a:gd name="T16" fmla="*/ 45 w 71"/>
                <a:gd name="T17" fmla="*/ 32 h 32"/>
                <a:gd name="T18" fmla="*/ 45 w 7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2">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2" name="Freeform 61"/>
            <p:cNvSpPr>
              <a:spLocks/>
            </p:cNvSpPr>
            <p:nvPr/>
          </p:nvSpPr>
          <p:spPr bwMode="auto">
            <a:xfrm>
              <a:off x="4986200" y="3694762"/>
              <a:ext cx="58759" cy="149099"/>
            </a:xfrm>
            <a:custGeom>
              <a:avLst/>
              <a:gdLst>
                <a:gd name="T0" fmla="*/ 0 w 29"/>
                <a:gd name="T1" fmla="*/ 0 h 66"/>
                <a:gd name="T2" fmla="*/ 0 w 29"/>
                <a:gd name="T3" fmla="*/ 66 h 66"/>
                <a:gd name="T4" fmla="*/ 29 w 29"/>
                <a:gd name="T5" fmla="*/ 32 h 66"/>
                <a:gd name="T6" fmla="*/ 0 w 29"/>
                <a:gd name="T7" fmla="*/ 0 h 66"/>
              </a:gdLst>
              <a:ahLst/>
              <a:cxnLst>
                <a:cxn ang="0">
                  <a:pos x="T0" y="T1"/>
                </a:cxn>
                <a:cxn ang="0">
                  <a:pos x="T2" y="T3"/>
                </a:cxn>
                <a:cxn ang="0">
                  <a:pos x="T4" y="T5"/>
                </a:cxn>
                <a:cxn ang="0">
                  <a:pos x="T6" y="T7"/>
                </a:cxn>
              </a:cxnLst>
              <a:rect l="0" t="0" r="r" b="b"/>
              <a:pathLst>
                <a:path w="29" h="66">
                  <a:moveTo>
                    <a:pt x="0" y="0"/>
                  </a:moveTo>
                  <a:lnTo>
                    <a:pt x="0" y="66"/>
                  </a:lnTo>
                  <a:lnTo>
                    <a:pt x="29" y="3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3" name="Freeform 62"/>
            <p:cNvSpPr>
              <a:spLocks/>
            </p:cNvSpPr>
            <p:nvPr/>
          </p:nvSpPr>
          <p:spPr bwMode="auto">
            <a:xfrm>
              <a:off x="4986200" y="4067510"/>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4" name="Freeform 63"/>
            <p:cNvSpPr>
              <a:spLocks/>
            </p:cNvSpPr>
            <p:nvPr/>
          </p:nvSpPr>
          <p:spPr bwMode="auto">
            <a:xfrm>
              <a:off x="4986200" y="3525332"/>
              <a:ext cx="58759" cy="146841"/>
            </a:xfrm>
            <a:custGeom>
              <a:avLst/>
              <a:gdLst>
                <a:gd name="T0" fmla="*/ 4 w 29"/>
                <a:gd name="T1" fmla="*/ 63 h 65"/>
                <a:gd name="T2" fmla="*/ 29 w 29"/>
                <a:gd name="T3" fmla="*/ 33 h 65"/>
                <a:gd name="T4" fmla="*/ 0 w 29"/>
                <a:gd name="T5" fmla="*/ 0 h 65"/>
                <a:gd name="T6" fmla="*/ 0 w 29"/>
                <a:gd name="T7" fmla="*/ 65 h 65"/>
                <a:gd name="T8" fmla="*/ 4 w 29"/>
                <a:gd name="T9" fmla="*/ 61 h 65"/>
                <a:gd name="T10" fmla="*/ 4 w 29"/>
                <a:gd name="T11" fmla="*/ 63 h 65"/>
              </a:gdLst>
              <a:ahLst/>
              <a:cxnLst>
                <a:cxn ang="0">
                  <a:pos x="T0" y="T1"/>
                </a:cxn>
                <a:cxn ang="0">
                  <a:pos x="T2" y="T3"/>
                </a:cxn>
                <a:cxn ang="0">
                  <a:pos x="T4" y="T5"/>
                </a:cxn>
                <a:cxn ang="0">
                  <a:pos x="T6" y="T7"/>
                </a:cxn>
                <a:cxn ang="0">
                  <a:pos x="T8" y="T9"/>
                </a:cxn>
                <a:cxn ang="0">
                  <a:pos x="T10" y="T11"/>
                </a:cxn>
              </a:cxnLst>
              <a:rect l="0" t="0" r="r" b="b"/>
              <a:pathLst>
                <a:path w="29" h="65">
                  <a:moveTo>
                    <a:pt x="4" y="63"/>
                  </a:moveTo>
                  <a:lnTo>
                    <a:pt x="29" y="33"/>
                  </a:lnTo>
                  <a:lnTo>
                    <a:pt x="0" y="0"/>
                  </a:lnTo>
                  <a:lnTo>
                    <a:pt x="0" y="65"/>
                  </a:lnTo>
                  <a:lnTo>
                    <a:pt x="4" y="61"/>
                  </a:lnTo>
                  <a:lnTo>
                    <a:pt x="4"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5" name="Freeform 64"/>
            <p:cNvSpPr>
              <a:spLocks/>
            </p:cNvSpPr>
            <p:nvPr/>
          </p:nvSpPr>
          <p:spPr bwMode="auto">
            <a:xfrm>
              <a:off x="5006462" y="2540376"/>
              <a:ext cx="107387" cy="133286"/>
            </a:xfrm>
            <a:custGeom>
              <a:avLst/>
              <a:gdLst>
                <a:gd name="T0" fmla="*/ 27 w 53"/>
                <a:gd name="T1" fmla="*/ 0 h 59"/>
                <a:gd name="T2" fmla="*/ 0 w 53"/>
                <a:gd name="T3" fmla="*/ 31 h 59"/>
                <a:gd name="T4" fmla="*/ 27 w 53"/>
                <a:gd name="T5" fmla="*/ 59 h 59"/>
                <a:gd name="T6" fmla="*/ 53 w 53"/>
                <a:gd name="T7" fmla="*/ 27 h 59"/>
                <a:gd name="T8" fmla="*/ 27 w 53"/>
                <a:gd name="T9" fmla="*/ 0 h 59"/>
              </a:gdLst>
              <a:ahLst/>
              <a:cxnLst>
                <a:cxn ang="0">
                  <a:pos x="T0" y="T1"/>
                </a:cxn>
                <a:cxn ang="0">
                  <a:pos x="T2" y="T3"/>
                </a:cxn>
                <a:cxn ang="0">
                  <a:pos x="T4" y="T5"/>
                </a:cxn>
                <a:cxn ang="0">
                  <a:pos x="T6" y="T7"/>
                </a:cxn>
                <a:cxn ang="0">
                  <a:pos x="T8" y="T9"/>
                </a:cxn>
              </a:cxnLst>
              <a:rect l="0" t="0" r="r" b="b"/>
              <a:pathLst>
                <a:path w="53" h="59">
                  <a:moveTo>
                    <a:pt x="27" y="0"/>
                  </a:moveTo>
                  <a:lnTo>
                    <a:pt x="0" y="31"/>
                  </a:lnTo>
                  <a:lnTo>
                    <a:pt x="27" y="59"/>
                  </a:lnTo>
                  <a:lnTo>
                    <a:pt x="53" y="27"/>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6" name="Freeform 65"/>
            <p:cNvSpPr>
              <a:spLocks/>
            </p:cNvSpPr>
            <p:nvPr/>
          </p:nvSpPr>
          <p:spPr bwMode="auto">
            <a:xfrm>
              <a:off x="4986200" y="3877748"/>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7" name="Freeform 66"/>
            <p:cNvSpPr>
              <a:spLocks/>
            </p:cNvSpPr>
            <p:nvPr/>
          </p:nvSpPr>
          <p:spPr bwMode="auto">
            <a:xfrm>
              <a:off x="4986200" y="3358161"/>
              <a:ext cx="58759" cy="144581"/>
            </a:xfrm>
            <a:custGeom>
              <a:avLst/>
              <a:gdLst>
                <a:gd name="T0" fmla="*/ 29 w 29"/>
                <a:gd name="T1" fmla="*/ 30 h 64"/>
                <a:gd name="T2" fmla="*/ 0 w 29"/>
                <a:gd name="T3" fmla="*/ 0 h 64"/>
                <a:gd name="T4" fmla="*/ 0 w 29"/>
                <a:gd name="T5" fmla="*/ 64 h 64"/>
                <a:gd name="T6" fmla="*/ 29 w 29"/>
                <a:gd name="T7" fmla="*/ 30 h 64"/>
                <a:gd name="T8" fmla="*/ 29 w 29"/>
                <a:gd name="T9" fmla="*/ 30 h 64"/>
              </a:gdLst>
              <a:ahLst/>
              <a:cxnLst>
                <a:cxn ang="0">
                  <a:pos x="T0" y="T1"/>
                </a:cxn>
                <a:cxn ang="0">
                  <a:pos x="T2" y="T3"/>
                </a:cxn>
                <a:cxn ang="0">
                  <a:pos x="T4" y="T5"/>
                </a:cxn>
                <a:cxn ang="0">
                  <a:pos x="T6" y="T7"/>
                </a:cxn>
                <a:cxn ang="0">
                  <a:pos x="T8" y="T9"/>
                </a:cxn>
              </a:cxnLst>
              <a:rect l="0" t="0" r="r" b="b"/>
              <a:pathLst>
                <a:path w="29" h="64">
                  <a:moveTo>
                    <a:pt x="29" y="30"/>
                  </a:moveTo>
                  <a:lnTo>
                    <a:pt x="0" y="0"/>
                  </a:lnTo>
                  <a:lnTo>
                    <a:pt x="0" y="64"/>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69" name="Freeform 68"/>
            <p:cNvSpPr>
              <a:spLocks/>
            </p:cNvSpPr>
            <p:nvPr/>
          </p:nvSpPr>
          <p:spPr bwMode="auto">
            <a:xfrm>
              <a:off x="5077378" y="2619443"/>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0" name="Freeform 69"/>
            <p:cNvSpPr>
              <a:spLocks/>
            </p:cNvSpPr>
            <p:nvPr/>
          </p:nvSpPr>
          <p:spPr bwMode="auto">
            <a:xfrm>
              <a:off x="5077378" y="2969600"/>
              <a:ext cx="52680" cy="137804"/>
            </a:xfrm>
            <a:custGeom>
              <a:avLst/>
              <a:gdLst>
                <a:gd name="T0" fmla="*/ 26 w 26"/>
                <a:gd name="T1" fmla="*/ 61 h 61"/>
                <a:gd name="T2" fmla="*/ 26 w 26"/>
                <a:gd name="T3" fmla="*/ 0 h 61"/>
                <a:gd name="T4" fmla="*/ 0 w 26"/>
                <a:gd name="T5" fmla="*/ 32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2"/>
                  </a:lnTo>
                  <a:lnTo>
                    <a:pt x="2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1" name="Freeform 70"/>
            <p:cNvSpPr>
              <a:spLocks/>
            </p:cNvSpPr>
            <p:nvPr/>
          </p:nvSpPr>
          <p:spPr bwMode="auto">
            <a:xfrm>
              <a:off x="5077378" y="2791132"/>
              <a:ext cx="52680" cy="137804"/>
            </a:xfrm>
            <a:custGeom>
              <a:avLst/>
              <a:gdLst>
                <a:gd name="T0" fmla="*/ 24 w 26"/>
                <a:gd name="T1" fmla="*/ 0 h 61"/>
                <a:gd name="T2" fmla="*/ 0 w 26"/>
                <a:gd name="T3" fmla="*/ 31 h 61"/>
                <a:gd name="T4" fmla="*/ 26 w 26"/>
                <a:gd name="T5" fmla="*/ 61 h 61"/>
                <a:gd name="T6" fmla="*/ 26 w 26"/>
                <a:gd name="T7" fmla="*/ 0 h 61"/>
                <a:gd name="T8" fmla="*/ 26 w 26"/>
                <a:gd name="T9" fmla="*/ 0 h 61"/>
                <a:gd name="T10" fmla="*/ 24 w 26"/>
                <a:gd name="T11" fmla="*/ 0 h 61"/>
              </a:gdLst>
              <a:ahLst/>
              <a:cxnLst>
                <a:cxn ang="0">
                  <a:pos x="T0" y="T1"/>
                </a:cxn>
                <a:cxn ang="0">
                  <a:pos x="T2" y="T3"/>
                </a:cxn>
                <a:cxn ang="0">
                  <a:pos x="T4" y="T5"/>
                </a:cxn>
                <a:cxn ang="0">
                  <a:pos x="T6" y="T7"/>
                </a:cxn>
                <a:cxn ang="0">
                  <a:pos x="T8" y="T9"/>
                </a:cxn>
                <a:cxn ang="0">
                  <a:pos x="T10" y="T11"/>
                </a:cxn>
              </a:cxnLst>
              <a:rect l="0" t="0" r="r" b="b"/>
              <a:pathLst>
                <a:path w="26" h="61">
                  <a:moveTo>
                    <a:pt x="24" y="0"/>
                  </a:moveTo>
                  <a:lnTo>
                    <a:pt x="0" y="31"/>
                  </a:lnTo>
                  <a:lnTo>
                    <a:pt x="26" y="61"/>
                  </a:lnTo>
                  <a:lnTo>
                    <a:pt x="26" y="0"/>
                  </a:lnTo>
                  <a:lnTo>
                    <a:pt x="26"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2" name="Freeform 71"/>
            <p:cNvSpPr>
              <a:spLocks/>
            </p:cNvSpPr>
            <p:nvPr/>
          </p:nvSpPr>
          <p:spPr bwMode="auto">
            <a:xfrm>
              <a:off x="5002409" y="3064481"/>
              <a:ext cx="115491" cy="146841"/>
            </a:xfrm>
            <a:custGeom>
              <a:avLst/>
              <a:gdLst>
                <a:gd name="T0" fmla="*/ 29 w 57"/>
                <a:gd name="T1" fmla="*/ 65 h 65"/>
                <a:gd name="T2" fmla="*/ 57 w 57"/>
                <a:gd name="T3" fmla="*/ 31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1"/>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3" name="Freeform 72"/>
            <p:cNvSpPr>
              <a:spLocks/>
            </p:cNvSpPr>
            <p:nvPr/>
          </p:nvSpPr>
          <p:spPr bwMode="auto">
            <a:xfrm>
              <a:off x="5002409" y="4160132"/>
              <a:ext cx="115491" cy="144581"/>
            </a:xfrm>
            <a:custGeom>
              <a:avLst/>
              <a:gdLst>
                <a:gd name="T0" fmla="*/ 29 w 57"/>
                <a:gd name="T1" fmla="*/ 64 h 64"/>
                <a:gd name="T2" fmla="*/ 57 w 57"/>
                <a:gd name="T3" fmla="*/ 30 h 64"/>
                <a:gd name="T4" fmla="*/ 29 w 57"/>
                <a:gd name="T5" fmla="*/ 0 h 64"/>
                <a:gd name="T6" fmla="*/ 0 w 57"/>
                <a:gd name="T7" fmla="*/ 34 h 64"/>
                <a:gd name="T8" fmla="*/ 29 w 57"/>
                <a:gd name="T9" fmla="*/ 64 h 64"/>
              </a:gdLst>
              <a:ahLst/>
              <a:cxnLst>
                <a:cxn ang="0">
                  <a:pos x="T0" y="T1"/>
                </a:cxn>
                <a:cxn ang="0">
                  <a:pos x="T2" y="T3"/>
                </a:cxn>
                <a:cxn ang="0">
                  <a:pos x="T4" y="T5"/>
                </a:cxn>
                <a:cxn ang="0">
                  <a:pos x="T6" y="T7"/>
                </a:cxn>
                <a:cxn ang="0">
                  <a:pos x="T8" y="T9"/>
                </a:cxn>
              </a:cxnLst>
              <a:rect l="0" t="0" r="r" b="b"/>
              <a:pathLst>
                <a:path w="57" h="64">
                  <a:moveTo>
                    <a:pt x="29" y="64"/>
                  </a:moveTo>
                  <a:lnTo>
                    <a:pt x="57" y="30"/>
                  </a:lnTo>
                  <a:lnTo>
                    <a:pt x="29" y="0"/>
                  </a:lnTo>
                  <a:lnTo>
                    <a:pt x="0" y="34"/>
                  </a:lnTo>
                  <a:lnTo>
                    <a:pt x="2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4" name="Freeform 73"/>
            <p:cNvSpPr>
              <a:spLocks/>
            </p:cNvSpPr>
            <p:nvPr/>
          </p:nvSpPr>
          <p:spPr bwMode="auto">
            <a:xfrm>
              <a:off x="5077378" y="3520814"/>
              <a:ext cx="52680" cy="142322"/>
            </a:xfrm>
            <a:custGeom>
              <a:avLst/>
              <a:gdLst>
                <a:gd name="T0" fmla="*/ 26 w 26"/>
                <a:gd name="T1" fmla="*/ 63 h 63"/>
                <a:gd name="T2" fmla="*/ 26 w 26"/>
                <a:gd name="T3" fmla="*/ 0 h 63"/>
                <a:gd name="T4" fmla="*/ 0 w 26"/>
                <a:gd name="T5" fmla="*/ 33 h 63"/>
                <a:gd name="T6" fmla="*/ 26 w 26"/>
                <a:gd name="T7" fmla="*/ 63 h 63"/>
              </a:gdLst>
              <a:ahLst/>
              <a:cxnLst>
                <a:cxn ang="0">
                  <a:pos x="T0" y="T1"/>
                </a:cxn>
                <a:cxn ang="0">
                  <a:pos x="T2" y="T3"/>
                </a:cxn>
                <a:cxn ang="0">
                  <a:pos x="T4" y="T5"/>
                </a:cxn>
                <a:cxn ang="0">
                  <a:pos x="T6" y="T7"/>
                </a:cxn>
              </a:cxnLst>
              <a:rect l="0" t="0" r="r" b="b"/>
              <a:pathLst>
                <a:path w="26" h="63">
                  <a:moveTo>
                    <a:pt x="26" y="63"/>
                  </a:moveTo>
                  <a:lnTo>
                    <a:pt x="26" y="0"/>
                  </a:lnTo>
                  <a:lnTo>
                    <a:pt x="0" y="33"/>
                  </a:lnTo>
                  <a:lnTo>
                    <a:pt x="26"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5" name="Freeform 74"/>
            <p:cNvSpPr>
              <a:spLocks/>
            </p:cNvSpPr>
            <p:nvPr/>
          </p:nvSpPr>
          <p:spPr bwMode="auto">
            <a:xfrm>
              <a:off x="5077378" y="3161621"/>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6" name="Freeform 75"/>
            <p:cNvSpPr>
              <a:spLocks/>
            </p:cNvSpPr>
            <p:nvPr/>
          </p:nvSpPr>
          <p:spPr bwMode="auto">
            <a:xfrm>
              <a:off x="5006462" y="2883755"/>
              <a:ext cx="107387" cy="135544"/>
            </a:xfrm>
            <a:custGeom>
              <a:avLst/>
              <a:gdLst>
                <a:gd name="T0" fmla="*/ 27 w 53"/>
                <a:gd name="T1" fmla="*/ 60 h 60"/>
                <a:gd name="T2" fmla="*/ 53 w 53"/>
                <a:gd name="T3" fmla="*/ 28 h 60"/>
                <a:gd name="T4" fmla="*/ 27 w 53"/>
                <a:gd name="T5" fmla="*/ 0 h 60"/>
                <a:gd name="T6" fmla="*/ 0 w 53"/>
                <a:gd name="T7" fmla="*/ 32 h 60"/>
                <a:gd name="T8" fmla="*/ 27 w 53"/>
                <a:gd name="T9" fmla="*/ 60 h 60"/>
              </a:gdLst>
              <a:ahLst/>
              <a:cxnLst>
                <a:cxn ang="0">
                  <a:pos x="T0" y="T1"/>
                </a:cxn>
                <a:cxn ang="0">
                  <a:pos x="T2" y="T3"/>
                </a:cxn>
                <a:cxn ang="0">
                  <a:pos x="T4" y="T5"/>
                </a:cxn>
                <a:cxn ang="0">
                  <a:pos x="T6" y="T7"/>
                </a:cxn>
                <a:cxn ang="0">
                  <a:pos x="T8" y="T9"/>
                </a:cxn>
              </a:cxnLst>
              <a:rect l="0" t="0" r="r" b="b"/>
              <a:pathLst>
                <a:path w="53" h="60">
                  <a:moveTo>
                    <a:pt x="27" y="60"/>
                  </a:moveTo>
                  <a:lnTo>
                    <a:pt x="53" y="28"/>
                  </a:lnTo>
                  <a:lnTo>
                    <a:pt x="27" y="0"/>
                  </a:lnTo>
                  <a:lnTo>
                    <a:pt x="0" y="32"/>
                  </a:lnTo>
                  <a:lnTo>
                    <a:pt x="2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7" name="Freeform 76"/>
            <p:cNvSpPr>
              <a:spLocks/>
            </p:cNvSpPr>
            <p:nvPr/>
          </p:nvSpPr>
          <p:spPr bwMode="auto">
            <a:xfrm>
              <a:off x="5077378" y="3694762"/>
              <a:ext cx="52680" cy="135544"/>
            </a:xfrm>
            <a:custGeom>
              <a:avLst/>
              <a:gdLst>
                <a:gd name="T0" fmla="*/ 24 w 26"/>
                <a:gd name="T1" fmla="*/ 0 h 60"/>
                <a:gd name="T2" fmla="*/ 0 w 26"/>
                <a:gd name="T3" fmla="*/ 30 h 60"/>
                <a:gd name="T4" fmla="*/ 26 w 26"/>
                <a:gd name="T5" fmla="*/ 60 h 60"/>
                <a:gd name="T6" fmla="*/ 26 w 26"/>
                <a:gd name="T7" fmla="*/ 0 h 60"/>
                <a:gd name="T8" fmla="*/ 26 w 26"/>
                <a:gd name="T9" fmla="*/ 2 h 60"/>
                <a:gd name="T10" fmla="*/ 24 w 26"/>
                <a:gd name="T11" fmla="*/ 0 h 60"/>
              </a:gdLst>
              <a:ahLst/>
              <a:cxnLst>
                <a:cxn ang="0">
                  <a:pos x="T0" y="T1"/>
                </a:cxn>
                <a:cxn ang="0">
                  <a:pos x="T2" y="T3"/>
                </a:cxn>
                <a:cxn ang="0">
                  <a:pos x="T4" y="T5"/>
                </a:cxn>
                <a:cxn ang="0">
                  <a:pos x="T6" y="T7"/>
                </a:cxn>
                <a:cxn ang="0">
                  <a:pos x="T8" y="T9"/>
                </a:cxn>
                <a:cxn ang="0">
                  <a:pos x="T10" y="T11"/>
                </a:cxn>
              </a:cxnLst>
              <a:rect l="0" t="0" r="r" b="b"/>
              <a:pathLst>
                <a:path w="26" h="60">
                  <a:moveTo>
                    <a:pt x="24" y="0"/>
                  </a:moveTo>
                  <a:lnTo>
                    <a:pt x="0" y="30"/>
                  </a:lnTo>
                  <a:lnTo>
                    <a:pt x="26" y="60"/>
                  </a:lnTo>
                  <a:lnTo>
                    <a:pt x="26" y="0"/>
                  </a:lnTo>
                  <a:lnTo>
                    <a:pt x="26"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8" name="Freeform 77"/>
            <p:cNvSpPr>
              <a:spLocks/>
            </p:cNvSpPr>
            <p:nvPr/>
          </p:nvSpPr>
          <p:spPr bwMode="auto">
            <a:xfrm>
              <a:off x="5077378" y="3349125"/>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79" name="Freeform 78"/>
            <p:cNvSpPr>
              <a:spLocks/>
            </p:cNvSpPr>
            <p:nvPr/>
          </p:nvSpPr>
          <p:spPr bwMode="auto">
            <a:xfrm>
              <a:off x="5002409" y="3968111"/>
              <a:ext cx="115491" cy="151359"/>
            </a:xfrm>
            <a:custGeom>
              <a:avLst/>
              <a:gdLst>
                <a:gd name="T0" fmla="*/ 29 w 57"/>
                <a:gd name="T1" fmla="*/ 67 h 67"/>
                <a:gd name="T2" fmla="*/ 57 w 57"/>
                <a:gd name="T3" fmla="*/ 30 h 67"/>
                <a:gd name="T4" fmla="*/ 29 w 57"/>
                <a:gd name="T5" fmla="*/ 0 h 67"/>
                <a:gd name="T6" fmla="*/ 0 w 57"/>
                <a:gd name="T7" fmla="*/ 34 h 67"/>
                <a:gd name="T8" fmla="*/ 29 w 57"/>
                <a:gd name="T9" fmla="*/ 67 h 67"/>
              </a:gdLst>
              <a:ahLst/>
              <a:cxnLst>
                <a:cxn ang="0">
                  <a:pos x="T0" y="T1"/>
                </a:cxn>
                <a:cxn ang="0">
                  <a:pos x="T2" y="T3"/>
                </a:cxn>
                <a:cxn ang="0">
                  <a:pos x="T4" y="T5"/>
                </a:cxn>
                <a:cxn ang="0">
                  <a:pos x="T6" y="T7"/>
                </a:cxn>
                <a:cxn ang="0">
                  <a:pos x="T8" y="T9"/>
                </a:cxn>
              </a:cxnLst>
              <a:rect l="0" t="0" r="r" b="b"/>
              <a:pathLst>
                <a:path w="57" h="67">
                  <a:moveTo>
                    <a:pt x="29" y="67"/>
                  </a:moveTo>
                  <a:lnTo>
                    <a:pt x="57" y="30"/>
                  </a:lnTo>
                  <a:lnTo>
                    <a:pt x="29" y="0"/>
                  </a:lnTo>
                  <a:lnTo>
                    <a:pt x="0" y="34"/>
                  </a:lnTo>
                  <a:lnTo>
                    <a:pt x="29"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0" name="Freeform 79"/>
            <p:cNvSpPr>
              <a:spLocks/>
            </p:cNvSpPr>
            <p:nvPr/>
          </p:nvSpPr>
          <p:spPr bwMode="auto">
            <a:xfrm>
              <a:off x="5077378" y="3873230"/>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1" name="Freeform 80"/>
            <p:cNvSpPr>
              <a:spLocks/>
            </p:cNvSpPr>
            <p:nvPr/>
          </p:nvSpPr>
          <p:spPr bwMode="auto">
            <a:xfrm>
              <a:off x="5010514" y="3617954"/>
              <a:ext cx="99282" cy="126508"/>
            </a:xfrm>
            <a:custGeom>
              <a:avLst/>
              <a:gdLst>
                <a:gd name="T0" fmla="*/ 25 w 49"/>
                <a:gd name="T1" fmla="*/ 56 h 56"/>
                <a:gd name="T2" fmla="*/ 49 w 49"/>
                <a:gd name="T3" fmla="*/ 26 h 56"/>
                <a:gd name="T4" fmla="*/ 25 w 49"/>
                <a:gd name="T5" fmla="*/ 0 h 56"/>
                <a:gd name="T6" fmla="*/ 0 w 49"/>
                <a:gd name="T7" fmla="*/ 30 h 56"/>
                <a:gd name="T8" fmla="*/ 25 w 49"/>
                <a:gd name="T9" fmla="*/ 56 h 56"/>
              </a:gdLst>
              <a:ahLst/>
              <a:cxnLst>
                <a:cxn ang="0">
                  <a:pos x="T0" y="T1"/>
                </a:cxn>
                <a:cxn ang="0">
                  <a:pos x="T2" y="T3"/>
                </a:cxn>
                <a:cxn ang="0">
                  <a:pos x="T4" y="T5"/>
                </a:cxn>
                <a:cxn ang="0">
                  <a:pos x="T6" y="T7"/>
                </a:cxn>
                <a:cxn ang="0">
                  <a:pos x="T8" y="T9"/>
                </a:cxn>
              </a:cxnLst>
              <a:rect l="0" t="0" r="r" b="b"/>
              <a:pathLst>
                <a:path w="49" h="56">
                  <a:moveTo>
                    <a:pt x="25" y="56"/>
                  </a:moveTo>
                  <a:lnTo>
                    <a:pt x="49" y="26"/>
                  </a:lnTo>
                  <a:lnTo>
                    <a:pt x="25" y="0"/>
                  </a:lnTo>
                  <a:lnTo>
                    <a:pt x="0" y="30"/>
                  </a:lnTo>
                  <a:lnTo>
                    <a:pt x="2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2" name="Freeform 81"/>
            <p:cNvSpPr>
              <a:spLocks/>
            </p:cNvSpPr>
            <p:nvPr/>
          </p:nvSpPr>
          <p:spPr bwMode="auto">
            <a:xfrm>
              <a:off x="4986200" y="2791132"/>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3" name="Freeform 82"/>
            <p:cNvSpPr>
              <a:spLocks/>
            </p:cNvSpPr>
            <p:nvPr/>
          </p:nvSpPr>
          <p:spPr bwMode="auto">
            <a:xfrm>
              <a:off x="5006462" y="3785125"/>
              <a:ext cx="107387" cy="142322"/>
            </a:xfrm>
            <a:custGeom>
              <a:avLst/>
              <a:gdLst>
                <a:gd name="T0" fmla="*/ 27 w 53"/>
                <a:gd name="T1" fmla="*/ 63 h 63"/>
                <a:gd name="T2" fmla="*/ 53 w 53"/>
                <a:gd name="T3" fmla="*/ 29 h 63"/>
                <a:gd name="T4" fmla="*/ 27 w 53"/>
                <a:gd name="T5" fmla="*/ 0 h 63"/>
                <a:gd name="T6" fmla="*/ 0 w 53"/>
                <a:gd name="T7" fmla="*/ 33 h 63"/>
                <a:gd name="T8" fmla="*/ 27 w 53"/>
                <a:gd name="T9" fmla="*/ 63 h 63"/>
              </a:gdLst>
              <a:ahLst/>
              <a:cxnLst>
                <a:cxn ang="0">
                  <a:pos x="T0" y="T1"/>
                </a:cxn>
                <a:cxn ang="0">
                  <a:pos x="T2" y="T3"/>
                </a:cxn>
                <a:cxn ang="0">
                  <a:pos x="T4" y="T5"/>
                </a:cxn>
                <a:cxn ang="0">
                  <a:pos x="T6" y="T7"/>
                </a:cxn>
                <a:cxn ang="0">
                  <a:pos x="T8" y="T9"/>
                </a:cxn>
              </a:cxnLst>
              <a:rect l="0" t="0" r="r" b="b"/>
              <a:pathLst>
                <a:path w="53" h="63">
                  <a:moveTo>
                    <a:pt x="27" y="63"/>
                  </a:moveTo>
                  <a:lnTo>
                    <a:pt x="53" y="29"/>
                  </a:lnTo>
                  <a:lnTo>
                    <a:pt x="27" y="0"/>
                  </a:lnTo>
                  <a:lnTo>
                    <a:pt x="0" y="33"/>
                  </a:lnTo>
                  <a:lnTo>
                    <a:pt x="27"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4" name="Freeform 83"/>
            <p:cNvSpPr>
              <a:spLocks/>
            </p:cNvSpPr>
            <p:nvPr/>
          </p:nvSpPr>
          <p:spPr bwMode="auto">
            <a:xfrm>
              <a:off x="5006462" y="3444006"/>
              <a:ext cx="107387" cy="131026"/>
            </a:xfrm>
            <a:custGeom>
              <a:avLst/>
              <a:gdLst>
                <a:gd name="T0" fmla="*/ 27 w 53"/>
                <a:gd name="T1" fmla="*/ 0 h 58"/>
                <a:gd name="T2" fmla="*/ 0 w 53"/>
                <a:gd name="T3" fmla="*/ 30 h 58"/>
                <a:gd name="T4" fmla="*/ 27 w 53"/>
                <a:gd name="T5" fmla="*/ 58 h 58"/>
                <a:gd name="T6" fmla="*/ 53 w 53"/>
                <a:gd name="T7" fmla="*/ 26 h 58"/>
                <a:gd name="T8" fmla="*/ 27 w 53"/>
                <a:gd name="T9" fmla="*/ 0 h 58"/>
              </a:gdLst>
              <a:ahLst/>
              <a:cxnLst>
                <a:cxn ang="0">
                  <a:pos x="T0" y="T1"/>
                </a:cxn>
                <a:cxn ang="0">
                  <a:pos x="T2" y="T3"/>
                </a:cxn>
                <a:cxn ang="0">
                  <a:pos x="T4" y="T5"/>
                </a:cxn>
                <a:cxn ang="0">
                  <a:pos x="T6" y="T7"/>
                </a:cxn>
                <a:cxn ang="0">
                  <a:pos x="T8" y="T9"/>
                </a:cxn>
              </a:cxnLst>
              <a:rect l="0" t="0" r="r" b="b"/>
              <a:pathLst>
                <a:path w="53" h="58">
                  <a:moveTo>
                    <a:pt x="27" y="0"/>
                  </a:moveTo>
                  <a:lnTo>
                    <a:pt x="0" y="30"/>
                  </a:lnTo>
                  <a:lnTo>
                    <a:pt x="27" y="58"/>
                  </a:lnTo>
                  <a:lnTo>
                    <a:pt x="53" y="26"/>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5" name="Freeform 84"/>
            <p:cNvSpPr>
              <a:spLocks/>
            </p:cNvSpPr>
            <p:nvPr/>
          </p:nvSpPr>
          <p:spPr bwMode="auto">
            <a:xfrm>
              <a:off x="5010514" y="2714324"/>
              <a:ext cx="99282" cy="128768"/>
            </a:xfrm>
            <a:custGeom>
              <a:avLst/>
              <a:gdLst>
                <a:gd name="T0" fmla="*/ 25 w 49"/>
                <a:gd name="T1" fmla="*/ 57 h 57"/>
                <a:gd name="T2" fmla="*/ 49 w 49"/>
                <a:gd name="T3" fmla="*/ 26 h 57"/>
                <a:gd name="T4" fmla="*/ 25 w 49"/>
                <a:gd name="T5" fmla="*/ 0 h 57"/>
                <a:gd name="T6" fmla="*/ 0 w 49"/>
                <a:gd name="T7" fmla="*/ 30 h 57"/>
                <a:gd name="T8" fmla="*/ 25 w 49"/>
                <a:gd name="T9" fmla="*/ 57 h 57"/>
              </a:gdLst>
              <a:ahLst/>
              <a:cxnLst>
                <a:cxn ang="0">
                  <a:pos x="T0" y="T1"/>
                </a:cxn>
                <a:cxn ang="0">
                  <a:pos x="T2" y="T3"/>
                </a:cxn>
                <a:cxn ang="0">
                  <a:pos x="T4" y="T5"/>
                </a:cxn>
                <a:cxn ang="0">
                  <a:pos x="T6" y="T7"/>
                </a:cxn>
                <a:cxn ang="0">
                  <a:pos x="T8" y="T9"/>
                </a:cxn>
              </a:cxnLst>
              <a:rect l="0" t="0" r="r" b="b"/>
              <a:pathLst>
                <a:path w="49" h="57">
                  <a:moveTo>
                    <a:pt x="25" y="57"/>
                  </a:moveTo>
                  <a:lnTo>
                    <a:pt x="49" y="26"/>
                  </a:lnTo>
                  <a:lnTo>
                    <a:pt x="25" y="0"/>
                  </a:lnTo>
                  <a:lnTo>
                    <a:pt x="0" y="30"/>
                  </a:lnTo>
                  <a:lnTo>
                    <a:pt x="2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6" name="Freeform 85"/>
            <p:cNvSpPr>
              <a:spLocks/>
            </p:cNvSpPr>
            <p:nvPr/>
          </p:nvSpPr>
          <p:spPr bwMode="auto">
            <a:xfrm>
              <a:off x="5002409" y="3256502"/>
              <a:ext cx="115491" cy="146841"/>
            </a:xfrm>
            <a:custGeom>
              <a:avLst/>
              <a:gdLst>
                <a:gd name="T0" fmla="*/ 29 w 57"/>
                <a:gd name="T1" fmla="*/ 65 h 65"/>
                <a:gd name="T2" fmla="*/ 57 w 57"/>
                <a:gd name="T3" fmla="*/ 30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0"/>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7" name="Freeform 86"/>
            <p:cNvSpPr>
              <a:spLocks/>
            </p:cNvSpPr>
            <p:nvPr/>
          </p:nvSpPr>
          <p:spPr bwMode="auto">
            <a:xfrm>
              <a:off x="4986200" y="3166139"/>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89" name="Freeform 88"/>
            <p:cNvSpPr>
              <a:spLocks/>
            </p:cNvSpPr>
            <p:nvPr/>
          </p:nvSpPr>
          <p:spPr bwMode="auto">
            <a:xfrm>
              <a:off x="4986200" y="2974118"/>
              <a:ext cx="58759" cy="146841"/>
            </a:xfrm>
            <a:custGeom>
              <a:avLst/>
              <a:gdLst>
                <a:gd name="T0" fmla="*/ 0 w 29"/>
                <a:gd name="T1" fmla="*/ 0 h 65"/>
                <a:gd name="T2" fmla="*/ 0 w 29"/>
                <a:gd name="T3" fmla="*/ 65 h 65"/>
                <a:gd name="T4" fmla="*/ 29 w 29"/>
                <a:gd name="T5" fmla="*/ 30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0" name="Freeform 89"/>
            <p:cNvSpPr>
              <a:spLocks/>
            </p:cNvSpPr>
            <p:nvPr/>
          </p:nvSpPr>
          <p:spPr bwMode="auto">
            <a:xfrm>
              <a:off x="4437114"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1" name="Freeform 90"/>
            <p:cNvSpPr>
              <a:spLocks/>
            </p:cNvSpPr>
            <p:nvPr/>
          </p:nvSpPr>
          <p:spPr bwMode="auto">
            <a:xfrm>
              <a:off x="4129139"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2" name="Freeform 91"/>
            <p:cNvSpPr>
              <a:spLocks/>
            </p:cNvSpPr>
            <p:nvPr/>
          </p:nvSpPr>
          <p:spPr bwMode="auto">
            <a:xfrm>
              <a:off x="4133192"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3" name="Freeform 92"/>
            <p:cNvSpPr>
              <a:spLocks/>
            </p:cNvSpPr>
            <p:nvPr/>
          </p:nvSpPr>
          <p:spPr bwMode="auto">
            <a:xfrm>
              <a:off x="4287179"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4" name="Freeform 93"/>
            <p:cNvSpPr>
              <a:spLocks/>
            </p:cNvSpPr>
            <p:nvPr/>
          </p:nvSpPr>
          <p:spPr bwMode="auto">
            <a:xfrm>
              <a:off x="4283127"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5" name="Freeform 94"/>
            <p:cNvSpPr>
              <a:spLocks/>
            </p:cNvSpPr>
            <p:nvPr/>
          </p:nvSpPr>
          <p:spPr bwMode="auto">
            <a:xfrm>
              <a:off x="4433062"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6" name="Freeform 95"/>
            <p:cNvSpPr>
              <a:spLocks/>
            </p:cNvSpPr>
            <p:nvPr/>
          </p:nvSpPr>
          <p:spPr bwMode="auto">
            <a:xfrm>
              <a:off x="4593127"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7" name="Freeform 96"/>
            <p:cNvSpPr>
              <a:spLocks/>
            </p:cNvSpPr>
            <p:nvPr/>
          </p:nvSpPr>
          <p:spPr bwMode="auto">
            <a:xfrm>
              <a:off x="4763324"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8" name="Freeform 97"/>
            <p:cNvSpPr>
              <a:spLocks/>
            </p:cNvSpPr>
            <p:nvPr/>
          </p:nvSpPr>
          <p:spPr bwMode="auto">
            <a:xfrm>
              <a:off x="3977178" y="2454531"/>
              <a:ext cx="184380" cy="124250"/>
            </a:xfrm>
            <a:custGeom>
              <a:avLst/>
              <a:gdLst>
                <a:gd name="T0" fmla="*/ 58 w 91"/>
                <a:gd name="T1" fmla="*/ 0 h 55"/>
                <a:gd name="T2" fmla="*/ 0 w 91"/>
                <a:gd name="T3" fmla="*/ 55 h 55"/>
                <a:gd name="T4" fmla="*/ 58 w 91"/>
                <a:gd name="T5" fmla="*/ 55 h 55"/>
                <a:gd name="T6" fmla="*/ 91 w 91"/>
                <a:gd name="T7" fmla="*/ 26 h 55"/>
                <a:gd name="T8" fmla="*/ 58 w 91"/>
                <a:gd name="T9" fmla="*/ 0 h 55"/>
              </a:gdLst>
              <a:ahLst/>
              <a:cxnLst>
                <a:cxn ang="0">
                  <a:pos x="T0" y="T1"/>
                </a:cxn>
                <a:cxn ang="0">
                  <a:pos x="T2" y="T3"/>
                </a:cxn>
                <a:cxn ang="0">
                  <a:pos x="T4" y="T5"/>
                </a:cxn>
                <a:cxn ang="0">
                  <a:pos x="T6" y="T7"/>
                </a:cxn>
                <a:cxn ang="0">
                  <a:pos x="T8" y="T9"/>
                </a:cxn>
              </a:cxnLst>
              <a:rect l="0" t="0" r="r" b="b"/>
              <a:pathLst>
                <a:path w="91" h="55">
                  <a:moveTo>
                    <a:pt x="58" y="0"/>
                  </a:moveTo>
                  <a:lnTo>
                    <a:pt x="0" y="55"/>
                  </a:lnTo>
                  <a:lnTo>
                    <a:pt x="58" y="55"/>
                  </a:lnTo>
                  <a:lnTo>
                    <a:pt x="91" y="26"/>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99" name="Freeform 98"/>
            <p:cNvSpPr>
              <a:spLocks/>
            </p:cNvSpPr>
            <p:nvPr/>
          </p:nvSpPr>
          <p:spPr bwMode="auto">
            <a:xfrm>
              <a:off x="4352016" y="2454531"/>
              <a:ext cx="113464" cy="115214"/>
            </a:xfrm>
            <a:custGeom>
              <a:avLst/>
              <a:gdLst>
                <a:gd name="T0" fmla="*/ 0 w 56"/>
                <a:gd name="T1" fmla="*/ 24 h 51"/>
                <a:gd name="T2" fmla="*/ 30 w 56"/>
                <a:gd name="T3" fmla="*/ 51 h 51"/>
                <a:gd name="T4" fmla="*/ 56 w 56"/>
                <a:gd name="T5" fmla="*/ 26 h 51"/>
                <a:gd name="T6" fmla="*/ 26 w 56"/>
                <a:gd name="T7" fmla="*/ 0 h 51"/>
                <a:gd name="T8" fmla="*/ 0 w 56"/>
                <a:gd name="T9" fmla="*/ 24 h 51"/>
              </a:gdLst>
              <a:ahLst/>
              <a:cxnLst>
                <a:cxn ang="0">
                  <a:pos x="T0" y="T1"/>
                </a:cxn>
                <a:cxn ang="0">
                  <a:pos x="T2" y="T3"/>
                </a:cxn>
                <a:cxn ang="0">
                  <a:pos x="T4" y="T5"/>
                </a:cxn>
                <a:cxn ang="0">
                  <a:pos x="T6" y="T7"/>
                </a:cxn>
                <a:cxn ang="0">
                  <a:pos x="T8" y="T9"/>
                </a:cxn>
              </a:cxnLst>
              <a:rect l="0" t="0" r="r" b="b"/>
              <a:pathLst>
                <a:path w="56" h="51">
                  <a:moveTo>
                    <a:pt x="0" y="24"/>
                  </a:moveTo>
                  <a:lnTo>
                    <a:pt x="30" y="51"/>
                  </a:lnTo>
                  <a:lnTo>
                    <a:pt x="56"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0" name="Freeform 99"/>
            <p:cNvSpPr>
              <a:spLocks/>
            </p:cNvSpPr>
            <p:nvPr/>
          </p:nvSpPr>
          <p:spPr bwMode="auto">
            <a:xfrm>
              <a:off x="4501951" y="2450013"/>
              <a:ext cx="123596" cy="124250"/>
            </a:xfrm>
            <a:custGeom>
              <a:avLst/>
              <a:gdLst>
                <a:gd name="T0" fmla="*/ 0 w 61"/>
                <a:gd name="T1" fmla="*/ 26 h 55"/>
                <a:gd name="T2" fmla="*/ 32 w 61"/>
                <a:gd name="T3" fmla="*/ 55 h 55"/>
                <a:gd name="T4" fmla="*/ 61 w 61"/>
                <a:gd name="T5" fmla="*/ 28 h 55"/>
                <a:gd name="T6" fmla="*/ 28 w 61"/>
                <a:gd name="T7" fmla="*/ 0 h 55"/>
                <a:gd name="T8" fmla="*/ 0 w 61"/>
                <a:gd name="T9" fmla="*/ 26 h 55"/>
              </a:gdLst>
              <a:ahLst/>
              <a:cxnLst>
                <a:cxn ang="0">
                  <a:pos x="T0" y="T1"/>
                </a:cxn>
                <a:cxn ang="0">
                  <a:pos x="T2" y="T3"/>
                </a:cxn>
                <a:cxn ang="0">
                  <a:pos x="T4" y="T5"/>
                </a:cxn>
                <a:cxn ang="0">
                  <a:pos x="T6" y="T7"/>
                </a:cxn>
                <a:cxn ang="0">
                  <a:pos x="T8" y="T9"/>
                </a:cxn>
              </a:cxnLst>
              <a:rect l="0" t="0" r="r" b="b"/>
              <a:pathLst>
                <a:path w="61" h="55">
                  <a:moveTo>
                    <a:pt x="0" y="26"/>
                  </a:moveTo>
                  <a:lnTo>
                    <a:pt x="32" y="55"/>
                  </a:lnTo>
                  <a:lnTo>
                    <a:pt x="61" y="28"/>
                  </a:lnTo>
                  <a:lnTo>
                    <a:pt x="28"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1" name="Freeform 100"/>
            <p:cNvSpPr>
              <a:spLocks/>
            </p:cNvSpPr>
            <p:nvPr/>
          </p:nvSpPr>
          <p:spPr bwMode="auto">
            <a:xfrm>
              <a:off x="4198029" y="2454531"/>
              <a:ext cx="117517" cy="115214"/>
            </a:xfrm>
            <a:custGeom>
              <a:avLst/>
              <a:gdLst>
                <a:gd name="T0" fmla="*/ 0 w 58"/>
                <a:gd name="T1" fmla="*/ 24 h 51"/>
                <a:gd name="T2" fmla="*/ 30 w 58"/>
                <a:gd name="T3" fmla="*/ 51 h 51"/>
                <a:gd name="T4" fmla="*/ 58 w 58"/>
                <a:gd name="T5" fmla="*/ 26 h 51"/>
                <a:gd name="T6" fmla="*/ 26 w 58"/>
                <a:gd name="T7" fmla="*/ 0 h 51"/>
                <a:gd name="T8" fmla="*/ 0 w 58"/>
                <a:gd name="T9" fmla="*/ 24 h 51"/>
              </a:gdLst>
              <a:ahLst/>
              <a:cxnLst>
                <a:cxn ang="0">
                  <a:pos x="T0" y="T1"/>
                </a:cxn>
                <a:cxn ang="0">
                  <a:pos x="T2" y="T3"/>
                </a:cxn>
                <a:cxn ang="0">
                  <a:pos x="T4" y="T5"/>
                </a:cxn>
                <a:cxn ang="0">
                  <a:pos x="T6" y="T7"/>
                </a:cxn>
                <a:cxn ang="0">
                  <a:pos x="T8" y="T9"/>
                </a:cxn>
              </a:cxnLst>
              <a:rect l="0" t="0" r="r" b="b"/>
              <a:pathLst>
                <a:path w="58" h="51">
                  <a:moveTo>
                    <a:pt x="0" y="24"/>
                  </a:moveTo>
                  <a:lnTo>
                    <a:pt x="30" y="51"/>
                  </a:lnTo>
                  <a:lnTo>
                    <a:pt x="58"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2" name="Freeform 101"/>
            <p:cNvSpPr>
              <a:spLocks/>
            </p:cNvSpPr>
            <p:nvPr/>
          </p:nvSpPr>
          <p:spPr bwMode="auto">
            <a:xfrm>
              <a:off x="4662016" y="2445495"/>
              <a:ext cx="133726" cy="133286"/>
            </a:xfrm>
            <a:custGeom>
              <a:avLst/>
              <a:gdLst>
                <a:gd name="T0" fmla="*/ 30 w 66"/>
                <a:gd name="T1" fmla="*/ 0 h 59"/>
                <a:gd name="T2" fmla="*/ 0 w 66"/>
                <a:gd name="T3" fmla="*/ 28 h 59"/>
                <a:gd name="T4" fmla="*/ 36 w 66"/>
                <a:gd name="T5" fmla="*/ 59 h 59"/>
                <a:gd name="T6" fmla="*/ 36 w 66"/>
                <a:gd name="T7" fmla="*/ 59 h 59"/>
                <a:gd name="T8" fmla="*/ 66 w 66"/>
                <a:gd name="T9" fmla="*/ 30 h 59"/>
                <a:gd name="T10" fmla="*/ 32 w 66"/>
                <a:gd name="T11" fmla="*/ 0 h 59"/>
                <a:gd name="T12" fmla="*/ 30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3" name="Freeform 102"/>
            <p:cNvSpPr>
              <a:spLocks/>
            </p:cNvSpPr>
            <p:nvPr/>
          </p:nvSpPr>
          <p:spPr bwMode="auto">
            <a:xfrm>
              <a:off x="4601232" y="2531339"/>
              <a:ext cx="93203" cy="47441"/>
            </a:xfrm>
            <a:custGeom>
              <a:avLst/>
              <a:gdLst>
                <a:gd name="T0" fmla="*/ 0 w 46"/>
                <a:gd name="T1" fmla="*/ 21 h 21"/>
                <a:gd name="T2" fmla="*/ 46 w 46"/>
                <a:gd name="T3" fmla="*/ 21 h 21"/>
                <a:gd name="T4" fmla="*/ 22 w 46"/>
                <a:gd name="T5" fmla="*/ 0 h 21"/>
                <a:gd name="T6" fmla="*/ 0 w 46"/>
                <a:gd name="T7" fmla="*/ 21 h 21"/>
              </a:gdLst>
              <a:ahLst/>
              <a:cxnLst>
                <a:cxn ang="0">
                  <a:pos x="T0" y="T1"/>
                </a:cxn>
                <a:cxn ang="0">
                  <a:pos x="T2" y="T3"/>
                </a:cxn>
                <a:cxn ang="0">
                  <a:pos x="T4" y="T5"/>
                </a:cxn>
                <a:cxn ang="0">
                  <a:pos x="T6" y="T7"/>
                </a:cxn>
              </a:cxnLst>
              <a:rect l="0" t="0" r="r" b="b"/>
              <a:pathLst>
                <a:path w="46" h="21">
                  <a:moveTo>
                    <a:pt x="0" y="21"/>
                  </a:moveTo>
                  <a:lnTo>
                    <a:pt x="46"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4" name="Freeform 103"/>
            <p:cNvSpPr>
              <a:spLocks/>
            </p:cNvSpPr>
            <p:nvPr/>
          </p:nvSpPr>
          <p:spPr bwMode="auto">
            <a:xfrm>
              <a:off x="4832213" y="2445495"/>
              <a:ext cx="133726" cy="133286"/>
            </a:xfrm>
            <a:custGeom>
              <a:avLst/>
              <a:gdLst>
                <a:gd name="T0" fmla="*/ 66 w 66"/>
                <a:gd name="T1" fmla="*/ 30 h 59"/>
                <a:gd name="T2" fmla="*/ 30 w 66"/>
                <a:gd name="T3" fmla="*/ 0 h 59"/>
                <a:gd name="T4" fmla="*/ 30 w 66"/>
                <a:gd name="T5" fmla="*/ 0 h 59"/>
                <a:gd name="T6" fmla="*/ 0 w 66"/>
                <a:gd name="T7" fmla="*/ 28 h 59"/>
                <a:gd name="T8" fmla="*/ 36 w 66"/>
                <a:gd name="T9" fmla="*/ 59 h 59"/>
                <a:gd name="T10" fmla="*/ 66 w 66"/>
                <a:gd name="T11" fmla="*/ 30 h 59"/>
              </a:gdLst>
              <a:ahLst/>
              <a:cxnLst>
                <a:cxn ang="0">
                  <a:pos x="T0" y="T1"/>
                </a:cxn>
                <a:cxn ang="0">
                  <a:pos x="T2" y="T3"/>
                </a:cxn>
                <a:cxn ang="0">
                  <a:pos x="T4" y="T5"/>
                </a:cxn>
                <a:cxn ang="0">
                  <a:pos x="T6" y="T7"/>
                </a:cxn>
                <a:cxn ang="0">
                  <a:pos x="T8" y="T9"/>
                </a:cxn>
                <a:cxn ang="0">
                  <a:pos x="T10" y="T11"/>
                </a:cxn>
              </a:cxnLst>
              <a:rect l="0" t="0" r="r" b="b"/>
              <a:pathLst>
                <a:path w="66" h="59">
                  <a:moveTo>
                    <a:pt x="66" y="30"/>
                  </a:moveTo>
                  <a:lnTo>
                    <a:pt x="30" y="0"/>
                  </a:lnTo>
                  <a:lnTo>
                    <a:pt x="30" y="0"/>
                  </a:lnTo>
                  <a:lnTo>
                    <a:pt x="0" y="28"/>
                  </a:lnTo>
                  <a:lnTo>
                    <a:pt x="36" y="59"/>
                  </a:lnTo>
                  <a:lnTo>
                    <a:pt x="6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5" name="Freeform 104"/>
            <p:cNvSpPr>
              <a:spLocks/>
            </p:cNvSpPr>
            <p:nvPr/>
          </p:nvSpPr>
          <p:spPr bwMode="auto">
            <a:xfrm>
              <a:off x="4949730" y="2131483"/>
              <a:ext cx="212746" cy="368230"/>
            </a:xfrm>
            <a:custGeom>
              <a:avLst/>
              <a:gdLst>
                <a:gd name="T0" fmla="*/ 55 w 105"/>
                <a:gd name="T1" fmla="*/ 163 h 163"/>
                <a:gd name="T2" fmla="*/ 81 w 105"/>
                <a:gd name="T3" fmla="*/ 131 h 163"/>
                <a:gd name="T4" fmla="*/ 81 w 105"/>
                <a:gd name="T5" fmla="*/ 127 h 163"/>
                <a:gd name="T6" fmla="*/ 85 w 105"/>
                <a:gd name="T7" fmla="*/ 127 h 163"/>
                <a:gd name="T8" fmla="*/ 87 w 105"/>
                <a:gd name="T9" fmla="*/ 127 h 163"/>
                <a:gd name="T10" fmla="*/ 105 w 105"/>
                <a:gd name="T11" fmla="*/ 127 h 163"/>
                <a:gd name="T12" fmla="*/ 105 w 105"/>
                <a:gd name="T13" fmla="*/ 77 h 163"/>
                <a:gd name="T14" fmla="*/ 81 w 105"/>
                <a:gd name="T15" fmla="*/ 77 h 163"/>
                <a:gd name="T16" fmla="*/ 81 w 105"/>
                <a:gd name="T17" fmla="*/ 30 h 163"/>
                <a:gd name="T18" fmla="*/ 69 w 105"/>
                <a:gd name="T19" fmla="*/ 30 h 163"/>
                <a:gd name="T20" fmla="*/ 69 w 105"/>
                <a:gd name="T21" fmla="*/ 0 h 163"/>
                <a:gd name="T22" fmla="*/ 43 w 105"/>
                <a:gd name="T23" fmla="*/ 0 h 163"/>
                <a:gd name="T24" fmla="*/ 43 w 105"/>
                <a:gd name="T25" fmla="*/ 30 h 163"/>
                <a:gd name="T26" fmla="*/ 32 w 105"/>
                <a:gd name="T27" fmla="*/ 30 h 163"/>
                <a:gd name="T28" fmla="*/ 32 w 105"/>
                <a:gd name="T29" fmla="*/ 77 h 163"/>
                <a:gd name="T30" fmla="*/ 0 w 105"/>
                <a:gd name="T31" fmla="*/ 77 h 163"/>
                <a:gd name="T32" fmla="*/ 0 w 105"/>
                <a:gd name="T33" fmla="*/ 127 h 163"/>
                <a:gd name="T34" fmla="*/ 32 w 105"/>
                <a:gd name="T35" fmla="*/ 127 h 163"/>
                <a:gd name="T36" fmla="*/ 32 w 105"/>
                <a:gd name="T37" fmla="*/ 139 h 163"/>
                <a:gd name="T38" fmla="*/ 55 w 105"/>
                <a:gd name="T3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63">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6" name="Freeform 105"/>
            <p:cNvSpPr>
              <a:spLocks noEditPoints="1"/>
            </p:cNvSpPr>
            <p:nvPr/>
          </p:nvSpPr>
          <p:spPr bwMode="auto">
            <a:xfrm>
              <a:off x="4755219" y="2445495"/>
              <a:ext cx="289740" cy="354675"/>
            </a:xfrm>
            <a:custGeom>
              <a:avLst/>
              <a:gdLst>
                <a:gd name="T0" fmla="*/ 114 w 143"/>
                <a:gd name="T1" fmla="*/ 147 h 157"/>
                <a:gd name="T2" fmla="*/ 114 w 143"/>
                <a:gd name="T3" fmla="*/ 147 h 157"/>
                <a:gd name="T4" fmla="*/ 114 w 143"/>
                <a:gd name="T5" fmla="*/ 143 h 157"/>
                <a:gd name="T6" fmla="*/ 116 w 143"/>
                <a:gd name="T7" fmla="*/ 139 h 157"/>
                <a:gd name="T8" fmla="*/ 118 w 143"/>
                <a:gd name="T9" fmla="*/ 139 h 157"/>
                <a:gd name="T10" fmla="*/ 143 w 143"/>
                <a:gd name="T11" fmla="*/ 109 h 157"/>
                <a:gd name="T12" fmla="*/ 114 w 143"/>
                <a:gd name="T13" fmla="*/ 79 h 157"/>
                <a:gd name="T14" fmla="*/ 114 w 143"/>
                <a:gd name="T15" fmla="*/ 67 h 157"/>
                <a:gd name="T16" fmla="*/ 143 w 143"/>
                <a:gd name="T17" fmla="*/ 32 h 157"/>
                <a:gd name="T18" fmla="*/ 112 w 143"/>
                <a:gd name="T19" fmla="*/ 0 h 157"/>
                <a:gd name="T20" fmla="*/ 88 w 143"/>
                <a:gd name="T21" fmla="*/ 0 h 157"/>
                <a:gd name="T22" fmla="*/ 112 w 143"/>
                <a:gd name="T23" fmla="*/ 22 h 157"/>
                <a:gd name="T24" fmla="*/ 112 w 143"/>
                <a:gd name="T25" fmla="*/ 22 h 157"/>
                <a:gd name="T26" fmla="*/ 112 w 143"/>
                <a:gd name="T27" fmla="*/ 22 h 157"/>
                <a:gd name="T28" fmla="*/ 112 w 143"/>
                <a:gd name="T29" fmla="*/ 36 h 157"/>
                <a:gd name="T30" fmla="*/ 112 w 143"/>
                <a:gd name="T31" fmla="*/ 38 h 157"/>
                <a:gd name="T32" fmla="*/ 90 w 143"/>
                <a:gd name="T33" fmla="*/ 59 h 157"/>
                <a:gd name="T34" fmla="*/ 54 w 143"/>
                <a:gd name="T35" fmla="*/ 59 h 157"/>
                <a:gd name="T36" fmla="*/ 30 w 143"/>
                <a:gd name="T37" fmla="*/ 38 h 157"/>
                <a:gd name="T38" fmla="*/ 8 w 143"/>
                <a:gd name="T39" fmla="*/ 59 h 157"/>
                <a:gd name="T40" fmla="*/ 20 w 143"/>
                <a:gd name="T41" fmla="*/ 59 h 157"/>
                <a:gd name="T42" fmla="*/ 20 w 143"/>
                <a:gd name="T43" fmla="*/ 145 h 157"/>
                <a:gd name="T44" fmla="*/ 0 w 143"/>
                <a:gd name="T45" fmla="*/ 145 h 157"/>
                <a:gd name="T46" fmla="*/ 0 w 143"/>
                <a:gd name="T47" fmla="*/ 157 h 157"/>
                <a:gd name="T48" fmla="*/ 114 w 143"/>
                <a:gd name="T49" fmla="*/ 157 h 157"/>
                <a:gd name="T50" fmla="*/ 114 w 143"/>
                <a:gd name="T51" fmla="*/ 153 h 157"/>
                <a:gd name="T52" fmla="*/ 114 w 143"/>
                <a:gd name="T53" fmla="*/ 147 h 157"/>
                <a:gd name="T54" fmla="*/ 102 w 143"/>
                <a:gd name="T55" fmla="*/ 71 h 157"/>
                <a:gd name="T56" fmla="*/ 102 w 143"/>
                <a:gd name="T57" fmla="*/ 137 h 157"/>
                <a:gd name="T58" fmla="*/ 34 w 143"/>
                <a:gd name="T59" fmla="*/ 137 h 157"/>
                <a:gd name="T60" fmla="*/ 34 w 143"/>
                <a:gd name="T61" fmla="*/ 71 h 157"/>
                <a:gd name="T62" fmla="*/ 102 w 143"/>
                <a:gd name="T63" fmla="*/ 7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57">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7" name="Freeform 106"/>
            <p:cNvSpPr>
              <a:spLocks/>
            </p:cNvSpPr>
            <p:nvPr/>
          </p:nvSpPr>
          <p:spPr bwMode="auto">
            <a:xfrm>
              <a:off x="5492738" y="2445495"/>
              <a:ext cx="214772" cy="411152"/>
            </a:xfrm>
            <a:custGeom>
              <a:avLst/>
              <a:gdLst>
                <a:gd name="T0" fmla="*/ 106 w 106"/>
                <a:gd name="T1" fmla="*/ 0 h 182"/>
                <a:gd name="T2" fmla="*/ 106 w 106"/>
                <a:gd name="T3" fmla="*/ 0 h 182"/>
                <a:gd name="T4" fmla="*/ 40 w 106"/>
                <a:gd name="T5" fmla="*/ 0 h 182"/>
                <a:gd name="T6" fmla="*/ 36 w 106"/>
                <a:gd name="T7" fmla="*/ 0 h 182"/>
                <a:gd name="T8" fmla="*/ 0 w 106"/>
                <a:gd name="T9" fmla="*/ 30 h 182"/>
                <a:gd name="T10" fmla="*/ 32 w 106"/>
                <a:gd name="T11" fmla="*/ 59 h 182"/>
                <a:gd name="T12" fmla="*/ 40 w 106"/>
                <a:gd name="T13" fmla="*/ 59 h 182"/>
                <a:gd name="T14" fmla="*/ 40 w 106"/>
                <a:gd name="T15" fmla="*/ 95 h 182"/>
                <a:gd name="T16" fmla="*/ 40 w 106"/>
                <a:gd name="T17" fmla="*/ 117 h 182"/>
                <a:gd name="T18" fmla="*/ 40 w 106"/>
                <a:gd name="T19" fmla="*/ 182 h 182"/>
                <a:gd name="T20" fmla="*/ 52 w 106"/>
                <a:gd name="T21" fmla="*/ 182 h 182"/>
                <a:gd name="T22" fmla="*/ 52 w 106"/>
                <a:gd name="T23" fmla="*/ 117 h 182"/>
                <a:gd name="T24" fmla="*/ 58 w 106"/>
                <a:gd name="T25" fmla="*/ 117 h 182"/>
                <a:gd name="T26" fmla="*/ 58 w 106"/>
                <a:gd name="T27" fmla="*/ 182 h 182"/>
                <a:gd name="T28" fmla="*/ 70 w 106"/>
                <a:gd name="T29" fmla="*/ 182 h 182"/>
                <a:gd name="T30" fmla="*/ 70 w 106"/>
                <a:gd name="T31" fmla="*/ 117 h 182"/>
                <a:gd name="T32" fmla="*/ 76 w 106"/>
                <a:gd name="T33" fmla="*/ 117 h 182"/>
                <a:gd name="T34" fmla="*/ 76 w 106"/>
                <a:gd name="T35" fmla="*/ 182 h 182"/>
                <a:gd name="T36" fmla="*/ 88 w 106"/>
                <a:gd name="T37" fmla="*/ 182 h 182"/>
                <a:gd name="T38" fmla="*/ 88 w 106"/>
                <a:gd name="T39" fmla="*/ 117 h 182"/>
                <a:gd name="T40" fmla="*/ 96 w 106"/>
                <a:gd name="T41" fmla="*/ 117 h 182"/>
                <a:gd name="T42" fmla="*/ 96 w 106"/>
                <a:gd name="T43" fmla="*/ 182 h 182"/>
                <a:gd name="T44" fmla="*/ 106 w 106"/>
                <a:gd name="T45" fmla="*/ 182 h 182"/>
                <a:gd name="T46" fmla="*/ 106 w 106"/>
                <a:gd name="T47" fmla="*/ 117 h 182"/>
                <a:gd name="T48" fmla="*/ 106 w 106"/>
                <a:gd name="T49" fmla="*/ 117 h 182"/>
                <a:gd name="T50" fmla="*/ 106 w 106"/>
                <a:gd name="T5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82">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09" name="Freeform 108"/>
            <p:cNvSpPr>
              <a:spLocks/>
            </p:cNvSpPr>
            <p:nvPr/>
          </p:nvSpPr>
          <p:spPr bwMode="auto">
            <a:xfrm>
              <a:off x="8621113"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5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1" name="Freeform 110"/>
            <p:cNvSpPr>
              <a:spLocks/>
            </p:cNvSpPr>
            <p:nvPr/>
          </p:nvSpPr>
          <p:spPr bwMode="auto">
            <a:xfrm>
              <a:off x="9024318"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4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3" name="Freeform 112"/>
            <p:cNvSpPr>
              <a:spLocks/>
            </p:cNvSpPr>
            <p:nvPr/>
          </p:nvSpPr>
          <p:spPr bwMode="auto">
            <a:xfrm>
              <a:off x="9427521"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5" name="Freeform 114"/>
            <p:cNvSpPr>
              <a:spLocks/>
            </p:cNvSpPr>
            <p:nvPr/>
          </p:nvSpPr>
          <p:spPr bwMode="auto">
            <a:xfrm>
              <a:off x="9830726"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7" name="Freeform 116"/>
            <p:cNvSpPr>
              <a:spLocks/>
            </p:cNvSpPr>
            <p:nvPr/>
          </p:nvSpPr>
          <p:spPr bwMode="auto">
            <a:xfrm>
              <a:off x="10233929" y="3864194"/>
              <a:ext cx="399152" cy="395339"/>
            </a:xfrm>
            <a:custGeom>
              <a:avLst/>
              <a:gdLst>
                <a:gd name="T0" fmla="*/ 197 w 197"/>
                <a:gd name="T1" fmla="*/ 175 h 175"/>
                <a:gd name="T2" fmla="*/ 145 w 197"/>
                <a:gd name="T3" fmla="*/ 123 h 175"/>
                <a:gd name="T4" fmla="*/ 183 w 197"/>
                <a:gd name="T5" fmla="*/ 123 h 175"/>
                <a:gd name="T6" fmla="*/ 128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19" name="Freeform 118"/>
            <p:cNvSpPr>
              <a:spLocks/>
            </p:cNvSpPr>
            <p:nvPr/>
          </p:nvSpPr>
          <p:spPr bwMode="auto">
            <a:xfrm>
              <a:off x="10637133" y="3864194"/>
              <a:ext cx="399152" cy="395339"/>
            </a:xfrm>
            <a:custGeom>
              <a:avLst/>
              <a:gdLst>
                <a:gd name="T0" fmla="*/ 197 w 197"/>
                <a:gd name="T1" fmla="*/ 175 h 175"/>
                <a:gd name="T2" fmla="*/ 144 w 197"/>
                <a:gd name="T3" fmla="*/ 123 h 175"/>
                <a:gd name="T4" fmla="*/ 183 w 197"/>
                <a:gd name="T5" fmla="*/ 123 h 175"/>
                <a:gd name="T6" fmla="*/ 128 w 197"/>
                <a:gd name="T7" fmla="*/ 68 h 175"/>
                <a:gd name="T8" fmla="*/ 166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4" name="Freeform 131"/>
            <p:cNvSpPr>
              <a:spLocks/>
            </p:cNvSpPr>
            <p:nvPr/>
          </p:nvSpPr>
          <p:spPr bwMode="auto">
            <a:xfrm>
              <a:off x="10656350" y="2380856"/>
              <a:ext cx="95251" cy="224367"/>
            </a:xfrm>
            <a:custGeom>
              <a:avLst/>
              <a:gdLst>
                <a:gd name="T0" fmla="*/ 24 w 45"/>
                <a:gd name="T1" fmla="*/ 106 h 106"/>
                <a:gd name="T2" fmla="*/ 24 w 45"/>
                <a:gd name="T3" fmla="*/ 106 h 106"/>
                <a:gd name="T4" fmla="*/ 0 w 45"/>
                <a:gd name="T5" fmla="*/ 0 h 106"/>
                <a:gd name="T6" fmla="*/ 45 w 45"/>
                <a:gd name="T7" fmla="*/ 0 h 106"/>
                <a:gd name="T8" fmla="*/ 24 w 45"/>
                <a:gd name="T9" fmla="*/ 106 h 106"/>
              </a:gdLst>
              <a:ahLst/>
              <a:cxnLst>
                <a:cxn ang="0">
                  <a:pos x="T0" y="T1"/>
                </a:cxn>
                <a:cxn ang="0">
                  <a:pos x="T2" y="T3"/>
                </a:cxn>
                <a:cxn ang="0">
                  <a:pos x="T4" y="T5"/>
                </a:cxn>
                <a:cxn ang="0">
                  <a:pos x="T6" y="T7"/>
                </a:cxn>
                <a:cxn ang="0">
                  <a:pos x="T8" y="T9"/>
                </a:cxn>
              </a:cxnLst>
              <a:rect l="0" t="0" r="r" b="b"/>
              <a:pathLst>
                <a:path w="45" h="106">
                  <a:moveTo>
                    <a:pt x="24" y="106"/>
                  </a:moveTo>
                  <a:lnTo>
                    <a:pt x="24" y="106"/>
                  </a:lnTo>
                  <a:lnTo>
                    <a:pt x="0" y="0"/>
                  </a:lnTo>
                  <a:lnTo>
                    <a:pt x="45" y="0"/>
                  </a:lnTo>
                  <a:lnTo>
                    <a:pt x="24" y="106"/>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5" name="Freeform 132"/>
            <p:cNvSpPr>
              <a:spLocks/>
            </p:cNvSpPr>
            <p:nvPr/>
          </p:nvSpPr>
          <p:spPr bwMode="auto">
            <a:xfrm>
              <a:off x="10465850" y="2427423"/>
              <a:ext cx="179917" cy="207433"/>
            </a:xfrm>
            <a:custGeom>
              <a:avLst/>
              <a:gdLst>
                <a:gd name="T0" fmla="*/ 85 w 85"/>
                <a:gd name="T1" fmla="*/ 98 h 98"/>
                <a:gd name="T2" fmla="*/ 85 w 85"/>
                <a:gd name="T3" fmla="*/ 98 h 98"/>
                <a:gd name="T4" fmla="*/ 0 w 85"/>
                <a:gd name="T5" fmla="*/ 29 h 98"/>
                <a:gd name="T6" fmla="*/ 35 w 85"/>
                <a:gd name="T7" fmla="*/ 0 h 98"/>
                <a:gd name="T8" fmla="*/ 85 w 85"/>
                <a:gd name="T9" fmla="*/ 98 h 98"/>
              </a:gdLst>
              <a:ahLst/>
              <a:cxnLst>
                <a:cxn ang="0">
                  <a:pos x="T0" y="T1"/>
                </a:cxn>
                <a:cxn ang="0">
                  <a:pos x="T2" y="T3"/>
                </a:cxn>
                <a:cxn ang="0">
                  <a:pos x="T4" y="T5"/>
                </a:cxn>
                <a:cxn ang="0">
                  <a:pos x="T6" y="T7"/>
                </a:cxn>
                <a:cxn ang="0">
                  <a:pos x="T8" y="T9"/>
                </a:cxn>
              </a:cxnLst>
              <a:rect l="0" t="0" r="r" b="b"/>
              <a:pathLst>
                <a:path w="85" h="98">
                  <a:moveTo>
                    <a:pt x="85" y="98"/>
                  </a:moveTo>
                  <a:lnTo>
                    <a:pt x="85" y="98"/>
                  </a:lnTo>
                  <a:lnTo>
                    <a:pt x="0" y="29"/>
                  </a:lnTo>
                  <a:lnTo>
                    <a:pt x="35" y="0"/>
                  </a:lnTo>
                  <a:lnTo>
                    <a:pt x="85" y="98"/>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6" name="Freeform 133"/>
            <p:cNvSpPr>
              <a:spLocks/>
            </p:cNvSpPr>
            <p:nvPr/>
          </p:nvSpPr>
          <p:spPr bwMode="auto">
            <a:xfrm>
              <a:off x="10404466" y="2598873"/>
              <a:ext cx="226484" cy="91017"/>
            </a:xfrm>
            <a:custGeom>
              <a:avLst/>
              <a:gdLst>
                <a:gd name="T0" fmla="*/ 107 w 107"/>
                <a:gd name="T1" fmla="*/ 41 h 43"/>
                <a:gd name="T2" fmla="*/ 107 w 107"/>
                <a:gd name="T3" fmla="*/ 41 h 43"/>
                <a:gd name="T4" fmla="*/ 0 w 107"/>
                <a:gd name="T5" fmla="*/ 43 h 43"/>
                <a:gd name="T6" fmla="*/ 7 w 107"/>
                <a:gd name="T7" fmla="*/ 0 h 43"/>
                <a:gd name="T8" fmla="*/ 107 w 107"/>
                <a:gd name="T9" fmla="*/ 41 h 43"/>
              </a:gdLst>
              <a:ahLst/>
              <a:cxnLst>
                <a:cxn ang="0">
                  <a:pos x="T0" y="T1"/>
                </a:cxn>
                <a:cxn ang="0">
                  <a:pos x="T2" y="T3"/>
                </a:cxn>
                <a:cxn ang="0">
                  <a:pos x="T4" y="T5"/>
                </a:cxn>
                <a:cxn ang="0">
                  <a:pos x="T6" y="T7"/>
                </a:cxn>
                <a:cxn ang="0">
                  <a:pos x="T8" y="T9"/>
                </a:cxn>
              </a:cxnLst>
              <a:rect l="0" t="0" r="r" b="b"/>
              <a:pathLst>
                <a:path w="107" h="43">
                  <a:moveTo>
                    <a:pt x="107" y="41"/>
                  </a:moveTo>
                  <a:lnTo>
                    <a:pt x="107" y="41"/>
                  </a:lnTo>
                  <a:lnTo>
                    <a:pt x="0" y="43"/>
                  </a:lnTo>
                  <a:lnTo>
                    <a:pt x="7" y="0"/>
                  </a:lnTo>
                  <a:lnTo>
                    <a:pt x="107" y="41"/>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7" name="Freeform 134"/>
            <p:cNvSpPr>
              <a:spLocks/>
            </p:cNvSpPr>
            <p:nvPr/>
          </p:nvSpPr>
          <p:spPr bwMode="auto">
            <a:xfrm>
              <a:off x="10436217" y="2736456"/>
              <a:ext cx="213784" cy="156633"/>
            </a:xfrm>
            <a:custGeom>
              <a:avLst/>
              <a:gdLst>
                <a:gd name="T0" fmla="*/ 101 w 101"/>
                <a:gd name="T1" fmla="*/ 0 h 74"/>
                <a:gd name="T2" fmla="*/ 101 w 101"/>
                <a:gd name="T3" fmla="*/ 0 h 74"/>
                <a:gd name="T4" fmla="*/ 21 w 101"/>
                <a:gd name="T5" fmla="*/ 74 h 74"/>
                <a:gd name="T6" fmla="*/ 0 w 101"/>
                <a:gd name="T7" fmla="*/ 36 h 74"/>
                <a:gd name="T8" fmla="*/ 101 w 101"/>
                <a:gd name="T9" fmla="*/ 0 h 74"/>
              </a:gdLst>
              <a:ahLst/>
              <a:cxnLst>
                <a:cxn ang="0">
                  <a:pos x="T0" y="T1"/>
                </a:cxn>
                <a:cxn ang="0">
                  <a:pos x="T2" y="T3"/>
                </a:cxn>
                <a:cxn ang="0">
                  <a:pos x="T4" y="T5"/>
                </a:cxn>
                <a:cxn ang="0">
                  <a:pos x="T6" y="T7"/>
                </a:cxn>
                <a:cxn ang="0">
                  <a:pos x="T8" y="T9"/>
                </a:cxn>
              </a:cxnLst>
              <a:rect l="0" t="0" r="r" b="b"/>
              <a:pathLst>
                <a:path w="101" h="74">
                  <a:moveTo>
                    <a:pt x="101" y="0"/>
                  </a:moveTo>
                  <a:lnTo>
                    <a:pt x="101" y="0"/>
                  </a:lnTo>
                  <a:lnTo>
                    <a:pt x="21" y="74"/>
                  </a:lnTo>
                  <a:lnTo>
                    <a:pt x="0" y="36"/>
                  </a:lnTo>
                  <a:lnTo>
                    <a:pt x="101"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8" name="Freeform 135"/>
            <p:cNvSpPr>
              <a:spLocks/>
            </p:cNvSpPr>
            <p:nvPr/>
          </p:nvSpPr>
          <p:spPr bwMode="auto">
            <a:xfrm>
              <a:off x="10575917" y="2766089"/>
              <a:ext cx="120651" cy="232833"/>
            </a:xfrm>
            <a:custGeom>
              <a:avLst/>
              <a:gdLst>
                <a:gd name="T0" fmla="*/ 57 w 57"/>
                <a:gd name="T1" fmla="*/ 0 h 110"/>
                <a:gd name="T2" fmla="*/ 57 w 57"/>
                <a:gd name="T3" fmla="*/ 0 h 110"/>
                <a:gd name="T4" fmla="*/ 43 w 57"/>
                <a:gd name="T5" fmla="*/ 110 h 110"/>
                <a:gd name="T6" fmla="*/ 0 w 57"/>
                <a:gd name="T7" fmla="*/ 94 h 110"/>
                <a:gd name="T8" fmla="*/ 57 w 57"/>
                <a:gd name="T9" fmla="*/ 0 h 110"/>
              </a:gdLst>
              <a:ahLst/>
              <a:cxnLst>
                <a:cxn ang="0">
                  <a:pos x="T0" y="T1"/>
                </a:cxn>
                <a:cxn ang="0">
                  <a:pos x="T2" y="T3"/>
                </a:cxn>
                <a:cxn ang="0">
                  <a:pos x="T4" y="T5"/>
                </a:cxn>
                <a:cxn ang="0">
                  <a:pos x="T6" y="T7"/>
                </a:cxn>
                <a:cxn ang="0">
                  <a:pos x="T8" y="T9"/>
                </a:cxn>
              </a:cxnLst>
              <a:rect l="0" t="0" r="r" b="b"/>
              <a:pathLst>
                <a:path w="57" h="110">
                  <a:moveTo>
                    <a:pt x="57" y="0"/>
                  </a:moveTo>
                  <a:lnTo>
                    <a:pt x="57" y="0"/>
                  </a:lnTo>
                  <a:lnTo>
                    <a:pt x="43" y="110"/>
                  </a:lnTo>
                  <a:lnTo>
                    <a:pt x="0" y="94"/>
                  </a:lnTo>
                  <a:lnTo>
                    <a:pt x="57"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69" name="Freeform 136"/>
            <p:cNvSpPr>
              <a:spLocks/>
            </p:cNvSpPr>
            <p:nvPr/>
          </p:nvSpPr>
          <p:spPr bwMode="auto">
            <a:xfrm>
              <a:off x="10770650" y="2761856"/>
              <a:ext cx="120651" cy="228600"/>
            </a:xfrm>
            <a:custGeom>
              <a:avLst/>
              <a:gdLst>
                <a:gd name="T0" fmla="*/ 0 w 57"/>
                <a:gd name="T1" fmla="*/ 0 h 108"/>
                <a:gd name="T2" fmla="*/ 0 w 57"/>
                <a:gd name="T3" fmla="*/ 0 h 108"/>
                <a:gd name="T4" fmla="*/ 57 w 57"/>
                <a:gd name="T5" fmla="*/ 91 h 108"/>
                <a:gd name="T6" fmla="*/ 15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5" y="108"/>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0" name="Freeform 137"/>
            <p:cNvSpPr>
              <a:spLocks/>
            </p:cNvSpPr>
            <p:nvPr/>
          </p:nvSpPr>
          <p:spPr bwMode="auto">
            <a:xfrm>
              <a:off x="10802400" y="2721640"/>
              <a:ext cx="224367" cy="135467"/>
            </a:xfrm>
            <a:custGeom>
              <a:avLst/>
              <a:gdLst>
                <a:gd name="T0" fmla="*/ 0 w 106"/>
                <a:gd name="T1" fmla="*/ 0 h 64"/>
                <a:gd name="T2" fmla="*/ 0 w 106"/>
                <a:gd name="T3" fmla="*/ 0 h 64"/>
                <a:gd name="T4" fmla="*/ 106 w 106"/>
                <a:gd name="T5" fmla="*/ 26 h 64"/>
                <a:gd name="T6" fmla="*/ 87 w 106"/>
                <a:gd name="T7" fmla="*/ 64 h 64"/>
                <a:gd name="T8" fmla="*/ 0 w 106"/>
                <a:gd name="T9" fmla="*/ 0 h 64"/>
              </a:gdLst>
              <a:ahLst/>
              <a:cxnLst>
                <a:cxn ang="0">
                  <a:pos x="T0" y="T1"/>
                </a:cxn>
                <a:cxn ang="0">
                  <a:pos x="T2" y="T3"/>
                </a:cxn>
                <a:cxn ang="0">
                  <a:pos x="T4" y="T5"/>
                </a:cxn>
                <a:cxn ang="0">
                  <a:pos x="T6" y="T7"/>
                </a:cxn>
                <a:cxn ang="0">
                  <a:pos x="T8" y="T9"/>
                </a:cxn>
              </a:cxnLst>
              <a:rect l="0" t="0" r="r" b="b"/>
              <a:pathLst>
                <a:path w="106" h="64">
                  <a:moveTo>
                    <a:pt x="0" y="0"/>
                  </a:moveTo>
                  <a:lnTo>
                    <a:pt x="0" y="0"/>
                  </a:lnTo>
                  <a:lnTo>
                    <a:pt x="106" y="26"/>
                  </a:lnTo>
                  <a:lnTo>
                    <a:pt x="87" y="64"/>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1" name="Freeform 138"/>
            <p:cNvSpPr>
              <a:spLocks/>
            </p:cNvSpPr>
            <p:nvPr/>
          </p:nvSpPr>
          <p:spPr bwMode="auto">
            <a:xfrm>
              <a:off x="10806633" y="2569240"/>
              <a:ext cx="226484" cy="91017"/>
            </a:xfrm>
            <a:custGeom>
              <a:avLst/>
              <a:gdLst>
                <a:gd name="T0" fmla="*/ 0 w 107"/>
                <a:gd name="T1" fmla="*/ 38 h 43"/>
                <a:gd name="T2" fmla="*/ 0 w 107"/>
                <a:gd name="T3" fmla="*/ 38 h 43"/>
                <a:gd name="T4" fmla="*/ 100 w 107"/>
                <a:gd name="T5" fmla="*/ 0 h 43"/>
                <a:gd name="T6" fmla="*/ 107 w 107"/>
                <a:gd name="T7" fmla="*/ 43 h 43"/>
                <a:gd name="T8" fmla="*/ 0 w 107"/>
                <a:gd name="T9" fmla="*/ 38 h 43"/>
              </a:gdLst>
              <a:ahLst/>
              <a:cxnLst>
                <a:cxn ang="0">
                  <a:pos x="T0" y="T1"/>
                </a:cxn>
                <a:cxn ang="0">
                  <a:pos x="T2" y="T3"/>
                </a:cxn>
                <a:cxn ang="0">
                  <a:pos x="T4" y="T5"/>
                </a:cxn>
                <a:cxn ang="0">
                  <a:pos x="T6" y="T7"/>
                </a:cxn>
                <a:cxn ang="0">
                  <a:pos x="T8" y="T9"/>
                </a:cxn>
              </a:cxnLst>
              <a:rect l="0" t="0" r="r" b="b"/>
              <a:pathLst>
                <a:path w="107" h="43">
                  <a:moveTo>
                    <a:pt x="0" y="38"/>
                  </a:moveTo>
                  <a:lnTo>
                    <a:pt x="0" y="38"/>
                  </a:lnTo>
                  <a:lnTo>
                    <a:pt x="100" y="0"/>
                  </a:lnTo>
                  <a:lnTo>
                    <a:pt x="107" y="43"/>
                  </a:lnTo>
                  <a:lnTo>
                    <a:pt x="0" y="38"/>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2" name="Freeform 139"/>
            <p:cNvSpPr>
              <a:spLocks/>
            </p:cNvSpPr>
            <p:nvPr/>
          </p:nvSpPr>
          <p:spPr bwMode="auto">
            <a:xfrm>
              <a:off x="10766417" y="2406256"/>
              <a:ext cx="179917" cy="203200"/>
            </a:xfrm>
            <a:custGeom>
              <a:avLst/>
              <a:gdLst>
                <a:gd name="T0" fmla="*/ 0 w 85"/>
                <a:gd name="T1" fmla="*/ 96 h 96"/>
                <a:gd name="T2" fmla="*/ 0 w 85"/>
                <a:gd name="T3" fmla="*/ 96 h 96"/>
                <a:gd name="T4" fmla="*/ 52 w 85"/>
                <a:gd name="T5" fmla="*/ 0 h 96"/>
                <a:gd name="T6" fmla="*/ 85 w 85"/>
                <a:gd name="T7" fmla="*/ 29 h 96"/>
                <a:gd name="T8" fmla="*/ 0 w 85"/>
                <a:gd name="T9" fmla="*/ 96 h 96"/>
              </a:gdLst>
              <a:ahLst/>
              <a:cxnLst>
                <a:cxn ang="0">
                  <a:pos x="T0" y="T1"/>
                </a:cxn>
                <a:cxn ang="0">
                  <a:pos x="T2" y="T3"/>
                </a:cxn>
                <a:cxn ang="0">
                  <a:pos x="T4" y="T5"/>
                </a:cxn>
                <a:cxn ang="0">
                  <a:pos x="T6" y="T7"/>
                </a:cxn>
                <a:cxn ang="0">
                  <a:pos x="T8" y="T9"/>
                </a:cxn>
              </a:cxnLst>
              <a:rect l="0" t="0" r="r" b="b"/>
              <a:pathLst>
                <a:path w="85" h="96">
                  <a:moveTo>
                    <a:pt x="0" y="96"/>
                  </a:moveTo>
                  <a:lnTo>
                    <a:pt x="0" y="96"/>
                  </a:lnTo>
                  <a:lnTo>
                    <a:pt x="52" y="0"/>
                  </a:lnTo>
                  <a:lnTo>
                    <a:pt x="85" y="29"/>
                  </a:lnTo>
                  <a:lnTo>
                    <a:pt x="0" y="96"/>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3" name="Freeform 140"/>
            <p:cNvSpPr>
              <a:spLocks/>
            </p:cNvSpPr>
            <p:nvPr/>
          </p:nvSpPr>
          <p:spPr bwMode="auto">
            <a:xfrm>
              <a:off x="9928217" y="2598873"/>
              <a:ext cx="973667" cy="558801"/>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5" name="Freeform 142"/>
            <p:cNvSpPr>
              <a:spLocks/>
            </p:cNvSpPr>
            <p:nvPr/>
          </p:nvSpPr>
          <p:spPr bwMode="auto">
            <a:xfrm>
              <a:off x="6969117" y="2620040"/>
              <a:ext cx="88900" cy="222251"/>
            </a:xfrm>
            <a:custGeom>
              <a:avLst/>
              <a:gdLst>
                <a:gd name="T0" fmla="*/ 21 w 42"/>
                <a:gd name="T1" fmla="*/ 105 h 105"/>
                <a:gd name="T2" fmla="*/ 21 w 42"/>
                <a:gd name="T3" fmla="*/ 105 h 105"/>
                <a:gd name="T4" fmla="*/ 0 w 42"/>
                <a:gd name="T5" fmla="*/ 0 h 105"/>
                <a:gd name="T6" fmla="*/ 42 w 42"/>
                <a:gd name="T7" fmla="*/ 0 h 105"/>
                <a:gd name="T8" fmla="*/ 21 w 42"/>
                <a:gd name="T9" fmla="*/ 105 h 105"/>
              </a:gdLst>
              <a:ahLst/>
              <a:cxnLst>
                <a:cxn ang="0">
                  <a:pos x="T0" y="T1"/>
                </a:cxn>
                <a:cxn ang="0">
                  <a:pos x="T2" y="T3"/>
                </a:cxn>
                <a:cxn ang="0">
                  <a:pos x="T4" y="T5"/>
                </a:cxn>
                <a:cxn ang="0">
                  <a:pos x="T6" y="T7"/>
                </a:cxn>
                <a:cxn ang="0">
                  <a:pos x="T8" y="T9"/>
                </a:cxn>
              </a:cxnLst>
              <a:rect l="0" t="0" r="r" b="b"/>
              <a:pathLst>
                <a:path w="42" h="105">
                  <a:moveTo>
                    <a:pt x="21" y="105"/>
                  </a:moveTo>
                  <a:lnTo>
                    <a:pt x="21" y="105"/>
                  </a:lnTo>
                  <a:lnTo>
                    <a:pt x="0" y="0"/>
                  </a:lnTo>
                  <a:lnTo>
                    <a:pt x="42" y="0"/>
                  </a:lnTo>
                  <a:lnTo>
                    <a:pt x="21" y="105"/>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6" name="Freeform 143"/>
            <p:cNvSpPr>
              <a:spLocks/>
            </p:cNvSpPr>
            <p:nvPr/>
          </p:nvSpPr>
          <p:spPr bwMode="auto">
            <a:xfrm>
              <a:off x="6778617" y="2664489"/>
              <a:ext cx="179917" cy="209551"/>
            </a:xfrm>
            <a:custGeom>
              <a:avLst/>
              <a:gdLst>
                <a:gd name="T0" fmla="*/ 85 w 85"/>
                <a:gd name="T1" fmla="*/ 99 h 99"/>
                <a:gd name="T2" fmla="*/ 85 w 85"/>
                <a:gd name="T3" fmla="*/ 99 h 99"/>
                <a:gd name="T4" fmla="*/ 0 w 85"/>
                <a:gd name="T5" fmla="*/ 29 h 99"/>
                <a:gd name="T6" fmla="*/ 33 w 85"/>
                <a:gd name="T7" fmla="*/ 0 h 99"/>
                <a:gd name="T8" fmla="*/ 85 w 85"/>
                <a:gd name="T9" fmla="*/ 99 h 99"/>
              </a:gdLst>
              <a:ahLst/>
              <a:cxnLst>
                <a:cxn ang="0">
                  <a:pos x="T0" y="T1"/>
                </a:cxn>
                <a:cxn ang="0">
                  <a:pos x="T2" y="T3"/>
                </a:cxn>
                <a:cxn ang="0">
                  <a:pos x="T4" y="T5"/>
                </a:cxn>
                <a:cxn ang="0">
                  <a:pos x="T6" y="T7"/>
                </a:cxn>
                <a:cxn ang="0">
                  <a:pos x="T8" y="T9"/>
                </a:cxn>
              </a:cxnLst>
              <a:rect l="0" t="0" r="r" b="b"/>
              <a:pathLst>
                <a:path w="85" h="99">
                  <a:moveTo>
                    <a:pt x="85" y="99"/>
                  </a:moveTo>
                  <a:lnTo>
                    <a:pt x="85" y="99"/>
                  </a:lnTo>
                  <a:lnTo>
                    <a:pt x="0" y="29"/>
                  </a:lnTo>
                  <a:lnTo>
                    <a:pt x="33" y="0"/>
                  </a:lnTo>
                  <a:lnTo>
                    <a:pt x="85" y="99"/>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7" name="Freeform 144"/>
            <p:cNvSpPr>
              <a:spLocks/>
            </p:cNvSpPr>
            <p:nvPr/>
          </p:nvSpPr>
          <p:spPr bwMode="auto">
            <a:xfrm>
              <a:off x="6713000" y="2838056"/>
              <a:ext cx="230717" cy="91017"/>
            </a:xfrm>
            <a:custGeom>
              <a:avLst/>
              <a:gdLst>
                <a:gd name="T0" fmla="*/ 109 w 109"/>
                <a:gd name="T1" fmla="*/ 40 h 43"/>
                <a:gd name="T2" fmla="*/ 109 w 109"/>
                <a:gd name="T3" fmla="*/ 40 h 43"/>
                <a:gd name="T4" fmla="*/ 0 w 109"/>
                <a:gd name="T5" fmla="*/ 43 h 43"/>
                <a:gd name="T6" fmla="*/ 7 w 109"/>
                <a:gd name="T7" fmla="*/ 0 h 43"/>
                <a:gd name="T8" fmla="*/ 109 w 109"/>
                <a:gd name="T9" fmla="*/ 40 h 43"/>
              </a:gdLst>
              <a:ahLst/>
              <a:cxnLst>
                <a:cxn ang="0">
                  <a:pos x="T0" y="T1"/>
                </a:cxn>
                <a:cxn ang="0">
                  <a:pos x="T2" y="T3"/>
                </a:cxn>
                <a:cxn ang="0">
                  <a:pos x="T4" y="T5"/>
                </a:cxn>
                <a:cxn ang="0">
                  <a:pos x="T6" y="T7"/>
                </a:cxn>
                <a:cxn ang="0">
                  <a:pos x="T8" y="T9"/>
                </a:cxn>
              </a:cxnLst>
              <a:rect l="0" t="0" r="r" b="b"/>
              <a:pathLst>
                <a:path w="109" h="43">
                  <a:moveTo>
                    <a:pt x="109" y="40"/>
                  </a:moveTo>
                  <a:lnTo>
                    <a:pt x="109" y="40"/>
                  </a:lnTo>
                  <a:lnTo>
                    <a:pt x="0" y="43"/>
                  </a:lnTo>
                  <a:lnTo>
                    <a:pt x="7" y="0"/>
                  </a:lnTo>
                  <a:lnTo>
                    <a:pt x="109" y="4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8" name="Freeform 145"/>
            <p:cNvSpPr>
              <a:spLocks/>
            </p:cNvSpPr>
            <p:nvPr/>
          </p:nvSpPr>
          <p:spPr bwMode="auto">
            <a:xfrm>
              <a:off x="6742633" y="2973524"/>
              <a:ext cx="220133" cy="158751"/>
            </a:xfrm>
            <a:custGeom>
              <a:avLst/>
              <a:gdLst>
                <a:gd name="T0" fmla="*/ 104 w 104"/>
                <a:gd name="T1" fmla="*/ 0 h 75"/>
                <a:gd name="T2" fmla="*/ 104 w 104"/>
                <a:gd name="T3" fmla="*/ 0 h 75"/>
                <a:gd name="T4" fmla="*/ 24 w 104"/>
                <a:gd name="T5" fmla="*/ 75 h 75"/>
                <a:gd name="T6" fmla="*/ 0 w 104"/>
                <a:gd name="T7" fmla="*/ 36 h 75"/>
                <a:gd name="T8" fmla="*/ 104 w 104"/>
                <a:gd name="T9" fmla="*/ 0 h 75"/>
              </a:gdLst>
              <a:ahLst/>
              <a:cxnLst>
                <a:cxn ang="0">
                  <a:pos x="T0" y="T1"/>
                </a:cxn>
                <a:cxn ang="0">
                  <a:pos x="T2" y="T3"/>
                </a:cxn>
                <a:cxn ang="0">
                  <a:pos x="T4" y="T5"/>
                </a:cxn>
                <a:cxn ang="0">
                  <a:pos x="T6" y="T7"/>
                </a:cxn>
                <a:cxn ang="0">
                  <a:pos x="T8" y="T9"/>
                </a:cxn>
              </a:cxnLst>
              <a:rect l="0" t="0" r="r" b="b"/>
              <a:pathLst>
                <a:path w="104" h="75">
                  <a:moveTo>
                    <a:pt x="104" y="0"/>
                  </a:moveTo>
                  <a:lnTo>
                    <a:pt x="104" y="0"/>
                  </a:lnTo>
                  <a:lnTo>
                    <a:pt x="24" y="75"/>
                  </a:lnTo>
                  <a:lnTo>
                    <a:pt x="0" y="36"/>
                  </a:lnTo>
                  <a:lnTo>
                    <a:pt x="104"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79" name="Freeform 146"/>
            <p:cNvSpPr>
              <a:spLocks/>
            </p:cNvSpPr>
            <p:nvPr/>
          </p:nvSpPr>
          <p:spPr bwMode="auto">
            <a:xfrm>
              <a:off x="6888684" y="3005273"/>
              <a:ext cx="120651" cy="226484"/>
            </a:xfrm>
            <a:custGeom>
              <a:avLst/>
              <a:gdLst>
                <a:gd name="T0" fmla="*/ 57 w 57"/>
                <a:gd name="T1" fmla="*/ 0 h 107"/>
                <a:gd name="T2" fmla="*/ 57 w 57"/>
                <a:gd name="T3" fmla="*/ 0 h 107"/>
                <a:gd name="T4" fmla="*/ 40 w 57"/>
                <a:gd name="T5" fmla="*/ 107 h 107"/>
                <a:gd name="T6" fmla="*/ 0 w 57"/>
                <a:gd name="T7" fmla="*/ 93 h 107"/>
                <a:gd name="T8" fmla="*/ 57 w 57"/>
                <a:gd name="T9" fmla="*/ 0 h 107"/>
              </a:gdLst>
              <a:ahLst/>
              <a:cxnLst>
                <a:cxn ang="0">
                  <a:pos x="T0" y="T1"/>
                </a:cxn>
                <a:cxn ang="0">
                  <a:pos x="T2" y="T3"/>
                </a:cxn>
                <a:cxn ang="0">
                  <a:pos x="T4" y="T5"/>
                </a:cxn>
                <a:cxn ang="0">
                  <a:pos x="T6" y="T7"/>
                </a:cxn>
                <a:cxn ang="0">
                  <a:pos x="T8" y="T9"/>
                </a:cxn>
              </a:cxnLst>
              <a:rect l="0" t="0" r="r" b="b"/>
              <a:pathLst>
                <a:path w="57" h="107">
                  <a:moveTo>
                    <a:pt x="57" y="0"/>
                  </a:moveTo>
                  <a:lnTo>
                    <a:pt x="57" y="0"/>
                  </a:lnTo>
                  <a:lnTo>
                    <a:pt x="40" y="107"/>
                  </a:lnTo>
                  <a:lnTo>
                    <a:pt x="0" y="93"/>
                  </a:lnTo>
                  <a:lnTo>
                    <a:pt x="57"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80" name="Freeform 147"/>
            <p:cNvSpPr>
              <a:spLocks/>
            </p:cNvSpPr>
            <p:nvPr/>
          </p:nvSpPr>
          <p:spPr bwMode="auto">
            <a:xfrm>
              <a:off x="7079184" y="2998924"/>
              <a:ext cx="120651" cy="228600"/>
            </a:xfrm>
            <a:custGeom>
              <a:avLst/>
              <a:gdLst>
                <a:gd name="T0" fmla="*/ 0 w 57"/>
                <a:gd name="T1" fmla="*/ 0 h 108"/>
                <a:gd name="T2" fmla="*/ 0 w 57"/>
                <a:gd name="T3" fmla="*/ 0 h 108"/>
                <a:gd name="T4" fmla="*/ 57 w 57"/>
                <a:gd name="T5" fmla="*/ 91 h 108"/>
                <a:gd name="T6" fmla="*/ 16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6" y="108"/>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81" name="Freeform 148"/>
            <p:cNvSpPr>
              <a:spLocks/>
            </p:cNvSpPr>
            <p:nvPr/>
          </p:nvSpPr>
          <p:spPr bwMode="auto">
            <a:xfrm>
              <a:off x="7113051" y="2958706"/>
              <a:ext cx="222251" cy="137584"/>
            </a:xfrm>
            <a:custGeom>
              <a:avLst/>
              <a:gdLst>
                <a:gd name="T0" fmla="*/ 0 w 105"/>
                <a:gd name="T1" fmla="*/ 0 h 65"/>
                <a:gd name="T2" fmla="*/ 0 w 105"/>
                <a:gd name="T3" fmla="*/ 0 h 65"/>
                <a:gd name="T4" fmla="*/ 105 w 105"/>
                <a:gd name="T5" fmla="*/ 27 h 65"/>
                <a:gd name="T6" fmla="*/ 86 w 105"/>
                <a:gd name="T7" fmla="*/ 65 h 65"/>
                <a:gd name="T8" fmla="*/ 0 w 105"/>
                <a:gd name="T9" fmla="*/ 0 h 65"/>
              </a:gdLst>
              <a:ahLst/>
              <a:cxnLst>
                <a:cxn ang="0">
                  <a:pos x="T0" y="T1"/>
                </a:cxn>
                <a:cxn ang="0">
                  <a:pos x="T2" y="T3"/>
                </a:cxn>
                <a:cxn ang="0">
                  <a:pos x="T4" y="T5"/>
                </a:cxn>
                <a:cxn ang="0">
                  <a:pos x="T6" y="T7"/>
                </a:cxn>
                <a:cxn ang="0">
                  <a:pos x="T8" y="T9"/>
                </a:cxn>
              </a:cxnLst>
              <a:rect l="0" t="0" r="r" b="b"/>
              <a:pathLst>
                <a:path w="105" h="65">
                  <a:moveTo>
                    <a:pt x="0" y="0"/>
                  </a:moveTo>
                  <a:lnTo>
                    <a:pt x="0" y="0"/>
                  </a:lnTo>
                  <a:lnTo>
                    <a:pt x="105" y="27"/>
                  </a:lnTo>
                  <a:lnTo>
                    <a:pt x="86" y="65"/>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82" name="Freeform 149"/>
            <p:cNvSpPr>
              <a:spLocks/>
            </p:cNvSpPr>
            <p:nvPr/>
          </p:nvSpPr>
          <p:spPr bwMode="auto">
            <a:xfrm>
              <a:off x="7113051" y="2802073"/>
              <a:ext cx="230717" cy="97367"/>
            </a:xfrm>
            <a:custGeom>
              <a:avLst/>
              <a:gdLst>
                <a:gd name="T0" fmla="*/ 0 w 109"/>
                <a:gd name="T1" fmla="*/ 41 h 46"/>
                <a:gd name="T2" fmla="*/ 0 w 109"/>
                <a:gd name="T3" fmla="*/ 41 h 46"/>
                <a:gd name="T4" fmla="*/ 102 w 109"/>
                <a:gd name="T5" fmla="*/ 0 h 46"/>
                <a:gd name="T6" fmla="*/ 109 w 109"/>
                <a:gd name="T7" fmla="*/ 46 h 46"/>
                <a:gd name="T8" fmla="*/ 0 w 109"/>
                <a:gd name="T9" fmla="*/ 41 h 46"/>
              </a:gdLst>
              <a:ahLst/>
              <a:cxnLst>
                <a:cxn ang="0">
                  <a:pos x="T0" y="T1"/>
                </a:cxn>
                <a:cxn ang="0">
                  <a:pos x="T2" y="T3"/>
                </a:cxn>
                <a:cxn ang="0">
                  <a:pos x="T4" y="T5"/>
                </a:cxn>
                <a:cxn ang="0">
                  <a:pos x="T6" y="T7"/>
                </a:cxn>
                <a:cxn ang="0">
                  <a:pos x="T8" y="T9"/>
                </a:cxn>
              </a:cxnLst>
              <a:rect l="0" t="0" r="r" b="b"/>
              <a:pathLst>
                <a:path w="109" h="46">
                  <a:moveTo>
                    <a:pt x="0" y="41"/>
                  </a:moveTo>
                  <a:lnTo>
                    <a:pt x="0" y="41"/>
                  </a:lnTo>
                  <a:lnTo>
                    <a:pt x="102" y="0"/>
                  </a:lnTo>
                  <a:lnTo>
                    <a:pt x="109" y="46"/>
                  </a:lnTo>
                  <a:lnTo>
                    <a:pt x="0" y="41"/>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83" name="Freeform 150"/>
            <p:cNvSpPr>
              <a:spLocks/>
            </p:cNvSpPr>
            <p:nvPr/>
          </p:nvSpPr>
          <p:spPr bwMode="auto">
            <a:xfrm>
              <a:off x="7079184" y="2645440"/>
              <a:ext cx="175684" cy="203200"/>
            </a:xfrm>
            <a:custGeom>
              <a:avLst/>
              <a:gdLst>
                <a:gd name="T0" fmla="*/ 0 w 83"/>
                <a:gd name="T1" fmla="*/ 96 h 96"/>
                <a:gd name="T2" fmla="*/ 0 w 83"/>
                <a:gd name="T3" fmla="*/ 96 h 96"/>
                <a:gd name="T4" fmla="*/ 50 w 83"/>
                <a:gd name="T5" fmla="*/ 0 h 96"/>
                <a:gd name="T6" fmla="*/ 83 w 83"/>
                <a:gd name="T7" fmla="*/ 29 h 96"/>
                <a:gd name="T8" fmla="*/ 0 w 83"/>
                <a:gd name="T9" fmla="*/ 96 h 96"/>
              </a:gdLst>
              <a:ahLst/>
              <a:cxnLst>
                <a:cxn ang="0">
                  <a:pos x="T0" y="T1"/>
                </a:cxn>
                <a:cxn ang="0">
                  <a:pos x="T2" y="T3"/>
                </a:cxn>
                <a:cxn ang="0">
                  <a:pos x="T4" y="T5"/>
                </a:cxn>
                <a:cxn ang="0">
                  <a:pos x="T6" y="T7"/>
                </a:cxn>
                <a:cxn ang="0">
                  <a:pos x="T8" y="T9"/>
                </a:cxn>
              </a:cxnLst>
              <a:rect l="0" t="0" r="r" b="b"/>
              <a:pathLst>
                <a:path w="83" h="96">
                  <a:moveTo>
                    <a:pt x="0" y="96"/>
                  </a:moveTo>
                  <a:lnTo>
                    <a:pt x="0" y="96"/>
                  </a:lnTo>
                  <a:lnTo>
                    <a:pt x="50" y="0"/>
                  </a:lnTo>
                  <a:lnTo>
                    <a:pt x="83" y="29"/>
                  </a:lnTo>
                  <a:lnTo>
                    <a:pt x="0" y="96"/>
                  </a:ln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p>
          </p:txBody>
        </p:sp>
        <p:sp>
          <p:nvSpPr>
            <p:cNvPr id="184" name="Freeform 151"/>
            <p:cNvSpPr>
              <a:spLocks/>
            </p:cNvSpPr>
            <p:nvPr/>
          </p:nvSpPr>
          <p:spPr bwMode="auto">
            <a:xfrm>
              <a:off x="7690900" y="2569240"/>
              <a:ext cx="973667" cy="556684"/>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5" name="Freeform 152"/>
            <p:cNvSpPr>
              <a:spLocks/>
            </p:cNvSpPr>
            <p:nvPr/>
          </p:nvSpPr>
          <p:spPr bwMode="auto">
            <a:xfrm>
              <a:off x="7870817" y="32127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6" name="Freeform 153"/>
            <p:cNvSpPr>
              <a:spLocks/>
            </p:cNvSpPr>
            <p:nvPr/>
          </p:nvSpPr>
          <p:spPr bwMode="auto">
            <a:xfrm>
              <a:off x="8141751" y="33143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7" name="Freeform 154"/>
            <p:cNvSpPr>
              <a:spLocks/>
            </p:cNvSpPr>
            <p:nvPr/>
          </p:nvSpPr>
          <p:spPr bwMode="auto">
            <a:xfrm>
              <a:off x="8247584" y="3161906"/>
              <a:ext cx="110067" cy="171451"/>
            </a:xfrm>
            <a:custGeom>
              <a:avLst/>
              <a:gdLst>
                <a:gd name="T0" fmla="*/ 2 w 22"/>
                <a:gd name="T1" fmla="*/ 1 h 34"/>
                <a:gd name="T2" fmla="*/ 19 w 22"/>
                <a:gd name="T3" fmla="*/ 18 h 34"/>
                <a:gd name="T4" fmla="*/ 9 w 22"/>
                <a:gd name="T5" fmla="*/ 29 h 34"/>
                <a:gd name="T6" fmla="*/ 0 w 22"/>
                <a:gd name="T7" fmla="*/ 0 h 34"/>
                <a:gd name="T8" fmla="*/ 2 w 22"/>
                <a:gd name="T9" fmla="*/ 1 h 34"/>
              </a:gdLst>
              <a:ahLst/>
              <a:cxnLst>
                <a:cxn ang="0">
                  <a:pos x="T0" y="T1"/>
                </a:cxn>
                <a:cxn ang="0">
                  <a:pos x="T2" y="T3"/>
                </a:cxn>
                <a:cxn ang="0">
                  <a:pos x="T4" y="T5"/>
                </a:cxn>
                <a:cxn ang="0">
                  <a:pos x="T6" y="T7"/>
                </a:cxn>
                <a:cxn ang="0">
                  <a:pos x="T8" y="T9"/>
                </a:cxn>
              </a:cxnLst>
              <a:rect l="0" t="0" r="r" b="b"/>
              <a:pathLst>
                <a:path w="22" h="34">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8" name="Freeform 155"/>
            <p:cNvSpPr>
              <a:spLocks/>
            </p:cNvSpPr>
            <p:nvPr/>
          </p:nvSpPr>
          <p:spPr bwMode="auto">
            <a:xfrm>
              <a:off x="8533333" y="3299490"/>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89" name="Freeform 156"/>
            <p:cNvSpPr>
              <a:spLocks/>
            </p:cNvSpPr>
            <p:nvPr/>
          </p:nvSpPr>
          <p:spPr bwMode="auto">
            <a:xfrm>
              <a:off x="8634933" y="3166140"/>
              <a:ext cx="103717" cy="173567"/>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0" name="Freeform 157"/>
            <p:cNvSpPr>
              <a:spLocks/>
            </p:cNvSpPr>
            <p:nvPr/>
          </p:nvSpPr>
          <p:spPr bwMode="auto">
            <a:xfrm>
              <a:off x="8859300" y="2609456"/>
              <a:ext cx="969433" cy="556684"/>
            </a:xfrm>
            <a:custGeom>
              <a:avLst/>
              <a:gdLst>
                <a:gd name="T0" fmla="*/ 180 w 193"/>
                <a:gd name="T1" fmla="*/ 110 h 110"/>
                <a:gd name="T2" fmla="*/ 193 w 193"/>
                <a:gd name="T3" fmla="*/ 84 h 110"/>
                <a:gd name="T4" fmla="*/ 141 w 193"/>
                <a:gd name="T5" fmla="*/ 44 h 110"/>
                <a:gd name="T6" fmla="*/ 107 w 193"/>
                <a:gd name="T7" fmla="*/ 9 h 110"/>
                <a:gd name="T8" fmla="*/ 53 w 193"/>
                <a:gd name="T9" fmla="*/ 36 h 110"/>
                <a:gd name="T10" fmla="*/ 23 w 193"/>
                <a:gd name="T11" fmla="*/ 110 h 110"/>
                <a:gd name="T12" fmla="*/ 180 w 19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3" h="110">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91" name="Freeform 158"/>
            <p:cNvSpPr>
              <a:spLocks/>
            </p:cNvSpPr>
            <p:nvPr/>
          </p:nvSpPr>
          <p:spPr bwMode="auto">
            <a:xfrm>
              <a:off x="9064617" y="2979873"/>
              <a:ext cx="482600" cy="429684"/>
            </a:xfrm>
            <a:custGeom>
              <a:avLst/>
              <a:gdLst>
                <a:gd name="T0" fmla="*/ 0 w 96"/>
                <a:gd name="T1" fmla="*/ 0 h 85"/>
                <a:gd name="T2" fmla="*/ 28 w 96"/>
                <a:gd name="T3" fmla="*/ 51 h 85"/>
                <a:gd name="T4" fmla="*/ 45 w 96"/>
                <a:gd name="T5" fmla="*/ 23 h 85"/>
                <a:gd name="T6" fmla="*/ 96 w 96"/>
                <a:gd name="T7" fmla="*/ 85 h 85"/>
                <a:gd name="T8" fmla="*/ 47 w 96"/>
                <a:gd name="T9" fmla="*/ 0 h 85"/>
                <a:gd name="T10" fmla="*/ 28 w 96"/>
                <a:gd name="T11" fmla="*/ 20 h 85"/>
                <a:gd name="T12" fmla="*/ 0 w 9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6" h="85">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5" name="组合 4"/>
          <p:cNvGrpSpPr/>
          <p:nvPr/>
        </p:nvGrpSpPr>
        <p:grpSpPr>
          <a:xfrm>
            <a:off x="4169758" y="2002206"/>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7">
                <a:solidFill>
                  <a:schemeClr val="bg1"/>
                </a:solidFill>
                <a:latin typeface="华文细黑" panose="02010600040101010101" pitchFamily="2" charset="-122"/>
                <a:ea typeface="华文细黑" panose="02010600040101010101" pitchFamily="2" charset="-122"/>
              </a:endParaRPr>
            </a:p>
          </p:txBody>
        </p:sp>
        <p:sp>
          <p:nvSpPr>
            <p:cNvPr id="194" name="Arc 13"/>
            <p:cNvSpPr/>
            <p:nvPr/>
          </p:nvSpPr>
          <p:spPr>
            <a:xfrm>
              <a:off x="4999716" y="1211018"/>
              <a:ext cx="1530305" cy="1507165"/>
            </a:xfrm>
            <a:prstGeom prst="arc">
              <a:avLst>
                <a:gd name="adj1" fmla="val 16200000"/>
                <a:gd name="adj2" fmla="val 20660999"/>
              </a:avLst>
            </a:prstGeom>
            <a:noFill/>
            <a:ln w="127000" cap="rnd">
              <a:gradFill>
                <a:gsLst>
                  <a:gs pos="0">
                    <a:srgbClr val="1371BF"/>
                  </a:gs>
                  <a:gs pos="100000">
                    <a:srgbClr val="6649A1"/>
                  </a:gs>
                </a:gsLst>
                <a:lin ang="5400000" scaled="1"/>
              </a:gra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7">
                <a:solidFill>
                  <a:schemeClr val="bg1"/>
                </a:solidFill>
                <a:latin typeface="华文细黑" panose="02010600040101010101" pitchFamily="2" charset="-122"/>
                <a:ea typeface="华文细黑" panose="02010600040101010101" pitchFamily="2" charset="-122"/>
              </a:endParaRPr>
            </a:p>
          </p:txBody>
        </p:sp>
        <p:sp>
          <p:nvSpPr>
            <p:cNvPr id="195" name="文本框 194"/>
            <p:cNvSpPr txBox="1"/>
            <p:nvPr/>
          </p:nvSpPr>
          <p:spPr>
            <a:xfrm>
              <a:off x="5291811" y="1687022"/>
              <a:ext cx="1209165" cy="521587"/>
            </a:xfrm>
            <a:prstGeom prst="rect">
              <a:avLst/>
            </a:prstGeom>
            <a:noFill/>
          </p:spPr>
          <p:txBody>
            <a:bodyPr wrap="square" lIns="91440" tIns="45720" rIns="91440" bIns="45720" rtlCol="0">
              <a:spAutoFit/>
            </a:bodyPr>
            <a:lstStyle/>
            <a:p>
              <a:r>
                <a:rPr lang="en-US" altLang="zh-CN" sz="7200" dirty="0">
                  <a:solidFill>
                    <a:srgbClr val="1B1B1B"/>
                  </a:solidFill>
                  <a:latin typeface="Impact" panose="020B0806030902050204" pitchFamily="34" charset="0"/>
                  <a:ea typeface="华文细黑" panose="02010600040101010101" pitchFamily="2" charset="-122"/>
                </a:rPr>
                <a:t>19.6%</a:t>
              </a:r>
              <a:endParaRPr lang="zh-CN" altLang="en-US" sz="5400" dirty="0">
                <a:solidFill>
                  <a:srgbClr val="1B1B1B"/>
                </a:solidFill>
                <a:latin typeface="Impact" panose="020B0806030902050204" pitchFamily="34" charset="0"/>
                <a:ea typeface="华文细黑" panose="02010600040101010101" pitchFamily="2" charset="-122"/>
              </a:endParaRPr>
            </a:p>
          </p:txBody>
        </p:sp>
      </p:grpSp>
      <p:grpSp>
        <p:nvGrpSpPr>
          <p:cNvPr id="147" name="组合 146"/>
          <p:cNvGrpSpPr/>
          <p:nvPr/>
        </p:nvGrpSpPr>
        <p:grpSpPr>
          <a:xfrm>
            <a:off x="2460171" y="-14999"/>
            <a:ext cx="7271658" cy="1226202"/>
            <a:chOff x="2460171" y="-14999"/>
            <a:chExt cx="7271658" cy="1226202"/>
          </a:xfrm>
        </p:grpSpPr>
        <p:sp>
          <p:nvSpPr>
            <p:cNvPr id="148"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149" name="组合 148"/>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155" name="椭圆 154"/>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151" name="直接连接符 150"/>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0890079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文框 1"/>
          <p:cNvSpPr/>
          <p:nvPr/>
        </p:nvSpPr>
        <p:spPr>
          <a:xfrm rot="16200000">
            <a:off x="2424101" y="698375"/>
            <a:ext cx="3160177" cy="6294487"/>
          </a:xfrm>
          <a:prstGeom prst="frame">
            <a:avLst>
              <a:gd name="adj1" fmla="val 50000"/>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1105470" y="2465498"/>
            <a:ext cx="2932839" cy="2747951"/>
          </a:xfrm>
          <a:prstGeom prst="rect">
            <a:avLst/>
          </a:prstGeom>
          <a:blipFill dpi="0" rotWithShape="1">
            <a:blip r:embed="rId2"/>
            <a:srcRect/>
            <a:stretch>
              <a:fillRect l="-36000" t="-2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a:blip r:embed="rId2"/>
                <a:stretch>
                  <a:fillRect l="-63000" t="-71000" r="-93000" b="-79000"/>
                </a:stretch>
              </a:blipFill>
            </a:endParaRPr>
          </a:p>
        </p:txBody>
      </p:sp>
      <p:sp>
        <p:nvSpPr>
          <p:cNvPr id="256" name="矩形 255"/>
          <p:cNvSpPr/>
          <p:nvPr/>
        </p:nvSpPr>
        <p:spPr>
          <a:xfrm>
            <a:off x="4191299" y="3436081"/>
            <a:ext cx="2628628" cy="1477328"/>
          </a:xfrm>
          <a:prstGeom prst="rect">
            <a:avLst/>
          </a:prstGeom>
        </p:spPr>
        <p:txBody>
          <a:bodyPr wrap="square">
            <a:spAutoFit/>
          </a:bodyPr>
          <a:lstStyle/>
          <a:p>
            <a:r>
              <a:rPr lang="en-US" altLang="zh-CN" sz="15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 A designer can use text text to simulate what text will will look look like.</a:t>
            </a:r>
            <a:endParaRPr lang="zh-CN" altLang="en-US" sz="1500" dirty="0">
              <a:solidFill>
                <a:srgbClr val="1B1B1B"/>
              </a:solidFill>
            </a:endParaRPr>
          </a:p>
        </p:txBody>
      </p:sp>
      <p:sp>
        <p:nvSpPr>
          <p:cNvPr id="257" name="文本框 256"/>
          <p:cNvSpPr txBox="1"/>
          <p:nvPr/>
        </p:nvSpPr>
        <p:spPr>
          <a:xfrm>
            <a:off x="7399959" y="2320121"/>
            <a:ext cx="3729540" cy="584775"/>
          </a:xfrm>
          <a:prstGeom prst="rect">
            <a:avLst/>
          </a:prstGeom>
          <a:noFill/>
        </p:spPr>
        <p:txBody>
          <a:bodyPr wrap="square" rtlCol="0">
            <a:spAutoFit/>
          </a:bodyPr>
          <a:lstStyle/>
          <a:p>
            <a:r>
              <a:rPr lang="en-US" altLang="zh-CN" sz="32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The Survey result  </a:t>
            </a:r>
            <a:endParaRPr lang="zh-CN" altLang="en-US" sz="32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58" name="矩形 257"/>
          <p:cNvSpPr/>
          <p:nvPr/>
        </p:nvSpPr>
        <p:spPr>
          <a:xfrm>
            <a:off x="7399959" y="3098215"/>
            <a:ext cx="4023219" cy="2169825"/>
          </a:xfrm>
          <a:prstGeom prst="rect">
            <a:avLst/>
          </a:prstGeom>
        </p:spPr>
        <p:txBody>
          <a:bodyPr wrap="square">
            <a:spAutoFit/>
          </a:bodyPr>
          <a:lstStyle/>
          <a:p>
            <a:r>
              <a:rPr lang="en-US" altLang="zh-CN" sz="15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 designer can use text text to simulate what text will will look look like. A designer can use text text to simulate what text will will look look like. A designer can use text text to simulate what text will will look look like.</a:t>
            </a:r>
            <a:endParaRPr lang="zh-CN" altLang="en-US" sz="1500" dirty="0">
              <a:gradFill>
                <a:gsLst>
                  <a:gs pos="0">
                    <a:srgbClr val="1371BF"/>
                  </a:gs>
                  <a:gs pos="100000">
                    <a:srgbClr val="6649A1"/>
                  </a:gs>
                </a:gsLst>
                <a:lin ang="5400000" scaled="1"/>
              </a:gradFill>
            </a:endParaRPr>
          </a:p>
          <a:p>
            <a:r>
              <a:rPr lang="en-US" altLang="zh-CN" sz="15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 </a:t>
            </a:r>
            <a:endParaRPr lang="zh-CN" altLang="en-US" sz="1500" dirty="0">
              <a:gradFill>
                <a:gsLst>
                  <a:gs pos="0">
                    <a:srgbClr val="1371BF"/>
                  </a:gs>
                  <a:gs pos="100000">
                    <a:srgbClr val="6649A1"/>
                  </a:gs>
                </a:gsLst>
                <a:lin ang="5400000" scaled="1"/>
              </a:gradFill>
            </a:endParaRPr>
          </a:p>
        </p:txBody>
      </p:sp>
      <p:sp>
        <p:nvSpPr>
          <p:cNvPr id="259" name="文本框 258"/>
          <p:cNvSpPr txBox="1"/>
          <p:nvPr/>
        </p:nvSpPr>
        <p:spPr>
          <a:xfrm>
            <a:off x="9411567" y="5080189"/>
            <a:ext cx="1924335" cy="400110"/>
          </a:xfrm>
          <a:prstGeom prst="rect">
            <a:avLst/>
          </a:prstGeom>
          <a:noFill/>
        </p:spPr>
        <p:txBody>
          <a:bodyPr wrap="square" rtlCol="0">
            <a:spAutoFit/>
          </a:bodyPr>
          <a:lstStyle/>
          <a:p>
            <a:r>
              <a:rPr lang="en-US" altLang="zh-CN" sz="20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 The Writer </a:t>
            </a:r>
            <a:endParaRPr lang="zh-CN" altLang="en-US" sz="20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sp>
        <p:nvSpPr>
          <p:cNvPr id="264" name="文本框 263"/>
          <p:cNvSpPr txBox="1"/>
          <p:nvPr/>
        </p:nvSpPr>
        <p:spPr>
          <a:xfrm>
            <a:off x="4215951" y="2917000"/>
            <a:ext cx="1431580"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9554690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1119121" y="1583141"/>
            <a:ext cx="4380929" cy="4339987"/>
          </a:xfrm>
          <a:prstGeom prst="ellipse">
            <a:avLst/>
          </a:prstGeom>
          <a:noFill/>
          <a:ln w="28575">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Freeform 130"/>
          <p:cNvSpPr>
            <a:spLocks noEditPoints="1"/>
          </p:cNvSpPr>
          <p:nvPr/>
        </p:nvSpPr>
        <p:spPr bwMode="auto">
          <a:xfrm>
            <a:off x="1312697" y="1823926"/>
            <a:ext cx="3955339" cy="3760967"/>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gradFill>
            <a:gsLst>
              <a:gs pos="0">
                <a:srgbClr val="1371BF"/>
              </a:gs>
              <a:gs pos="100000">
                <a:srgbClr val="6649A1"/>
              </a:gs>
            </a:gsLst>
            <a:lin ang="5400000" scaled="1"/>
          </a:gradFill>
          <a:ln w="9525">
            <a:solidFill>
              <a:srgbClr val="1B1B1B"/>
            </a:solid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solidFill>
              <a:latin typeface="华文细黑" panose="02010600040101010101" pitchFamily="2" charset="-122"/>
              <a:ea typeface="华文细黑" panose="02010600040101010101" pitchFamily="2" charset="-122"/>
            </a:endParaRPr>
          </a:p>
        </p:txBody>
      </p:sp>
      <p:sp>
        <p:nvSpPr>
          <p:cNvPr id="42" name="矩形 41"/>
          <p:cNvSpPr/>
          <p:nvPr/>
        </p:nvSpPr>
        <p:spPr>
          <a:xfrm>
            <a:off x="5733603" y="3646678"/>
            <a:ext cx="5734088" cy="1708160"/>
          </a:xfrm>
          <a:prstGeom prst="rect">
            <a:avLst/>
          </a:prstGeom>
        </p:spPr>
        <p:txBody>
          <a:bodyPr wrap="square">
            <a:spAutoFit/>
          </a:bodyPr>
          <a:lstStyle/>
          <a:p>
            <a:pPr>
              <a:lnSpc>
                <a:spcPct val="150000"/>
              </a:lnSpc>
            </a:pPr>
            <a:r>
              <a:rPr lang="en-US" altLang="zh-CN" sz="14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If it is not real text. A designer can use text text to simulate what text will will look look like. If it is not real text. A designer can use text text to simulate what text will will look look like. If it is not real text.</a:t>
            </a:r>
          </a:p>
        </p:txBody>
      </p:sp>
      <p:sp>
        <p:nvSpPr>
          <p:cNvPr id="45" name="矩形 44"/>
          <p:cNvSpPr/>
          <p:nvPr/>
        </p:nvSpPr>
        <p:spPr>
          <a:xfrm>
            <a:off x="5761737" y="3191585"/>
            <a:ext cx="5523073" cy="461665"/>
          </a:xfrm>
          <a:prstGeom prst="rect">
            <a:avLst/>
          </a:prstGeom>
        </p:spPr>
        <p:txBody>
          <a:bodyPr wrap="square">
            <a:spAutoFit/>
          </a:bodyPr>
          <a:lstStyle/>
          <a:p>
            <a:r>
              <a:rPr lang="en-US" altLang="zh-CN" sz="1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If it is not real text. If it is not real text. If it is not real text.</a:t>
            </a:r>
            <a:endParaRPr lang="zh-CN" altLang="en-US" sz="1200" dirty="0">
              <a:gradFill>
                <a:gsLst>
                  <a:gs pos="0">
                    <a:srgbClr val="1371BF"/>
                  </a:gs>
                  <a:gs pos="100000">
                    <a:srgbClr val="6649A1"/>
                  </a:gs>
                </a:gsLst>
                <a:lin ang="5400000" scaled="1"/>
              </a:gradFill>
            </a:endParaRPr>
          </a:p>
        </p:txBody>
      </p:sp>
      <p:sp>
        <p:nvSpPr>
          <p:cNvPr id="2830" name="文本框 2829"/>
          <p:cNvSpPr txBox="1"/>
          <p:nvPr/>
        </p:nvSpPr>
        <p:spPr>
          <a:xfrm>
            <a:off x="5697389" y="2423304"/>
            <a:ext cx="4487623" cy="769441"/>
          </a:xfrm>
          <a:prstGeom prst="rect">
            <a:avLst/>
          </a:prstGeom>
          <a:noFill/>
        </p:spPr>
        <p:txBody>
          <a:bodyPr wrap="square" rtlCol="0">
            <a:spAutoFit/>
          </a:bodyPr>
          <a:lstStyle/>
          <a:p>
            <a:r>
              <a:rPr lang="en-US" altLang="zh-CN" sz="4400" b="1" dirty="0">
                <a:gradFill>
                  <a:gsLst>
                    <a:gs pos="0">
                      <a:srgbClr val="1371BF"/>
                    </a:gs>
                    <a:gs pos="100000">
                      <a:srgbClr val="6649A1"/>
                    </a:gs>
                  </a:gsLst>
                  <a:lin ang="5400000" scaled="1"/>
                </a:gradFill>
                <a:latin typeface="方正兰亭粗黑简体" panose="02000000000000000000" pitchFamily="2" charset="-122"/>
                <a:ea typeface="方正兰亭粗黑简体" panose="02000000000000000000" pitchFamily="2" charset="-122"/>
              </a:rPr>
              <a:t>MY OPINION</a:t>
            </a:r>
            <a:endParaRPr lang="zh-CN" altLang="en-US" sz="4400" b="1" dirty="0">
              <a:gradFill>
                <a:gsLst>
                  <a:gs pos="0">
                    <a:srgbClr val="1371BF"/>
                  </a:gs>
                  <a:gs pos="100000">
                    <a:srgbClr val="6649A1"/>
                  </a:gs>
                </a:gsLst>
                <a:lin ang="5400000" scaled="1"/>
              </a:gradFill>
              <a:latin typeface="方正兰亭粗黑简体" panose="02000000000000000000" pitchFamily="2" charset="-122"/>
              <a:ea typeface="方正兰亭粗黑简体" panose="02000000000000000000" pitchFamily="2" charset="-122"/>
            </a:endParaRPr>
          </a:p>
        </p:txBody>
      </p:sp>
      <p:grpSp>
        <p:nvGrpSpPr>
          <p:cNvPr id="7" name="组合 6"/>
          <p:cNvGrpSpPr/>
          <p:nvPr/>
        </p:nvGrpSpPr>
        <p:grpSpPr>
          <a:xfrm>
            <a:off x="2460171" y="-14999"/>
            <a:ext cx="7271658" cy="1226202"/>
            <a:chOff x="2460171" y="-14999"/>
            <a:chExt cx="7271658" cy="1226202"/>
          </a:xfrm>
        </p:grpSpPr>
        <p:sp>
          <p:nvSpPr>
            <p:cNvPr id="8"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15" name="椭圆 14"/>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11" name="直接连接符 10"/>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7756079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a:xfrm>
            <a:off x="6845097" y="3135725"/>
            <a:ext cx="1873820" cy="1097168"/>
          </a:xfrm>
          <a:prstGeom prst="hexagon">
            <a:avLst/>
          </a:prstGeom>
          <a:blipFill>
            <a:blip r:embed="rId2"/>
            <a:stretch>
              <a:fillRect t="-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16" name="六边形 15"/>
          <p:cNvSpPr/>
          <p:nvPr/>
        </p:nvSpPr>
        <p:spPr>
          <a:xfrm>
            <a:off x="3470498" y="3150551"/>
            <a:ext cx="1873820" cy="1097168"/>
          </a:xfrm>
          <a:prstGeom prst="hexagon">
            <a:avLst/>
          </a:prstGeom>
          <a:blipFill dpi="0" rotWithShape="1">
            <a:blip r:embed="rId3"/>
            <a:srcRect/>
            <a:stretch>
              <a:fillRect t="-2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grpSp>
        <p:nvGrpSpPr>
          <p:cNvPr id="2" name="组合 1"/>
          <p:cNvGrpSpPr/>
          <p:nvPr/>
        </p:nvGrpSpPr>
        <p:grpSpPr>
          <a:xfrm>
            <a:off x="13649" y="1951631"/>
            <a:ext cx="12162117" cy="3480180"/>
            <a:chOff x="13649" y="1951631"/>
            <a:chExt cx="12162117" cy="3480180"/>
          </a:xfrm>
        </p:grpSpPr>
        <p:sp>
          <p:nvSpPr>
            <p:cNvPr id="12" name="六边形 11"/>
            <p:cNvSpPr/>
            <p:nvPr/>
          </p:nvSpPr>
          <p:spPr>
            <a:xfrm>
              <a:off x="6845097" y="1951631"/>
              <a:ext cx="1873820" cy="1097168"/>
            </a:xfrm>
            <a:prstGeom prst="hexagon">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14" name="六边形 13"/>
            <p:cNvSpPr/>
            <p:nvPr/>
          </p:nvSpPr>
          <p:spPr>
            <a:xfrm>
              <a:off x="5178093" y="3751967"/>
              <a:ext cx="1873820" cy="1097168"/>
            </a:xfrm>
            <a:prstGeom prst="hexagon">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17" name="六边形 16"/>
            <p:cNvSpPr/>
            <p:nvPr/>
          </p:nvSpPr>
          <p:spPr>
            <a:xfrm>
              <a:off x="3470498" y="4334643"/>
              <a:ext cx="1873820" cy="1097168"/>
            </a:xfrm>
            <a:prstGeom prst="hexagon">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1" name="任意多边形 20"/>
            <p:cNvSpPr/>
            <p:nvPr/>
          </p:nvSpPr>
          <p:spPr>
            <a:xfrm>
              <a:off x="8540236" y="2547017"/>
              <a:ext cx="1609555" cy="1097168"/>
            </a:xfrm>
            <a:custGeom>
              <a:avLst/>
              <a:gdLst>
                <a:gd name="connsiteX0" fmla="*/ 271920 w 1673372"/>
                <a:gd name="connsiteY0" fmla="*/ 0 h 1087680"/>
                <a:gd name="connsiteX1" fmla="*/ 1673372 w 1673372"/>
                <a:gd name="connsiteY1" fmla="*/ 0 h 1087680"/>
                <a:gd name="connsiteX2" fmla="*/ 1673372 w 1673372"/>
                <a:gd name="connsiteY2" fmla="*/ 1087680 h 1087680"/>
                <a:gd name="connsiteX3" fmla="*/ 271920 w 1673372"/>
                <a:gd name="connsiteY3" fmla="*/ 1087680 h 1087680"/>
                <a:gd name="connsiteX4" fmla="*/ 0 w 1673372"/>
                <a:gd name="connsiteY4" fmla="*/ 543840 h 1087680"/>
                <a:gd name="connsiteX5" fmla="*/ 271920 w 1673372"/>
                <a:gd name="connsiteY5" fmla="*/ 0 h 10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372" h="1087680">
                  <a:moveTo>
                    <a:pt x="271920" y="0"/>
                  </a:moveTo>
                  <a:lnTo>
                    <a:pt x="1673372" y="0"/>
                  </a:lnTo>
                  <a:lnTo>
                    <a:pt x="1673372" y="1087680"/>
                  </a:lnTo>
                  <a:lnTo>
                    <a:pt x="271920" y="1087680"/>
                  </a:lnTo>
                  <a:lnTo>
                    <a:pt x="0" y="543840"/>
                  </a:lnTo>
                  <a:lnTo>
                    <a:pt x="271920" y="0"/>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4" name="流程图: 手动操作 23"/>
            <p:cNvSpPr/>
            <p:nvPr/>
          </p:nvSpPr>
          <p:spPr>
            <a:xfrm rot="16200000">
              <a:off x="9890009" y="2806800"/>
              <a:ext cx="1097168" cy="577600"/>
            </a:xfrm>
            <a:prstGeom prst="flowChartManualOperation">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5" name="流程图: 过程 24"/>
            <p:cNvSpPr/>
            <p:nvPr/>
          </p:nvSpPr>
          <p:spPr>
            <a:xfrm>
              <a:off x="10727394" y="2763994"/>
              <a:ext cx="1448372" cy="660807"/>
            </a:xfrm>
            <a:prstGeom prst="flowChartProcess">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6" name="任意多边形 25"/>
            <p:cNvSpPr/>
            <p:nvPr/>
          </p:nvSpPr>
          <p:spPr>
            <a:xfrm rot="10800000">
              <a:off x="2039623" y="3751967"/>
              <a:ext cx="1609555" cy="1097168"/>
            </a:xfrm>
            <a:custGeom>
              <a:avLst/>
              <a:gdLst>
                <a:gd name="connsiteX0" fmla="*/ 271920 w 1673372"/>
                <a:gd name="connsiteY0" fmla="*/ 0 h 1087680"/>
                <a:gd name="connsiteX1" fmla="*/ 1673372 w 1673372"/>
                <a:gd name="connsiteY1" fmla="*/ 0 h 1087680"/>
                <a:gd name="connsiteX2" fmla="*/ 1673372 w 1673372"/>
                <a:gd name="connsiteY2" fmla="*/ 1087680 h 1087680"/>
                <a:gd name="connsiteX3" fmla="*/ 271920 w 1673372"/>
                <a:gd name="connsiteY3" fmla="*/ 1087680 h 1087680"/>
                <a:gd name="connsiteX4" fmla="*/ 0 w 1673372"/>
                <a:gd name="connsiteY4" fmla="*/ 543840 h 1087680"/>
                <a:gd name="connsiteX5" fmla="*/ 271920 w 1673372"/>
                <a:gd name="connsiteY5" fmla="*/ 0 h 10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372" h="1087680">
                  <a:moveTo>
                    <a:pt x="271920" y="0"/>
                  </a:moveTo>
                  <a:lnTo>
                    <a:pt x="1673372" y="0"/>
                  </a:lnTo>
                  <a:lnTo>
                    <a:pt x="1673372" y="1087680"/>
                  </a:lnTo>
                  <a:lnTo>
                    <a:pt x="271920" y="1087680"/>
                  </a:lnTo>
                  <a:lnTo>
                    <a:pt x="0" y="543840"/>
                  </a:lnTo>
                  <a:lnTo>
                    <a:pt x="271920" y="0"/>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7" name="流程图: 手动操作 26"/>
            <p:cNvSpPr/>
            <p:nvPr/>
          </p:nvSpPr>
          <p:spPr>
            <a:xfrm rot="5400000">
              <a:off x="1202236" y="4011751"/>
              <a:ext cx="1097168" cy="577600"/>
            </a:xfrm>
            <a:prstGeom prst="flowChartManualOperation">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sp>
          <p:nvSpPr>
            <p:cNvPr id="28" name="流程图: 过程 27"/>
            <p:cNvSpPr/>
            <p:nvPr/>
          </p:nvSpPr>
          <p:spPr>
            <a:xfrm rot="10800000">
              <a:off x="13649" y="3971350"/>
              <a:ext cx="1448372" cy="660807"/>
            </a:xfrm>
            <a:prstGeom prst="flowChartProcess">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1B1B"/>
                </a:solidFill>
              </a:endParaRPr>
            </a:p>
          </p:txBody>
        </p:sp>
      </p:grpSp>
      <p:sp>
        <p:nvSpPr>
          <p:cNvPr id="31" name="文本框 30"/>
          <p:cNvSpPr txBox="1"/>
          <p:nvPr/>
        </p:nvSpPr>
        <p:spPr>
          <a:xfrm>
            <a:off x="2187939" y="4091127"/>
            <a:ext cx="1370367"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sp>
        <p:nvSpPr>
          <p:cNvPr id="32" name="文本框 31"/>
          <p:cNvSpPr txBox="1"/>
          <p:nvPr/>
        </p:nvSpPr>
        <p:spPr>
          <a:xfrm>
            <a:off x="8799926" y="2848744"/>
            <a:ext cx="1370367"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sp>
        <p:nvSpPr>
          <p:cNvPr id="33" name="文本框 32"/>
          <p:cNvSpPr txBox="1"/>
          <p:nvPr/>
        </p:nvSpPr>
        <p:spPr>
          <a:xfrm>
            <a:off x="5516894" y="4094388"/>
            <a:ext cx="1370367"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3773358" y="4683172"/>
            <a:ext cx="1370367"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sp>
        <p:nvSpPr>
          <p:cNvPr id="35" name="文本框 34"/>
          <p:cNvSpPr txBox="1"/>
          <p:nvPr/>
        </p:nvSpPr>
        <p:spPr>
          <a:xfrm>
            <a:off x="7169870" y="2300160"/>
            <a:ext cx="1370367" cy="400110"/>
          </a:xfrm>
          <a:prstGeom prst="rect">
            <a:avLst/>
          </a:prstGeom>
          <a:noFill/>
        </p:spPr>
        <p:txBody>
          <a:bodyPr wrap="square" rtlCol="0">
            <a:spAutoFit/>
          </a:bodyPr>
          <a:lstStyle/>
          <a:p>
            <a:r>
              <a:rPr lang="en-US" altLang="zh-CN" sz="2000" dirty="0">
                <a:solidFill>
                  <a:srgbClr val="1B1B1B"/>
                </a:solidFill>
                <a:latin typeface="华文细黑" panose="02010600040101010101" pitchFamily="2" charset="-122"/>
                <a:ea typeface="华文细黑" panose="02010600040101010101" pitchFamily="2" charset="-122"/>
              </a:rPr>
              <a:t>keyword</a:t>
            </a:r>
            <a:endParaRPr lang="zh-CN" altLang="en-US" sz="2000" dirty="0">
              <a:solidFill>
                <a:srgbClr val="1B1B1B"/>
              </a:solidFill>
              <a:latin typeface="华文细黑" panose="02010600040101010101" pitchFamily="2" charset="-122"/>
              <a:ea typeface="华文细黑" panose="02010600040101010101" pitchFamily="2" charset="-122"/>
            </a:endParaRPr>
          </a:p>
        </p:txBody>
      </p:sp>
      <p:grpSp>
        <p:nvGrpSpPr>
          <p:cNvPr id="19" name="组合 18"/>
          <p:cNvGrpSpPr/>
          <p:nvPr/>
        </p:nvGrpSpPr>
        <p:grpSpPr>
          <a:xfrm>
            <a:off x="2460171" y="-14999"/>
            <a:ext cx="7271658" cy="1226202"/>
            <a:chOff x="2460171" y="-14999"/>
            <a:chExt cx="7271658" cy="1226202"/>
          </a:xfrm>
        </p:grpSpPr>
        <p:sp>
          <p:nvSpPr>
            <p:cNvPr id="20"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38" name="椭圆 37"/>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29" name="直接连接符 28"/>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5330586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a:off x="2218808" y="1750549"/>
            <a:ext cx="2191973" cy="1889632"/>
          </a:xfrm>
          <a:prstGeom prst="triangle">
            <a:avLst/>
          </a:prstGeom>
          <a:noFill/>
          <a:ln>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B1B1B"/>
              </a:solidFill>
            </a:endParaRPr>
          </a:p>
        </p:txBody>
      </p:sp>
      <p:sp>
        <p:nvSpPr>
          <p:cNvPr id="7" name="等腰三角形 6"/>
          <p:cNvSpPr/>
          <p:nvPr/>
        </p:nvSpPr>
        <p:spPr>
          <a:xfrm>
            <a:off x="2518205" y="2016786"/>
            <a:ext cx="1892577" cy="1631532"/>
          </a:xfrm>
          <a:prstGeom prst="triangle">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1" name="等腰三角形 10"/>
          <p:cNvSpPr/>
          <p:nvPr/>
        </p:nvSpPr>
        <p:spPr>
          <a:xfrm>
            <a:off x="4423482" y="1752192"/>
            <a:ext cx="2191973" cy="1889632"/>
          </a:xfrm>
          <a:prstGeom prst="triangle">
            <a:avLst/>
          </a:prstGeom>
          <a:noFill/>
          <a:ln>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2" name="等腰三角形 11"/>
          <p:cNvSpPr/>
          <p:nvPr/>
        </p:nvSpPr>
        <p:spPr>
          <a:xfrm>
            <a:off x="4722878" y="2018429"/>
            <a:ext cx="1892577" cy="1631532"/>
          </a:xfrm>
          <a:prstGeom prst="triangle">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4" name="等腰三角形 13"/>
          <p:cNvSpPr/>
          <p:nvPr/>
        </p:nvSpPr>
        <p:spPr>
          <a:xfrm>
            <a:off x="1110122" y="3649960"/>
            <a:ext cx="2191973" cy="1889632"/>
          </a:xfrm>
          <a:prstGeom prst="triangle">
            <a:avLst/>
          </a:prstGeom>
          <a:noFill/>
          <a:ln>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5" name="等腰三角形 14"/>
          <p:cNvSpPr/>
          <p:nvPr/>
        </p:nvSpPr>
        <p:spPr>
          <a:xfrm>
            <a:off x="1410886" y="3917565"/>
            <a:ext cx="1892577" cy="1631532"/>
          </a:xfrm>
          <a:prstGeom prst="triangle">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7" name="等腰三角形 16"/>
          <p:cNvSpPr/>
          <p:nvPr/>
        </p:nvSpPr>
        <p:spPr>
          <a:xfrm>
            <a:off x="3314795" y="3651603"/>
            <a:ext cx="2191973" cy="1889632"/>
          </a:xfrm>
          <a:prstGeom prst="triangle">
            <a:avLst/>
          </a:prstGeom>
          <a:noFill/>
          <a:ln>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18" name="等腰三角形 17"/>
          <p:cNvSpPr/>
          <p:nvPr/>
        </p:nvSpPr>
        <p:spPr>
          <a:xfrm>
            <a:off x="3615560" y="3919207"/>
            <a:ext cx="1892577" cy="1631532"/>
          </a:xfrm>
          <a:prstGeom prst="triangle">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20" name="等腰三角形 19"/>
          <p:cNvSpPr/>
          <p:nvPr/>
        </p:nvSpPr>
        <p:spPr>
          <a:xfrm>
            <a:off x="5528630" y="3649960"/>
            <a:ext cx="2191973" cy="1889632"/>
          </a:xfrm>
          <a:prstGeom prst="triangle">
            <a:avLst/>
          </a:prstGeom>
          <a:noFill/>
          <a:ln>
            <a:gradFill>
              <a:gsLst>
                <a:gs pos="0">
                  <a:srgbClr val="1371BF"/>
                </a:gs>
                <a:gs pos="100000">
                  <a:srgbClr val="6649A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21" name="等腰三角形 20"/>
          <p:cNvSpPr/>
          <p:nvPr/>
        </p:nvSpPr>
        <p:spPr>
          <a:xfrm>
            <a:off x="5829394" y="3917565"/>
            <a:ext cx="1892577" cy="1631532"/>
          </a:xfrm>
          <a:prstGeom prst="triangle">
            <a:avLst/>
          </a:pr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1B1B1B"/>
              </a:solidFill>
            </a:endParaRPr>
          </a:p>
        </p:txBody>
      </p:sp>
      <p:sp>
        <p:nvSpPr>
          <p:cNvPr id="22" name="TextBox 21"/>
          <p:cNvSpPr txBox="1"/>
          <p:nvPr/>
        </p:nvSpPr>
        <p:spPr>
          <a:xfrm>
            <a:off x="2878289" y="3128400"/>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3" dirty="0">
                <a:solidFill>
                  <a:srgbClr val="1B1B1B"/>
                </a:solidFill>
              </a:rPr>
              <a:t>YOUR TEXT</a:t>
            </a:r>
            <a:endParaRPr lang="zh-CN" altLang="en-US" sz="1333" dirty="0">
              <a:solidFill>
                <a:srgbClr val="1B1B1B"/>
              </a:solidFill>
            </a:endParaRPr>
          </a:p>
        </p:txBody>
      </p:sp>
      <p:sp>
        <p:nvSpPr>
          <p:cNvPr id="23" name="TextBox 22"/>
          <p:cNvSpPr txBox="1"/>
          <p:nvPr/>
        </p:nvSpPr>
        <p:spPr>
          <a:xfrm>
            <a:off x="3192129" y="2665922"/>
            <a:ext cx="550151" cy="461665"/>
          </a:xfrm>
          <a:prstGeom prst="rect">
            <a:avLst/>
          </a:prstGeom>
          <a:noFill/>
        </p:spPr>
        <p:txBody>
          <a:bodyPr wrap="none" rtlCol="0">
            <a:spAutoFit/>
          </a:bodyPr>
          <a:lstStyle>
            <a:defPPr>
              <a:defRPr lang="zh-CN"/>
            </a:defPPr>
            <a:lvl1pPr algn="r">
              <a:defRPr sz="1200">
                <a:solidFill>
                  <a:srgbClr val="BC362D"/>
                </a:solidFill>
                <a:latin typeface="Arial Rounded MT Bold" pitchFamily="34" charset="0"/>
              </a:defRPr>
            </a:lvl1pPr>
          </a:lstStyle>
          <a:p>
            <a:r>
              <a:rPr lang="en-US" altLang="zh-CN" sz="2400" dirty="0">
                <a:solidFill>
                  <a:srgbClr val="1B1B1B"/>
                </a:solidFill>
              </a:rPr>
              <a:t>01</a:t>
            </a:r>
            <a:endParaRPr lang="zh-CN" altLang="en-US" sz="2400" dirty="0">
              <a:solidFill>
                <a:srgbClr val="1B1B1B"/>
              </a:solidFill>
            </a:endParaRPr>
          </a:p>
        </p:txBody>
      </p:sp>
      <p:sp>
        <p:nvSpPr>
          <p:cNvPr id="24" name="TextBox 23"/>
          <p:cNvSpPr txBox="1"/>
          <p:nvPr/>
        </p:nvSpPr>
        <p:spPr>
          <a:xfrm>
            <a:off x="5093046" y="3128399"/>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3" dirty="0">
                <a:solidFill>
                  <a:srgbClr val="1B1B1B"/>
                </a:solidFill>
              </a:rPr>
              <a:t>YOUR TEXT</a:t>
            </a:r>
            <a:endParaRPr lang="zh-CN" altLang="en-US" sz="1333" dirty="0">
              <a:solidFill>
                <a:srgbClr val="1B1B1B"/>
              </a:solidFill>
            </a:endParaRPr>
          </a:p>
        </p:txBody>
      </p:sp>
      <p:sp>
        <p:nvSpPr>
          <p:cNvPr id="25" name="TextBox 24"/>
          <p:cNvSpPr txBox="1"/>
          <p:nvPr/>
        </p:nvSpPr>
        <p:spPr>
          <a:xfrm>
            <a:off x="5406886" y="2665921"/>
            <a:ext cx="550151" cy="461665"/>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2400" dirty="0">
                <a:solidFill>
                  <a:srgbClr val="1B1B1B"/>
                </a:solidFill>
              </a:rPr>
              <a:t>02</a:t>
            </a:r>
            <a:endParaRPr lang="zh-CN" altLang="en-US" sz="2400" dirty="0">
              <a:solidFill>
                <a:srgbClr val="1B1B1B"/>
              </a:solidFill>
            </a:endParaRPr>
          </a:p>
        </p:txBody>
      </p:sp>
      <p:sp>
        <p:nvSpPr>
          <p:cNvPr id="26" name="TextBox 25"/>
          <p:cNvSpPr txBox="1"/>
          <p:nvPr/>
        </p:nvSpPr>
        <p:spPr>
          <a:xfrm>
            <a:off x="1786037" y="5025890"/>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3" dirty="0">
                <a:solidFill>
                  <a:srgbClr val="1B1B1B"/>
                </a:solidFill>
              </a:rPr>
              <a:t>YOUR TEXT</a:t>
            </a:r>
            <a:endParaRPr lang="zh-CN" altLang="en-US" sz="1333" dirty="0">
              <a:solidFill>
                <a:srgbClr val="1B1B1B"/>
              </a:solidFill>
            </a:endParaRPr>
          </a:p>
        </p:txBody>
      </p:sp>
      <p:sp>
        <p:nvSpPr>
          <p:cNvPr id="27" name="TextBox 26"/>
          <p:cNvSpPr txBox="1"/>
          <p:nvPr/>
        </p:nvSpPr>
        <p:spPr>
          <a:xfrm>
            <a:off x="2036185" y="4563412"/>
            <a:ext cx="550151" cy="461665"/>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2400" dirty="0">
                <a:solidFill>
                  <a:srgbClr val="1B1B1B"/>
                </a:solidFill>
              </a:rPr>
              <a:t>03</a:t>
            </a:r>
            <a:endParaRPr lang="zh-CN" altLang="en-US" sz="2400" dirty="0">
              <a:solidFill>
                <a:srgbClr val="1B1B1B"/>
              </a:solidFill>
            </a:endParaRPr>
          </a:p>
        </p:txBody>
      </p:sp>
      <p:sp>
        <p:nvSpPr>
          <p:cNvPr id="28" name="TextBox 27"/>
          <p:cNvSpPr txBox="1"/>
          <p:nvPr/>
        </p:nvSpPr>
        <p:spPr>
          <a:xfrm>
            <a:off x="3953706" y="5028036"/>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3" dirty="0">
                <a:solidFill>
                  <a:srgbClr val="1B1B1B"/>
                </a:solidFill>
              </a:rPr>
              <a:t>YOUR TEXT</a:t>
            </a:r>
            <a:endParaRPr lang="zh-CN" altLang="en-US" sz="1333" dirty="0">
              <a:solidFill>
                <a:srgbClr val="1B1B1B"/>
              </a:solidFill>
            </a:endParaRPr>
          </a:p>
        </p:txBody>
      </p:sp>
      <p:sp>
        <p:nvSpPr>
          <p:cNvPr id="29" name="TextBox 28"/>
          <p:cNvSpPr txBox="1"/>
          <p:nvPr/>
        </p:nvSpPr>
        <p:spPr>
          <a:xfrm>
            <a:off x="4203854" y="4565558"/>
            <a:ext cx="550151" cy="461665"/>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2400" dirty="0">
                <a:solidFill>
                  <a:srgbClr val="1B1B1B"/>
                </a:solidFill>
              </a:rPr>
              <a:t>04</a:t>
            </a:r>
            <a:endParaRPr lang="zh-CN" altLang="en-US" sz="2400" dirty="0">
              <a:solidFill>
                <a:srgbClr val="1B1B1B"/>
              </a:solidFill>
            </a:endParaRPr>
          </a:p>
        </p:txBody>
      </p:sp>
      <p:sp>
        <p:nvSpPr>
          <p:cNvPr id="30" name="TextBox 29"/>
          <p:cNvSpPr txBox="1"/>
          <p:nvPr/>
        </p:nvSpPr>
        <p:spPr>
          <a:xfrm>
            <a:off x="6204545" y="5028036"/>
            <a:ext cx="1152239" cy="2974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333" dirty="0">
                <a:solidFill>
                  <a:srgbClr val="1B1B1B"/>
                </a:solidFill>
              </a:rPr>
              <a:t>YOUR TEXT</a:t>
            </a:r>
            <a:endParaRPr lang="zh-CN" altLang="en-US" sz="1333" dirty="0">
              <a:solidFill>
                <a:srgbClr val="1B1B1B"/>
              </a:solidFill>
            </a:endParaRPr>
          </a:p>
        </p:txBody>
      </p:sp>
      <p:sp>
        <p:nvSpPr>
          <p:cNvPr id="31" name="TextBox 30"/>
          <p:cNvSpPr txBox="1"/>
          <p:nvPr/>
        </p:nvSpPr>
        <p:spPr>
          <a:xfrm>
            <a:off x="6454693" y="4565558"/>
            <a:ext cx="550151" cy="461665"/>
          </a:xfrm>
          <a:prstGeom prst="rect">
            <a:avLst/>
          </a:prstGeom>
          <a:noFill/>
        </p:spPr>
        <p:txBody>
          <a:bodyPr wrap="none" rtlCol="0">
            <a:spAutoFit/>
          </a:bodyPr>
          <a:lstStyle>
            <a:defPPr>
              <a:defRPr lang="zh-CN"/>
            </a:defPPr>
            <a:lvl1pPr>
              <a:defRPr sz="1200">
                <a:solidFill>
                  <a:srgbClr val="3382BA"/>
                </a:solidFill>
                <a:latin typeface="Arial Rounded MT Bold" pitchFamily="34" charset="0"/>
              </a:defRPr>
            </a:lvl1pPr>
          </a:lstStyle>
          <a:p>
            <a:r>
              <a:rPr lang="en-US" altLang="zh-CN" sz="2400" dirty="0">
                <a:solidFill>
                  <a:srgbClr val="1B1B1B"/>
                </a:solidFill>
              </a:rPr>
              <a:t>05</a:t>
            </a:r>
            <a:endParaRPr lang="zh-CN" altLang="en-US" sz="2400" dirty="0">
              <a:solidFill>
                <a:srgbClr val="1B1B1B"/>
              </a:solidFill>
            </a:endParaRPr>
          </a:p>
        </p:txBody>
      </p:sp>
      <p:sp>
        <p:nvSpPr>
          <p:cNvPr id="32" name="TextBox 31"/>
          <p:cNvSpPr txBox="1"/>
          <p:nvPr/>
        </p:nvSpPr>
        <p:spPr>
          <a:xfrm>
            <a:off x="8066092" y="2000443"/>
            <a:ext cx="2588035" cy="400110"/>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20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ADD YOUR TEXT</a:t>
            </a:r>
          </a:p>
        </p:txBody>
      </p:sp>
      <p:sp>
        <p:nvSpPr>
          <p:cNvPr id="33" name="TextBox 32"/>
          <p:cNvSpPr txBox="1"/>
          <p:nvPr/>
        </p:nvSpPr>
        <p:spPr>
          <a:xfrm>
            <a:off x="8026783" y="2286465"/>
            <a:ext cx="3171096" cy="3293209"/>
          </a:xfrm>
          <a:prstGeom prst="rect">
            <a:avLst/>
          </a:prstGeom>
          <a:noFill/>
        </p:spPr>
        <p:txBody>
          <a:bodyPr wrap="square" rtlCol="0">
            <a:spAutoFit/>
          </a:bodyPr>
          <a:lstStyle/>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 Add your text here. Add your text here. Add your text here.  Add your text here.</a:t>
            </a:r>
          </a:p>
          <a:p>
            <a:endPar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 Add your text here.</a:t>
            </a:r>
          </a:p>
          <a:p>
            <a:endPar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Add your text here. Add your text here. Add your text here.</a:t>
            </a:r>
          </a:p>
        </p:txBody>
      </p:sp>
      <p:grpSp>
        <p:nvGrpSpPr>
          <p:cNvPr id="34" name="组合 33"/>
          <p:cNvGrpSpPr/>
          <p:nvPr/>
        </p:nvGrpSpPr>
        <p:grpSpPr>
          <a:xfrm>
            <a:off x="2460171" y="-14999"/>
            <a:ext cx="7271658" cy="1226202"/>
            <a:chOff x="2460171" y="-14999"/>
            <a:chExt cx="7271658" cy="1226202"/>
          </a:xfrm>
        </p:grpSpPr>
        <p:sp>
          <p:nvSpPr>
            <p:cNvPr id="35"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36" name="组合 35"/>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42" name="椭圆 41"/>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38" name="直接连接符 37"/>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4555479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rot="19090582">
            <a:off x="9212016" y="784163"/>
            <a:ext cx="4387172" cy="1308454"/>
          </a:xfrm>
          <a:prstGeom prst="flowChartTerminator">
            <a:avLst/>
          </a:prstGeom>
          <a:gradFill>
            <a:gsLst>
              <a:gs pos="0">
                <a:srgbClr val="1371BF"/>
              </a:gs>
              <a:gs pos="60000">
                <a:srgbClr val="6649A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4" name="流程图: 终止 3"/>
          <p:cNvSpPr/>
          <p:nvPr/>
        </p:nvSpPr>
        <p:spPr>
          <a:xfrm rot="19090582">
            <a:off x="9713259" y="-568890"/>
            <a:ext cx="3814896" cy="1137775"/>
          </a:xfrm>
          <a:prstGeom prst="flowChartTerminator">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5" name="流程图: 终止 4"/>
          <p:cNvSpPr/>
          <p:nvPr/>
        </p:nvSpPr>
        <p:spPr>
          <a:xfrm rot="8270964">
            <a:off x="11192318" y="1007048"/>
            <a:ext cx="3208729" cy="956989"/>
          </a:xfrm>
          <a:prstGeom prst="flowChartTerminator">
            <a:avLst/>
          </a:prstGeom>
          <a:gradFill>
            <a:gsLst>
              <a:gs pos="0">
                <a:srgbClr val="1371BF">
                  <a:alpha val="50000"/>
                </a:srgbClr>
              </a:gs>
              <a:gs pos="57000">
                <a:srgbClr val="6649A1">
                  <a:alpha val="5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8" name="流程图: 终止 7"/>
          <p:cNvSpPr/>
          <p:nvPr/>
        </p:nvSpPr>
        <p:spPr>
          <a:xfrm rot="18999301">
            <a:off x="-2562768" y="5319655"/>
            <a:ext cx="5125535" cy="1528667"/>
          </a:xfrm>
          <a:prstGeom prst="flowChartTerminator">
            <a:avLst/>
          </a:prstGeom>
          <a:gradFill>
            <a:gsLst>
              <a:gs pos="0">
                <a:srgbClr val="1371BF"/>
              </a:gs>
              <a:gs pos="60000">
                <a:srgbClr val="6649A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9" name="流程图: 终止 8"/>
          <p:cNvSpPr/>
          <p:nvPr/>
        </p:nvSpPr>
        <p:spPr>
          <a:xfrm rot="8220860">
            <a:off x="-1116208" y="6364836"/>
            <a:ext cx="3208729" cy="956989"/>
          </a:xfrm>
          <a:prstGeom prst="flowChartTerminator">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11" name="流程图: 终止 10"/>
          <p:cNvSpPr/>
          <p:nvPr/>
        </p:nvSpPr>
        <p:spPr>
          <a:xfrm rot="19012227">
            <a:off x="1700267" y="6247870"/>
            <a:ext cx="1756699" cy="523928"/>
          </a:xfrm>
          <a:prstGeom prst="flowChartTerminator">
            <a:avLst/>
          </a:prstGeom>
          <a:gradFill>
            <a:gsLst>
              <a:gs pos="0">
                <a:srgbClr val="1371BF">
                  <a:alpha val="50000"/>
                </a:srgbClr>
              </a:gs>
              <a:gs pos="57000">
                <a:srgbClr val="6649A1">
                  <a:alpha val="50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0000">
                    <a:srgbClr val="6649A1"/>
                  </a:gs>
                </a:gsLst>
                <a:lin ang="3000000" scaled="0"/>
              </a:gradFill>
            </a:endParaRPr>
          </a:p>
        </p:txBody>
      </p:sp>
      <p:sp>
        <p:nvSpPr>
          <p:cNvPr id="17" name="任意多边形 16"/>
          <p:cNvSpPr/>
          <p:nvPr/>
        </p:nvSpPr>
        <p:spPr>
          <a:xfrm rot="10800000">
            <a:off x="3248167" y="1446655"/>
            <a:ext cx="5636527" cy="4385398"/>
          </a:xfrm>
          <a:custGeom>
            <a:avLst/>
            <a:gdLst>
              <a:gd name="connsiteX0" fmla="*/ 5964073 w 5964073"/>
              <a:gd name="connsiteY0" fmla="*/ 4640239 h 4640239"/>
              <a:gd name="connsiteX1" fmla="*/ 0 w 5964073"/>
              <a:gd name="connsiteY1" fmla="*/ 4640239 h 4640239"/>
              <a:gd name="connsiteX2" fmla="*/ 2982037 w 5964073"/>
              <a:gd name="connsiteY2" fmla="*/ 0 h 4640239"/>
              <a:gd name="connsiteX3" fmla="*/ 5964073 w 5964073"/>
              <a:gd name="connsiteY3" fmla="*/ 4640239 h 4640239"/>
              <a:gd name="connsiteX4" fmla="*/ 5866267 w 5964073"/>
              <a:gd name="connsiteY4" fmla="*/ 4583377 h 4640239"/>
              <a:gd name="connsiteX5" fmla="*/ 2990938 w 5964073"/>
              <a:gd name="connsiteY5" fmla="*/ 109182 h 4640239"/>
              <a:gd name="connsiteX6" fmla="*/ 115609 w 5964073"/>
              <a:gd name="connsiteY6" fmla="*/ 4583377 h 4640239"/>
              <a:gd name="connsiteX7" fmla="*/ 5866267 w 5964073"/>
              <a:gd name="connsiteY7" fmla="*/ 4583377 h 464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073" h="4640239">
                <a:moveTo>
                  <a:pt x="5964073" y="4640239"/>
                </a:moveTo>
                <a:lnTo>
                  <a:pt x="0" y="4640239"/>
                </a:lnTo>
                <a:lnTo>
                  <a:pt x="2982037" y="0"/>
                </a:lnTo>
                <a:lnTo>
                  <a:pt x="5964073" y="4640239"/>
                </a:lnTo>
                <a:close/>
                <a:moveTo>
                  <a:pt x="5866267" y="4583377"/>
                </a:moveTo>
                <a:lnTo>
                  <a:pt x="2990938" y="109182"/>
                </a:lnTo>
                <a:lnTo>
                  <a:pt x="115609" y="4583377"/>
                </a:lnTo>
                <a:lnTo>
                  <a:pt x="5866267" y="4583377"/>
                </a:lnTo>
                <a:close/>
              </a:path>
            </a:pathLst>
          </a:custGeom>
          <a:gradFill>
            <a:gsLst>
              <a:gs pos="0">
                <a:srgbClr val="1371BF"/>
              </a:gs>
              <a:gs pos="100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348895" y="1711407"/>
            <a:ext cx="3550505" cy="1862048"/>
          </a:xfrm>
          <a:prstGeom prst="rect">
            <a:avLst/>
          </a:prstGeom>
          <a:noFill/>
        </p:spPr>
        <p:txBody>
          <a:bodyPr wrap="square" rtlCol="0">
            <a:spAutoFit/>
          </a:bodyPr>
          <a:lstStyle/>
          <a:p>
            <a:pPr algn="dist"/>
            <a:r>
              <a:rPr lang="en-US" altLang="zh-CN" sz="11500" b="1" dirty="0">
                <a:gradFill>
                  <a:gsLst>
                    <a:gs pos="0">
                      <a:srgbClr val="1371BF"/>
                    </a:gs>
                    <a:gs pos="60000">
                      <a:srgbClr val="6649A1"/>
                    </a:gs>
                  </a:gsLst>
                  <a:lin ang="3000000" scaled="0"/>
                </a:gradFill>
                <a:latin typeface="Impact" panose="020B0806030902050204" pitchFamily="34" charset="0"/>
                <a:ea typeface="方正兰亭粗黑简体" panose="02000000000000000000" pitchFamily="2" charset="-122"/>
              </a:rPr>
              <a:t>2028</a:t>
            </a:r>
            <a:endParaRPr lang="zh-CN" altLang="en-US" sz="11500" b="1" dirty="0">
              <a:gradFill>
                <a:gsLst>
                  <a:gs pos="0">
                    <a:srgbClr val="1371BF"/>
                  </a:gs>
                  <a:gs pos="60000">
                    <a:srgbClr val="6649A1"/>
                  </a:gs>
                </a:gsLst>
                <a:lin ang="3000000" scaled="0"/>
              </a:gradFill>
              <a:latin typeface="Impact" panose="020B0806030902050204" pitchFamily="34" charset="0"/>
              <a:ea typeface="方正兰亭粗黑简体" panose="02000000000000000000" pitchFamily="2" charset="-122"/>
            </a:endParaRPr>
          </a:p>
        </p:txBody>
      </p:sp>
      <p:sp>
        <p:nvSpPr>
          <p:cNvPr id="19" name="文本框 18"/>
          <p:cNvSpPr txBox="1"/>
          <p:nvPr/>
        </p:nvSpPr>
        <p:spPr>
          <a:xfrm>
            <a:off x="4513995" y="3278517"/>
            <a:ext cx="3132163" cy="923330"/>
          </a:xfrm>
          <a:prstGeom prst="rect">
            <a:avLst/>
          </a:prstGeom>
          <a:noFill/>
        </p:spPr>
        <p:txBody>
          <a:bodyPr wrap="square" rtlCol="0">
            <a:spAutoFit/>
          </a:bodyPr>
          <a:lstStyle/>
          <a:p>
            <a:pPr algn="dist"/>
            <a:r>
              <a:rPr lang="zh-CN" altLang="en-US" sz="5400" b="1" dirty="0">
                <a:gradFill>
                  <a:gsLst>
                    <a:gs pos="0">
                      <a:srgbClr val="1371BF"/>
                    </a:gs>
                    <a:gs pos="60000">
                      <a:srgbClr val="6649A1"/>
                    </a:gs>
                  </a:gsLst>
                  <a:lin ang="3000000" scaled="0"/>
                </a:gradFill>
                <a:latin typeface="造字工房悦黑体验版纤细体" pitchFamily="50" charset="-122"/>
                <a:ea typeface="造字工房悦黑体验版纤细体" pitchFamily="50" charset="-122"/>
              </a:rPr>
              <a:t>Thanks</a:t>
            </a:r>
          </a:p>
        </p:txBody>
      </p:sp>
      <p:sp>
        <p:nvSpPr>
          <p:cNvPr id="20" name="文本框 19"/>
          <p:cNvSpPr txBox="1"/>
          <p:nvPr/>
        </p:nvSpPr>
        <p:spPr>
          <a:xfrm>
            <a:off x="5512526" y="4023666"/>
            <a:ext cx="1155561" cy="400110"/>
          </a:xfrm>
          <a:prstGeom prst="rect">
            <a:avLst/>
          </a:prstGeom>
          <a:noFill/>
        </p:spPr>
        <p:txBody>
          <a:bodyPr wrap="square" rtlCol="0">
            <a:spAutoFit/>
          </a:bodyPr>
          <a:lstStyle/>
          <a:p>
            <a:pPr algn="dist"/>
            <a:r>
              <a:rPr lang="zh-CN" altLang="en-US" sz="2000" dirty="0">
                <a:gradFill>
                  <a:gsLst>
                    <a:gs pos="0">
                      <a:srgbClr val="1371BF"/>
                    </a:gs>
                    <a:gs pos="60000">
                      <a:srgbClr val="6649A1"/>
                    </a:gs>
                  </a:gsLst>
                  <a:lin ang="3000000" scaled="0"/>
                </a:gradFill>
                <a:latin typeface="华文细黑" panose="02010600040101010101" pitchFamily="2" charset="-122"/>
                <a:ea typeface="华文细黑" panose="02010600040101010101" pitchFamily="2" charset="-122"/>
              </a:rPr>
              <a:t>Certain</a:t>
            </a:r>
          </a:p>
        </p:txBody>
      </p:sp>
    </p:spTree>
    <p:extLst>
      <p:ext uri="{BB962C8B-B14F-4D97-AF65-F5344CB8AC3E}">
        <p14:creationId xmlns:p14="http://schemas.microsoft.com/office/powerpoint/2010/main" val="3760493590"/>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noEditPoints="1"/>
          </p:cNvSpPr>
          <p:nvPr/>
        </p:nvSpPr>
        <p:spPr bwMode="auto">
          <a:xfrm>
            <a:off x="6881256" y="3356479"/>
            <a:ext cx="385221" cy="330951"/>
          </a:xfrm>
          <a:custGeom>
            <a:avLst/>
            <a:gdLst/>
            <a:ahLst/>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l="0" t="0" r="r" b="b"/>
            <a:pathLst>
              <a:path w="248" h="215">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Freeform 7"/>
          <p:cNvSpPr>
            <a:spLocks noEditPoints="1"/>
          </p:cNvSpPr>
          <p:nvPr/>
        </p:nvSpPr>
        <p:spPr bwMode="auto">
          <a:xfrm>
            <a:off x="5255808"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l="0" t="0" r="r" b="b"/>
            <a:pathLst>
              <a:path w="250" h="215">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8"/>
          <p:cNvSpPr>
            <a:spLocks noEditPoints="1"/>
          </p:cNvSpPr>
          <p:nvPr/>
        </p:nvSpPr>
        <p:spPr bwMode="auto">
          <a:xfrm>
            <a:off x="6063836"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l="0" t="0" r="r" b="b"/>
            <a:pathLst>
              <a:path w="249" h="215">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Freeform 9"/>
          <p:cNvSpPr>
            <a:spLocks/>
          </p:cNvSpPr>
          <p:nvPr/>
        </p:nvSpPr>
        <p:spPr bwMode="auto">
          <a:xfrm>
            <a:off x="2859925" y="4142490"/>
            <a:ext cx="248985" cy="372321"/>
          </a:xfrm>
          <a:custGeom>
            <a:avLst/>
            <a:gdLst/>
            <a:ahLst/>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l="0" t="0" r="r" b="b"/>
            <a:pathLst>
              <a:path w="159" h="244">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Freeform 10"/>
          <p:cNvSpPr>
            <a:spLocks noEditPoints="1"/>
          </p:cNvSpPr>
          <p:nvPr/>
        </p:nvSpPr>
        <p:spPr bwMode="auto">
          <a:xfrm>
            <a:off x="2000223"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13"/>
          <p:cNvSpPr>
            <a:spLocks noEditPoints="1"/>
          </p:cNvSpPr>
          <p:nvPr/>
        </p:nvSpPr>
        <p:spPr bwMode="auto">
          <a:xfrm>
            <a:off x="2084784" y="3475988"/>
            <a:ext cx="65769" cy="64352"/>
          </a:xfrm>
          <a:custGeom>
            <a:avLst/>
            <a:gdLst/>
            <a:ahLst/>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l="0" t="0" r="r" b="b"/>
            <a:pathLst>
              <a:path w="42" h="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14"/>
          <p:cNvSpPr>
            <a:spLocks noEditPoints="1"/>
          </p:cNvSpPr>
          <p:nvPr/>
        </p:nvSpPr>
        <p:spPr bwMode="auto">
          <a:xfrm>
            <a:off x="2169345" y="3475988"/>
            <a:ext cx="65769" cy="64352"/>
          </a:xfrm>
          <a:custGeom>
            <a:avLst/>
            <a:gdLst/>
            <a:ahLst/>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l="0" t="0" r="r" b="b"/>
            <a:pathLst>
              <a:path w="42" h="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Freeform 15"/>
          <p:cNvSpPr>
            <a:spLocks noEditPoints="1"/>
          </p:cNvSpPr>
          <p:nvPr/>
        </p:nvSpPr>
        <p:spPr bwMode="auto">
          <a:xfrm>
            <a:off x="2253905" y="3475988"/>
            <a:ext cx="65769" cy="64352"/>
          </a:xfrm>
          <a:custGeom>
            <a:avLst/>
            <a:gdLst/>
            <a:ahLst/>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l="0" t="0" r="r" b="b"/>
            <a:pathLst>
              <a:path w="42" h="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16"/>
          <p:cNvSpPr>
            <a:spLocks noEditPoints="1"/>
          </p:cNvSpPr>
          <p:nvPr/>
        </p:nvSpPr>
        <p:spPr bwMode="auto">
          <a:xfrm>
            <a:off x="5326280" y="3466795"/>
            <a:ext cx="65769" cy="64352"/>
          </a:xfrm>
          <a:custGeom>
            <a:avLst/>
            <a:gdLst/>
            <a:ahLst/>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l="0" t="0" r="r" b="b"/>
            <a:pathLst>
              <a:path w="41" h="42">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Freeform 17"/>
          <p:cNvSpPr>
            <a:spLocks noEditPoints="1"/>
          </p:cNvSpPr>
          <p:nvPr/>
        </p:nvSpPr>
        <p:spPr bwMode="auto">
          <a:xfrm>
            <a:off x="5410840" y="3466795"/>
            <a:ext cx="65769" cy="64352"/>
          </a:xfrm>
          <a:custGeom>
            <a:avLst/>
            <a:gdLst/>
            <a:ahLst/>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l="0" t="0" r="r" b="b"/>
            <a:pathLst>
              <a:path w="42" h="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18"/>
          <p:cNvSpPr>
            <a:spLocks noEditPoints="1"/>
          </p:cNvSpPr>
          <p:nvPr/>
        </p:nvSpPr>
        <p:spPr bwMode="auto">
          <a:xfrm>
            <a:off x="5495401" y="3466795"/>
            <a:ext cx="65769" cy="64352"/>
          </a:xfrm>
          <a:custGeom>
            <a:avLst/>
            <a:gdLst/>
            <a:ahLst/>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l="0" t="0" r="r" b="b"/>
            <a:pathLst>
              <a:path w="41" h="42">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19"/>
          <p:cNvSpPr>
            <a:spLocks noEditPoints="1"/>
          </p:cNvSpPr>
          <p:nvPr/>
        </p:nvSpPr>
        <p:spPr bwMode="auto">
          <a:xfrm>
            <a:off x="2812947" y="3361073"/>
            <a:ext cx="404012" cy="381515"/>
          </a:xfrm>
          <a:custGeom>
            <a:avLst/>
            <a:gdLst/>
            <a:ahLst/>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Rectangle 22"/>
          <p:cNvSpPr>
            <a:spLocks noChangeArrowheads="1"/>
          </p:cNvSpPr>
          <p:nvPr/>
        </p:nvSpPr>
        <p:spPr bwMode="auto">
          <a:xfrm>
            <a:off x="2949181" y="3498971"/>
            <a:ext cx="131539" cy="459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Rectangle 23"/>
          <p:cNvSpPr>
            <a:spLocks noChangeArrowheads="1"/>
          </p:cNvSpPr>
          <p:nvPr/>
        </p:nvSpPr>
        <p:spPr bwMode="auto">
          <a:xfrm>
            <a:off x="3010255" y="3434619"/>
            <a:ext cx="9396" cy="13330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Rectangle 24"/>
          <p:cNvSpPr>
            <a:spLocks noChangeArrowheads="1"/>
          </p:cNvSpPr>
          <p:nvPr/>
        </p:nvSpPr>
        <p:spPr bwMode="auto">
          <a:xfrm>
            <a:off x="6195377" y="3498971"/>
            <a:ext cx="136239" cy="459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Rectangle 25"/>
          <p:cNvSpPr>
            <a:spLocks noChangeArrowheads="1"/>
          </p:cNvSpPr>
          <p:nvPr/>
        </p:nvSpPr>
        <p:spPr bwMode="auto">
          <a:xfrm>
            <a:off x="6256446" y="3434619"/>
            <a:ext cx="9396" cy="13330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26"/>
          <p:cNvSpPr>
            <a:spLocks noEditPoints="1"/>
          </p:cNvSpPr>
          <p:nvPr/>
        </p:nvSpPr>
        <p:spPr bwMode="auto">
          <a:xfrm>
            <a:off x="3625667"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3" name="Rectangle 29"/>
          <p:cNvSpPr>
            <a:spLocks noChangeArrowheads="1"/>
          </p:cNvSpPr>
          <p:nvPr/>
        </p:nvSpPr>
        <p:spPr bwMode="auto">
          <a:xfrm>
            <a:off x="3757206" y="3498971"/>
            <a:ext cx="136239" cy="459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4" name="Freeform 30"/>
          <p:cNvSpPr>
            <a:spLocks noEditPoints="1"/>
          </p:cNvSpPr>
          <p:nvPr/>
        </p:nvSpPr>
        <p:spPr bwMode="auto">
          <a:xfrm>
            <a:off x="4452486" y="952485"/>
            <a:ext cx="371129" cy="395303"/>
          </a:xfrm>
          <a:custGeom>
            <a:avLst/>
            <a:gdLst/>
            <a:ahLst/>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l="0" t="0" r="r" b="b"/>
            <a:pathLst>
              <a:path w="239" h="258">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5" name="Freeform 31"/>
          <p:cNvSpPr>
            <a:spLocks noEditPoints="1"/>
          </p:cNvSpPr>
          <p:nvPr/>
        </p:nvSpPr>
        <p:spPr bwMode="auto">
          <a:xfrm>
            <a:off x="2009619" y="998449"/>
            <a:ext cx="404012" cy="294179"/>
          </a:xfrm>
          <a:custGeom>
            <a:avLst/>
            <a:gdLst/>
            <a:ahLst/>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l="0" t="0" r="r" b="b"/>
            <a:pathLst>
              <a:path w="258" h="192">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32"/>
          <p:cNvSpPr>
            <a:spLocks noEditPoints="1"/>
          </p:cNvSpPr>
          <p:nvPr/>
        </p:nvSpPr>
        <p:spPr bwMode="auto">
          <a:xfrm>
            <a:off x="2845829" y="1003047"/>
            <a:ext cx="333547" cy="326356"/>
          </a:xfrm>
          <a:custGeom>
            <a:avLst/>
            <a:gdLst/>
            <a:ahLst/>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l="0" t="0" r="r" b="b"/>
            <a:pathLst>
              <a:path w="214" h="215">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33"/>
          <p:cNvSpPr>
            <a:spLocks noEditPoints="1"/>
          </p:cNvSpPr>
          <p:nvPr/>
        </p:nvSpPr>
        <p:spPr bwMode="auto">
          <a:xfrm>
            <a:off x="5274602" y="952484"/>
            <a:ext cx="375825" cy="386109"/>
          </a:xfrm>
          <a:custGeom>
            <a:avLst/>
            <a:gdLst/>
            <a:ahLst/>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l="0" t="0" r="r" b="b"/>
            <a:pathLst>
              <a:path w="242" h="25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34"/>
          <p:cNvSpPr>
            <a:spLocks noEditPoints="1"/>
          </p:cNvSpPr>
          <p:nvPr/>
        </p:nvSpPr>
        <p:spPr bwMode="auto">
          <a:xfrm>
            <a:off x="6063836" y="966275"/>
            <a:ext cx="394616" cy="335549"/>
          </a:xfrm>
          <a:custGeom>
            <a:avLst/>
            <a:gdLst/>
            <a:ahLst/>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l="0" t="0" r="r" b="b"/>
            <a:pathLst>
              <a:path w="251" h="217">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35"/>
          <p:cNvSpPr>
            <a:spLocks noEditPoints="1"/>
          </p:cNvSpPr>
          <p:nvPr/>
        </p:nvSpPr>
        <p:spPr bwMode="auto">
          <a:xfrm>
            <a:off x="10150939" y="4206842"/>
            <a:ext cx="342941" cy="257407"/>
          </a:xfrm>
          <a:custGeom>
            <a:avLst/>
            <a:gdLst/>
            <a:ahLst/>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l="0" t="0" r="r" b="b"/>
            <a:pathLst>
              <a:path w="217" h="170">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0" name="Freeform 36"/>
          <p:cNvSpPr>
            <a:spLocks noEditPoints="1"/>
          </p:cNvSpPr>
          <p:nvPr/>
        </p:nvSpPr>
        <p:spPr bwMode="auto">
          <a:xfrm>
            <a:off x="10169728" y="957082"/>
            <a:ext cx="310056" cy="367724"/>
          </a:xfrm>
          <a:custGeom>
            <a:avLst/>
            <a:gdLst/>
            <a:ahLst/>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l="0" t="0" r="r" b="b"/>
            <a:pathLst>
              <a:path w="198" h="240">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Freeform 37"/>
          <p:cNvSpPr>
            <a:spLocks noEditPoints="1"/>
          </p:cNvSpPr>
          <p:nvPr/>
        </p:nvSpPr>
        <p:spPr bwMode="auto">
          <a:xfrm>
            <a:off x="10987148" y="952484"/>
            <a:ext cx="291264" cy="376917"/>
          </a:xfrm>
          <a:custGeom>
            <a:avLst/>
            <a:gdLst/>
            <a:ahLst/>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l="0" t="0" r="r" b="b"/>
            <a:pathLst>
              <a:path w="187" h="246">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2" name="Freeform 38"/>
          <p:cNvSpPr>
            <a:spLocks noEditPoints="1"/>
          </p:cNvSpPr>
          <p:nvPr/>
        </p:nvSpPr>
        <p:spPr bwMode="auto">
          <a:xfrm>
            <a:off x="9310028" y="957082"/>
            <a:ext cx="441595" cy="367724"/>
          </a:xfrm>
          <a:custGeom>
            <a:avLst/>
            <a:gdLst/>
            <a:ahLst/>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l="0" t="0" r="r" b="b"/>
            <a:pathLst>
              <a:path w="283" h="240">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39"/>
          <p:cNvSpPr>
            <a:spLocks noEditPoints="1"/>
          </p:cNvSpPr>
          <p:nvPr/>
        </p:nvSpPr>
        <p:spPr bwMode="auto">
          <a:xfrm>
            <a:off x="2070693" y="4142490"/>
            <a:ext cx="248985" cy="372321"/>
          </a:xfrm>
          <a:custGeom>
            <a:avLst/>
            <a:gdLst/>
            <a:ahLst/>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l="0" t="0" r="r" b="b"/>
            <a:pathLst>
              <a:path w="158" h="244">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40"/>
          <p:cNvSpPr>
            <a:spLocks noEditPoints="1"/>
          </p:cNvSpPr>
          <p:nvPr/>
        </p:nvSpPr>
        <p:spPr bwMode="auto">
          <a:xfrm>
            <a:off x="8539585" y="952484"/>
            <a:ext cx="333547" cy="386109"/>
          </a:xfrm>
          <a:custGeom>
            <a:avLst/>
            <a:gdLst/>
            <a:ahLst/>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l="0" t="0" r="r" b="b"/>
            <a:pathLst>
              <a:path w="213" h="251">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41"/>
          <p:cNvSpPr>
            <a:spLocks noEditPoints="1"/>
          </p:cNvSpPr>
          <p:nvPr/>
        </p:nvSpPr>
        <p:spPr bwMode="auto">
          <a:xfrm>
            <a:off x="7693979" y="952484"/>
            <a:ext cx="389920" cy="381515"/>
          </a:xfrm>
          <a:custGeom>
            <a:avLst/>
            <a:gdLst/>
            <a:ahLst/>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l="0" t="0" r="r" b="b"/>
            <a:pathLst>
              <a:path w="248" h="250">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42"/>
          <p:cNvSpPr>
            <a:spLocks noEditPoints="1"/>
          </p:cNvSpPr>
          <p:nvPr/>
        </p:nvSpPr>
        <p:spPr bwMode="auto">
          <a:xfrm>
            <a:off x="8506701" y="3356479"/>
            <a:ext cx="375825" cy="321759"/>
          </a:xfrm>
          <a:custGeom>
            <a:avLst/>
            <a:gdLst/>
            <a:ahLst/>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l="0" t="0" r="r" b="b"/>
            <a:pathLst>
              <a:path w="242" h="21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43"/>
          <p:cNvSpPr>
            <a:spLocks noEditPoints="1"/>
          </p:cNvSpPr>
          <p:nvPr/>
        </p:nvSpPr>
        <p:spPr bwMode="auto">
          <a:xfrm>
            <a:off x="7679884" y="3393252"/>
            <a:ext cx="389920" cy="275793"/>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Freeform 44"/>
          <p:cNvSpPr>
            <a:spLocks noEditPoints="1"/>
          </p:cNvSpPr>
          <p:nvPr/>
        </p:nvSpPr>
        <p:spPr bwMode="auto">
          <a:xfrm>
            <a:off x="9389890" y="1752281"/>
            <a:ext cx="253681" cy="363128"/>
          </a:xfrm>
          <a:custGeom>
            <a:avLst/>
            <a:gdLst/>
            <a:ahLst/>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l="0" t="0" r="r" b="b"/>
            <a:pathLst>
              <a:path w="162" h="238">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45"/>
          <p:cNvSpPr>
            <a:spLocks noEditPoints="1"/>
          </p:cNvSpPr>
          <p:nvPr/>
        </p:nvSpPr>
        <p:spPr bwMode="auto">
          <a:xfrm>
            <a:off x="9333516" y="3356479"/>
            <a:ext cx="338243" cy="330951"/>
          </a:xfrm>
          <a:custGeom>
            <a:avLst/>
            <a:gdLst/>
            <a:ahLst/>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l="0" t="0" r="r" b="b"/>
            <a:pathLst>
              <a:path w="218" h="217">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Freeform 46"/>
          <p:cNvSpPr>
            <a:spLocks noEditPoints="1"/>
          </p:cNvSpPr>
          <p:nvPr/>
        </p:nvSpPr>
        <p:spPr bwMode="auto">
          <a:xfrm>
            <a:off x="4452484" y="3356479"/>
            <a:ext cx="385221" cy="330951"/>
          </a:xfrm>
          <a:custGeom>
            <a:avLst/>
            <a:gdLst/>
            <a:ahLst/>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l="0" t="0" r="r" b="b"/>
            <a:pathLst>
              <a:path w="248" h="215">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Rectangle 47"/>
          <p:cNvSpPr>
            <a:spLocks noChangeArrowheads="1"/>
          </p:cNvSpPr>
          <p:nvPr/>
        </p:nvSpPr>
        <p:spPr bwMode="auto">
          <a:xfrm>
            <a:off x="7689280" y="5112357"/>
            <a:ext cx="394616"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Rectangle 48"/>
          <p:cNvSpPr>
            <a:spLocks noChangeArrowheads="1"/>
          </p:cNvSpPr>
          <p:nvPr/>
        </p:nvSpPr>
        <p:spPr bwMode="auto">
          <a:xfrm>
            <a:off x="7877194" y="4928496"/>
            <a:ext cx="18791" cy="38610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Rectangle 49"/>
          <p:cNvSpPr>
            <a:spLocks noChangeArrowheads="1"/>
          </p:cNvSpPr>
          <p:nvPr/>
        </p:nvSpPr>
        <p:spPr bwMode="auto">
          <a:xfrm>
            <a:off x="8502003" y="5112357"/>
            <a:ext cx="394616"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Rectangle 50"/>
          <p:cNvSpPr>
            <a:spLocks noChangeArrowheads="1"/>
          </p:cNvSpPr>
          <p:nvPr/>
        </p:nvSpPr>
        <p:spPr bwMode="auto">
          <a:xfrm>
            <a:off x="7008097" y="3498971"/>
            <a:ext cx="136239" cy="459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51"/>
          <p:cNvSpPr>
            <a:spLocks noEditPoints="1"/>
          </p:cNvSpPr>
          <p:nvPr/>
        </p:nvSpPr>
        <p:spPr bwMode="auto">
          <a:xfrm>
            <a:off x="6881256" y="4193051"/>
            <a:ext cx="361733" cy="303372"/>
          </a:xfrm>
          <a:custGeom>
            <a:avLst/>
            <a:gdLst/>
            <a:ahLst/>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l="0" t="0" r="r" b="b"/>
            <a:pathLst>
              <a:path w="232" h="197">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Freeform 52"/>
          <p:cNvSpPr>
            <a:spLocks noEditPoints="1"/>
          </p:cNvSpPr>
          <p:nvPr/>
        </p:nvSpPr>
        <p:spPr bwMode="auto">
          <a:xfrm>
            <a:off x="7708072" y="4183858"/>
            <a:ext cx="361733" cy="298777"/>
          </a:xfrm>
          <a:custGeom>
            <a:avLst/>
            <a:gdLst/>
            <a:ahLst/>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l="0" t="0" r="r" b="b"/>
            <a:pathLst>
              <a:path w="232" h="197">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53"/>
          <p:cNvSpPr>
            <a:spLocks noEditPoints="1"/>
          </p:cNvSpPr>
          <p:nvPr/>
        </p:nvSpPr>
        <p:spPr bwMode="auto">
          <a:xfrm>
            <a:off x="10949567" y="5728295"/>
            <a:ext cx="380524" cy="367724"/>
          </a:xfrm>
          <a:custGeom>
            <a:avLst/>
            <a:gdLst/>
            <a:ahLst/>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l="0" t="0" r="r" b="b"/>
            <a:pathLst>
              <a:path w="242" h="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54"/>
          <p:cNvSpPr>
            <a:spLocks noEditPoints="1"/>
          </p:cNvSpPr>
          <p:nvPr/>
        </p:nvSpPr>
        <p:spPr bwMode="auto">
          <a:xfrm>
            <a:off x="8652335" y="4188455"/>
            <a:ext cx="112748" cy="303372"/>
          </a:xfrm>
          <a:custGeom>
            <a:avLst/>
            <a:gdLst/>
            <a:ahLst/>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l="0" t="0" r="r" b="b"/>
            <a:pathLst>
              <a:path w="70" h="198">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Freeform 55"/>
          <p:cNvSpPr>
            <a:spLocks noEditPoints="1"/>
          </p:cNvSpPr>
          <p:nvPr/>
        </p:nvSpPr>
        <p:spPr bwMode="auto">
          <a:xfrm>
            <a:off x="10146241" y="1793654"/>
            <a:ext cx="357033" cy="349337"/>
          </a:xfrm>
          <a:custGeom>
            <a:avLst/>
            <a:gdLst/>
            <a:ahLst/>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l="0" t="0" r="r" b="b"/>
            <a:pathLst>
              <a:path w="228" h="229">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Freeform 56"/>
          <p:cNvSpPr>
            <a:spLocks noEditPoints="1"/>
          </p:cNvSpPr>
          <p:nvPr/>
        </p:nvSpPr>
        <p:spPr bwMode="auto">
          <a:xfrm>
            <a:off x="2103575" y="2579661"/>
            <a:ext cx="220799" cy="317163"/>
          </a:xfrm>
          <a:custGeom>
            <a:avLst/>
            <a:gdLst/>
            <a:ahLst/>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l="0" t="0" r="r" b="b"/>
            <a:pathLst>
              <a:path w="141" h="206">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Freeform 57"/>
          <p:cNvSpPr>
            <a:spLocks noEditPoints="1"/>
          </p:cNvSpPr>
          <p:nvPr/>
        </p:nvSpPr>
        <p:spPr bwMode="auto">
          <a:xfrm>
            <a:off x="2831738" y="2579661"/>
            <a:ext cx="375825" cy="317163"/>
          </a:xfrm>
          <a:custGeom>
            <a:avLst/>
            <a:gdLst/>
            <a:ahLst/>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l="0" t="0" r="r" b="b"/>
            <a:pathLst>
              <a:path w="239" h="206">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2" name="Freeform 58"/>
          <p:cNvSpPr>
            <a:spLocks noEditPoints="1"/>
          </p:cNvSpPr>
          <p:nvPr/>
        </p:nvSpPr>
        <p:spPr bwMode="auto">
          <a:xfrm>
            <a:off x="3658554" y="2579661"/>
            <a:ext cx="328847" cy="317163"/>
          </a:xfrm>
          <a:custGeom>
            <a:avLst/>
            <a:gdLst/>
            <a:ahLst/>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l="0" t="0" r="r" b="b"/>
            <a:pathLst>
              <a:path w="208" h="206">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59"/>
          <p:cNvSpPr>
            <a:spLocks noEditPoints="1"/>
          </p:cNvSpPr>
          <p:nvPr/>
        </p:nvSpPr>
        <p:spPr bwMode="auto">
          <a:xfrm>
            <a:off x="4499463" y="2579661"/>
            <a:ext cx="300660" cy="317163"/>
          </a:xfrm>
          <a:custGeom>
            <a:avLst/>
            <a:gdLst/>
            <a:ahLst/>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l="0" t="0" r="r" b="b"/>
            <a:pathLst>
              <a:path w="190" h="208">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60"/>
          <p:cNvSpPr>
            <a:spLocks noEditPoints="1"/>
          </p:cNvSpPr>
          <p:nvPr/>
        </p:nvSpPr>
        <p:spPr bwMode="auto">
          <a:xfrm>
            <a:off x="5298091" y="2579661"/>
            <a:ext cx="319452" cy="317163"/>
          </a:xfrm>
          <a:custGeom>
            <a:avLst/>
            <a:gdLst/>
            <a:ahLst/>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l="0" t="0" r="r" b="b"/>
            <a:pathLst>
              <a:path w="206" h="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61"/>
          <p:cNvSpPr>
            <a:spLocks noEditPoints="1"/>
          </p:cNvSpPr>
          <p:nvPr/>
        </p:nvSpPr>
        <p:spPr bwMode="auto">
          <a:xfrm>
            <a:off x="6101419" y="2579661"/>
            <a:ext cx="319452" cy="317163"/>
          </a:xfrm>
          <a:custGeom>
            <a:avLst/>
            <a:gdLst/>
            <a:ahLst/>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l="0" t="0" r="r" b="b"/>
            <a:pathLst>
              <a:path w="206" h="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Freeform 62"/>
          <p:cNvSpPr>
            <a:spLocks noEditPoints="1"/>
          </p:cNvSpPr>
          <p:nvPr/>
        </p:nvSpPr>
        <p:spPr bwMode="auto">
          <a:xfrm>
            <a:off x="6923537" y="2579661"/>
            <a:ext cx="324151" cy="317163"/>
          </a:xfrm>
          <a:custGeom>
            <a:avLst/>
            <a:gdLst/>
            <a:ahLst/>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l="0" t="0" r="r" b="b"/>
            <a:pathLst>
              <a:path w="207" h="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63"/>
          <p:cNvSpPr>
            <a:spLocks noEditPoints="1"/>
          </p:cNvSpPr>
          <p:nvPr/>
        </p:nvSpPr>
        <p:spPr bwMode="auto">
          <a:xfrm>
            <a:off x="7712773" y="2579661"/>
            <a:ext cx="371129" cy="317163"/>
          </a:xfrm>
          <a:custGeom>
            <a:avLst/>
            <a:gdLst/>
            <a:ahLst/>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l="0" t="0" r="r" b="b"/>
            <a:pathLst>
              <a:path w="239" h="206">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64"/>
          <p:cNvSpPr>
            <a:spLocks noEditPoints="1"/>
          </p:cNvSpPr>
          <p:nvPr/>
        </p:nvSpPr>
        <p:spPr bwMode="auto">
          <a:xfrm>
            <a:off x="8586566" y="2579661"/>
            <a:ext cx="220799" cy="317163"/>
          </a:xfrm>
          <a:custGeom>
            <a:avLst/>
            <a:gdLst/>
            <a:ahLst/>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l="0" t="0" r="r" b="b"/>
            <a:pathLst>
              <a:path w="140" h="206">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65"/>
          <p:cNvSpPr>
            <a:spLocks noEditPoints="1"/>
          </p:cNvSpPr>
          <p:nvPr/>
        </p:nvSpPr>
        <p:spPr bwMode="auto">
          <a:xfrm>
            <a:off x="9352307" y="2602644"/>
            <a:ext cx="324151" cy="271197"/>
          </a:xfrm>
          <a:custGeom>
            <a:avLst/>
            <a:gdLst/>
            <a:ahLst/>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l="0" t="0" r="r" b="b"/>
            <a:pathLst>
              <a:path w="206" h="175">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66"/>
          <p:cNvSpPr>
            <a:spLocks noEditPoints="1"/>
          </p:cNvSpPr>
          <p:nvPr/>
        </p:nvSpPr>
        <p:spPr bwMode="auto">
          <a:xfrm>
            <a:off x="10193217" y="2565874"/>
            <a:ext cx="211403" cy="321759"/>
          </a:xfrm>
          <a:custGeom>
            <a:avLst/>
            <a:gdLst/>
            <a:ahLst/>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l="0" t="0" r="r" b="b"/>
            <a:pathLst>
              <a:path w="135" h="210">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67"/>
          <p:cNvSpPr>
            <a:spLocks noEditPoints="1"/>
          </p:cNvSpPr>
          <p:nvPr/>
        </p:nvSpPr>
        <p:spPr bwMode="auto">
          <a:xfrm>
            <a:off x="11015336" y="2565874"/>
            <a:ext cx="211403" cy="321759"/>
          </a:xfrm>
          <a:custGeom>
            <a:avLst/>
            <a:gdLst/>
            <a:ahLst/>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l="0" t="0" r="r" b="b"/>
            <a:pathLst>
              <a:path w="135" h="210">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68"/>
          <p:cNvSpPr>
            <a:spLocks noEditPoints="1"/>
          </p:cNvSpPr>
          <p:nvPr/>
        </p:nvSpPr>
        <p:spPr bwMode="auto">
          <a:xfrm>
            <a:off x="10973055" y="3397847"/>
            <a:ext cx="324151" cy="303372"/>
          </a:xfrm>
          <a:custGeom>
            <a:avLst/>
            <a:gdLst/>
            <a:ahLst/>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l="0" t="0" r="r" b="b"/>
            <a:pathLst>
              <a:path w="208" h="19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69"/>
          <p:cNvSpPr>
            <a:spLocks noEditPoints="1"/>
          </p:cNvSpPr>
          <p:nvPr/>
        </p:nvSpPr>
        <p:spPr bwMode="auto">
          <a:xfrm>
            <a:off x="10160335" y="3384057"/>
            <a:ext cx="324151" cy="307971"/>
          </a:xfrm>
          <a:custGeom>
            <a:avLst/>
            <a:gdLst/>
            <a:ahLst/>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l="0" t="0" r="r" b="b"/>
            <a:pathLst>
              <a:path w="208" h="200">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70"/>
          <p:cNvSpPr>
            <a:spLocks noEditPoints="1"/>
          </p:cNvSpPr>
          <p:nvPr/>
        </p:nvSpPr>
        <p:spPr bwMode="auto">
          <a:xfrm>
            <a:off x="10958964" y="1775267"/>
            <a:ext cx="375825" cy="330951"/>
          </a:xfrm>
          <a:custGeom>
            <a:avLst/>
            <a:gdLst/>
            <a:ahLst/>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l="0" t="0" r="r" b="b"/>
            <a:pathLst>
              <a:path w="239" h="214">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71"/>
          <p:cNvSpPr>
            <a:spLocks noEditPoints="1"/>
          </p:cNvSpPr>
          <p:nvPr/>
        </p:nvSpPr>
        <p:spPr bwMode="auto">
          <a:xfrm>
            <a:off x="11015337" y="4211435"/>
            <a:ext cx="267777" cy="262004"/>
          </a:xfrm>
          <a:custGeom>
            <a:avLst/>
            <a:gdLst/>
            <a:ahLst/>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l="0" t="0" r="r" b="b"/>
            <a:pathLst>
              <a:path w="170" h="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72"/>
          <p:cNvSpPr>
            <a:spLocks noEditPoints="1"/>
          </p:cNvSpPr>
          <p:nvPr/>
        </p:nvSpPr>
        <p:spPr bwMode="auto">
          <a:xfrm>
            <a:off x="10146240" y="4956077"/>
            <a:ext cx="361733" cy="307971"/>
          </a:xfrm>
          <a:custGeom>
            <a:avLst/>
            <a:gdLst/>
            <a:ahLst/>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l="0" t="0" r="r" b="b"/>
            <a:pathLst>
              <a:path w="233" h="199">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73"/>
          <p:cNvSpPr>
            <a:spLocks/>
          </p:cNvSpPr>
          <p:nvPr/>
        </p:nvSpPr>
        <p:spPr bwMode="auto">
          <a:xfrm>
            <a:off x="4588720" y="5098571"/>
            <a:ext cx="108051" cy="59756"/>
          </a:xfrm>
          <a:custGeom>
            <a:avLst/>
            <a:gdLst/>
            <a:ahLst/>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l="0" t="0" r="r" b="b"/>
            <a:pathLst>
              <a:path w="69" h="40">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74"/>
          <p:cNvSpPr>
            <a:spLocks noEditPoints="1"/>
          </p:cNvSpPr>
          <p:nvPr/>
        </p:nvSpPr>
        <p:spPr bwMode="auto">
          <a:xfrm>
            <a:off x="10949567" y="4956077"/>
            <a:ext cx="366429" cy="307971"/>
          </a:xfrm>
          <a:custGeom>
            <a:avLst/>
            <a:gdLst/>
            <a:ahLst/>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l="0" t="0" r="r" b="b"/>
            <a:pathLst>
              <a:path w="234" h="199">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75"/>
          <p:cNvSpPr>
            <a:spLocks noEditPoints="1"/>
          </p:cNvSpPr>
          <p:nvPr/>
        </p:nvSpPr>
        <p:spPr bwMode="auto">
          <a:xfrm>
            <a:off x="9357005" y="4179262"/>
            <a:ext cx="314755" cy="303372"/>
          </a:xfrm>
          <a:custGeom>
            <a:avLst/>
            <a:gdLst/>
            <a:ahLst/>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l="0" t="0" r="r" b="b"/>
            <a:pathLst>
              <a:path w="200" h="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76"/>
          <p:cNvSpPr>
            <a:spLocks noEditPoints="1"/>
          </p:cNvSpPr>
          <p:nvPr/>
        </p:nvSpPr>
        <p:spPr bwMode="auto">
          <a:xfrm>
            <a:off x="8506699" y="1775267"/>
            <a:ext cx="389920" cy="330951"/>
          </a:xfrm>
          <a:custGeom>
            <a:avLst/>
            <a:gdLst/>
            <a:ahLst/>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l="0" t="0" r="r" b="b"/>
            <a:pathLst>
              <a:path w="249" h="216">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77"/>
          <p:cNvSpPr>
            <a:spLocks/>
          </p:cNvSpPr>
          <p:nvPr/>
        </p:nvSpPr>
        <p:spPr bwMode="auto">
          <a:xfrm>
            <a:off x="3043137" y="4271194"/>
            <a:ext cx="108051" cy="105721"/>
          </a:xfrm>
          <a:custGeom>
            <a:avLst/>
            <a:gdLst/>
            <a:ahLst/>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l="0" t="0" r="r" b="b"/>
            <a:pathLst>
              <a:path w="69" h="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78"/>
          <p:cNvSpPr>
            <a:spLocks/>
          </p:cNvSpPr>
          <p:nvPr/>
        </p:nvSpPr>
        <p:spPr bwMode="auto">
          <a:xfrm>
            <a:off x="3677345"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79"/>
          <p:cNvSpPr>
            <a:spLocks/>
          </p:cNvSpPr>
          <p:nvPr/>
        </p:nvSpPr>
        <p:spPr bwMode="auto">
          <a:xfrm>
            <a:off x="3869955" y="4275787"/>
            <a:ext cx="98656" cy="101124"/>
          </a:xfrm>
          <a:custGeom>
            <a:avLst/>
            <a:gdLst/>
            <a:ahLst/>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l="0" t="0" r="r" b="b"/>
            <a:pathLst>
              <a:path w="64" h="65">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80"/>
          <p:cNvSpPr>
            <a:spLocks/>
          </p:cNvSpPr>
          <p:nvPr/>
        </p:nvSpPr>
        <p:spPr bwMode="auto">
          <a:xfrm>
            <a:off x="4499464"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Rectangle 81"/>
          <p:cNvSpPr>
            <a:spLocks noChangeArrowheads="1"/>
          </p:cNvSpPr>
          <p:nvPr/>
        </p:nvSpPr>
        <p:spPr bwMode="auto">
          <a:xfrm>
            <a:off x="4687375" y="4317157"/>
            <a:ext cx="103352"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82"/>
          <p:cNvSpPr>
            <a:spLocks/>
          </p:cNvSpPr>
          <p:nvPr/>
        </p:nvSpPr>
        <p:spPr bwMode="auto">
          <a:xfrm>
            <a:off x="5260510" y="4142490"/>
            <a:ext cx="248985" cy="372321"/>
          </a:xfrm>
          <a:custGeom>
            <a:avLst/>
            <a:gdLst/>
            <a:ahLst/>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l="0" t="0" r="r" b="b"/>
            <a:pathLst>
              <a:path w="158" h="244">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83"/>
          <p:cNvSpPr>
            <a:spLocks/>
          </p:cNvSpPr>
          <p:nvPr/>
        </p:nvSpPr>
        <p:spPr bwMode="auto">
          <a:xfrm>
            <a:off x="5528283" y="4294175"/>
            <a:ext cx="32887" cy="68949"/>
          </a:xfrm>
          <a:custGeom>
            <a:avLst/>
            <a:gdLst/>
            <a:ahLst/>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l="0" t="0" r="r" b="b"/>
            <a:pathLst>
              <a:path w="23" h="45">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8" name="Freeform 84"/>
          <p:cNvSpPr>
            <a:spLocks/>
          </p:cNvSpPr>
          <p:nvPr/>
        </p:nvSpPr>
        <p:spPr bwMode="auto">
          <a:xfrm>
            <a:off x="6073233" y="4142490"/>
            <a:ext cx="248985" cy="372321"/>
          </a:xfrm>
          <a:custGeom>
            <a:avLst/>
            <a:gdLst/>
            <a:ahLst/>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85"/>
          <p:cNvSpPr>
            <a:spLocks noEditPoints="1"/>
          </p:cNvSpPr>
          <p:nvPr/>
        </p:nvSpPr>
        <p:spPr bwMode="auto">
          <a:xfrm>
            <a:off x="6336311" y="4225229"/>
            <a:ext cx="112748" cy="206847"/>
          </a:xfrm>
          <a:custGeom>
            <a:avLst/>
            <a:gdLst/>
            <a:ahLst/>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l="0" t="0" r="r" b="b"/>
            <a:pathLst>
              <a:path w="72" h="134">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86"/>
          <p:cNvSpPr>
            <a:spLocks noEditPoints="1"/>
          </p:cNvSpPr>
          <p:nvPr/>
        </p:nvSpPr>
        <p:spPr bwMode="auto">
          <a:xfrm>
            <a:off x="3625665"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89"/>
          <p:cNvSpPr>
            <a:spLocks noEditPoints="1"/>
          </p:cNvSpPr>
          <p:nvPr/>
        </p:nvSpPr>
        <p:spPr bwMode="auto">
          <a:xfrm>
            <a:off x="4438389" y="4923903"/>
            <a:ext cx="408712" cy="395303"/>
          </a:xfrm>
          <a:custGeom>
            <a:avLst/>
            <a:gdLst/>
            <a:ahLst/>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l="0" t="0" r="r" b="b"/>
            <a:pathLst>
              <a:path w="260" h="258">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92"/>
          <p:cNvSpPr>
            <a:spLocks/>
          </p:cNvSpPr>
          <p:nvPr/>
        </p:nvSpPr>
        <p:spPr bwMode="auto">
          <a:xfrm>
            <a:off x="5406139" y="5098571"/>
            <a:ext cx="103352" cy="59756"/>
          </a:xfrm>
          <a:custGeom>
            <a:avLst/>
            <a:gdLst/>
            <a:ahLst/>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l="0" t="0" r="r" b="b"/>
            <a:pathLst>
              <a:path w="68" h="40">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93"/>
          <p:cNvSpPr>
            <a:spLocks noEditPoints="1"/>
          </p:cNvSpPr>
          <p:nvPr/>
        </p:nvSpPr>
        <p:spPr bwMode="auto">
          <a:xfrm>
            <a:off x="5251112" y="4923903"/>
            <a:ext cx="408712" cy="395303"/>
          </a:xfrm>
          <a:custGeom>
            <a:avLst/>
            <a:gdLst/>
            <a:ahLst/>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l="0" t="0" r="r" b="b"/>
            <a:pathLst>
              <a:path w="262" h="258">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96"/>
          <p:cNvSpPr>
            <a:spLocks/>
          </p:cNvSpPr>
          <p:nvPr/>
        </p:nvSpPr>
        <p:spPr bwMode="auto">
          <a:xfrm>
            <a:off x="6242354" y="5075588"/>
            <a:ext cx="61073" cy="105721"/>
          </a:xfrm>
          <a:custGeom>
            <a:avLst/>
            <a:gdLst/>
            <a:ahLst/>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l="0" t="0" r="r" b="b"/>
            <a:pathLst>
              <a:path w="41" h="69">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97"/>
          <p:cNvSpPr>
            <a:spLocks noEditPoints="1"/>
          </p:cNvSpPr>
          <p:nvPr/>
        </p:nvSpPr>
        <p:spPr bwMode="auto">
          <a:xfrm>
            <a:off x="6068532" y="4923903"/>
            <a:ext cx="408712" cy="395303"/>
          </a:xfrm>
          <a:custGeom>
            <a:avLst/>
            <a:gdLst/>
            <a:ahLst/>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100"/>
          <p:cNvSpPr>
            <a:spLocks/>
          </p:cNvSpPr>
          <p:nvPr/>
        </p:nvSpPr>
        <p:spPr bwMode="auto">
          <a:xfrm>
            <a:off x="7055076" y="5075588"/>
            <a:ext cx="61073" cy="105721"/>
          </a:xfrm>
          <a:custGeom>
            <a:avLst/>
            <a:gdLst/>
            <a:ahLst/>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l="0" t="0" r="r" b="b"/>
            <a:pathLst>
              <a:path w="40" h="69">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101"/>
          <p:cNvSpPr>
            <a:spLocks noEditPoints="1"/>
          </p:cNvSpPr>
          <p:nvPr/>
        </p:nvSpPr>
        <p:spPr bwMode="auto">
          <a:xfrm>
            <a:off x="6881255" y="4923903"/>
            <a:ext cx="408712" cy="395303"/>
          </a:xfrm>
          <a:custGeom>
            <a:avLst/>
            <a:gdLst/>
            <a:ahLst/>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8" name="Rectangle 104"/>
          <p:cNvSpPr>
            <a:spLocks noChangeArrowheads="1"/>
          </p:cNvSpPr>
          <p:nvPr/>
        </p:nvSpPr>
        <p:spPr bwMode="auto">
          <a:xfrm>
            <a:off x="3761906" y="5112357"/>
            <a:ext cx="136239"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9" name="Rectangle 105"/>
          <p:cNvSpPr>
            <a:spLocks noChangeArrowheads="1"/>
          </p:cNvSpPr>
          <p:nvPr/>
        </p:nvSpPr>
        <p:spPr bwMode="auto">
          <a:xfrm>
            <a:off x="3818279" y="5057202"/>
            <a:ext cx="18791" cy="128703"/>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106"/>
          <p:cNvSpPr>
            <a:spLocks noEditPoints="1"/>
          </p:cNvSpPr>
          <p:nvPr/>
        </p:nvSpPr>
        <p:spPr bwMode="auto">
          <a:xfrm>
            <a:off x="2004920" y="4923903"/>
            <a:ext cx="408712" cy="395303"/>
          </a:xfrm>
          <a:custGeom>
            <a:avLst/>
            <a:gdLst/>
            <a:ahLst/>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l="0" t="0" r="r" b="b"/>
            <a:pathLst>
              <a:path w="260" h="258">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3" name="Freeform 109"/>
          <p:cNvSpPr>
            <a:spLocks/>
          </p:cNvSpPr>
          <p:nvPr/>
        </p:nvSpPr>
        <p:spPr bwMode="auto">
          <a:xfrm>
            <a:off x="2155252" y="5066394"/>
            <a:ext cx="108051" cy="105721"/>
          </a:xfrm>
          <a:custGeom>
            <a:avLst/>
            <a:gdLst/>
            <a:ahLst/>
            <a:cxnLst>
              <a:cxn ang="0">
                <a:pos x="60" y="69"/>
              </a:cxn>
              <a:cxn ang="0">
                <a:pos x="0" y="8"/>
              </a:cxn>
              <a:cxn ang="0">
                <a:pos x="8" y="0"/>
              </a:cxn>
              <a:cxn ang="0">
                <a:pos x="69" y="61"/>
              </a:cxn>
              <a:cxn ang="0">
                <a:pos x="60" y="69"/>
              </a:cxn>
            </a:cxnLst>
            <a:rect l="0" t="0" r="r" b="b"/>
            <a:pathLst>
              <a:path w="69" h="69">
                <a:moveTo>
                  <a:pt x="60" y="69"/>
                </a:moveTo>
                <a:lnTo>
                  <a:pt x="0" y="8"/>
                </a:lnTo>
                <a:lnTo>
                  <a:pt x="8" y="0"/>
                </a:lnTo>
                <a:lnTo>
                  <a:pt x="69" y="61"/>
                </a:lnTo>
                <a:lnTo>
                  <a:pt x="60" y="6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4" name="Freeform 110"/>
          <p:cNvSpPr>
            <a:spLocks/>
          </p:cNvSpPr>
          <p:nvPr/>
        </p:nvSpPr>
        <p:spPr bwMode="auto">
          <a:xfrm>
            <a:off x="2155252" y="5066394"/>
            <a:ext cx="108051" cy="105721"/>
          </a:xfrm>
          <a:custGeom>
            <a:avLst/>
            <a:gdLst/>
            <a:ahLst/>
            <a:cxnLst>
              <a:cxn ang="0">
                <a:pos x="8" y="69"/>
              </a:cxn>
              <a:cxn ang="0">
                <a:pos x="0" y="61"/>
              </a:cxn>
              <a:cxn ang="0">
                <a:pos x="60" y="0"/>
              </a:cxn>
              <a:cxn ang="0">
                <a:pos x="69" y="8"/>
              </a:cxn>
              <a:cxn ang="0">
                <a:pos x="8" y="69"/>
              </a:cxn>
            </a:cxnLst>
            <a:rect l="0" t="0" r="r" b="b"/>
            <a:pathLst>
              <a:path w="69" h="69">
                <a:moveTo>
                  <a:pt x="8" y="69"/>
                </a:moveTo>
                <a:lnTo>
                  <a:pt x="0" y="61"/>
                </a:lnTo>
                <a:lnTo>
                  <a:pt x="60" y="0"/>
                </a:lnTo>
                <a:lnTo>
                  <a:pt x="69" y="8"/>
                </a:lnTo>
                <a:lnTo>
                  <a:pt x="8" y="6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5" name="Freeform 111"/>
          <p:cNvSpPr>
            <a:spLocks noEditPoints="1"/>
          </p:cNvSpPr>
          <p:nvPr/>
        </p:nvSpPr>
        <p:spPr bwMode="auto">
          <a:xfrm>
            <a:off x="2817641"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8" name="Rectangle 114"/>
          <p:cNvSpPr>
            <a:spLocks noChangeArrowheads="1"/>
          </p:cNvSpPr>
          <p:nvPr/>
        </p:nvSpPr>
        <p:spPr bwMode="auto">
          <a:xfrm>
            <a:off x="2953881" y="5112357"/>
            <a:ext cx="136239"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9" name="Freeform 115"/>
          <p:cNvSpPr>
            <a:spLocks noEditPoints="1"/>
          </p:cNvSpPr>
          <p:nvPr/>
        </p:nvSpPr>
        <p:spPr bwMode="auto">
          <a:xfrm>
            <a:off x="9314726" y="5015834"/>
            <a:ext cx="300660" cy="298777"/>
          </a:xfrm>
          <a:custGeom>
            <a:avLst/>
            <a:gdLst/>
            <a:ahLst/>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l="0" t="0" r="r" b="b"/>
            <a:pathLst>
              <a:path w="194" h="195">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0" name="Freeform 116"/>
          <p:cNvSpPr>
            <a:spLocks noEditPoints="1"/>
          </p:cNvSpPr>
          <p:nvPr/>
        </p:nvSpPr>
        <p:spPr bwMode="auto">
          <a:xfrm>
            <a:off x="9460359" y="4933095"/>
            <a:ext cx="244287" cy="239020"/>
          </a:xfrm>
          <a:custGeom>
            <a:avLst/>
            <a:gdLst/>
            <a:ahLst/>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l="0" t="0" r="r" b="b"/>
            <a:pathLst>
              <a:path w="156" h="157">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1" name="Rectangle 117"/>
          <p:cNvSpPr>
            <a:spLocks noChangeArrowheads="1"/>
          </p:cNvSpPr>
          <p:nvPr/>
        </p:nvSpPr>
        <p:spPr bwMode="auto">
          <a:xfrm>
            <a:off x="2019012" y="1821233"/>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2" name="Rectangle 118"/>
          <p:cNvSpPr>
            <a:spLocks noChangeArrowheads="1"/>
          </p:cNvSpPr>
          <p:nvPr/>
        </p:nvSpPr>
        <p:spPr bwMode="auto">
          <a:xfrm>
            <a:off x="2019012" y="1894778"/>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3" name="Rectangle 119"/>
          <p:cNvSpPr>
            <a:spLocks noChangeArrowheads="1"/>
          </p:cNvSpPr>
          <p:nvPr/>
        </p:nvSpPr>
        <p:spPr bwMode="auto">
          <a:xfrm>
            <a:off x="2019014" y="1894778"/>
            <a:ext cx="328847"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4" name="Rectangle 120"/>
          <p:cNvSpPr>
            <a:spLocks noChangeArrowheads="1"/>
          </p:cNvSpPr>
          <p:nvPr/>
        </p:nvSpPr>
        <p:spPr bwMode="auto">
          <a:xfrm>
            <a:off x="2019012" y="1968321"/>
            <a:ext cx="286568"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5" name="Rectangle 121"/>
          <p:cNvSpPr>
            <a:spLocks noChangeArrowheads="1"/>
          </p:cNvSpPr>
          <p:nvPr/>
        </p:nvSpPr>
        <p:spPr bwMode="auto">
          <a:xfrm>
            <a:off x="2019014" y="2041865"/>
            <a:ext cx="357033"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6" name="Rectangle 122"/>
          <p:cNvSpPr>
            <a:spLocks noChangeArrowheads="1"/>
          </p:cNvSpPr>
          <p:nvPr/>
        </p:nvSpPr>
        <p:spPr bwMode="auto">
          <a:xfrm>
            <a:off x="2888111" y="1821233"/>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7" name="Rectangle 123"/>
          <p:cNvSpPr>
            <a:spLocks noChangeArrowheads="1"/>
          </p:cNvSpPr>
          <p:nvPr/>
        </p:nvSpPr>
        <p:spPr bwMode="auto">
          <a:xfrm>
            <a:off x="2888111" y="1894778"/>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8" name="Rectangle 124"/>
          <p:cNvSpPr>
            <a:spLocks noChangeArrowheads="1"/>
          </p:cNvSpPr>
          <p:nvPr/>
        </p:nvSpPr>
        <p:spPr bwMode="auto">
          <a:xfrm>
            <a:off x="2850529" y="1894778"/>
            <a:ext cx="328847"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9" name="Rectangle 125"/>
          <p:cNvSpPr>
            <a:spLocks noChangeArrowheads="1"/>
          </p:cNvSpPr>
          <p:nvPr/>
        </p:nvSpPr>
        <p:spPr bwMode="auto">
          <a:xfrm>
            <a:off x="2874015" y="1968321"/>
            <a:ext cx="286568"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0" name="Rectangle 126"/>
          <p:cNvSpPr>
            <a:spLocks noChangeArrowheads="1"/>
          </p:cNvSpPr>
          <p:nvPr/>
        </p:nvSpPr>
        <p:spPr bwMode="auto">
          <a:xfrm>
            <a:off x="2841134" y="2041865"/>
            <a:ext cx="352337"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1" name="Rectangle 127"/>
          <p:cNvSpPr>
            <a:spLocks noChangeArrowheads="1"/>
          </p:cNvSpPr>
          <p:nvPr/>
        </p:nvSpPr>
        <p:spPr bwMode="auto">
          <a:xfrm>
            <a:off x="3752508" y="1821233"/>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2" name="Rectangle 128"/>
          <p:cNvSpPr>
            <a:spLocks noChangeArrowheads="1"/>
          </p:cNvSpPr>
          <p:nvPr/>
        </p:nvSpPr>
        <p:spPr bwMode="auto">
          <a:xfrm>
            <a:off x="3752508" y="1894778"/>
            <a:ext cx="2583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3" name="Rectangle 129"/>
          <p:cNvSpPr>
            <a:spLocks noChangeArrowheads="1"/>
          </p:cNvSpPr>
          <p:nvPr/>
        </p:nvSpPr>
        <p:spPr bwMode="auto">
          <a:xfrm>
            <a:off x="3682041" y="1894778"/>
            <a:ext cx="328847"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4" name="Rectangle 130"/>
          <p:cNvSpPr>
            <a:spLocks noChangeArrowheads="1"/>
          </p:cNvSpPr>
          <p:nvPr/>
        </p:nvSpPr>
        <p:spPr bwMode="auto">
          <a:xfrm>
            <a:off x="3724321" y="1968321"/>
            <a:ext cx="286568"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5" name="Rectangle 131"/>
          <p:cNvSpPr>
            <a:spLocks noChangeArrowheads="1"/>
          </p:cNvSpPr>
          <p:nvPr/>
        </p:nvSpPr>
        <p:spPr bwMode="auto">
          <a:xfrm>
            <a:off x="3653854" y="2041865"/>
            <a:ext cx="357033"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6" name="Rectangle 132"/>
          <p:cNvSpPr>
            <a:spLocks noChangeArrowheads="1"/>
          </p:cNvSpPr>
          <p:nvPr/>
        </p:nvSpPr>
        <p:spPr bwMode="auto">
          <a:xfrm>
            <a:off x="4461881" y="2041865"/>
            <a:ext cx="352337"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7" name="Rectangle 133"/>
          <p:cNvSpPr>
            <a:spLocks noChangeArrowheads="1"/>
          </p:cNvSpPr>
          <p:nvPr/>
        </p:nvSpPr>
        <p:spPr bwMode="auto">
          <a:xfrm>
            <a:off x="4461881" y="1968321"/>
            <a:ext cx="352337"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8" name="Rectangle 134"/>
          <p:cNvSpPr>
            <a:spLocks noChangeArrowheads="1"/>
          </p:cNvSpPr>
          <p:nvPr/>
        </p:nvSpPr>
        <p:spPr bwMode="auto">
          <a:xfrm>
            <a:off x="4461881" y="1894778"/>
            <a:ext cx="352337"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9" name="Rectangle 135"/>
          <p:cNvSpPr>
            <a:spLocks noChangeArrowheads="1"/>
          </p:cNvSpPr>
          <p:nvPr/>
        </p:nvSpPr>
        <p:spPr bwMode="auto">
          <a:xfrm>
            <a:off x="4461881" y="1821233"/>
            <a:ext cx="352337"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0" name="Rectangle 136"/>
          <p:cNvSpPr>
            <a:spLocks noChangeArrowheads="1"/>
          </p:cNvSpPr>
          <p:nvPr/>
        </p:nvSpPr>
        <p:spPr bwMode="auto">
          <a:xfrm>
            <a:off x="5340371" y="2041865"/>
            <a:ext cx="277172"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1" name="Rectangle 137"/>
          <p:cNvSpPr>
            <a:spLocks noChangeArrowheads="1"/>
          </p:cNvSpPr>
          <p:nvPr/>
        </p:nvSpPr>
        <p:spPr bwMode="auto">
          <a:xfrm>
            <a:off x="5340371" y="1968321"/>
            <a:ext cx="277172"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2" name="Rectangle 138"/>
          <p:cNvSpPr>
            <a:spLocks noChangeArrowheads="1"/>
          </p:cNvSpPr>
          <p:nvPr/>
        </p:nvSpPr>
        <p:spPr bwMode="auto">
          <a:xfrm>
            <a:off x="5340371" y="1894778"/>
            <a:ext cx="277172"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3" name="Rectangle 139"/>
          <p:cNvSpPr>
            <a:spLocks noChangeArrowheads="1"/>
          </p:cNvSpPr>
          <p:nvPr/>
        </p:nvSpPr>
        <p:spPr bwMode="auto">
          <a:xfrm>
            <a:off x="5340371" y="1821233"/>
            <a:ext cx="277172"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4" name="Rectangle 140"/>
          <p:cNvSpPr>
            <a:spLocks noChangeArrowheads="1"/>
          </p:cNvSpPr>
          <p:nvPr/>
        </p:nvSpPr>
        <p:spPr bwMode="auto">
          <a:xfrm>
            <a:off x="5279301" y="2041865"/>
            <a:ext cx="42281"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5" name="Rectangle 141"/>
          <p:cNvSpPr>
            <a:spLocks noChangeArrowheads="1"/>
          </p:cNvSpPr>
          <p:nvPr/>
        </p:nvSpPr>
        <p:spPr bwMode="auto">
          <a:xfrm>
            <a:off x="5279301" y="1968321"/>
            <a:ext cx="42281" cy="1838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6" name="Rectangle 142"/>
          <p:cNvSpPr>
            <a:spLocks noChangeArrowheads="1"/>
          </p:cNvSpPr>
          <p:nvPr/>
        </p:nvSpPr>
        <p:spPr bwMode="auto">
          <a:xfrm>
            <a:off x="5279301" y="1894778"/>
            <a:ext cx="422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7" name="Rectangle 143"/>
          <p:cNvSpPr>
            <a:spLocks noChangeArrowheads="1"/>
          </p:cNvSpPr>
          <p:nvPr/>
        </p:nvSpPr>
        <p:spPr bwMode="auto">
          <a:xfrm>
            <a:off x="5279301" y="1821233"/>
            <a:ext cx="42281" cy="1379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8" name="Freeform 144"/>
          <p:cNvSpPr>
            <a:spLocks noEditPoints="1"/>
          </p:cNvSpPr>
          <p:nvPr/>
        </p:nvSpPr>
        <p:spPr bwMode="auto">
          <a:xfrm>
            <a:off x="6068534" y="1789053"/>
            <a:ext cx="93956" cy="91931"/>
          </a:xfrm>
          <a:custGeom>
            <a:avLst/>
            <a:gdLst/>
            <a:ahLst/>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l="0" t="0" r="r" b="b"/>
            <a:pathLst>
              <a:path w="61" h="59">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9" name="Freeform 145"/>
          <p:cNvSpPr>
            <a:spLocks noEditPoints="1"/>
          </p:cNvSpPr>
          <p:nvPr/>
        </p:nvSpPr>
        <p:spPr bwMode="auto">
          <a:xfrm>
            <a:off x="6885952" y="1766076"/>
            <a:ext cx="183216" cy="170073"/>
          </a:xfrm>
          <a:custGeom>
            <a:avLst/>
            <a:gdLst/>
            <a:ahLst/>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l="0" t="0" r="r" b="b"/>
            <a:pathLst>
              <a:path w="115" h="111">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0" name="Freeform 146"/>
          <p:cNvSpPr>
            <a:spLocks noEditPoints="1"/>
          </p:cNvSpPr>
          <p:nvPr/>
        </p:nvSpPr>
        <p:spPr bwMode="auto">
          <a:xfrm>
            <a:off x="7083260" y="1766076"/>
            <a:ext cx="178517" cy="170073"/>
          </a:xfrm>
          <a:custGeom>
            <a:avLst/>
            <a:gdLst/>
            <a:ahLst/>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l="0" t="0" r="r" b="b"/>
            <a:pathLst>
              <a:path w="114" h="111">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1" name="Freeform 147"/>
          <p:cNvSpPr>
            <a:spLocks noEditPoints="1"/>
          </p:cNvSpPr>
          <p:nvPr/>
        </p:nvSpPr>
        <p:spPr bwMode="auto">
          <a:xfrm>
            <a:off x="6885952" y="1949935"/>
            <a:ext cx="183216" cy="165476"/>
          </a:xfrm>
          <a:custGeom>
            <a:avLst/>
            <a:gdLst/>
            <a:ahLst/>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l="0" t="0" r="r" b="b"/>
            <a:pathLst>
              <a:path w="115" h="110">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2" name="Freeform 148"/>
          <p:cNvSpPr>
            <a:spLocks noEditPoints="1"/>
          </p:cNvSpPr>
          <p:nvPr/>
        </p:nvSpPr>
        <p:spPr bwMode="auto">
          <a:xfrm>
            <a:off x="7083260" y="1949935"/>
            <a:ext cx="178517" cy="165476"/>
          </a:xfrm>
          <a:custGeom>
            <a:avLst/>
            <a:gdLst/>
            <a:ahLst/>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l="0" t="0" r="r" b="b"/>
            <a:pathLst>
              <a:path w="114" h="110">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3" name="Freeform 149"/>
          <p:cNvSpPr>
            <a:spLocks noEditPoints="1"/>
          </p:cNvSpPr>
          <p:nvPr/>
        </p:nvSpPr>
        <p:spPr bwMode="auto">
          <a:xfrm>
            <a:off x="7679885" y="1747687"/>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4" name="Freeform 150"/>
          <p:cNvSpPr>
            <a:spLocks noEditPoints="1"/>
          </p:cNvSpPr>
          <p:nvPr/>
        </p:nvSpPr>
        <p:spPr bwMode="auto">
          <a:xfrm>
            <a:off x="7816121"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5" name="Freeform 151"/>
          <p:cNvSpPr>
            <a:spLocks noEditPoints="1"/>
          </p:cNvSpPr>
          <p:nvPr/>
        </p:nvSpPr>
        <p:spPr bwMode="auto">
          <a:xfrm>
            <a:off x="7679885" y="1876391"/>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6" name="Freeform 152"/>
          <p:cNvSpPr>
            <a:spLocks noEditPoints="1"/>
          </p:cNvSpPr>
          <p:nvPr/>
        </p:nvSpPr>
        <p:spPr bwMode="auto">
          <a:xfrm>
            <a:off x="7816121"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7" name="Freeform 153"/>
          <p:cNvSpPr>
            <a:spLocks noEditPoints="1"/>
          </p:cNvSpPr>
          <p:nvPr/>
        </p:nvSpPr>
        <p:spPr bwMode="auto">
          <a:xfrm>
            <a:off x="7957057"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8" name="Freeform 154"/>
          <p:cNvSpPr>
            <a:spLocks noEditPoints="1"/>
          </p:cNvSpPr>
          <p:nvPr/>
        </p:nvSpPr>
        <p:spPr bwMode="auto">
          <a:xfrm>
            <a:off x="7957057"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9" name="Freeform 155"/>
          <p:cNvSpPr>
            <a:spLocks noEditPoints="1"/>
          </p:cNvSpPr>
          <p:nvPr/>
        </p:nvSpPr>
        <p:spPr bwMode="auto">
          <a:xfrm>
            <a:off x="7679885" y="2005095"/>
            <a:ext cx="131539" cy="124108"/>
          </a:xfrm>
          <a:custGeom>
            <a:avLst/>
            <a:gdLst/>
            <a:ahLst/>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l="0" t="0" r="r" b="b"/>
            <a:pathLst>
              <a:path w="83" h="81">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0" name="Freeform 156"/>
          <p:cNvSpPr>
            <a:spLocks noEditPoints="1"/>
          </p:cNvSpPr>
          <p:nvPr/>
        </p:nvSpPr>
        <p:spPr bwMode="auto">
          <a:xfrm>
            <a:off x="7816121"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1" name="Freeform 157"/>
          <p:cNvSpPr>
            <a:spLocks noEditPoints="1"/>
          </p:cNvSpPr>
          <p:nvPr/>
        </p:nvSpPr>
        <p:spPr bwMode="auto">
          <a:xfrm>
            <a:off x="7957057"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2" name="Freeform 158"/>
          <p:cNvSpPr>
            <a:spLocks noEditPoints="1"/>
          </p:cNvSpPr>
          <p:nvPr/>
        </p:nvSpPr>
        <p:spPr bwMode="auto">
          <a:xfrm>
            <a:off x="6185981" y="1789053"/>
            <a:ext cx="272473" cy="91931"/>
          </a:xfrm>
          <a:custGeom>
            <a:avLst/>
            <a:gdLst/>
            <a:ahLst/>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l="0" t="0" r="r" b="b"/>
            <a:pathLst>
              <a:path w="175" h="59">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3" name="Freeform 159"/>
          <p:cNvSpPr>
            <a:spLocks noEditPoints="1"/>
          </p:cNvSpPr>
          <p:nvPr/>
        </p:nvSpPr>
        <p:spPr bwMode="auto">
          <a:xfrm>
            <a:off x="6068534" y="1899372"/>
            <a:ext cx="93956" cy="91931"/>
          </a:xfrm>
          <a:custGeom>
            <a:avLst/>
            <a:gdLst/>
            <a:ahLst/>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l="0" t="0" r="r" b="b"/>
            <a:pathLst>
              <a:path w="61" h="60">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4" name="Freeform 160"/>
          <p:cNvSpPr>
            <a:spLocks noEditPoints="1"/>
          </p:cNvSpPr>
          <p:nvPr/>
        </p:nvSpPr>
        <p:spPr bwMode="auto">
          <a:xfrm>
            <a:off x="6185981" y="1899372"/>
            <a:ext cx="272473" cy="91931"/>
          </a:xfrm>
          <a:custGeom>
            <a:avLst/>
            <a:gdLst/>
            <a:ahLst/>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l="0" t="0" r="r" b="b"/>
            <a:pathLst>
              <a:path w="175" h="60">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5" name="Freeform 161"/>
          <p:cNvSpPr>
            <a:spLocks noEditPoints="1"/>
          </p:cNvSpPr>
          <p:nvPr/>
        </p:nvSpPr>
        <p:spPr bwMode="auto">
          <a:xfrm>
            <a:off x="6068534" y="2009688"/>
            <a:ext cx="93956" cy="87336"/>
          </a:xfrm>
          <a:custGeom>
            <a:avLst/>
            <a:gdLst/>
            <a:ahLst/>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l="0" t="0" r="r" b="b"/>
            <a:pathLst>
              <a:path w="61" h="59">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6" name="Freeform 162"/>
          <p:cNvSpPr>
            <a:spLocks noEditPoints="1"/>
          </p:cNvSpPr>
          <p:nvPr/>
        </p:nvSpPr>
        <p:spPr bwMode="auto">
          <a:xfrm>
            <a:off x="6185981" y="2009688"/>
            <a:ext cx="272473" cy="87336"/>
          </a:xfrm>
          <a:custGeom>
            <a:avLst/>
            <a:gdLst/>
            <a:ahLst/>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l="0" t="0" r="r" b="b"/>
            <a:pathLst>
              <a:path w="175" h="59">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7" name="Freeform 163"/>
          <p:cNvSpPr>
            <a:spLocks noEditPoints="1"/>
          </p:cNvSpPr>
          <p:nvPr/>
        </p:nvSpPr>
        <p:spPr bwMode="auto">
          <a:xfrm>
            <a:off x="10118051" y="5774262"/>
            <a:ext cx="404012" cy="275793"/>
          </a:xfrm>
          <a:custGeom>
            <a:avLst/>
            <a:gdLst/>
            <a:ahLst/>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l="0" t="0" r="r" b="b"/>
            <a:pathLst>
              <a:path w="259" h="180">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8" name="Freeform 164"/>
          <p:cNvSpPr>
            <a:spLocks/>
          </p:cNvSpPr>
          <p:nvPr/>
        </p:nvSpPr>
        <p:spPr bwMode="auto">
          <a:xfrm>
            <a:off x="10315360" y="5778859"/>
            <a:ext cx="202008" cy="165476"/>
          </a:xfrm>
          <a:custGeom>
            <a:avLst/>
            <a:gdLst/>
            <a:ahLst/>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l="0" t="0" r="r" b="b"/>
            <a:pathLst>
              <a:path w="130" h="108">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9" name="Freeform 165"/>
          <p:cNvSpPr>
            <a:spLocks/>
          </p:cNvSpPr>
          <p:nvPr/>
        </p:nvSpPr>
        <p:spPr bwMode="auto">
          <a:xfrm>
            <a:off x="10122751" y="5778859"/>
            <a:ext cx="202008" cy="165476"/>
          </a:xfrm>
          <a:custGeom>
            <a:avLst/>
            <a:gdLst/>
            <a:ahLst/>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l="0" t="0" r="r" b="b"/>
            <a:pathLst>
              <a:path w="129" h="108">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0" name="Freeform 166"/>
          <p:cNvSpPr>
            <a:spLocks noEditPoints="1"/>
          </p:cNvSpPr>
          <p:nvPr/>
        </p:nvSpPr>
        <p:spPr bwMode="auto">
          <a:xfrm>
            <a:off x="9361701" y="5769668"/>
            <a:ext cx="291264" cy="284985"/>
          </a:xfrm>
          <a:custGeom>
            <a:avLst/>
            <a:gdLst/>
            <a:ahLst/>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l="0" t="0" r="r" b="b"/>
            <a:pathLst>
              <a:path w="185" h="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1" name="Freeform 167"/>
          <p:cNvSpPr>
            <a:spLocks noEditPoints="1"/>
          </p:cNvSpPr>
          <p:nvPr/>
        </p:nvSpPr>
        <p:spPr bwMode="auto">
          <a:xfrm>
            <a:off x="3672645" y="5760474"/>
            <a:ext cx="314755" cy="284985"/>
          </a:xfrm>
          <a:custGeom>
            <a:avLst/>
            <a:gdLst/>
            <a:ahLst/>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l="0" t="0" r="r" b="b"/>
            <a:pathLst>
              <a:path w="200" h="187">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2" name="Freeform 168"/>
          <p:cNvSpPr>
            <a:spLocks noEditPoints="1"/>
          </p:cNvSpPr>
          <p:nvPr/>
        </p:nvSpPr>
        <p:spPr bwMode="auto">
          <a:xfrm>
            <a:off x="4475971" y="5765070"/>
            <a:ext cx="291264" cy="284985"/>
          </a:xfrm>
          <a:custGeom>
            <a:avLst/>
            <a:gdLst/>
            <a:ahLst/>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l="0" t="0" r="r" b="b"/>
            <a:pathLst>
              <a:path w="186" h="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3" name="Freeform 169"/>
          <p:cNvSpPr>
            <a:spLocks noEditPoints="1"/>
          </p:cNvSpPr>
          <p:nvPr/>
        </p:nvSpPr>
        <p:spPr bwMode="auto">
          <a:xfrm>
            <a:off x="5312183" y="5751280"/>
            <a:ext cx="291264" cy="307971"/>
          </a:xfrm>
          <a:custGeom>
            <a:avLst/>
            <a:gdLst/>
            <a:ahLst/>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l="0" t="0" r="r" b="b"/>
            <a:pathLst>
              <a:path w="186" h="200">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4" name="Freeform 170"/>
          <p:cNvSpPr>
            <a:spLocks noEditPoints="1"/>
          </p:cNvSpPr>
          <p:nvPr/>
        </p:nvSpPr>
        <p:spPr bwMode="auto">
          <a:xfrm>
            <a:off x="6110813" y="5760474"/>
            <a:ext cx="291264" cy="284985"/>
          </a:xfrm>
          <a:custGeom>
            <a:avLst/>
            <a:gdLst/>
            <a:ahLst/>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l="0" t="0" r="r" b="b"/>
            <a:pathLst>
              <a:path w="186" h="187">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5" name="Freeform 171"/>
          <p:cNvSpPr>
            <a:spLocks noEditPoints="1"/>
          </p:cNvSpPr>
          <p:nvPr/>
        </p:nvSpPr>
        <p:spPr bwMode="auto">
          <a:xfrm>
            <a:off x="6914139" y="5765070"/>
            <a:ext cx="310056" cy="284985"/>
          </a:xfrm>
          <a:custGeom>
            <a:avLst/>
            <a:gdLst/>
            <a:ahLst/>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l="0" t="0" r="r" b="b"/>
            <a:pathLst>
              <a:path w="199" h="186">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6" name="Freeform 172"/>
          <p:cNvSpPr>
            <a:spLocks noEditPoints="1"/>
          </p:cNvSpPr>
          <p:nvPr/>
        </p:nvSpPr>
        <p:spPr bwMode="auto">
          <a:xfrm>
            <a:off x="7745653" y="5760474"/>
            <a:ext cx="291264" cy="284985"/>
          </a:xfrm>
          <a:custGeom>
            <a:avLst/>
            <a:gdLst/>
            <a:ahLst/>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l="0" t="0" r="r" b="b"/>
            <a:pathLst>
              <a:path w="186" h="187">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7" name="Freeform 173"/>
          <p:cNvSpPr>
            <a:spLocks noEditPoints="1"/>
          </p:cNvSpPr>
          <p:nvPr/>
        </p:nvSpPr>
        <p:spPr bwMode="auto">
          <a:xfrm>
            <a:off x="8530189" y="5751280"/>
            <a:ext cx="291264" cy="307971"/>
          </a:xfrm>
          <a:custGeom>
            <a:avLst/>
            <a:gdLst/>
            <a:ahLst/>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l="0" t="0" r="r" b="b"/>
            <a:pathLst>
              <a:path w="186" h="200">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8" name="Freeform 174"/>
          <p:cNvSpPr>
            <a:spLocks noEditPoints="1"/>
          </p:cNvSpPr>
          <p:nvPr/>
        </p:nvSpPr>
        <p:spPr bwMode="auto">
          <a:xfrm>
            <a:off x="2850528" y="5760472"/>
            <a:ext cx="338243" cy="289584"/>
          </a:xfrm>
          <a:custGeom>
            <a:avLst/>
            <a:gdLst/>
            <a:ahLst/>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l="0" t="0" r="r" b="b"/>
            <a:pathLst>
              <a:path w="216" h="189">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9" name="Freeform 175"/>
          <p:cNvSpPr>
            <a:spLocks noEditPoints="1"/>
          </p:cNvSpPr>
          <p:nvPr/>
        </p:nvSpPr>
        <p:spPr bwMode="auto">
          <a:xfrm>
            <a:off x="2037806" y="5755876"/>
            <a:ext cx="328847" cy="307971"/>
          </a:xfrm>
          <a:custGeom>
            <a:avLst/>
            <a:gdLst/>
            <a:ahLst/>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l="0" t="0" r="r" b="b"/>
            <a:pathLst>
              <a:path w="211" h="203">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0" name="Freeform 176"/>
          <p:cNvSpPr>
            <a:spLocks noEditPoints="1"/>
          </p:cNvSpPr>
          <p:nvPr/>
        </p:nvSpPr>
        <p:spPr bwMode="auto">
          <a:xfrm>
            <a:off x="3700833" y="952485"/>
            <a:ext cx="253681" cy="344743"/>
          </a:xfrm>
          <a:custGeom>
            <a:avLst/>
            <a:gdLst/>
            <a:ahLst/>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l="0" t="0" r="r" b="b"/>
            <a:pathLst>
              <a:path w="162" h="224">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1" name="Freeform 177"/>
          <p:cNvSpPr>
            <a:spLocks noEditPoints="1"/>
          </p:cNvSpPr>
          <p:nvPr/>
        </p:nvSpPr>
        <p:spPr bwMode="auto">
          <a:xfrm>
            <a:off x="3766601" y="1016835"/>
            <a:ext cx="126843" cy="124108"/>
          </a:xfrm>
          <a:custGeom>
            <a:avLst/>
            <a:gdLst/>
            <a:ahLst/>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l="0" t="0" r="r" b="b"/>
            <a:pathLst>
              <a:path w="81" h="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2" name="Freeform 178"/>
          <p:cNvSpPr>
            <a:spLocks/>
          </p:cNvSpPr>
          <p:nvPr/>
        </p:nvSpPr>
        <p:spPr bwMode="auto">
          <a:xfrm>
            <a:off x="3696135" y="1251260"/>
            <a:ext cx="263077" cy="87336"/>
          </a:xfrm>
          <a:custGeom>
            <a:avLst/>
            <a:gdLst/>
            <a:ahLst/>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l="0" t="0" r="r" b="b"/>
            <a:pathLst>
              <a:path w="167" h="56">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3" name="Freeform 179"/>
          <p:cNvSpPr>
            <a:spLocks noEditPoints="1"/>
          </p:cNvSpPr>
          <p:nvPr/>
        </p:nvSpPr>
        <p:spPr bwMode="auto">
          <a:xfrm>
            <a:off x="8638239" y="3485181"/>
            <a:ext cx="112748" cy="114915"/>
          </a:xfrm>
          <a:custGeom>
            <a:avLst/>
            <a:gdLst/>
            <a:ahLst/>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l="0" t="0" r="r" b="b"/>
            <a:pathLst>
              <a:path w="74" h="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184" name="组合 183"/>
          <p:cNvGrpSpPr/>
          <p:nvPr/>
        </p:nvGrpSpPr>
        <p:grpSpPr>
          <a:xfrm>
            <a:off x="6871862" y="970869"/>
            <a:ext cx="404012" cy="340144"/>
            <a:chOff x="6871861" y="970869"/>
            <a:chExt cx="404012" cy="340144"/>
          </a:xfrm>
          <a:gradFill>
            <a:gsLst>
              <a:gs pos="0">
                <a:srgbClr val="1371BF"/>
              </a:gs>
              <a:gs pos="57000">
                <a:srgbClr val="6649A1"/>
              </a:gs>
            </a:gsLst>
            <a:lin ang="3000000" scaled="0"/>
          </a:gradFill>
        </p:grpSpPr>
        <p:sp>
          <p:nvSpPr>
            <p:cNvPr id="185" name="Freeform 180"/>
            <p:cNvSpPr>
              <a:spLocks noEditPoints="1"/>
            </p:cNvSpPr>
            <p:nvPr/>
          </p:nvSpPr>
          <p:spPr bwMode="auto">
            <a:xfrm>
              <a:off x="6871861" y="970869"/>
              <a:ext cx="404012" cy="340144"/>
            </a:xfrm>
            <a:custGeom>
              <a:avLst/>
              <a:gdLst/>
              <a:ahLst/>
              <a:cxnLst>
                <a:cxn ang="0">
                  <a:pos x="257" y="223"/>
                </a:cxn>
                <a:cxn ang="0">
                  <a:pos x="0" y="223"/>
                </a:cxn>
                <a:cxn ang="0">
                  <a:pos x="128" y="0"/>
                </a:cxn>
                <a:cxn ang="0">
                  <a:pos x="257" y="223"/>
                </a:cxn>
                <a:cxn ang="0">
                  <a:pos x="13" y="215"/>
                </a:cxn>
                <a:cxn ang="0">
                  <a:pos x="244" y="215"/>
                </a:cxn>
                <a:cxn ang="0">
                  <a:pos x="128" y="15"/>
                </a:cxn>
                <a:cxn ang="0">
                  <a:pos x="13" y="215"/>
                </a:cxn>
              </a:cxnLst>
              <a:rect l="0" t="0" r="r" b="b"/>
              <a:pathLst>
                <a:path w="257" h="223">
                  <a:moveTo>
                    <a:pt x="257" y="223"/>
                  </a:moveTo>
                  <a:lnTo>
                    <a:pt x="0" y="223"/>
                  </a:lnTo>
                  <a:lnTo>
                    <a:pt x="128" y="0"/>
                  </a:lnTo>
                  <a:lnTo>
                    <a:pt x="257" y="223"/>
                  </a:lnTo>
                  <a:close/>
                  <a:moveTo>
                    <a:pt x="13" y="215"/>
                  </a:moveTo>
                  <a:lnTo>
                    <a:pt x="244" y="215"/>
                  </a:lnTo>
                  <a:lnTo>
                    <a:pt x="128" y="15"/>
                  </a:lnTo>
                  <a:lnTo>
                    <a:pt x="13" y="2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6" name="Freeform 181"/>
            <p:cNvSpPr>
              <a:spLocks noEditPoints="1"/>
            </p:cNvSpPr>
            <p:nvPr/>
          </p:nvSpPr>
          <p:spPr bwMode="auto">
            <a:xfrm>
              <a:off x="7059772" y="1113364"/>
              <a:ext cx="28187" cy="147089"/>
            </a:xfrm>
            <a:custGeom>
              <a:avLst/>
              <a:gdLst/>
              <a:ahLst/>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l="0" t="0" r="r" b="b"/>
              <a:pathLst>
                <a:path w="17" h="9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187" name="组合 467"/>
          <p:cNvGrpSpPr/>
          <p:nvPr/>
        </p:nvGrpSpPr>
        <p:grpSpPr>
          <a:xfrm>
            <a:off x="666712" y="952484"/>
            <a:ext cx="1047757" cy="5238787"/>
            <a:chOff x="500034" y="714362"/>
            <a:chExt cx="785818" cy="3929090"/>
          </a:xfrm>
        </p:grpSpPr>
        <p:sp>
          <p:nvSpPr>
            <p:cNvPr id="188" name="矩形 187"/>
            <p:cNvSpPr/>
            <p:nvPr/>
          </p:nvSpPr>
          <p:spPr>
            <a:xfrm>
              <a:off x="500034" y="714362"/>
              <a:ext cx="785818" cy="3929090"/>
            </a:xfrm>
            <a:prstGeom prst="rect">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9" name="TextBox 469"/>
            <p:cNvSpPr txBox="1"/>
            <p:nvPr/>
          </p:nvSpPr>
          <p:spPr>
            <a:xfrm>
              <a:off x="516858" y="1357305"/>
              <a:ext cx="752168" cy="346249"/>
            </a:xfrm>
            <a:prstGeom prst="rect">
              <a:avLst/>
            </a:prstGeom>
            <a:noFill/>
          </p:spPr>
          <p:txBody>
            <a:bodyPr wrap="square" rtlCol="0">
              <a:spAutoFit/>
            </a:bodyPr>
            <a:lstStyle/>
            <a:p>
              <a:r>
                <a:rPr lang="zh-CN" altLang="en-US" sz="2400" dirty="0">
                  <a:solidFill>
                    <a:srgbClr val="1B1B1B"/>
                  </a:solidFill>
                  <a:latin typeface="微软雅黑" pitchFamily="34" charset="-122"/>
                  <a:ea typeface="微软雅黑" pitchFamily="34" charset="-122"/>
                </a:rPr>
                <a:t>icons</a:t>
              </a:r>
            </a:p>
          </p:txBody>
        </p:sp>
      </p:grpSp>
    </p:spTree>
    <p:extLst>
      <p:ext uri="{BB962C8B-B14F-4D97-AF65-F5344CB8AC3E}">
        <p14:creationId xmlns:p14="http://schemas.microsoft.com/office/powerpoint/2010/main" val="358173840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82"/>
          <p:cNvSpPr>
            <a:spLocks noEditPoints="1"/>
          </p:cNvSpPr>
          <p:nvPr/>
        </p:nvSpPr>
        <p:spPr bwMode="auto">
          <a:xfrm>
            <a:off x="4448787" y="1664999"/>
            <a:ext cx="389332" cy="387541"/>
          </a:xfrm>
          <a:custGeom>
            <a:avLst/>
            <a:gdLst/>
            <a:ahLst/>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 name="Freeform 183"/>
          <p:cNvSpPr>
            <a:spLocks noEditPoints="1"/>
          </p:cNvSpPr>
          <p:nvPr/>
        </p:nvSpPr>
        <p:spPr bwMode="auto">
          <a:xfrm>
            <a:off x="10129268" y="2468093"/>
            <a:ext cx="394021" cy="392209"/>
          </a:xfrm>
          <a:custGeom>
            <a:avLst/>
            <a:gdLst/>
            <a:ahLst/>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l="0" t="0" r="r" b="b"/>
            <a:pathLst>
              <a:path w="250" h="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 name="Freeform 184"/>
          <p:cNvSpPr>
            <a:spLocks noEditPoints="1"/>
          </p:cNvSpPr>
          <p:nvPr/>
        </p:nvSpPr>
        <p:spPr bwMode="auto">
          <a:xfrm>
            <a:off x="4486314" y="1702352"/>
            <a:ext cx="318969"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l="0" t="0" r="r" b="b"/>
            <a:pathLst>
              <a:path w="202" h="202">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 name="Freeform 185"/>
          <p:cNvSpPr>
            <a:spLocks noEditPoints="1"/>
          </p:cNvSpPr>
          <p:nvPr/>
        </p:nvSpPr>
        <p:spPr bwMode="auto">
          <a:xfrm>
            <a:off x="2070584" y="903926"/>
            <a:ext cx="286136" cy="284820"/>
          </a:xfrm>
          <a:custGeom>
            <a:avLst/>
            <a:gdLst/>
            <a:ahLst/>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l="0" t="0" r="r" b="b"/>
            <a:pathLst>
              <a:path w="183" h="185">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 name="Freeform 186"/>
          <p:cNvSpPr>
            <a:spLocks noEditPoints="1"/>
          </p:cNvSpPr>
          <p:nvPr/>
        </p:nvSpPr>
        <p:spPr bwMode="auto">
          <a:xfrm>
            <a:off x="2858628" y="880580"/>
            <a:ext cx="337733" cy="336179"/>
          </a:xfrm>
          <a:custGeom>
            <a:avLst/>
            <a:gdLst/>
            <a:ahLst/>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l="0" t="0" r="r" b="b"/>
            <a:pathLst>
              <a:path w="216" h="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 name="Freeform 187"/>
          <p:cNvSpPr>
            <a:spLocks noEditPoints="1"/>
          </p:cNvSpPr>
          <p:nvPr/>
        </p:nvSpPr>
        <p:spPr bwMode="auto">
          <a:xfrm>
            <a:off x="3641977" y="959955"/>
            <a:ext cx="384640" cy="177428"/>
          </a:xfrm>
          <a:custGeom>
            <a:avLst/>
            <a:gdLst/>
            <a:ahLst/>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l="0" t="0" r="r" b="b"/>
            <a:pathLst>
              <a:path w="246" h="115">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 name="Freeform 188"/>
          <p:cNvSpPr>
            <a:spLocks noEditPoints="1"/>
          </p:cNvSpPr>
          <p:nvPr/>
        </p:nvSpPr>
        <p:spPr bwMode="auto">
          <a:xfrm>
            <a:off x="4514456" y="889919"/>
            <a:ext cx="286136" cy="322173"/>
          </a:xfrm>
          <a:custGeom>
            <a:avLst/>
            <a:gdLst/>
            <a:ahLst/>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l="0" t="0" r="r" b="b"/>
            <a:pathLst>
              <a:path w="185" h="207">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 name="Freeform 189"/>
          <p:cNvSpPr>
            <a:spLocks noEditPoints="1"/>
          </p:cNvSpPr>
          <p:nvPr/>
        </p:nvSpPr>
        <p:spPr bwMode="auto">
          <a:xfrm>
            <a:off x="4688013" y="927272"/>
            <a:ext cx="46907" cy="51363"/>
          </a:xfrm>
          <a:custGeom>
            <a:avLst/>
            <a:gdLst/>
            <a:ahLst/>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l="0" t="0" r="r" b="b"/>
            <a:pathLst>
              <a:path w="32" h="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 name="Freeform 190"/>
          <p:cNvSpPr>
            <a:spLocks noEditPoints="1"/>
          </p:cNvSpPr>
          <p:nvPr/>
        </p:nvSpPr>
        <p:spPr bwMode="auto">
          <a:xfrm>
            <a:off x="5316573" y="875909"/>
            <a:ext cx="290825" cy="336179"/>
          </a:xfrm>
          <a:custGeom>
            <a:avLst/>
            <a:gdLst/>
            <a:ahLst/>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l="0" t="0" r="r" b="b"/>
            <a:pathLst>
              <a:path w="185" h="216">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 name="Freeform 191"/>
          <p:cNvSpPr>
            <a:spLocks noEditPoints="1"/>
          </p:cNvSpPr>
          <p:nvPr/>
        </p:nvSpPr>
        <p:spPr bwMode="auto">
          <a:xfrm>
            <a:off x="6090543" y="861904"/>
            <a:ext cx="356496" cy="378203"/>
          </a:xfrm>
          <a:custGeom>
            <a:avLst/>
            <a:gdLst/>
            <a:ahLst/>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l="0" t="0" r="r" b="b"/>
            <a:pathLst>
              <a:path w="227" h="242">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 name="Freeform 192"/>
          <p:cNvSpPr>
            <a:spLocks noEditPoints="1"/>
          </p:cNvSpPr>
          <p:nvPr/>
        </p:nvSpPr>
        <p:spPr bwMode="auto">
          <a:xfrm>
            <a:off x="6963021" y="857234"/>
            <a:ext cx="243919" cy="382871"/>
          </a:xfrm>
          <a:custGeom>
            <a:avLst/>
            <a:gdLst/>
            <a:ahLst/>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l="0" t="0" r="r" b="b"/>
            <a:pathLst>
              <a:path w="155" h="247">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 name="Freeform 193"/>
          <p:cNvSpPr>
            <a:spLocks noEditPoints="1"/>
          </p:cNvSpPr>
          <p:nvPr/>
        </p:nvSpPr>
        <p:spPr bwMode="auto">
          <a:xfrm>
            <a:off x="7732303" y="880580"/>
            <a:ext cx="300207" cy="336179"/>
          </a:xfrm>
          <a:custGeom>
            <a:avLst/>
            <a:gdLst/>
            <a:ahLst/>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l="0" t="0" r="r" b="b"/>
            <a:pathLst>
              <a:path w="193" h="217">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 name="Freeform 194"/>
          <p:cNvSpPr>
            <a:spLocks noEditPoints="1"/>
          </p:cNvSpPr>
          <p:nvPr/>
        </p:nvSpPr>
        <p:spPr bwMode="auto">
          <a:xfrm>
            <a:off x="8506272" y="857234"/>
            <a:ext cx="347115" cy="340849"/>
          </a:xfrm>
          <a:custGeom>
            <a:avLst/>
            <a:gdLst/>
            <a:ahLst/>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l="0" t="0" r="r" b="b"/>
            <a:pathLst>
              <a:path w="220" h="221">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 name="Rectangle 195"/>
          <p:cNvSpPr>
            <a:spLocks noChangeArrowheads="1"/>
          </p:cNvSpPr>
          <p:nvPr/>
        </p:nvSpPr>
        <p:spPr bwMode="auto">
          <a:xfrm>
            <a:off x="8595398" y="1025321"/>
            <a:ext cx="164177"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 name="Freeform 196"/>
          <p:cNvSpPr>
            <a:spLocks/>
          </p:cNvSpPr>
          <p:nvPr/>
        </p:nvSpPr>
        <p:spPr bwMode="auto">
          <a:xfrm>
            <a:off x="8801788" y="1151391"/>
            <a:ext cx="89125" cy="88716"/>
          </a:xfrm>
          <a:custGeom>
            <a:avLst/>
            <a:gdLst/>
            <a:ahLst/>
            <a:cxnLst>
              <a:cxn ang="0">
                <a:pos x="50" y="58"/>
              </a:cxn>
              <a:cxn ang="0">
                <a:pos x="0" y="7"/>
              </a:cxn>
              <a:cxn ang="0">
                <a:pos x="8" y="0"/>
              </a:cxn>
              <a:cxn ang="0">
                <a:pos x="58" y="50"/>
              </a:cxn>
              <a:cxn ang="0">
                <a:pos x="50" y="58"/>
              </a:cxn>
            </a:cxnLst>
            <a:rect l="0" t="0" r="r" b="b"/>
            <a:pathLst>
              <a:path w="58" h="58">
                <a:moveTo>
                  <a:pt x="50" y="58"/>
                </a:moveTo>
                <a:lnTo>
                  <a:pt x="0" y="7"/>
                </a:lnTo>
                <a:lnTo>
                  <a:pt x="8" y="0"/>
                </a:lnTo>
                <a:lnTo>
                  <a:pt x="58" y="50"/>
                </a:lnTo>
                <a:lnTo>
                  <a:pt x="50" y="5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 name="Freeform 197"/>
          <p:cNvSpPr>
            <a:spLocks noEditPoints="1"/>
          </p:cNvSpPr>
          <p:nvPr/>
        </p:nvSpPr>
        <p:spPr bwMode="auto">
          <a:xfrm>
            <a:off x="9317772" y="857234"/>
            <a:ext cx="342425" cy="340849"/>
          </a:xfrm>
          <a:custGeom>
            <a:avLst/>
            <a:gdLst/>
            <a:ahLst/>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l="0" t="0" r="r" b="b"/>
            <a:pathLst>
              <a:path w="221" h="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 name="Rectangle 198"/>
          <p:cNvSpPr>
            <a:spLocks noChangeArrowheads="1"/>
          </p:cNvSpPr>
          <p:nvPr/>
        </p:nvSpPr>
        <p:spPr bwMode="auto">
          <a:xfrm>
            <a:off x="9402204" y="1025321"/>
            <a:ext cx="168867"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 name="Rectangle 199"/>
          <p:cNvSpPr>
            <a:spLocks noChangeArrowheads="1"/>
          </p:cNvSpPr>
          <p:nvPr/>
        </p:nvSpPr>
        <p:spPr bwMode="auto">
          <a:xfrm>
            <a:off x="9481947" y="945950"/>
            <a:ext cx="4692" cy="16808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 name="Freeform 200"/>
          <p:cNvSpPr>
            <a:spLocks/>
          </p:cNvSpPr>
          <p:nvPr/>
        </p:nvSpPr>
        <p:spPr bwMode="auto">
          <a:xfrm>
            <a:off x="9608596" y="1151391"/>
            <a:ext cx="89125" cy="88716"/>
          </a:xfrm>
          <a:custGeom>
            <a:avLst/>
            <a:gdLst/>
            <a:ahLst/>
            <a:cxnLst>
              <a:cxn ang="0">
                <a:pos x="50" y="58"/>
              </a:cxn>
              <a:cxn ang="0">
                <a:pos x="0" y="7"/>
              </a:cxn>
              <a:cxn ang="0">
                <a:pos x="9" y="0"/>
              </a:cxn>
              <a:cxn ang="0">
                <a:pos x="58" y="50"/>
              </a:cxn>
              <a:cxn ang="0">
                <a:pos x="50" y="58"/>
              </a:cxn>
            </a:cxnLst>
            <a:rect l="0" t="0" r="r" b="b"/>
            <a:pathLst>
              <a:path w="58" h="58">
                <a:moveTo>
                  <a:pt x="50" y="58"/>
                </a:moveTo>
                <a:lnTo>
                  <a:pt x="0" y="7"/>
                </a:lnTo>
                <a:lnTo>
                  <a:pt x="9" y="0"/>
                </a:lnTo>
                <a:lnTo>
                  <a:pt x="58" y="50"/>
                </a:lnTo>
                <a:lnTo>
                  <a:pt x="50" y="5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 name="Freeform 201"/>
          <p:cNvSpPr>
            <a:spLocks noEditPoints="1"/>
          </p:cNvSpPr>
          <p:nvPr/>
        </p:nvSpPr>
        <p:spPr bwMode="auto">
          <a:xfrm>
            <a:off x="10110505" y="857234"/>
            <a:ext cx="347115" cy="340849"/>
          </a:xfrm>
          <a:custGeom>
            <a:avLst/>
            <a:gdLst/>
            <a:ahLst/>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l="0" t="0" r="r" b="b"/>
            <a:pathLst>
              <a:path w="221" h="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 name="Freeform 202"/>
          <p:cNvSpPr>
            <a:spLocks noEditPoints="1"/>
          </p:cNvSpPr>
          <p:nvPr/>
        </p:nvSpPr>
        <p:spPr bwMode="auto">
          <a:xfrm>
            <a:off x="10940765" y="857233"/>
            <a:ext cx="379951" cy="378203"/>
          </a:xfrm>
          <a:custGeom>
            <a:avLst/>
            <a:gdLst/>
            <a:ahLst/>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l="0" t="0" r="r" b="b"/>
            <a:pathLst>
              <a:path w="243" h="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203"/>
          <p:cNvSpPr>
            <a:spLocks/>
          </p:cNvSpPr>
          <p:nvPr/>
        </p:nvSpPr>
        <p:spPr bwMode="auto">
          <a:xfrm>
            <a:off x="10406020" y="1151391"/>
            <a:ext cx="89125" cy="88716"/>
          </a:xfrm>
          <a:custGeom>
            <a:avLst/>
            <a:gdLst/>
            <a:ahLst/>
            <a:cxnLst>
              <a:cxn ang="0">
                <a:pos x="52" y="58"/>
              </a:cxn>
              <a:cxn ang="0">
                <a:pos x="0" y="7"/>
              </a:cxn>
              <a:cxn ang="0">
                <a:pos x="9" y="0"/>
              </a:cxn>
              <a:cxn ang="0">
                <a:pos x="58" y="50"/>
              </a:cxn>
              <a:cxn ang="0">
                <a:pos x="52" y="58"/>
              </a:cxn>
            </a:cxnLst>
            <a:rect l="0" t="0" r="r" b="b"/>
            <a:pathLst>
              <a:path w="58" h="58">
                <a:moveTo>
                  <a:pt x="52" y="58"/>
                </a:moveTo>
                <a:lnTo>
                  <a:pt x="0" y="7"/>
                </a:lnTo>
                <a:lnTo>
                  <a:pt x="9" y="0"/>
                </a:lnTo>
                <a:lnTo>
                  <a:pt x="58" y="50"/>
                </a:lnTo>
                <a:lnTo>
                  <a:pt x="52" y="5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4" name="Freeform 204"/>
          <p:cNvSpPr>
            <a:spLocks noEditPoints="1"/>
          </p:cNvSpPr>
          <p:nvPr/>
        </p:nvSpPr>
        <p:spPr bwMode="auto">
          <a:xfrm>
            <a:off x="11109628" y="1025324"/>
            <a:ext cx="37525" cy="37353"/>
          </a:xfrm>
          <a:custGeom>
            <a:avLst/>
            <a:gdLst/>
            <a:ahLst/>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l="0" t="0" r="r" b="b"/>
            <a:pathLst>
              <a:path w="25" h="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5" name="Freeform 206"/>
          <p:cNvSpPr>
            <a:spLocks/>
          </p:cNvSpPr>
          <p:nvPr/>
        </p:nvSpPr>
        <p:spPr bwMode="auto">
          <a:xfrm>
            <a:off x="11142465" y="1039332"/>
            <a:ext cx="79744" cy="9339"/>
          </a:xfrm>
          <a:custGeom>
            <a:avLst/>
            <a:gdLst/>
            <a:ahLst/>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l="0" t="0" r="r" b="b"/>
            <a:pathLst>
              <a:path w="50" h="5">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6" name="Freeform 207"/>
          <p:cNvSpPr>
            <a:spLocks/>
          </p:cNvSpPr>
          <p:nvPr/>
        </p:nvSpPr>
        <p:spPr bwMode="auto">
          <a:xfrm>
            <a:off x="11123704" y="917934"/>
            <a:ext cx="9381" cy="112060"/>
          </a:xfrm>
          <a:custGeom>
            <a:avLst/>
            <a:gdLst/>
            <a:ahLst/>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l="0" t="0" r="r" b="b"/>
            <a:pathLst>
              <a:path w="5" h="72">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7" name="Freeform 208"/>
          <p:cNvSpPr>
            <a:spLocks noEditPoints="1"/>
          </p:cNvSpPr>
          <p:nvPr/>
        </p:nvSpPr>
        <p:spPr bwMode="auto">
          <a:xfrm>
            <a:off x="8529729" y="1707023"/>
            <a:ext cx="342425" cy="322173"/>
          </a:xfrm>
          <a:custGeom>
            <a:avLst/>
            <a:gdLst/>
            <a:ahLst/>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l="0" t="0" r="r" b="b"/>
            <a:pathLst>
              <a:path w="219" h="207">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8" name="Freeform 209"/>
          <p:cNvSpPr>
            <a:spLocks noEditPoints="1"/>
          </p:cNvSpPr>
          <p:nvPr/>
        </p:nvSpPr>
        <p:spPr bwMode="auto">
          <a:xfrm>
            <a:off x="9505400" y="1833088"/>
            <a:ext cx="187629" cy="191437"/>
          </a:xfrm>
          <a:custGeom>
            <a:avLst/>
            <a:gdLst/>
            <a:ahLst/>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l="0" t="0" r="r" b="b"/>
            <a:pathLst>
              <a:path w="121" h="123">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9" name="Freeform 210"/>
          <p:cNvSpPr>
            <a:spLocks noEditPoints="1"/>
          </p:cNvSpPr>
          <p:nvPr/>
        </p:nvSpPr>
        <p:spPr bwMode="auto">
          <a:xfrm>
            <a:off x="9317771" y="1688344"/>
            <a:ext cx="337733" cy="322173"/>
          </a:xfrm>
          <a:custGeom>
            <a:avLst/>
            <a:gdLst/>
            <a:ahLst/>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l="0" t="0" r="r" b="b"/>
            <a:pathLst>
              <a:path w="218" h="205">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211"/>
          <p:cNvSpPr>
            <a:spLocks noEditPoints="1"/>
          </p:cNvSpPr>
          <p:nvPr/>
        </p:nvSpPr>
        <p:spPr bwMode="auto">
          <a:xfrm>
            <a:off x="10124579" y="1688344"/>
            <a:ext cx="323661" cy="303496"/>
          </a:xfrm>
          <a:custGeom>
            <a:avLst/>
            <a:gdLst/>
            <a:ahLst/>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l="0" t="0" r="r" b="b"/>
            <a:pathLst>
              <a:path w="205" h="193">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212"/>
          <p:cNvSpPr>
            <a:spLocks noEditPoints="1"/>
          </p:cNvSpPr>
          <p:nvPr/>
        </p:nvSpPr>
        <p:spPr bwMode="auto">
          <a:xfrm>
            <a:off x="10274681" y="1800404"/>
            <a:ext cx="229848" cy="224120"/>
          </a:xfrm>
          <a:custGeom>
            <a:avLst/>
            <a:gdLst/>
            <a:ahLst/>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l="0" t="0" r="r" b="b"/>
            <a:pathLst>
              <a:path w="147" h="145">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2" name="Freeform 213"/>
          <p:cNvSpPr>
            <a:spLocks noEditPoints="1"/>
          </p:cNvSpPr>
          <p:nvPr/>
        </p:nvSpPr>
        <p:spPr bwMode="auto">
          <a:xfrm>
            <a:off x="7694778" y="1693014"/>
            <a:ext cx="121959" cy="331511"/>
          </a:xfrm>
          <a:custGeom>
            <a:avLst/>
            <a:gdLst/>
            <a:ahLst/>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l="0" t="0" r="r" b="b"/>
            <a:pathLst>
              <a:path w="78" h="214">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3" name="Freeform 214"/>
          <p:cNvSpPr>
            <a:spLocks noEditPoints="1"/>
          </p:cNvSpPr>
          <p:nvPr/>
        </p:nvSpPr>
        <p:spPr bwMode="auto">
          <a:xfrm>
            <a:off x="7830807" y="1693013"/>
            <a:ext cx="131340" cy="336179"/>
          </a:xfrm>
          <a:custGeom>
            <a:avLst/>
            <a:gdLst/>
            <a:ahLst/>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l="0" t="0" r="r" b="b"/>
            <a:pathLst>
              <a:path w="84" h="21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4" name="Freeform 215"/>
          <p:cNvSpPr>
            <a:spLocks noEditPoints="1"/>
          </p:cNvSpPr>
          <p:nvPr/>
        </p:nvSpPr>
        <p:spPr bwMode="auto">
          <a:xfrm>
            <a:off x="7971529" y="1693012"/>
            <a:ext cx="98507" cy="322173"/>
          </a:xfrm>
          <a:custGeom>
            <a:avLst/>
            <a:gdLst/>
            <a:ahLst/>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l="0" t="0" r="r" b="b"/>
            <a:pathLst>
              <a:path w="64" h="207">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5" name="Freeform 216"/>
          <p:cNvSpPr>
            <a:spLocks noEditPoints="1"/>
          </p:cNvSpPr>
          <p:nvPr/>
        </p:nvSpPr>
        <p:spPr bwMode="auto">
          <a:xfrm>
            <a:off x="6887971" y="1664999"/>
            <a:ext cx="379951" cy="382871"/>
          </a:xfrm>
          <a:custGeom>
            <a:avLst/>
            <a:gdLst/>
            <a:ahLst/>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l="0" t="0" r="r" b="b"/>
            <a:pathLst>
              <a:path w="242" h="246">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217"/>
          <p:cNvSpPr>
            <a:spLocks noEditPoints="1"/>
          </p:cNvSpPr>
          <p:nvPr/>
        </p:nvSpPr>
        <p:spPr bwMode="auto">
          <a:xfrm>
            <a:off x="6995856" y="1781727"/>
            <a:ext cx="159485" cy="154084"/>
          </a:xfrm>
          <a:custGeom>
            <a:avLst/>
            <a:gdLst/>
            <a:ahLst/>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l="0" t="0" r="r" b="b"/>
            <a:pathLst>
              <a:path w="101" h="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218"/>
          <p:cNvSpPr>
            <a:spLocks noEditPoints="1"/>
          </p:cNvSpPr>
          <p:nvPr/>
        </p:nvSpPr>
        <p:spPr bwMode="auto">
          <a:xfrm>
            <a:off x="10936075" y="2748242"/>
            <a:ext cx="394021" cy="88716"/>
          </a:xfrm>
          <a:custGeom>
            <a:avLst/>
            <a:gdLst/>
            <a:ahLst/>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l="0" t="0" r="r" b="b"/>
            <a:pathLst>
              <a:path w="254" h="57">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8" name="Rectangle 219"/>
          <p:cNvSpPr>
            <a:spLocks noChangeArrowheads="1"/>
          </p:cNvSpPr>
          <p:nvPr/>
        </p:nvSpPr>
        <p:spPr bwMode="auto">
          <a:xfrm>
            <a:off x="11255045" y="2780927"/>
            <a:ext cx="14073" cy="18676"/>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220"/>
          <p:cNvSpPr>
            <a:spLocks noEditPoints="1"/>
          </p:cNvSpPr>
          <p:nvPr/>
        </p:nvSpPr>
        <p:spPr bwMode="auto">
          <a:xfrm>
            <a:off x="10931386" y="2524124"/>
            <a:ext cx="398713" cy="210113"/>
          </a:xfrm>
          <a:custGeom>
            <a:avLst/>
            <a:gdLst/>
            <a:ahLst/>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l="0" t="0" r="r" b="b"/>
            <a:pathLst>
              <a:path w="255" h="133">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0" name="Rectangle 221"/>
          <p:cNvSpPr>
            <a:spLocks noChangeArrowheads="1"/>
          </p:cNvSpPr>
          <p:nvPr/>
        </p:nvSpPr>
        <p:spPr bwMode="auto">
          <a:xfrm>
            <a:off x="4580127" y="1851764"/>
            <a:ext cx="131340"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1" name="Rectangle 222"/>
          <p:cNvSpPr>
            <a:spLocks noChangeArrowheads="1"/>
          </p:cNvSpPr>
          <p:nvPr/>
        </p:nvSpPr>
        <p:spPr bwMode="auto">
          <a:xfrm>
            <a:off x="4641107" y="1791067"/>
            <a:ext cx="9381" cy="13540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2" name="Freeform 223"/>
          <p:cNvSpPr>
            <a:spLocks noEditPoints="1"/>
          </p:cNvSpPr>
          <p:nvPr/>
        </p:nvSpPr>
        <p:spPr bwMode="auto">
          <a:xfrm>
            <a:off x="2830483"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3" name="Freeform 224"/>
          <p:cNvSpPr>
            <a:spLocks noEditPoints="1"/>
          </p:cNvSpPr>
          <p:nvPr/>
        </p:nvSpPr>
        <p:spPr bwMode="auto">
          <a:xfrm>
            <a:off x="2868008" y="1702352"/>
            <a:ext cx="314280"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l="0" t="0" r="r" b="b"/>
            <a:pathLst>
              <a:path w="202" h="202">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4" name="Freeform 225"/>
          <p:cNvSpPr>
            <a:spLocks/>
          </p:cNvSpPr>
          <p:nvPr/>
        </p:nvSpPr>
        <p:spPr bwMode="auto">
          <a:xfrm>
            <a:off x="2975893" y="1809744"/>
            <a:ext cx="98507" cy="98053"/>
          </a:xfrm>
          <a:custGeom>
            <a:avLst/>
            <a:gdLst/>
            <a:ahLst/>
            <a:cxnLst>
              <a:cxn ang="0">
                <a:pos x="61" y="64"/>
              </a:cxn>
              <a:cxn ang="0">
                <a:pos x="0" y="4"/>
              </a:cxn>
              <a:cxn ang="0">
                <a:pos x="2" y="0"/>
              </a:cxn>
              <a:cxn ang="0">
                <a:pos x="65" y="62"/>
              </a:cxn>
              <a:cxn ang="0">
                <a:pos x="61" y="64"/>
              </a:cxn>
            </a:cxnLst>
            <a:rect l="0" t="0" r="r" b="b"/>
            <a:pathLst>
              <a:path w="65" h="64">
                <a:moveTo>
                  <a:pt x="61" y="64"/>
                </a:moveTo>
                <a:lnTo>
                  <a:pt x="0" y="4"/>
                </a:lnTo>
                <a:lnTo>
                  <a:pt x="2" y="0"/>
                </a:lnTo>
                <a:lnTo>
                  <a:pt x="65" y="62"/>
                </a:lnTo>
                <a:lnTo>
                  <a:pt x="61" y="6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5" name="Freeform 226"/>
          <p:cNvSpPr>
            <a:spLocks/>
          </p:cNvSpPr>
          <p:nvPr/>
        </p:nvSpPr>
        <p:spPr bwMode="auto">
          <a:xfrm>
            <a:off x="2975893" y="1809744"/>
            <a:ext cx="98507" cy="98053"/>
          </a:xfrm>
          <a:custGeom>
            <a:avLst/>
            <a:gdLst/>
            <a:ahLst/>
            <a:cxnLst>
              <a:cxn ang="0">
                <a:pos x="2" y="64"/>
              </a:cxn>
              <a:cxn ang="0">
                <a:pos x="0" y="62"/>
              </a:cxn>
              <a:cxn ang="0">
                <a:pos x="61" y="0"/>
              </a:cxn>
              <a:cxn ang="0">
                <a:pos x="65" y="4"/>
              </a:cxn>
              <a:cxn ang="0">
                <a:pos x="2" y="64"/>
              </a:cxn>
            </a:cxnLst>
            <a:rect l="0" t="0" r="r" b="b"/>
            <a:pathLst>
              <a:path w="65" h="64">
                <a:moveTo>
                  <a:pt x="2" y="64"/>
                </a:moveTo>
                <a:lnTo>
                  <a:pt x="0" y="62"/>
                </a:lnTo>
                <a:lnTo>
                  <a:pt x="61" y="0"/>
                </a:lnTo>
                <a:lnTo>
                  <a:pt x="65" y="4"/>
                </a:lnTo>
                <a:lnTo>
                  <a:pt x="2" y="6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6" name="Freeform 227"/>
          <p:cNvSpPr>
            <a:spLocks noEditPoints="1"/>
          </p:cNvSpPr>
          <p:nvPr/>
        </p:nvSpPr>
        <p:spPr bwMode="auto">
          <a:xfrm>
            <a:off x="3637290"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l="0" t="0" r="r" b="b"/>
            <a:pathLst>
              <a:path w="250" h="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228"/>
          <p:cNvSpPr>
            <a:spLocks noEditPoints="1"/>
          </p:cNvSpPr>
          <p:nvPr/>
        </p:nvSpPr>
        <p:spPr bwMode="auto">
          <a:xfrm>
            <a:off x="3674817" y="1702352"/>
            <a:ext cx="318969" cy="312835"/>
          </a:xfrm>
          <a:custGeom>
            <a:avLst/>
            <a:gdLst/>
            <a:ahLst/>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l="0" t="0" r="r" b="b"/>
            <a:pathLst>
              <a:path w="204" h="202">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8" name="Rectangle 229"/>
          <p:cNvSpPr>
            <a:spLocks noChangeArrowheads="1"/>
          </p:cNvSpPr>
          <p:nvPr/>
        </p:nvSpPr>
        <p:spPr bwMode="auto">
          <a:xfrm>
            <a:off x="3763942" y="1851764"/>
            <a:ext cx="136033"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49" name="Freeform 230"/>
          <p:cNvSpPr>
            <a:spLocks noEditPoints="1"/>
          </p:cNvSpPr>
          <p:nvPr/>
        </p:nvSpPr>
        <p:spPr bwMode="auto">
          <a:xfrm>
            <a:off x="10945455"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l="0" t="0" r="r" b="b"/>
            <a:pathLst>
              <a:path w="250" h="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0" name="Rectangle 231"/>
          <p:cNvSpPr>
            <a:spLocks noChangeArrowheads="1"/>
          </p:cNvSpPr>
          <p:nvPr/>
        </p:nvSpPr>
        <p:spPr bwMode="auto">
          <a:xfrm>
            <a:off x="11072107" y="5082821"/>
            <a:ext cx="131340"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1" name="Rectangle 232"/>
          <p:cNvSpPr>
            <a:spLocks noChangeArrowheads="1"/>
          </p:cNvSpPr>
          <p:nvPr/>
        </p:nvSpPr>
        <p:spPr bwMode="auto">
          <a:xfrm>
            <a:off x="11133084" y="5022122"/>
            <a:ext cx="9381" cy="13540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2" name="Freeform 233"/>
          <p:cNvSpPr>
            <a:spLocks noEditPoints="1"/>
          </p:cNvSpPr>
          <p:nvPr/>
        </p:nvSpPr>
        <p:spPr bwMode="auto">
          <a:xfrm>
            <a:off x="9322463"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l="0" t="0" r="r" b="b"/>
            <a:pathLst>
              <a:path w="250" h="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3" name="Freeform 234"/>
          <p:cNvSpPr>
            <a:spLocks/>
          </p:cNvSpPr>
          <p:nvPr/>
        </p:nvSpPr>
        <p:spPr bwMode="auto">
          <a:xfrm>
            <a:off x="9467873" y="5036130"/>
            <a:ext cx="98507" cy="102721"/>
          </a:xfrm>
          <a:custGeom>
            <a:avLst/>
            <a:gdLst/>
            <a:ahLst/>
            <a:cxnLst>
              <a:cxn ang="0">
                <a:pos x="60" y="65"/>
              </a:cxn>
              <a:cxn ang="0">
                <a:pos x="0" y="4"/>
              </a:cxn>
              <a:cxn ang="0">
                <a:pos x="4" y="0"/>
              </a:cxn>
              <a:cxn ang="0">
                <a:pos x="64" y="61"/>
              </a:cxn>
              <a:cxn ang="0">
                <a:pos x="60" y="65"/>
              </a:cxn>
            </a:cxnLst>
            <a:rect l="0" t="0" r="r" b="b"/>
            <a:pathLst>
              <a:path w="64" h="65">
                <a:moveTo>
                  <a:pt x="60" y="65"/>
                </a:moveTo>
                <a:lnTo>
                  <a:pt x="0" y="4"/>
                </a:lnTo>
                <a:lnTo>
                  <a:pt x="4" y="0"/>
                </a:lnTo>
                <a:lnTo>
                  <a:pt x="64" y="61"/>
                </a:lnTo>
                <a:lnTo>
                  <a:pt x="60" y="6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4" name="Freeform 235"/>
          <p:cNvSpPr>
            <a:spLocks/>
          </p:cNvSpPr>
          <p:nvPr/>
        </p:nvSpPr>
        <p:spPr bwMode="auto">
          <a:xfrm>
            <a:off x="9467873" y="5036130"/>
            <a:ext cx="98507" cy="102721"/>
          </a:xfrm>
          <a:custGeom>
            <a:avLst/>
            <a:gdLst/>
            <a:ahLst/>
            <a:cxnLst>
              <a:cxn ang="0">
                <a:pos x="4" y="65"/>
              </a:cxn>
              <a:cxn ang="0">
                <a:pos x="0" y="61"/>
              </a:cxn>
              <a:cxn ang="0">
                <a:pos x="60" y="0"/>
              </a:cxn>
              <a:cxn ang="0">
                <a:pos x="64" y="4"/>
              </a:cxn>
              <a:cxn ang="0">
                <a:pos x="4" y="65"/>
              </a:cxn>
            </a:cxnLst>
            <a:rect l="0" t="0" r="r" b="b"/>
            <a:pathLst>
              <a:path w="64" h="65">
                <a:moveTo>
                  <a:pt x="4" y="65"/>
                </a:moveTo>
                <a:lnTo>
                  <a:pt x="0" y="61"/>
                </a:lnTo>
                <a:lnTo>
                  <a:pt x="60" y="0"/>
                </a:lnTo>
                <a:lnTo>
                  <a:pt x="64" y="4"/>
                </a:lnTo>
                <a:lnTo>
                  <a:pt x="4" y="6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5" name="Freeform 236"/>
          <p:cNvSpPr>
            <a:spLocks noEditPoints="1"/>
          </p:cNvSpPr>
          <p:nvPr/>
        </p:nvSpPr>
        <p:spPr bwMode="auto">
          <a:xfrm>
            <a:off x="10129267" y="4891385"/>
            <a:ext cx="389332" cy="392209"/>
          </a:xfrm>
          <a:custGeom>
            <a:avLst/>
            <a:gdLst/>
            <a:ahLst/>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l="0" t="0" r="r" b="b"/>
            <a:pathLst>
              <a:path w="248" h="250">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6" name="Rectangle 237"/>
          <p:cNvSpPr>
            <a:spLocks noChangeArrowheads="1"/>
          </p:cNvSpPr>
          <p:nvPr/>
        </p:nvSpPr>
        <p:spPr bwMode="auto">
          <a:xfrm>
            <a:off x="10255921" y="5082821"/>
            <a:ext cx="136033"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7" name="Freeform 238"/>
          <p:cNvSpPr>
            <a:spLocks noEditPoints="1"/>
          </p:cNvSpPr>
          <p:nvPr/>
        </p:nvSpPr>
        <p:spPr bwMode="auto">
          <a:xfrm>
            <a:off x="2056512" y="1697684"/>
            <a:ext cx="323661" cy="322173"/>
          </a:xfrm>
          <a:custGeom>
            <a:avLst/>
            <a:gdLst/>
            <a:ahLst/>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l="0" t="0" r="r" b="b"/>
            <a:pathLst>
              <a:path w="207" h="207">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8" name="Freeform 239"/>
          <p:cNvSpPr>
            <a:spLocks noEditPoints="1"/>
          </p:cNvSpPr>
          <p:nvPr/>
        </p:nvSpPr>
        <p:spPr bwMode="auto">
          <a:xfrm>
            <a:off x="2258215" y="1749041"/>
            <a:ext cx="65671" cy="65368"/>
          </a:xfrm>
          <a:custGeom>
            <a:avLst/>
            <a:gdLst/>
            <a:ahLst/>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l="0" t="0" r="r" b="b"/>
            <a:pathLst>
              <a:path w="42" h="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59" name="Freeform 240"/>
          <p:cNvSpPr>
            <a:spLocks noEditPoints="1"/>
          </p:cNvSpPr>
          <p:nvPr/>
        </p:nvSpPr>
        <p:spPr bwMode="auto">
          <a:xfrm>
            <a:off x="5255593" y="1669668"/>
            <a:ext cx="403403" cy="396880"/>
          </a:xfrm>
          <a:custGeom>
            <a:avLst/>
            <a:gdLst/>
            <a:ahLst/>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l="0" t="0" r="r" b="b"/>
            <a:pathLst>
              <a:path w="257" h="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0" name="Freeform 241"/>
          <p:cNvSpPr>
            <a:spLocks noEditPoints="1"/>
          </p:cNvSpPr>
          <p:nvPr/>
        </p:nvSpPr>
        <p:spPr bwMode="auto">
          <a:xfrm>
            <a:off x="5396316" y="1809744"/>
            <a:ext cx="117269" cy="116731"/>
          </a:xfrm>
          <a:custGeom>
            <a:avLst/>
            <a:gdLst/>
            <a:ahLst/>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l="0" t="0" r="r" b="b"/>
            <a:pathLst>
              <a:path w="75" h="76">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1" name="Freeform 242"/>
          <p:cNvSpPr>
            <a:spLocks noEditPoints="1"/>
          </p:cNvSpPr>
          <p:nvPr/>
        </p:nvSpPr>
        <p:spPr bwMode="auto">
          <a:xfrm>
            <a:off x="6067091" y="1664999"/>
            <a:ext cx="389332" cy="382871"/>
          </a:xfrm>
          <a:custGeom>
            <a:avLst/>
            <a:gdLst/>
            <a:ahLst/>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l="0" t="0" r="r" b="b"/>
            <a:pathLst>
              <a:path w="247" h="245">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2" name="Freeform 243"/>
          <p:cNvSpPr>
            <a:spLocks noEditPoints="1"/>
          </p:cNvSpPr>
          <p:nvPr/>
        </p:nvSpPr>
        <p:spPr bwMode="auto">
          <a:xfrm>
            <a:off x="6184359" y="1781727"/>
            <a:ext cx="154796" cy="154084"/>
          </a:xfrm>
          <a:custGeom>
            <a:avLst/>
            <a:gdLst/>
            <a:ahLst/>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l="0" t="0" r="r" b="b"/>
            <a:pathLst>
              <a:path w="99" h="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3" name="Freeform 244"/>
          <p:cNvSpPr>
            <a:spLocks noEditPoints="1"/>
          </p:cNvSpPr>
          <p:nvPr/>
        </p:nvSpPr>
        <p:spPr bwMode="auto">
          <a:xfrm>
            <a:off x="11006438" y="1739705"/>
            <a:ext cx="253300" cy="312835"/>
          </a:xfrm>
          <a:custGeom>
            <a:avLst/>
            <a:gdLst/>
            <a:ahLst/>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l="0" t="0" r="r" b="b"/>
            <a:pathLst>
              <a:path w="163" h="200">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4" name="Freeform 245"/>
          <p:cNvSpPr>
            <a:spLocks noEditPoints="1"/>
          </p:cNvSpPr>
          <p:nvPr/>
        </p:nvSpPr>
        <p:spPr bwMode="auto">
          <a:xfrm>
            <a:off x="11053344" y="1683675"/>
            <a:ext cx="159485" cy="70039"/>
          </a:xfrm>
          <a:custGeom>
            <a:avLst/>
            <a:gdLst/>
            <a:ahLst/>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l="0" t="0" r="r" b="b"/>
            <a:pathLst>
              <a:path w="103" h="4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5" name="Freeform 246"/>
          <p:cNvSpPr>
            <a:spLocks/>
          </p:cNvSpPr>
          <p:nvPr/>
        </p:nvSpPr>
        <p:spPr bwMode="auto">
          <a:xfrm>
            <a:off x="10973601" y="1739706"/>
            <a:ext cx="318969" cy="18676"/>
          </a:xfrm>
          <a:custGeom>
            <a:avLst/>
            <a:gdLst/>
            <a:ahLst/>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l="0" t="0" r="r" b="b"/>
            <a:pathLst>
              <a:path w="205" h="11">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6" name="Freeform 247"/>
          <p:cNvSpPr>
            <a:spLocks/>
          </p:cNvSpPr>
          <p:nvPr/>
        </p:nvSpPr>
        <p:spPr bwMode="auto">
          <a:xfrm>
            <a:off x="11072105" y="1800404"/>
            <a:ext cx="28144" cy="191437"/>
          </a:xfrm>
          <a:custGeom>
            <a:avLst/>
            <a:gdLst/>
            <a:ahLst/>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l="0" t="0" r="r" b="b"/>
            <a:pathLst>
              <a:path w="17" h="124">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7" name="Freeform 248"/>
          <p:cNvSpPr>
            <a:spLocks/>
          </p:cNvSpPr>
          <p:nvPr/>
        </p:nvSpPr>
        <p:spPr bwMode="auto">
          <a:xfrm>
            <a:off x="11123704" y="1800404"/>
            <a:ext cx="18763" cy="191437"/>
          </a:xfrm>
          <a:custGeom>
            <a:avLst/>
            <a:gdLst/>
            <a:ahLst/>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l="0" t="0" r="r" b="b"/>
            <a:pathLst>
              <a:path w="11" h="124">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8" name="Freeform 249"/>
          <p:cNvSpPr>
            <a:spLocks/>
          </p:cNvSpPr>
          <p:nvPr/>
        </p:nvSpPr>
        <p:spPr bwMode="auto">
          <a:xfrm>
            <a:off x="11165920" y="1800404"/>
            <a:ext cx="28144" cy="191437"/>
          </a:xfrm>
          <a:custGeom>
            <a:avLst/>
            <a:gdLst/>
            <a:ahLst/>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l="0" t="0" r="r" b="b"/>
            <a:pathLst>
              <a:path w="16" h="124">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69" name="Freeform 250"/>
          <p:cNvSpPr>
            <a:spLocks noEditPoints="1"/>
          </p:cNvSpPr>
          <p:nvPr/>
        </p:nvSpPr>
        <p:spPr bwMode="auto">
          <a:xfrm>
            <a:off x="10284063" y="2608167"/>
            <a:ext cx="103196" cy="112060"/>
          </a:xfrm>
          <a:custGeom>
            <a:avLst/>
            <a:gdLst/>
            <a:ahLst/>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l="0" t="0" r="r" b="b"/>
            <a:pathLst>
              <a:path w="66" h="72">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0" name="Freeform 251"/>
          <p:cNvSpPr>
            <a:spLocks noEditPoints="1"/>
          </p:cNvSpPr>
          <p:nvPr/>
        </p:nvSpPr>
        <p:spPr bwMode="auto">
          <a:xfrm>
            <a:off x="2919608" y="2491441"/>
            <a:ext cx="290825" cy="266143"/>
          </a:xfrm>
          <a:custGeom>
            <a:avLst/>
            <a:gdLst/>
            <a:ahLst/>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l="0" t="0" r="r" b="b"/>
            <a:pathLst>
              <a:path w="186" h="171">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1" name="Freeform 252"/>
          <p:cNvSpPr>
            <a:spLocks noEditPoints="1"/>
          </p:cNvSpPr>
          <p:nvPr/>
        </p:nvSpPr>
        <p:spPr bwMode="auto">
          <a:xfrm>
            <a:off x="2844555" y="2463426"/>
            <a:ext cx="65671" cy="392209"/>
          </a:xfrm>
          <a:custGeom>
            <a:avLst/>
            <a:gdLst/>
            <a:ahLst/>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l="0" t="0" r="r" b="b"/>
            <a:pathLst>
              <a:path w="42" h="251">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2" name="Freeform 253"/>
          <p:cNvSpPr>
            <a:spLocks noEditPoints="1"/>
          </p:cNvSpPr>
          <p:nvPr/>
        </p:nvSpPr>
        <p:spPr bwMode="auto">
          <a:xfrm>
            <a:off x="2033059" y="2519455"/>
            <a:ext cx="351807" cy="345517"/>
          </a:xfrm>
          <a:custGeom>
            <a:avLst/>
            <a:gdLst/>
            <a:ahLst/>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l="0" t="0" r="r" b="b"/>
            <a:pathLst>
              <a:path w="223" h="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3" name="Freeform 254"/>
          <p:cNvSpPr>
            <a:spLocks noEditPoints="1"/>
          </p:cNvSpPr>
          <p:nvPr/>
        </p:nvSpPr>
        <p:spPr bwMode="auto">
          <a:xfrm>
            <a:off x="2239451" y="2468091"/>
            <a:ext cx="154796" cy="172760"/>
          </a:xfrm>
          <a:custGeom>
            <a:avLst/>
            <a:gdLst/>
            <a:ahLst/>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l="0" t="0" r="r" b="b"/>
            <a:pathLst>
              <a:path w="101" h="112">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4" name="Freeform 255"/>
          <p:cNvSpPr>
            <a:spLocks noEditPoints="1"/>
          </p:cNvSpPr>
          <p:nvPr/>
        </p:nvSpPr>
        <p:spPr bwMode="auto">
          <a:xfrm>
            <a:off x="3670127"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5" name="Freeform 256"/>
          <p:cNvSpPr>
            <a:spLocks noEditPoints="1"/>
          </p:cNvSpPr>
          <p:nvPr/>
        </p:nvSpPr>
        <p:spPr bwMode="auto">
          <a:xfrm>
            <a:off x="3698271" y="2566145"/>
            <a:ext cx="272063" cy="140075"/>
          </a:xfrm>
          <a:custGeom>
            <a:avLst/>
            <a:gdLst/>
            <a:ahLst/>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l="0" t="0" r="r" b="b"/>
            <a:pathLst>
              <a:path w="175" h="90">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6" name="Freeform 257"/>
          <p:cNvSpPr>
            <a:spLocks noEditPoints="1"/>
          </p:cNvSpPr>
          <p:nvPr/>
        </p:nvSpPr>
        <p:spPr bwMode="auto">
          <a:xfrm>
            <a:off x="4491003"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7" name="Freeform 258"/>
          <p:cNvSpPr>
            <a:spLocks noEditPoints="1"/>
          </p:cNvSpPr>
          <p:nvPr/>
        </p:nvSpPr>
        <p:spPr bwMode="auto">
          <a:xfrm>
            <a:off x="4584818" y="2678206"/>
            <a:ext cx="136033" cy="28015"/>
          </a:xfrm>
          <a:custGeom>
            <a:avLst/>
            <a:gdLst/>
            <a:ahLst/>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l="0" t="0" r="r" b="b"/>
            <a:pathLst>
              <a:path w="86" h="17">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8" name="Freeform 259"/>
          <p:cNvSpPr>
            <a:spLocks noEditPoints="1"/>
          </p:cNvSpPr>
          <p:nvPr/>
        </p:nvSpPr>
        <p:spPr bwMode="auto">
          <a:xfrm>
            <a:off x="4514457" y="2566148"/>
            <a:ext cx="276755" cy="102721"/>
          </a:xfrm>
          <a:custGeom>
            <a:avLst/>
            <a:gdLst/>
            <a:ahLst/>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l="0" t="0" r="r" b="b"/>
            <a:pathLst>
              <a:path w="176" h="6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79" name="Freeform 260"/>
          <p:cNvSpPr>
            <a:spLocks noEditPoints="1"/>
          </p:cNvSpPr>
          <p:nvPr/>
        </p:nvSpPr>
        <p:spPr bwMode="auto">
          <a:xfrm>
            <a:off x="4584818" y="2584821"/>
            <a:ext cx="136033" cy="23347"/>
          </a:xfrm>
          <a:custGeom>
            <a:avLst/>
            <a:gdLst/>
            <a:ahLst/>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l="0" t="0" r="r" b="b"/>
            <a:pathLst>
              <a:path w="87" h="1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0" name="Freeform 261"/>
          <p:cNvSpPr>
            <a:spLocks noEditPoints="1"/>
          </p:cNvSpPr>
          <p:nvPr/>
        </p:nvSpPr>
        <p:spPr bwMode="auto">
          <a:xfrm>
            <a:off x="4556674" y="2622177"/>
            <a:ext cx="192321" cy="28015"/>
          </a:xfrm>
          <a:custGeom>
            <a:avLst/>
            <a:gdLst/>
            <a:ahLst/>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l="0" t="0" r="r" b="b"/>
            <a:pathLst>
              <a:path w="123" h="18">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1" name="Freeform 262"/>
          <p:cNvSpPr>
            <a:spLocks noEditPoints="1"/>
          </p:cNvSpPr>
          <p:nvPr/>
        </p:nvSpPr>
        <p:spPr bwMode="auto">
          <a:xfrm>
            <a:off x="5283736" y="2514785"/>
            <a:ext cx="337733" cy="298825"/>
          </a:xfrm>
          <a:custGeom>
            <a:avLst/>
            <a:gdLst/>
            <a:ahLst/>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l="0" t="0" r="r" b="b"/>
            <a:pathLst>
              <a:path w="216" h="192">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2" name="Freeform 263"/>
          <p:cNvSpPr>
            <a:spLocks noEditPoints="1"/>
          </p:cNvSpPr>
          <p:nvPr/>
        </p:nvSpPr>
        <p:spPr bwMode="auto">
          <a:xfrm>
            <a:off x="5344717" y="2617504"/>
            <a:ext cx="225155" cy="149413"/>
          </a:xfrm>
          <a:custGeom>
            <a:avLst/>
            <a:gdLst/>
            <a:ahLst/>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l="0" t="0" r="r" b="b"/>
            <a:pathLst>
              <a:path w="144" h="96">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3" name="Freeform 264"/>
          <p:cNvSpPr>
            <a:spLocks noEditPoints="1"/>
          </p:cNvSpPr>
          <p:nvPr/>
        </p:nvSpPr>
        <p:spPr bwMode="auto">
          <a:xfrm>
            <a:off x="5330645" y="2547470"/>
            <a:ext cx="248611" cy="28015"/>
          </a:xfrm>
          <a:custGeom>
            <a:avLst/>
            <a:gdLst/>
            <a:ahLst/>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l="0" t="0" r="r" b="b"/>
            <a:pathLst>
              <a:path w="157" h="1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4" name="Freeform 265"/>
          <p:cNvSpPr>
            <a:spLocks noEditPoints="1"/>
          </p:cNvSpPr>
          <p:nvPr/>
        </p:nvSpPr>
        <p:spPr bwMode="auto">
          <a:xfrm>
            <a:off x="6099926" y="2514785"/>
            <a:ext cx="342425" cy="298825"/>
          </a:xfrm>
          <a:custGeom>
            <a:avLst/>
            <a:gdLst/>
            <a:ahLst/>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l="0" t="0" r="r" b="b"/>
            <a:pathLst>
              <a:path w="218" h="192">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5" name="Freeform 266"/>
          <p:cNvSpPr>
            <a:spLocks noEditPoints="1"/>
          </p:cNvSpPr>
          <p:nvPr/>
        </p:nvSpPr>
        <p:spPr bwMode="auto">
          <a:xfrm>
            <a:off x="6156213" y="2617504"/>
            <a:ext cx="225155" cy="149413"/>
          </a:xfrm>
          <a:custGeom>
            <a:avLst/>
            <a:gdLst/>
            <a:ahLst/>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l="0" t="0" r="r" b="b"/>
            <a:pathLst>
              <a:path w="144" h="98">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6" name="Freeform 267"/>
          <p:cNvSpPr>
            <a:spLocks noEditPoints="1"/>
          </p:cNvSpPr>
          <p:nvPr/>
        </p:nvSpPr>
        <p:spPr bwMode="auto">
          <a:xfrm>
            <a:off x="6146832" y="2547470"/>
            <a:ext cx="248611" cy="28015"/>
          </a:xfrm>
          <a:custGeom>
            <a:avLst/>
            <a:gdLst/>
            <a:ahLst/>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l="0" t="0" r="r" b="b"/>
            <a:pathLst>
              <a:path w="158" h="17">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7" name="Freeform 268"/>
          <p:cNvSpPr>
            <a:spLocks noEditPoints="1"/>
          </p:cNvSpPr>
          <p:nvPr/>
        </p:nvSpPr>
        <p:spPr bwMode="auto">
          <a:xfrm>
            <a:off x="6897352" y="2645520"/>
            <a:ext cx="356496" cy="121397"/>
          </a:xfrm>
          <a:custGeom>
            <a:avLst/>
            <a:gdLst/>
            <a:ahLst/>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l="0" t="0" r="r" b="b"/>
            <a:pathLst>
              <a:path w="229" h="7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8" name="Rectangle 269"/>
          <p:cNvSpPr>
            <a:spLocks noChangeArrowheads="1"/>
          </p:cNvSpPr>
          <p:nvPr/>
        </p:nvSpPr>
        <p:spPr bwMode="auto">
          <a:xfrm>
            <a:off x="6897354" y="2794934"/>
            <a:ext cx="351807" cy="467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89" name="Freeform 270"/>
          <p:cNvSpPr>
            <a:spLocks noEditPoints="1"/>
          </p:cNvSpPr>
          <p:nvPr/>
        </p:nvSpPr>
        <p:spPr bwMode="auto">
          <a:xfrm>
            <a:off x="6967711" y="2486770"/>
            <a:ext cx="211084" cy="186767"/>
          </a:xfrm>
          <a:custGeom>
            <a:avLst/>
            <a:gdLst/>
            <a:ahLst/>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l="0" t="0" r="r" b="b"/>
            <a:pathLst>
              <a:path w="135" h="121">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0" name="Freeform 271"/>
          <p:cNvSpPr>
            <a:spLocks noEditPoints="1"/>
          </p:cNvSpPr>
          <p:nvPr/>
        </p:nvSpPr>
        <p:spPr bwMode="auto">
          <a:xfrm>
            <a:off x="7708847" y="2645520"/>
            <a:ext cx="356496" cy="121397"/>
          </a:xfrm>
          <a:custGeom>
            <a:avLst/>
            <a:gdLst/>
            <a:ahLst/>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l="0" t="0" r="r" b="b"/>
            <a:pathLst>
              <a:path w="228" h="79">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1" name="Freeform 272"/>
          <p:cNvSpPr>
            <a:spLocks noEditPoints="1"/>
          </p:cNvSpPr>
          <p:nvPr/>
        </p:nvSpPr>
        <p:spPr bwMode="auto">
          <a:xfrm>
            <a:off x="7779211" y="2472763"/>
            <a:ext cx="211084" cy="191437"/>
          </a:xfrm>
          <a:custGeom>
            <a:avLst/>
            <a:gdLst/>
            <a:ahLst/>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l="0" t="0" r="r" b="b"/>
            <a:pathLst>
              <a:path w="135" h="121">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2" name="Rectangle 273"/>
          <p:cNvSpPr>
            <a:spLocks noChangeArrowheads="1"/>
          </p:cNvSpPr>
          <p:nvPr/>
        </p:nvSpPr>
        <p:spPr bwMode="auto">
          <a:xfrm>
            <a:off x="7708847" y="2794934"/>
            <a:ext cx="356496" cy="4671"/>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3" name="Freeform 274"/>
          <p:cNvSpPr>
            <a:spLocks noEditPoints="1"/>
          </p:cNvSpPr>
          <p:nvPr/>
        </p:nvSpPr>
        <p:spPr bwMode="auto">
          <a:xfrm>
            <a:off x="8501584" y="2477431"/>
            <a:ext cx="398713" cy="382871"/>
          </a:xfrm>
          <a:custGeom>
            <a:avLst/>
            <a:gdLst/>
            <a:ahLst/>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l="0" t="0" r="r" b="b"/>
            <a:pathLst>
              <a:path w="254" h="246">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4" name="Freeform 275"/>
          <p:cNvSpPr>
            <a:spLocks noEditPoints="1"/>
          </p:cNvSpPr>
          <p:nvPr/>
        </p:nvSpPr>
        <p:spPr bwMode="auto">
          <a:xfrm>
            <a:off x="9261480" y="2514784"/>
            <a:ext cx="445621" cy="336179"/>
          </a:xfrm>
          <a:custGeom>
            <a:avLst/>
            <a:gdLst/>
            <a:ahLst/>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l="0" t="0" r="r" b="b"/>
            <a:pathLst>
              <a:path w="286" h="218">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5" name="Freeform 276"/>
          <p:cNvSpPr>
            <a:spLocks noEditPoints="1"/>
          </p:cNvSpPr>
          <p:nvPr/>
        </p:nvSpPr>
        <p:spPr bwMode="auto">
          <a:xfrm>
            <a:off x="4481622" y="3280524"/>
            <a:ext cx="333044" cy="196104"/>
          </a:xfrm>
          <a:custGeom>
            <a:avLst/>
            <a:gdLst/>
            <a:ahLst/>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l="0" t="0" r="r" b="b"/>
            <a:pathLst>
              <a:path w="213" h="127">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6" name="Freeform 277"/>
          <p:cNvSpPr>
            <a:spLocks noEditPoints="1"/>
          </p:cNvSpPr>
          <p:nvPr/>
        </p:nvSpPr>
        <p:spPr bwMode="auto">
          <a:xfrm>
            <a:off x="4476933" y="3439277"/>
            <a:ext cx="342425" cy="210113"/>
          </a:xfrm>
          <a:custGeom>
            <a:avLst/>
            <a:gdLst/>
            <a:ahLst/>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l="0" t="0" r="r" b="b"/>
            <a:pathLst>
              <a:path w="220" h="135">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7" name="Freeform 278"/>
          <p:cNvSpPr>
            <a:spLocks noEditPoints="1"/>
          </p:cNvSpPr>
          <p:nvPr/>
        </p:nvSpPr>
        <p:spPr bwMode="auto">
          <a:xfrm>
            <a:off x="2858629" y="3294533"/>
            <a:ext cx="342425" cy="140075"/>
          </a:xfrm>
          <a:custGeom>
            <a:avLst/>
            <a:gdLst/>
            <a:ahLst/>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l="0" t="0" r="r" b="b"/>
            <a:pathLst>
              <a:path w="219" h="90">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8" name="Freeform 279"/>
          <p:cNvSpPr>
            <a:spLocks noEditPoints="1"/>
          </p:cNvSpPr>
          <p:nvPr/>
        </p:nvSpPr>
        <p:spPr bwMode="auto">
          <a:xfrm>
            <a:off x="2849245" y="3509315"/>
            <a:ext cx="347115" cy="158751"/>
          </a:xfrm>
          <a:custGeom>
            <a:avLst/>
            <a:gdLst/>
            <a:ahLst/>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l="0" t="0" r="r" b="b"/>
            <a:pathLst>
              <a:path w="224" h="102">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99" name="Freeform 280"/>
          <p:cNvSpPr>
            <a:spLocks noEditPoints="1"/>
          </p:cNvSpPr>
          <p:nvPr/>
        </p:nvSpPr>
        <p:spPr bwMode="auto">
          <a:xfrm>
            <a:off x="5260284" y="3355232"/>
            <a:ext cx="234536" cy="214781"/>
          </a:xfrm>
          <a:custGeom>
            <a:avLst/>
            <a:gdLst/>
            <a:ahLst/>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l="0" t="0" r="r" b="b"/>
            <a:pathLst>
              <a:path w="152" h="140">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0" name="Freeform 281"/>
          <p:cNvSpPr>
            <a:spLocks noEditPoints="1"/>
          </p:cNvSpPr>
          <p:nvPr/>
        </p:nvSpPr>
        <p:spPr bwMode="auto">
          <a:xfrm>
            <a:off x="5438534" y="3383248"/>
            <a:ext cx="220465" cy="210113"/>
          </a:xfrm>
          <a:custGeom>
            <a:avLst/>
            <a:gdLst/>
            <a:ahLst/>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l="0" t="0" r="r" b="b"/>
            <a:pathLst>
              <a:path w="140" h="134">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1" name="Freeform 282"/>
          <p:cNvSpPr>
            <a:spLocks noEditPoints="1"/>
          </p:cNvSpPr>
          <p:nvPr/>
        </p:nvSpPr>
        <p:spPr bwMode="auto">
          <a:xfrm>
            <a:off x="3660746" y="3285196"/>
            <a:ext cx="361188" cy="378203"/>
          </a:xfrm>
          <a:custGeom>
            <a:avLst/>
            <a:gdLst/>
            <a:ahLst/>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l="0" t="0" r="r" b="b"/>
            <a:pathLst>
              <a:path w="231" h="243">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2" name="Freeform 283"/>
          <p:cNvSpPr>
            <a:spLocks noEditPoints="1"/>
          </p:cNvSpPr>
          <p:nvPr/>
        </p:nvSpPr>
        <p:spPr bwMode="auto">
          <a:xfrm>
            <a:off x="3665432" y="3499976"/>
            <a:ext cx="117269" cy="84045"/>
          </a:xfrm>
          <a:custGeom>
            <a:avLst/>
            <a:gdLst/>
            <a:ahLst/>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l="0" t="0" r="r" b="b"/>
            <a:pathLst>
              <a:path w="74" h="55">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3" name="Freeform 284"/>
          <p:cNvSpPr>
            <a:spLocks/>
          </p:cNvSpPr>
          <p:nvPr/>
        </p:nvSpPr>
        <p:spPr bwMode="auto">
          <a:xfrm>
            <a:off x="11006437" y="3308539"/>
            <a:ext cx="18763" cy="224120"/>
          </a:xfrm>
          <a:custGeom>
            <a:avLst/>
            <a:gdLst/>
            <a:ahLst/>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l="0" t="0" r="r" b="b"/>
            <a:pathLst>
              <a:path w="11" h="143">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4" name="Freeform 285"/>
          <p:cNvSpPr>
            <a:spLocks/>
          </p:cNvSpPr>
          <p:nvPr/>
        </p:nvSpPr>
        <p:spPr bwMode="auto">
          <a:xfrm>
            <a:off x="11006437" y="3598031"/>
            <a:ext cx="18763" cy="46692"/>
          </a:xfrm>
          <a:custGeom>
            <a:avLst/>
            <a:gdLst/>
            <a:ahLst/>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l="0" t="0" r="r" b="b"/>
            <a:pathLst>
              <a:path w="11" h="32">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5" name="Freeform 286"/>
          <p:cNvSpPr>
            <a:spLocks/>
          </p:cNvSpPr>
          <p:nvPr/>
        </p:nvSpPr>
        <p:spPr bwMode="auto">
          <a:xfrm>
            <a:off x="11123704" y="3308539"/>
            <a:ext cx="18763" cy="60700"/>
          </a:xfrm>
          <a:custGeom>
            <a:avLst/>
            <a:gdLst/>
            <a:ahLst/>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l="0" t="0" r="r" b="b"/>
            <a:pathLst>
              <a:path w="11" h="38">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6" name="Freeform 287"/>
          <p:cNvSpPr>
            <a:spLocks/>
          </p:cNvSpPr>
          <p:nvPr/>
        </p:nvSpPr>
        <p:spPr bwMode="auto">
          <a:xfrm>
            <a:off x="11123704" y="3434610"/>
            <a:ext cx="18763" cy="210113"/>
          </a:xfrm>
          <a:custGeom>
            <a:avLst/>
            <a:gdLst/>
            <a:ahLst/>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l="0" t="0" r="r" b="b"/>
            <a:pathLst>
              <a:path w="11" h="136">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7" name="Freeform 288"/>
          <p:cNvSpPr>
            <a:spLocks/>
          </p:cNvSpPr>
          <p:nvPr/>
        </p:nvSpPr>
        <p:spPr bwMode="auto">
          <a:xfrm>
            <a:off x="11240973" y="3308539"/>
            <a:ext cx="18763" cy="177428"/>
          </a:xfrm>
          <a:custGeom>
            <a:avLst/>
            <a:gdLst/>
            <a:ahLst/>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l="0" t="0" r="r" b="b"/>
            <a:pathLst>
              <a:path w="11" h="113">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8" name="Freeform 289"/>
          <p:cNvSpPr>
            <a:spLocks/>
          </p:cNvSpPr>
          <p:nvPr/>
        </p:nvSpPr>
        <p:spPr bwMode="auto">
          <a:xfrm>
            <a:off x="11240973" y="3551339"/>
            <a:ext cx="18763" cy="93383"/>
          </a:xfrm>
          <a:custGeom>
            <a:avLst/>
            <a:gdLst/>
            <a:ahLst/>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l="0" t="0" r="r" b="b"/>
            <a:pathLst>
              <a:path w="11" h="62">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09" name="Freeform 290"/>
          <p:cNvSpPr>
            <a:spLocks noEditPoints="1"/>
          </p:cNvSpPr>
          <p:nvPr/>
        </p:nvSpPr>
        <p:spPr bwMode="auto">
          <a:xfrm>
            <a:off x="10978291" y="3527992"/>
            <a:ext cx="75052" cy="74707"/>
          </a:xfrm>
          <a:custGeom>
            <a:avLst/>
            <a:gdLst/>
            <a:ahLst/>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l="0" t="0" r="r" b="b"/>
            <a:pathLst>
              <a:path w="48" h="47">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0" name="Freeform 291"/>
          <p:cNvSpPr>
            <a:spLocks noEditPoints="1"/>
          </p:cNvSpPr>
          <p:nvPr/>
        </p:nvSpPr>
        <p:spPr bwMode="auto">
          <a:xfrm>
            <a:off x="11095559" y="3364569"/>
            <a:ext cx="75052" cy="74707"/>
          </a:xfrm>
          <a:custGeom>
            <a:avLst/>
            <a:gdLst/>
            <a:ahLst/>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l="0" t="0" r="r" b="b"/>
            <a:pathLst>
              <a:path w="47" h="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1" name="Freeform 292"/>
          <p:cNvSpPr>
            <a:spLocks noEditPoints="1"/>
          </p:cNvSpPr>
          <p:nvPr/>
        </p:nvSpPr>
        <p:spPr bwMode="auto">
          <a:xfrm>
            <a:off x="11212830" y="3481300"/>
            <a:ext cx="75052" cy="74707"/>
          </a:xfrm>
          <a:custGeom>
            <a:avLst/>
            <a:gdLst/>
            <a:ahLst/>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l="0" t="0" r="r" b="b"/>
            <a:pathLst>
              <a:path w="48" h="47">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2" name="Freeform 293"/>
          <p:cNvSpPr>
            <a:spLocks/>
          </p:cNvSpPr>
          <p:nvPr/>
        </p:nvSpPr>
        <p:spPr bwMode="auto">
          <a:xfrm>
            <a:off x="10265301" y="3350563"/>
            <a:ext cx="225155" cy="18676"/>
          </a:xfrm>
          <a:custGeom>
            <a:avLst/>
            <a:gdLst/>
            <a:ahLst/>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l="0" t="0" r="r" b="b"/>
            <a:pathLst>
              <a:path w="144" h="11">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3" name="Freeform 294"/>
          <p:cNvSpPr>
            <a:spLocks/>
          </p:cNvSpPr>
          <p:nvPr/>
        </p:nvSpPr>
        <p:spPr bwMode="auto">
          <a:xfrm>
            <a:off x="10152724" y="3350563"/>
            <a:ext cx="46907" cy="18676"/>
          </a:xfrm>
          <a:custGeom>
            <a:avLst/>
            <a:gdLst/>
            <a:ahLst/>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l="0" t="0" r="r" b="b"/>
            <a:pathLst>
              <a:path w="31" h="1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4" name="Freeform 295"/>
          <p:cNvSpPr>
            <a:spLocks/>
          </p:cNvSpPr>
          <p:nvPr/>
        </p:nvSpPr>
        <p:spPr bwMode="auto">
          <a:xfrm>
            <a:off x="10429475" y="3471962"/>
            <a:ext cx="60981" cy="14009"/>
          </a:xfrm>
          <a:custGeom>
            <a:avLst/>
            <a:gdLst/>
            <a:ahLst/>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l="0" t="0" r="r" b="b"/>
            <a:pathLst>
              <a:path w="39" h="10">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5" name="Freeform 296"/>
          <p:cNvSpPr>
            <a:spLocks/>
          </p:cNvSpPr>
          <p:nvPr/>
        </p:nvSpPr>
        <p:spPr bwMode="auto">
          <a:xfrm>
            <a:off x="10152723" y="3471962"/>
            <a:ext cx="211084" cy="14009"/>
          </a:xfrm>
          <a:custGeom>
            <a:avLst/>
            <a:gdLst/>
            <a:ahLst/>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l="0" t="0" r="r" b="b"/>
            <a:pathLst>
              <a:path w="137" h="10">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6" name="Freeform 297"/>
          <p:cNvSpPr>
            <a:spLocks/>
          </p:cNvSpPr>
          <p:nvPr/>
        </p:nvSpPr>
        <p:spPr bwMode="auto">
          <a:xfrm>
            <a:off x="10312207" y="3588693"/>
            <a:ext cx="178248" cy="14009"/>
          </a:xfrm>
          <a:custGeom>
            <a:avLst/>
            <a:gdLst/>
            <a:ahLst/>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l="0" t="0" r="r" b="b"/>
            <a:pathLst>
              <a:path w="114" h="11">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7" name="Freeform 298"/>
          <p:cNvSpPr>
            <a:spLocks/>
          </p:cNvSpPr>
          <p:nvPr/>
        </p:nvSpPr>
        <p:spPr bwMode="auto">
          <a:xfrm>
            <a:off x="10152725" y="3588693"/>
            <a:ext cx="93815" cy="14009"/>
          </a:xfrm>
          <a:custGeom>
            <a:avLst/>
            <a:gdLst/>
            <a:ahLst/>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l="0" t="0" r="r" b="b"/>
            <a:pathLst>
              <a:path w="61" h="1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8" name="Freeform 299"/>
          <p:cNvSpPr>
            <a:spLocks noEditPoints="1"/>
          </p:cNvSpPr>
          <p:nvPr/>
        </p:nvSpPr>
        <p:spPr bwMode="auto">
          <a:xfrm>
            <a:off x="10194939" y="3322549"/>
            <a:ext cx="75052" cy="74707"/>
          </a:xfrm>
          <a:custGeom>
            <a:avLst/>
            <a:gdLst/>
            <a:ahLst/>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l="0" t="0" r="r" b="b"/>
            <a:pathLst>
              <a:path w="49" h="48">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19" name="Freeform 300"/>
          <p:cNvSpPr>
            <a:spLocks noEditPoints="1"/>
          </p:cNvSpPr>
          <p:nvPr/>
        </p:nvSpPr>
        <p:spPr bwMode="auto">
          <a:xfrm>
            <a:off x="10359115" y="3439276"/>
            <a:ext cx="75052" cy="74707"/>
          </a:xfrm>
          <a:custGeom>
            <a:avLst/>
            <a:gdLst/>
            <a:ahLst/>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l="0" t="0" r="r" b="b"/>
            <a:pathLst>
              <a:path w="48" h="47">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0" name="Freeform 301"/>
          <p:cNvSpPr>
            <a:spLocks noEditPoints="1"/>
          </p:cNvSpPr>
          <p:nvPr/>
        </p:nvSpPr>
        <p:spPr bwMode="auto">
          <a:xfrm>
            <a:off x="10241846" y="3556008"/>
            <a:ext cx="75052" cy="79377"/>
          </a:xfrm>
          <a:custGeom>
            <a:avLst/>
            <a:gdLst/>
            <a:ahLst/>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l="0" t="0" r="r" b="b"/>
            <a:pathLst>
              <a:path w="49" h="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1" name="Freeform 302"/>
          <p:cNvSpPr>
            <a:spLocks/>
          </p:cNvSpPr>
          <p:nvPr/>
        </p:nvSpPr>
        <p:spPr bwMode="auto">
          <a:xfrm>
            <a:off x="9317771" y="3289865"/>
            <a:ext cx="389332" cy="364193"/>
          </a:xfrm>
          <a:custGeom>
            <a:avLst/>
            <a:gdLst/>
            <a:ahLst/>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l="0" t="0" r="r" b="b"/>
            <a:pathLst>
              <a:path w="250" h="234">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2" name="Freeform 303"/>
          <p:cNvSpPr>
            <a:spLocks noEditPoints="1"/>
          </p:cNvSpPr>
          <p:nvPr/>
        </p:nvSpPr>
        <p:spPr bwMode="auto">
          <a:xfrm>
            <a:off x="6925498" y="3574683"/>
            <a:ext cx="300207" cy="60700"/>
          </a:xfrm>
          <a:custGeom>
            <a:avLst/>
            <a:gdLst/>
            <a:ahLst/>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l="0" t="0" r="r" b="b"/>
            <a:pathLst>
              <a:path w="193" h="39">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3" name="Freeform 304"/>
          <p:cNvSpPr>
            <a:spLocks noEditPoints="1"/>
          </p:cNvSpPr>
          <p:nvPr/>
        </p:nvSpPr>
        <p:spPr bwMode="auto">
          <a:xfrm>
            <a:off x="6972405" y="3303872"/>
            <a:ext cx="201703" cy="270811"/>
          </a:xfrm>
          <a:custGeom>
            <a:avLst/>
            <a:gdLst/>
            <a:ahLst/>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l="0" t="0" r="r" b="b"/>
            <a:pathLst>
              <a:path w="127" h="173">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4" name="Freeform 305"/>
          <p:cNvSpPr>
            <a:spLocks noEditPoints="1"/>
          </p:cNvSpPr>
          <p:nvPr/>
        </p:nvSpPr>
        <p:spPr bwMode="auto">
          <a:xfrm>
            <a:off x="7732301" y="3574683"/>
            <a:ext cx="304899" cy="60700"/>
          </a:xfrm>
          <a:custGeom>
            <a:avLst/>
            <a:gdLst/>
            <a:ahLst/>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l="0" t="0" r="r" b="b"/>
            <a:pathLst>
              <a:path w="194" h="39">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5" name="Freeform 306"/>
          <p:cNvSpPr>
            <a:spLocks noEditPoints="1"/>
          </p:cNvSpPr>
          <p:nvPr/>
        </p:nvSpPr>
        <p:spPr bwMode="auto">
          <a:xfrm>
            <a:off x="7788592" y="3303872"/>
            <a:ext cx="197011" cy="270811"/>
          </a:xfrm>
          <a:custGeom>
            <a:avLst/>
            <a:gdLst/>
            <a:ahLst/>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l="0" t="0" r="r" b="b"/>
            <a:pathLst>
              <a:path w="127" h="173">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6" name="Freeform 307"/>
          <p:cNvSpPr>
            <a:spLocks noEditPoints="1"/>
          </p:cNvSpPr>
          <p:nvPr/>
        </p:nvSpPr>
        <p:spPr bwMode="auto">
          <a:xfrm>
            <a:off x="6273485" y="3495307"/>
            <a:ext cx="173559" cy="158751"/>
          </a:xfrm>
          <a:custGeom>
            <a:avLst/>
            <a:gdLst/>
            <a:ahLst/>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l="0" t="0" r="r" b="b"/>
            <a:pathLst>
              <a:path w="111" h="102">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7" name="Freeform 308"/>
          <p:cNvSpPr>
            <a:spLocks noEditPoints="1"/>
          </p:cNvSpPr>
          <p:nvPr/>
        </p:nvSpPr>
        <p:spPr bwMode="auto">
          <a:xfrm>
            <a:off x="6085855" y="3294536"/>
            <a:ext cx="173559" cy="168089"/>
          </a:xfrm>
          <a:custGeom>
            <a:avLst/>
            <a:gdLst/>
            <a:ahLst/>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l="0" t="0" r="r" b="b"/>
            <a:pathLst>
              <a:path w="110" h="108">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8" name="Freeform 309"/>
          <p:cNvSpPr>
            <a:spLocks noEditPoints="1"/>
          </p:cNvSpPr>
          <p:nvPr/>
        </p:nvSpPr>
        <p:spPr bwMode="auto">
          <a:xfrm>
            <a:off x="6109308" y="3317879"/>
            <a:ext cx="318969" cy="317503"/>
          </a:xfrm>
          <a:custGeom>
            <a:avLst/>
            <a:gdLst/>
            <a:ahLst/>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l="0" t="0" r="r" b="b"/>
            <a:pathLst>
              <a:path w="205" h="203">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29" name="Freeform 310"/>
          <p:cNvSpPr>
            <a:spLocks/>
          </p:cNvSpPr>
          <p:nvPr/>
        </p:nvSpPr>
        <p:spPr bwMode="auto">
          <a:xfrm>
            <a:off x="6118688" y="3327218"/>
            <a:ext cx="295517" cy="298825"/>
          </a:xfrm>
          <a:custGeom>
            <a:avLst/>
            <a:gdLst/>
            <a:ahLst/>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l="0" t="0" r="r" b="b"/>
            <a:pathLst>
              <a:path w="191" h="192">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0" name="Freeform 311"/>
          <p:cNvSpPr>
            <a:spLocks/>
          </p:cNvSpPr>
          <p:nvPr/>
        </p:nvSpPr>
        <p:spPr bwMode="auto">
          <a:xfrm>
            <a:off x="6123380" y="3574681"/>
            <a:ext cx="42219" cy="42024"/>
          </a:xfrm>
          <a:custGeom>
            <a:avLst/>
            <a:gdLst/>
            <a:ahLst/>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l="0" t="0" r="r" b="b"/>
            <a:pathLst>
              <a:path w="27" h="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1" name="Freeform 312"/>
          <p:cNvSpPr>
            <a:spLocks/>
          </p:cNvSpPr>
          <p:nvPr/>
        </p:nvSpPr>
        <p:spPr bwMode="auto">
          <a:xfrm>
            <a:off x="6109308" y="3317879"/>
            <a:ext cx="318969" cy="317503"/>
          </a:xfrm>
          <a:custGeom>
            <a:avLst/>
            <a:gdLst/>
            <a:ahLst/>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l="0" t="0" r="r" b="b"/>
            <a:pathLst>
              <a:path w="205" h="203">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2" name="Freeform 313"/>
          <p:cNvSpPr>
            <a:spLocks/>
          </p:cNvSpPr>
          <p:nvPr/>
        </p:nvSpPr>
        <p:spPr bwMode="auto">
          <a:xfrm>
            <a:off x="6132762" y="3584021"/>
            <a:ext cx="23455" cy="23347"/>
          </a:xfrm>
          <a:custGeom>
            <a:avLst/>
            <a:gdLst/>
            <a:ahLst/>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l="0" t="0" r="r" b="b"/>
            <a:pathLst>
              <a:path w="16" h="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3" name="Freeform 314"/>
          <p:cNvSpPr>
            <a:spLocks noEditPoints="1"/>
          </p:cNvSpPr>
          <p:nvPr/>
        </p:nvSpPr>
        <p:spPr bwMode="auto">
          <a:xfrm>
            <a:off x="8567252" y="3289864"/>
            <a:ext cx="187629" cy="140075"/>
          </a:xfrm>
          <a:custGeom>
            <a:avLst/>
            <a:gdLst/>
            <a:ahLst/>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4" name="Freeform 315"/>
          <p:cNvSpPr>
            <a:spLocks/>
          </p:cNvSpPr>
          <p:nvPr/>
        </p:nvSpPr>
        <p:spPr bwMode="auto">
          <a:xfrm>
            <a:off x="8581328" y="3299201"/>
            <a:ext cx="164177" cy="116731"/>
          </a:xfrm>
          <a:custGeom>
            <a:avLst/>
            <a:gdLst/>
            <a:ahLst/>
            <a:cxnLst>
              <a:cxn ang="0">
                <a:pos x="46" y="0"/>
              </a:cxn>
              <a:cxn ang="0">
                <a:pos x="46" y="0"/>
              </a:cxn>
              <a:cxn ang="0">
                <a:pos x="59" y="2"/>
              </a:cxn>
              <a:cxn ang="0">
                <a:pos x="73" y="6"/>
              </a:cxn>
              <a:cxn ang="0">
                <a:pos x="85" y="12"/>
              </a:cxn>
              <a:cxn ang="0">
                <a:pos x="96" y="22"/>
              </a:cxn>
              <a:cxn ang="0">
                <a:pos x="104" y="30"/>
              </a:cxn>
              <a:cxn ang="0">
                <a:pos x="58" y="76"/>
              </a:cxn>
              <a:cxn ang="0">
                <a:pos x="0" y="18"/>
              </a:cxn>
              <a:cxn ang="0">
                <a:pos x="0" y="18"/>
              </a:cxn>
              <a:cxn ang="0">
                <a:pos x="9" y="10"/>
              </a:cxn>
              <a:cxn ang="0">
                <a:pos x="21" y="6"/>
              </a:cxn>
              <a:cxn ang="0">
                <a:pos x="32" y="2"/>
              </a:cxn>
              <a:cxn ang="0">
                <a:pos x="46" y="0"/>
              </a:cxn>
            </a:cxnLst>
            <a:rect l="0" t="0" r="r" b="b"/>
            <a:pathLst>
              <a:path w="104" h="76">
                <a:moveTo>
                  <a:pt x="46" y="0"/>
                </a:moveTo>
                <a:lnTo>
                  <a:pt x="46" y="0"/>
                </a:lnTo>
                <a:lnTo>
                  <a:pt x="59" y="2"/>
                </a:lnTo>
                <a:lnTo>
                  <a:pt x="73" y="6"/>
                </a:lnTo>
                <a:lnTo>
                  <a:pt x="85" y="12"/>
                </a:lnTo>
                <a:lnTo>
                  <a:pt x="96" y="22"/>
                </a:lnTo>
                <a:lnTo>
                  <a:pt x="104" y="30"/>
                </a:lnTo>
                <a:lnTo>
                  <a:pt x="58" y="76"/>
                </a:lnTo>
                <a:lnTo>
                  <a:pt x="0" y="18"/>
                </a:lnTo>
                <a:lnTo>
                  <a:pt x="0" y="18"/>
                </a:lnTo>
                <a:lnTo>
                  <a:pt x="9" y="10"/>
                </a:lnTo>
                <a:lnTo>
                  <a:pt x="21" y="6"/>
                </a:lnTo>
                <a:lnTo>
                  <a:pt x="32" y="2"/>
                </a:lnTo>
                <a:lnTo>
                  <a:pt x="46"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5" name="Freeform 316"/>
          <p:cNvSpPr>
            <a:spLocks/>
          </p:cNvSpPr>
          <p:nvPr/>
        </p:nvSpPr>
        <p:spPr bwMode="auto">
          <a:xfrm>
            <a:off x="8567252" y="3289864"/>
            <a:ext cx="187629" cy="140075"/>
          </a:xfrm>
          <a:custGeom>
            <a:avLst/>
            <a:gdLst/>
            <a:ahLst/>
            <a:cxnLst>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6" name="Freeform 317"/>
          <p:cNvSpPr>
            <a:spLocks noEditPoints="1"/>
          </p:cNvSpPr>
          <p:nvPr/>
        </p:nvSpPr>
        <p:spPr bwMode="auto">
          <a:xfrm>
            <a:off x="8586017" y="3355233"/>
            <a:ext cx="300207" cy="298825"/>
          </a:xfrm>
          <a:custGeom>
            <a:avLst/>
            <a:gdLst/>
            <a:ahLst/>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7" name="Freeform 318"/>
          <p:cNvSpPr>
            <a:spLocks/>
          </p:cNvSpPr>
          <p:nvPr/>
        </p:nvSpPr>
        <p:spPr bwMode="auto">
          <a:xfrm>
            <a:off x="8614159" y="3378579"/>
            <a:ext cx="253300" cy="256805"/>
          </a:xfrm>
          <a:custGeom>
            <a:avLst/>
            <a:gdLst/>
            <a:ahLst/>
            <a:cxnLst>
              <a:cxn ang="0">
                <a:pos x="99" y="0"/>
              </a:cxn>
              <a:cxn ang="0">
                <a:pos x="145" y="46"/>
              </a:cxn>
              <a:cxn ang="0">
                <a:pos x="145" y="46"/>
              </a:cxn>
              <a:cxn ang="0">
                <a:pos x="153" y="56"/>
              </a:cxn>
              <a:cxn ang="0">
                <a:pos x="159" y="67"/>
              </a:cxn>
              <a:cxn ang="0">
                <a:pos x="162" y="79"/>
              </a:cxn>
              <a:cxn ang="0">
                <a:pos x="163" y="93"/>
              </a:cxn>
              <a:cxn ang="0">
                <a:pos x="163" y="93"/>
              </a:cxn>
              <a:cxn ang="0">
                <a:pos x="162" y="106"/>
              </a:cxn>
              <a:cxn ang="0">
                <a:pos x="159" y="118"/>
              </a:cxn>
              <a:cxn ang="0">
                <a:pos x="153" y="129"/>
              </a:cxn>
              <a:cxn ang="0">
                <a:pos x="145" y="140"/>
              </a:cxn>
              <a:cxn ang="0">
                <a:pos x="139" y="145"/>
              </a:cxn>
              <a:cxn ang="0">
                <a:pos x="139" y="145"/>
              </a:cxn>
              <a:cxn ang="0">
                <a:pos x="128" y="154"/>
              </a:cxn>
              <a:cxn ang="0">
                <a:pos x="118" y="159"/>
              </a:cxn>
              <a:cxn ang="0">
                <a:pos x="105" y="163"/>
              </a:cxn>
              <a:cxn ang="0">
                <a:pos x="92" y="164"/>
              </a:cxn>
              <a:cxn ang="0">
                <a:pos x="92" y="164"/>
              </a:cxn>
              <a:cxn ang="0">
                <a:pos x="80" y="163"/>
              </a:cxn>
              <a:cxn ang="0">
                <a:pos x="66" y="159"/>
              </a:cxn>
              <a:cxn ang="0">
                <a:pos x="55" y="154"/>
              </a:cxn>
              <a:cxn ang="0">
                <a:pos x="46" y="145"/>
              </a:cxn>
              <a:cxn ang="0">
                <a:pos x="0" y="100"/>
              </a:cxn>
              <a:cxn ang="0">
                <a:pos x="99" y="0"/>
              </a:cxn>
            </a:cxnLst>
            <a:rect l="0" t="0" r="r" b="b"/>
            <a:pathLst>
              <a:path w="163" h="164">
                <a:moveTo>
                  <a:pt x="99" y="0"/>
                </a:moveTo>
                <a:lnTo>
                  <a:pt x="145" y="46"/>
                </a:lnTo>
                <a:lnTo>
                  <a:pt x="145" y="46"/>
                </a:lnTo>
                <a:lnTo>
                  <a:pt x="153" y="56"/>
                </a:lnTo>
                <a:lnTo>
                  <a:pt x="159" y="67"/>
                </a:lnTo>
                <a:lnTo>
                  <a:pt x="162" y="79"/>
                </a:lnTo>
                <a:lnTo>
                  <a:pt x="163" y="93"/>
                </a:lnTo>
                <a:lnTo>
                  <a:pt x="163" y="93"/>
                </a:lnTo>
                <a:lnTo>
                  <a:pt x="162" y="106"/>
                </a:lnTo>
                <a:lnTo>
                  <a:pt x="159" y="118"/>
                </a:lnTo>
                <a:lnTo>
                  <a:pt x="153" y="129"/>
                </a:lnTo>
                <a:lnTo>
                  <a:pt x="145" y="140"/>
                </a:lnTo>
                <a:lnTo>
                  <a:pt x="139" y="145"/>
                </a:lnTo>
                <a:lnTo>
                  <a:pt x="139" y="145"/>
                </a:lnTo>
                <a:lnTo>
                  <a:pt x="128" y="154"/>
                </a:lnTo>
                <a:lnTo>
                  <a:pt x="118" y="159"/>
                </a:lnTo>
                <a:lnTo>
                  <a:pt x="105" y="163"/>
                </a:lnTo>
                <a:lnTo>
                  <a:pt x="92" y="164"/>
                </a:lnTo>
                <a:lnTo>
                  <a:pt x="92" y="164"/>
                </a:lnTo>
                <a:lnTo>
                  <a:pt x="80" y="163"/>
                </a:lnTo>
                <a:lnTo>
                  <a:pt x="66" y="159"/>
                </a:lnTo>
                <a:lnTo>
                  <a:pt x="55" y="154"/>
                </a:lnTo>
                <a:lnTo>
                  <a:pt x="46" y="145"/>
                </a:lnTo>
                <a:lnTo>
                  <a:pt x="0" y="100"/>
                </a:lnTo>
                <a:lnTo>
                  <a:pt x="99"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8" name="Freeform 319"/>
          <p:cNvSpPr>
            <a:spLocks/>
          </p:cNvSpPr>
          <p:nvPr/>
        </p:nvSpPr>
        <p:spPr bwMode="auto">
          <a:xfrm>
            <a:off x="8586017" y="3355233"/>
            <a:ext cx="300207" cy="298825"/>
          </a:xfrm>
          <a:custGeom>
            <a:avLst/>
            <a:gdLst/>
            <a:ahLst/>
            <a:cxnLst>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39" name="Freeform 320"/>
          <p:cNvSpPr>
            <a:spLocks noEditPoints="1"/>
          </p:cNvSpPr>
          <p:nvPr/>
        </p:nvSpPr>
        <p:spPr bwMode="auto">
          <a:xfrm>
            <a:off x="8525040" y="3336555"/>
            <a:ext cx="136033" cy="186767"/>
          </a:xfrm>
          <a:custGeom>
            <a:avLst/>
            <a:gdLst/>
            <a:ahLst/>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0" name="Freeform 321"/>
          <p:cNvSpPr>
            <a:spLocks/>
          </p:cNvSpPr>
          <p:nvPr/>
        </p:nvSpPr>
        <p:spPr bwMode="auto">
          <a:xfrm>
            <a:off x="8534421" y="3350564"/>
            <a:ext cx="112577" cy="163421"/>
          </a:xfrm>
          <a:custGeom>
            <a:avLst/>
            <a:gdLst/>
            <a:ahLst/>
            <a:cxnLst>
              <a:cxn ang="0">
                <a:pos x="16" y="0"/>
              </a:cxn>
              <a:cxn ang="0">
                <a:pos x="74" y="58"/>
              </a:cxn>
              <a:cxn ang="0">
                <a:pos x="28" y="104"/>
              </a:cxn>
              <a:cxn ang="0">
                <a:pos x="20" y="96"/>
              </a:cxn>
              <a:cxn ang="0">
                <a:pos x="20" y="96"/>
              </a:cxn>
              <a:cxn ang="0">
                <a:pos x="12" y="85"/>
              </a:cxn>
              <a:cxn ang="0">
                <a:pos x="5" y="73"/>
              </a:cxn>
              <a:cxn ang="0">
                <a:pos x="1" y="60"/>
              </a:cxn>
              <a:cxn ang="0">
                <a:pos x="0" y="48"/>
              </a:cxn>
              <a:cxn ang="0">
                <a:pos x="0" y="35"/>
              </a:cxn>
              <a:cxn ang="0">
                <a:pos x="3" y="23"/>
              </a:cxn>
              <a:cxn ang="0">
                <a:pos x="8" y="11"/>
              </a:cxn>
              <a:cxn ang="0">
                <a:pos x="16" y="0"/>
              </a:cxn>
            </a:cxnLst>
            <a:rect l="0" t="0" r="r" b="b"/>
            <a:pathLst>
              <a:path w="74" h="104">
                <a:moveTo>
                  <a:pt x="16" y="0"/>
                </a:moveTo>
                <a:lnTo>
                  <a:pt x="74" y="58"/>
                </a:lnTo>
                <a:lnTo>
                  <a:pt x="28" y="104"/>
                </a:lnTo>
                <a:lnTo>
                  <a:pt x="20" y="96"/>
                </a:lnTo>
                <a:lnTo>
                  <a:pt x="20" y="96"/>
                </a:lnTo>
                <a:lnTo>
                  <a:pt x="12" y="85"/>
                </a:lnTo>
                <a:lnTo>
                  <a:pt x="5" y="73"/>
                </a:lnTo>
                <a:lnTo>
                  <a:pt x="1" y="60"/>
                </a:lnTo>
                <a:lnTo>
                  <a:pt x="0" y="48"/>
                </a:lnTo>
                <a:lnTo>
                  <a:pt x="0" y="35"/>
                </a:lnTo>
                <a:lnTo>
                  <a:pt x="3" y="23"/>
                </a:lnTo>
                <a:lnTo>
                  <a:pt x="8" y="11"/>
                </a:lnTo>
                <a:lnTo>
                  <a:pt x="16"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1" name="Freeform 322"/>
          <p:cNvSpPr>
            <a:spLocks/>
          </p:cNvSpPr>
          <p:nvPr/>
        </p:nvSpPr>
        <p:spPr bwMode="auto">
          <a:xfrm>
            <a:off x="8525040" y="3336555"/>
            <a:ext cx="136033" cy="186767"/>
          </a:xfrm>
          <a:custGeom>
            <a:avLst/>
            <a:gdLst/>
            <a:ahLst/>
            <a:cxnLst>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2" name="Freeform 323"/>
          <p:cNvSpPr>
            <a:spLocks noEditPoints="1"/>
          </p:cNvSpPr>
          <p:nvPr/>
        </p:nvSpPr>
        <p:spPr bwMode="auto">
          <a:xfrm>
            <a:off x="2023677" y="3448615"/>
            <a:ext cx="375259" cy="163421"/>
          </a:xfrm>
          <a:custGeom>
            <a:avLst/>
            <a:gdLst/>
            <a:ahLst/>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l="0" t="0" r="r" b="b"/>
            <a:pathLst>
              <a:path w="240" h="104">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3" name="Freeform 324"/>
          <p:cNvSpPr>
            <a:spLocks noEditPoints="1"/>
          </p:cNvSpPr>
          <p:nvPr/>
        </p:nvSpPr>
        <p:spPr bwMode="auto">
          <a:xfrm>
            <a:off x="2230069" y="3518653"/>
            <a:ext cx="126651" cy="51363"/>
          </a:xfrm>
          <a:custGeom>
            <a:avLst/>
            <a:gdLst/>
            <a:ahLst/>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l="0" t="0" r="r" b="b"/>
            <a:pathLst>
              <a:path w="81" h="33">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4" name="Freeform 325"/>
          <p:cNvSpPr>
            <a:spLocks noEditPoints="1"/>
          </p:cNvSpPr>
          <p:nvPr/>
        </p:nvSpPr>
        <p:spPr bwMode="auto">
          <a:xfrm>
            <a:off x="2023677" y="3350565"/>
            <a:ext cx="375259" cy="70039"/>
          </a:xfrm>
          <a:custGeom>
            <a:avLst/>
            <a:gdLst/>
            <a:ahLst/>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l="0" t="0" r="r" b="b"/>
            <a:pathLst>
              <a:path w="240" h="45">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5" name="Freeform 326"/>
          <p:cNvSpPr>
            <a:spLocks noEditPoints="1"/>
          </p:cNvSpPr>
          <p:nvPr/>
        </p:nvSpPr>
        <p:spPr bwMode="auto">
          <a:xfrm>
            <a:off x="2000223" y="4125645"/>
            <a:ext cx="417476" cy="326841"/>
          </a:xfrm>
          <a:custGeom>
            <a:avLst/>
            <a:gdLst/>
            <a:ahLst/>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l="0" t="0" r="r" b="b"/>
            <a:pathLst>
              <a:path w="268" h="212">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6" name="Freeform 327"/>
          <p:cNvSpPr>
            <a:spLocks noEditPoints="1"/>
          </p:cNvSpPr>
          <p:nvPr/>
        </p:nvSpPr>
        <p:spPr bwMode="auto">
          <a:xfrm>
            <a:off x="2863317" y="4116304"/>
            <a:ext cx="347115" cy="345517"/>
          </a:xfrm>
          <a:custGeom>
            <a:avLst/>
            <a:gdLst/>
            <a:ahLst/>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l="0" t="0" r="r" b="b"/>
            <a:pathLst>
              <a:path w="221" h="223">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7" name="Freeform 328"/>
          <p:cNvSpPr>
            <a:spLocks/>
          </p:cNvSpPr>
          <p:nvPr/>
        </p:nvSpPr>
        <p:spPr bwMode="auto">
          <a:xfrm>
            <a:off x="5246211" y="5082821"/>
            <a:ext cx="412784" cy="9339"/>
          </a:xfrm>
          <a:custGeom>
            <a:avLst/>
            <a:gdLst/>
            <a:ahLst/>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l="0" t="0" r="r" b="b"/>
            <a:pathLst>
              <a:path w="263" h="5">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8" name="Freeform 329"/>
          <p:cNvSpPr>
            <a:spLocks/>
          </p:cNvSpPr>
          <p:nvPr/>
        </p:nvSpPr>
        <p:spPr bwMode="auto">
          <a:xfrm>
            <a:off x="5551109" y="4994104"/>
            <a:ext cx="107888" cy="98053"/>
          </a:xfrm>
          <a:custGeom>
            <a:avLst/>
            <a:gdLst/>
            <a:ahLst/>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l="0" t="0" r="r" b="b"/>
            <a:pathLst>
              <a:path w="69" h="63">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49" name="Freeform 330"/>
          <p:cNvSpPr>
            <a:spLocks/>
          </p:cNvSpPr>
          <p:nvPr/>
        </p:nvSpPr>
        <p:spPr bwMode="auto">
          <a:xfrm>
            <a:off x="5551109" y="5082820"/>
            <a:ext cx="107888" cy="98053"/>
          </a:xfrm>
          <a:custGeom>
            <a:avLst/>
            <a:gdLst/>
            <a:ahLst/>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l="0" t="0" r="r" b="b"/>
            <a:pathLst>
              <a:path w="69" h="63">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0" name="Freeform 331"/>
          <p:cNvSpPr>
            <a:spLocks/>
          </p:cNvSpPr>
          <p:nvPr/>
        </p:nvSpPr>
        <p:spPr bwMode="auto">
          <a:xfrm>
            <a:off x="4434714" y="5082821"/>
            <a:ext cx="408095" cy="9339"/>
          </a:xfrm>
          <a:custGeom>
            <a:avLst/>
            <a:gdLst/>
            <a:ahLst/>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l="0" t="0" r="r" b="b"/>
            <a:pathLst>
              <a:path w="262" h="5">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1" name="Freeform 332"/>
          <p:cNvSpPr>
            <a:spLocks/>
          </p:cNvSpPr>
          <p:nvPr/>
        </p:nvSpPr>
        <p:spPr bwMode="auto">
          <a:xfrm>
            <a:off x="4434712" y="4994104"/>
            <a:ext cx="107888" cy="98053"/>
          </a:xfrm>
          <a:custGeom>
            <a:avLst/>
            <a:gdLst/>
            <a:ahLst/>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l="0" t="0" r="r" b="b"/>
            <a:pathLst>
              <a:path w="69" h="63">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2" name="Freeform 333"/>
          <p:cNvSpPr>
            <a:spLocks/>
          </p:cNvSpPr>
          <p:nvPr/>
        </p:nvSpPr>
        <p:spPr bwMode="auto">
          <a:xfrm>
            <a:off x="4434712" y="5082820"/>
            <a:ext cx="107888" cy="98053"/>
          </a:xfrm>
          <a:custGeom>
            <a:avLst/>
            <a:gdLst/>
            <a:ahLst/>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l="0" t="0" r="r" b="b"/>
            <a:pathLst>
              <a:path w="69" h="63">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3" name="Freeform 334"/>
          <p:cNvSpPr>
            <a:spLocks/>
          </p:cNvSpPr>
          <p:nvPr/>
        </p:nvSpPr>
        <p:spPr bwMode="auto">
          <a:xfrm>
            <a:off x="6958329" y="4891385"/>
            <a:ext cx="225155" cy="200775"/>
          </a:xfrm>
          <a:custGeom>
            <a:avLst/>
            <a:gdLst/>
            <a:ahLst/>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4" name="Freeform 335"/>
          <p:cNvSpPr>
            <a:spLocks/>
          </p:cNvSpPr>
          <p:nvPr/>
        </p:nvSpPr>
        <p:spPr bwMode="auto">
          <a:xfrm>
            <a:off x="6958329" y="5082822"/>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5" name="Freeform 336"/>
          <p:cNvSpPr>
            <a:spLocks/>
          </p:cNvSpPr>
          <p:nvPr/>
        </p:nvSpPr>
        <p:spPr bwMode="auto">
          <a:xfrm>
            <a:off x="6151525" y="4891385"/>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6" name="Freeform 337"/>
          <p:cNvSpPr>
            <a:spLocks/>
          </p:cNvSpPr>
          <p:nvPr/>
        </p:nvSpPr>
        <p:spPr bwMode="auto">
          <a:xfrm>
            <a:off x="6151525" y="5082822"/>
            <a:ext cx="225155" cy="200775"/>
          </a:xfrm>
          <a:custGeom>
            <a:avLst/>
            <a:gdLst/>
            <a:ahLst/>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7" name="Freeform 338"/>
          <p:cNvSpPr>
            <a:spLocks/>
          </p:cNvSpPr>
          <p:nvPr/>
        </p:nvSpPr>
        <p:spPr bwMode="auto">
          <a:xfrm>
            <a:off x="8581325" y="4886718"/>
            <a:ext cx="234536" cy="210113"/>
          </a:xfrm>
          <a:custGeom>
            <a:avLst/>
            <a:gdLst/>
            <a:ahLst/>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l="0" t="0" r="r" b="b"/>
            <a:pathLst>
              <a:path w="149" h="135">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8" name="Freeform 339"/>
          <p:cNvSpPr>
            <a:spLocks/>
          </p:cNvSpPr>
          <p:nvPr/>
        </p:nvSpPr>
        <p:spPr bwMode="auto">
          <a:xfrm>
            <a:off x="8581325" y="5078152"/>
            <a:ext cx="234536" cy="210113"/>
          </a:xfrm>
          <a:custGeom>
            <a:avLst/>
            <a:gdLst/>
            <a:ahLst/>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l="0" t="0" r="r" b="b"/>
            <a:pathLst>
              <a:path w="149" h="135">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59" name="Freeform 340"/>
          <p:cNvSpPr>
            <a:spLocks/>
          </p:cNvSpPr>
          <p:nvPr/>
        </p:nvSpPr>
        <p:spPr bwMode="auto">
          <a:xfrm>
            <a:off x="7760447" y="4886718"/>
            <a:ext cx="234536" cy="210113"/>
          </a:xfrm>
          <a:custGeom>
            <a:avLst/>
            <a:gdLst/>
            <a:ahLst/>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l="0" t="0" r="r" b="b"/>
            <a:pathLst>
              <a:path w="149" h="135">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0" name="Freeform 341"/>
          <p:cNvSpPr>
            <a:spLocks/>
          </p:cNvSpPr>
          <p:nvPr/>
        </p:nvSpPr>
        <p:spPr bwMode="auto">
          <a:xfrm>
            <a:off x="7760447" y="5078152"/>
            <a:ext cx="234536" cy="210113"/>
          </a:xfrm>
          <a:custGeom>
            <a:avLst/>
            <a:gdLst/>
            <a:ahLst/>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l="0" t="0" r="r" b="b"/>
            <a:pathLst>
              <a:path w="149" h="135">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1" name="Freeform 342"/>
          <p:cNvSpPr>
            <a:spLocks/>
          </p:cNvSpPr>
          <p:nvPr/>
        </p:nvSpPr>
        <p:spPr bwMode="auto">
          <a:xfrm>
            <a:off x="11137778" y="4148991"/>
            <a:ext cx="84433" cy="84045"/>
          </a:xfrm>
          <a:custGeom>
            <a:avLst/>
            <a:gdLst/>
            <a:ahLst/>
            <a:cxnLst>
              <a:cxn ang="0">
                <a:pos x="54" y="54"/>
              </a:cxn>
              <a:cxn ang="0">
                <a:pos x="0" y="54"/>
              </a:cxn>
              <a:cxn ang="0">
                <a:pos x="0" y="0"/>
              </a:cxn>
              <a:cxn ang="0">
                <a:pos x="9" y="0"/>
              </a:cxn>
              <a:cxn ang="0">
                <a:pos x="9" y="44"/>
              </a:cxn>
              <a:cxn ang="0">
                <a:pos x="54" y="44"/>
              </a:cxn>
              <a:cxn ang="0">
                <a:pos x="54" y="54"/>
              </a:cxn>
            </a:cxnLst>
            <a:rect l="0" t="0" r="r" b="b"/>
            <a:pathLst>
              <a:path w="54" h="54">
                <a:moveTo>
                  <a:pt x="54" y="54"/>
                </a:moveTo>
                <a:lnTo>
                  <a:pt x="0" y="54"/>
                </a:lnTo>
                <a:lnTo>
                  <a:pt x="0" y="0"/>
                </a:lnTo>
                <a:lnTo>
                  <a:pt x="9" y="0"/>
                </a:lnTo>
                <a:lnTo>
                  <a:pt x="9" y="44"/>
                </a:lnTo>
                <a:lnTo>
                  <a:pt x="54" y="44"/>
                </a:lnTo>
                <a:lnTo>
                  <a:pt x="54" y="5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2" name="Freeform 343"/>
          <p:cNvSpPr>
            <a:spLocks noEditPoints="1"/>
          </p:cNvSpPr>
          <p:nvPr/>
        </p:nvSpPr>
        <p:spPr bwMode="auto">
          <a:xfrm>
            <a:off x="10987674" y="4139652"/>
            <a:ext cx="243919" cy="336179"/>
          </a:xfrm>
          <a:custGeom>
            <a:avLst/>
            <a:gdLst/>
            <a:ahLst/>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l="0" t="0" r="r" b="b"/>
            <a:pathLst>
              <a:path w="155" h="218">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3" name="Freeform 344"/>
          <p:cNvSpPr>
            <a:spLocks/>
          </p:cNvSpPr>
          <p:nvPr/>
        </p:nvSpPr>
        <p:spPr bwMode="auto">
          <a:xfrm>
            <a:off x="11189374" y="4092960"/>
            <a:ext cx="84433" cy="84045"/>
          </a:xfrm>
          <a:custGeom>
            <a:avLst/>
            <a:gdLst/>
            <a:ahLst/>
            <a:cxnLst>
              <a:cxn ang="0">
                <a:pos x="54" y="54"/>
              </a:cxn>
              <a:cxn ang="0">
                <a:pos x="0" y="54"/>
              </a:cxn>
              <a:cxn ang="0">
                <a:pos x="0" y="0"/>
              </a:cxn>
              <a:cxn ang="0">
                <a:pos x="10" y="0"/>
              </a:cxn>
              <a:cxn ang="0">
                <a:pos x="10" y="44"/>
              </a:cxn>
              <a:cxn ang="0">
                <a:pos x="54" y="44"/>
              </a:cxn>
              <a:cxn ang="0">
                <a:pos x="54" y="54"/>
              </a:cxn>
            </a:cxnLst>
            <a:rect l="0" t="0" r="r" b="b"/>
            <a:pathLst>
              <a:path w="54" h="54">
                <a:moveTo>
                  <a:pt x="54" y="54"/>
                </a:moveTo>
                <a:lnTo>
                  <a:pt x="0" y="54"/>
                </a:lnTo>
                <a:lnTo>
                  <a:pt x="0" y="0"/>
                </a:lnTo>
                <a:lnTo>
                  <a:pt x="10" y="0"/>
                </a:lnTo>
                <a:lnTo>
                  <a:pt x="10" y="44"/>
                </a:lnTo>
                <a:lnTo>
                  <a:pt x="54" y="44"/>
                </a:lnTo>
                <a:lnTo>
                  <a:pt x="54" y="5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4" name="Freeform 345"/>
          <p:cNvSpPr>
            <a:spLocks/>
          </p:cNvSpPr>
          <p:nvPr/>
        </p:nvSpPr>
        <p:spPr bwMode="auto">
          <a:xfrm>
            <a:off x="11039271" y="4083624"/>
            <a:ext cx="243919" cy="340849"/>
          </a:xfrm>
          <a:custGeom>
            <a:avLst/>
            <a:gdLst/>
            <a:ahLst/>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l="0" t="0" r="r" b="b"/>
            <a:pathLst>
              <a:path w="156" h="218">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5" name="Freeform 346"/>
          <p:cNvSpPr>
            <a:spLocks noEditPoints="1"/>
          </p:cNvSpPr>
          <p:nvPr/>
        </p:nvSpPr>
        <p:spPr bwMode="auto">
          <a:xfrm>
            <a:off x="10373185" y="4092962"/>
            <a:ext cx="126651" cy="112060"/>
          </a:xfrm>
          <a:custGeom>
            <a:avLst/>
            <a:gdLst/>
            <a:ahLst/>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l="0" t="0" r="r" b="b"/>
            <a:pathLst>
              <a:path w="80" h="72">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6" name="Freeform 347"/>
          <p:cNvSpPr>
            <a:spLocks noEditPoints="1"/>
          </p:cNvSpPr>
          <p:nvPr/>
        </p:nvSpPr>
        <p:spPr bwMode="auto">
          <a:xfrm>
            <a:off x="10133960" y="4092962"/>
            <a:ext cx="126651" cy="112060"/>
          </a:xfrm>
          <a:custGeom>
            <a:avLst/>
            <a:gdLst/>
            <a:ahLst/>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l="0" t="0" r="r" b="b"/>
            <a:pathLst>
              <a:path w="79" h="72">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7" name="Freeform 348"/>
          <p:cNvSpPr>
            <a:spLocks/>
          </p:cNvSpPr>
          <p:nvPr/>
        </p:nvSpPr>
        <p:spPr bwMode="auto">
          <a:xfrm>
            <a:off x="10171485" y="4419801"/>
            <a:ext cx="46907" cy="51363"/>
          </a:xfrm>
          <a:custGeom>
            <a:avLst/>
            <a:gdLst/>
            <a:ahLst/>
            <a:cxnLst>
              <a:cxn ang="0">
                <a:pos x="5" y="31"/>
              </a:cxn>
              <a:cxn ang="0">
                <a:pos x="0" y="26"/>
              </a:cxn>
              <a:cxn ang="0">
                <a:pos x="25" y="0"/>
              </a:cxn>
              <a:cxn ang="0">
                <a:pos x="31" y="7"/>
              </a:cxn>
              <a:cxn ang="0">
                <a:pos x="5" y="31"/>
              </a:cxn>
            </a:cxnLst>
            <a:rect l="0" t="0" r="r" b="b"/>
            <a:pathLst>
              <a:path w="31" h="31">
                <a:moveTo>
                  <a:pt x="5" y="31"/>
                </a:moveTo>
                <a:lnTo>
                  <a:pt x="0" y="26"/>
                </a:lnTo>
                <a:lnTo>
                  <a:pt x="25" y="0"/>
                </a:lnTo>
                <a:lnTo>
                  <a:pt x="31" y="7"/>
                </a:lnTo>
                <a:lnTo>
                  <a:pt x="5" y="3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8" name="Freeform 349"/>
          <p:cNvSpPr>
            <a:spLocks/>
          </p:cNvSpPr>
          <p:nvPr/>
        </p:nvSpPr>
        <p:spPr bwMode="auto">
          <a:xfrm>
            <a:off x="10410711" y="4419801"/>
            <a:ext cx="51600" cy="51363"/>
          </a:xfrm>
          <a:custGeom>
            <a:avLst/>
            <a:gdLst/>
            <a:ahLst/>
            <a:cxnLst>
              <a:cxn ang="0">
                <a:pos x="26" y="33"/>
              </a:cxn>
              <a:cxn ang="0">
                <a:pos x="0" y="7"/>
              </a:cxn>
              <a:cxn ang="0">
                <a:pos x="6" y="0"/>
              </a:cxn>
              <a:cxn ang="0">
                <a:pos x="33" y="27"/>
              </a:cxn>
              <a:cxn ang="0">
                <a:pos x="26" y="33"/>
              </a:cxn>
            </a:cxnLst>
            <a:rect l="0" t="0" r="r" b="b"/>
            <a:pathLst>
              <a:path w="33" h="33">
                <a:moveTo>
                  <a:pt x="26" y="33"/>
                </a:moveTo>
                <a:lnTo>
                  <a:pt x="0" y="7"/>
                </a:lnTo>
                <a:lnTo>
                  <a:pt x="6" y="0"/>
                </a:lnTo>
                <a:lnTo>
                  <a:pt x="33" y="27"/>
                </a:lnTo>
                <a:lnTo>
                  <a:pt x="26" y="3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69" name="Freeform 350"/>
          <p:cNvSpPr>
            <a:spLocks noEditPoints="1"/>
          </p:cNvSpPr>
          <p:nvPr/>
        </p:nvSpPr>
        <p:spPr bwMode="auto">
          <a:xfrm>
            <a:off x="10138648" y="4120975"/>
            <a:ext cx="356496" cy="350188"/>
          </a:xfrm>
          <a:custGeom>
            <a:avLst/>
            <a:gdLst/>
            <a:ahLst/>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l="0" t="0" r="r" b="b"/>
            <a:pathLst>
              <a:path w="227" h="227">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0" name="Freeform 351"/>
          <p:cNvSpPr>
            <a:spLocks/>
          </p:cNvSpPr>
          <p:nvPr/>
        </p:nvSpPr>
        <p:spPr bwMode="auto">
          <a:xfrm>
            <a:off x="10213702" y="4172333"/>
            <a:ext cx="112577" cy="140075"/>
          </a:xfrm>
          <a:custGeom>
            <a:avLst/>
            <a:gdLst/>
            <a:ahLst/>
            <a:cxnLst>
              <a:cxn ang="0">
                <a:pos x="71" y="89"/>
              </a:cxn>
              <a:cxn ang="0">
                <a:pos x="0" y="89"/>
              </a:cxn>
              <a:cxn ang="0">
                <a:pos x="0" y="81"/>
              </a:cxn>
              <a:cxn ang="0">
                <a:pos x="63" y="81"/>
              </a:cxn>
              <a:cxn ang="0">
                <a:pos x="63" y="0"/>
              </a:cxn>
              <a:cxn ang="0">
                <a:pos x="71" y="0"/>
              </a:cxn>
              <a:cxn ang="0">
                <a:pos x="71" y="89"/>
              </a:cxn>
            </a:cxnLst>
            <a:rect l="0" t="0" r="r" b="b"/>
            <a:pathLst>
              <a:path w="71" h="89">
                <a:moveTo>
                  <a:pt x="71" y="89"/>
                </a:moveTo>
                <a:lnTo>
                  <a:pt x="0" y="89"/>
                </a:lnTo>
                <a:lnTo>
                  <a:pt x="0" y="81"/>
                </a:lnTo>
                <a:lnTo>
                  <a:pt x="63" y="81"/>
                </a:lnTo>
                <a:lnTo>
                  <a:pt x="63" y="0"/>
                </a:lnTo>
                <a:lnTo>
                  <a:pt x="71" y="0"/>
                </a:lnTo>
                <a:lnTo>
                  <a:pt x="71" y="8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1" name="Freeform 352"/>
          <p:cNvSpPr>
            <a:spLocks/>
          </p:cNvSpPr>
          <p:nvPr/>
        </p:nvSpPr>
        <p:spPr bwMode="auto">
          <a:xfrm>
            <a:off x="9341225" y="4125644"/>
            <a:ext cx="347115" cy="345517"/>
          </a:xfrm>
          <a:custGeom>
            <a:avLst/>
            <a:gdLst/>
            <a:ahLst/>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l="0" t="0" r="r" b="b"/>
            <a:pathLst>
              <a:path w="223" h="222">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2" name="Freeform 353"/>
          <p:cNvSpPr>
            <a:spLocks/>
          </p:cNvSpPr>
          <p:nvPr/>
        </p:nvSpPr>
        <p:spPr bwMode="auto">
          <a:xfrm>
            <a:off x="9439730" y="4083623"/>
            <a:ext cx="75052" cy="93383"/>
          </a:xfrm>
          <a:custGeom>
            <a:avLst/>
            <a:gdLst/>
            <a:ahLst/>
            <a:cxnLst>
              <a:cxn ang="0">
                <a:pos x="50" y="58"/>
              </a:cxn>
              <a:cxn ang="0">
                <a:pos x="0" y="30"/>
              </a:cxn>
              <a:cxn ang="0">
                <a:pos x="50" y="0"/>
              </a:cxn>
              <a:cxn ang="0">
                <a:pos x="50" y="58"/>
              </a:cxn>
            </a:cxnLst>
            <a:rect l="0" t="0" r="r" b="b"/>
            <a:pathLst>
              <a:path w="50" h="58">
                <a:moveTo>
                  <a:pt x="50" y="58"/>
                </a:moveTo>
                <a:lnTo>
                  <a:pt x="0" y="30"/>
                </a:lnTo>
                <a:lnTo>
                  <a:pt x="50" y="0"/>
                </a:lnTo>
                <a:lnTo>
                  <a:pt x="50" y="5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3" name="Freeform 354"/>
          <p:cNvSpPr>
            <a:spLocks/>
          </p:cNvSpPr>
          <p:nvPr/>
        </p:nvSpPr>
        <p:spPr bwMode="auto">
          <a:xfrm>
            <a:off x="9500711" y="4219028"/>
            <a:ext cx="89125" cy="168089"/>
          </a:xfrm>
          <a:custGeom>
            <a:avLst/>
            <a:gdLst/>
            <a:ahLst/>
            <a:cxnLst>
              <a:cxn ang="0">
                <a:pos x="51" y="108"/>
              </a:cxn>
              <a:cxn ang="0">
                <a:pos x="0" y="58"/>
              </a:cxn>
              <a:cxn ang="0">
                <a:pos x="0" y="0"/>
              </a:cxn>
              <a:cxn ang="0">
                <a:pos x="8" y="0"/>
              </a:cxn>
              <a:cxn ang="0">
                <a:pos x="8" y="56"/>
              </a:cxn>
              <a:cxn ang="0">
                <a:pos x="56" y="103"/>
              </a:cxn>
              <a:cxn ang="0">
                <a:pos x="51" y="108"/>
              </a:cxn>
            </a:cxnLst>
            <a:rect l="0" t="0" r="r" b="b"/>
            <a:pathLst>
              <a:path w="56" h="108">
                <a:moveTo>
                  <a:pt x="51" y="108"/>
                </a:moveTo>
                <a:lnTo>
                  <a:pt x="0" y="58"/>
                </a:lnTo>
                <a:lnTo>
                  <a:pt x="0" y="0"/>
                </a:lnTo>
                <a:lnTo>
                  <a:pt x="8" y="0"/>
                </a:lnTo>
                <a:lnTo>
                  <a:pt x="8" y="56"/>
                </a:lnTo>
                <a:lnTo>
                  <a:pt x="56" y="103"/>
                </a:lnTo>
                <a:lnTo>
                  <a:pt x="51" y="10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4" name="Freeform 355"/>
          <p:cNvSpPr>
            <a:spLocks noEditPoints="1"/>
          </p:cNvSpPr>
          <p:nvPr/>
        </p:nvSpPr>
        <p:spPr bwMode="auto">
          <a:xfrm>
            <a:off x="8510963" y="4083623"/>
            <a:ext cx="384640" cy="387541"/>
          </a:xfrm>
          <a:custGeom>
            <a:avLst/>
            <a:gdLst/>
            <a:ahLst/>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l="0" t="0" r="r" b="b"/>
            <a:pathLst>
              <a:path w="247" h="249">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5" name="Freeform 356"/>
          <p:cNvSpPr>
            <a:spLocks/>
          </p:cNvSpPr>
          <p:nvPr/>
        </p:nvSpPr>
        <p:spPr bwMode="auto">
          <a:xfrm>
            <a:off x="8567254" y="4144320"/>
            <a:ext cx="272063" cy="270811"/>
          </a:xfrm>
          <a:custGeom>
            <a:avLst/>
            <a:gdLst/>
            <a:ahLst/>
            <a:cxnLst>
              <a:cxn ang="0">
                <a:pos x="169" y="175"/>
              </a:cxn>
              <a:cxn ang="0">
                <a:pos x="0" y="5"/>
              </a:cxn>
              <a:cxn ang="0">
                <a:pos x="6" y="0"/>
              </a:cxn>
              <a:cxn ang="0">
                <a:pos x="175" y="169"/>
              </a:cxn>
              <a:cxn ang="0">
                <a:pos x="169" y="175"/>
              </a:cxn>
            </a:cxnLst>
            <a:rect l="0" t="0" r="r" b="b"/>
            <a:pathLst>
              <a:path w="175" h="175">
                <a:moveTo>
                  <a:pt x="169" y="175"/>
                </a:moveTo>
                <a:lnTo>
                  <a:pt x="0" y="5"/>
                </a:lnTo>
                <a:lnTo>
                  <a:pt x="6" y="0"/>
                </a:lnTo>
                <a:lnTo>
                  <a:pt x="175" y="169"/>
                </a:lnTo>
                <a:lnTo>
                  <a:pt x="169" y="17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6" name="Freeform 357"/>
          <p:cNvSpPr>
            <a:spLocks noEditPoints="1"/>
          </p:cNvSpPr>
          <p:nvPr/>
        </p:nvSpPr>
        <p:spPr bwMode="auto">
          <a:xfrm>
            <a:off x="3651361" y="4172335"/>
            <a:ext cx="375259" cy="228789"/>
          </a:xfrm>
          <a:custGeom>
            <a:avLst/>
            <a:gdLst/>
            <a:ahLst/>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l="0" t="0" r="r" b="b"/>
            <a:pathLst>
              <a:path w="241" h="147">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7" name="Freeform 358"/>
          <p:cNvSpPr>
            <a:spLocks noEditPoints="1"/>
          </p:cNvSpPr>
          <p:nvPr/>
        </p:nvSpPr>
        <p:spPr bwMode="auto">
          <a:xfrm>
            <a:off x="3754561" y="4205021"/>
            <a:ext cx="173559" cy="168089"/>
          </a:xfrm>
          <a:custGeom>
            <a:avLst/>
            <a:gdLst/>
            <a:ahLst/>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l="0" t="0" r="r" b="b"/>
            <a:pathLst>
              <a:path w="110" h="109">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8" name="Freeform 359"/>
          <p:cNvSpPr>
            <a:spLocks/>
          </p:cNvSpPr>
          <p:nvPr/>
        </p:nvSpPr>
        <p:spPr bwMode="auto">
          <a:xfrm>
            <a:off x="4495695" y="4270389"/>
            <a:ext cx="295517" cy="200775"/>
          </a:xfrm>
          <a:custGeom>
            <a:avLst/>
            <a:gdLst/>
            <a:ahLst/>
            <a:cxnLst>
              <a:cxn ang="0">
                <a:pos x="189" y="129"/>
              </a:cxn>
              <a:cxn ang="0">
                <a:pos x="0" y="129"/>
              </a:cxn>
              <a:cxn ang="0">
                <a:pos x="0" y="0"/>
              </a:cxn>
              <a:cxn ang="0">
                <a:pos x="10" y="0"/>
              </a:cxn>
              <a:cxn ang="0">
                <a:pos x="10" y="120"/>
              </a:cxn>
              <a:cxn ang="0">
                <a:pos x="181" y="120"/>
              </a:cxn>
              <a:cxn ang="0">
                <a:pos x="181" y="0"/>
              </a:cxn>
              <a:cxn ang="0">
                <a:pos x="189" y="0"/>
              </a:cxn>
              <a:cxn ang="0">
                <a:pos x="189" y="129"/>
              </a:cxn>
            </a:cxnLst>
            <a:rect l="0" t="0" r="r" b="b"/>
            <a:pathLst>
              <a:path w="189" h="129">
                <a:moveTo>
                  <a:pt x="189" y="129"/>
                </a:moveTo>
                <a:lnTo>
                  <a:pt x="0" y="129"/>
                </a:lnTo>
                <a:lnTo>
                  <a:pt x="0" y="0"/>
                </a:lnTo>
                <a:lnTo>
                  <a:pt x="10" y="0"/>
                </a:lnTo>
                <a:lnTo>
                  <a:pt x="10" y="120"/>
                </a:lnTo>
                <a:lnTo>
                  <a:pt x="181" y="120"/>
                </a:lnTo>
                <a:lnTo>
                  <a:pt x="181" y="0"/>
                </a:lnTo>
                <a:lnTo>
                  <a:pt x="189" y="0"/>
                </a:lnTo>
                <a:lnTo>
                  <a:pt x="189" y="1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79" name="Freeform 360"/>
          <p:cNvSpPr>
            <a:spLocks/>
          </p:cNvSpPr>
          <p:nvPr/>
        </p:nvSpPr>
        <p:spPr bwMode="auto">
          <a:xfrm>
            <a:off x="4448787" y="4083623"/>
            <a:ext cx="389332" cy="200775"/>
          </a:xfrm>
          <a:custGeom>
            <a:avLst/>
            <a:gdLst/>
            <a:ahLst/>
            <a:cxnLst>
              <a:cxn ang="0">
                <a:pos x="6" y="128"/>
              </a:cxn>
              <a:cxn ang="0">
                <a:pos x="0" y="123"/>
              </a:cxn>
              <a:cxn ang="0">
                <a:pos x="124" y="0"/>
              </a:cxn>
              <a:cxn ang="0">
                <a:pos x="248" y="123"/>
              </a:cxn>
              <a:cxn ang="0">
                <a:pos x="243" y="128"/>
              </a:cxn>
              <a:cxn ang="0">
                <a:pos x="124" y="12"/>
              </a:cxn>
              <a:cxn ang="0">
                <a:pos x="6" y="128"/>
              </a:cxn>
            </a:cxnLst>
            <a:rect l="0" t="0" r="r" b="b"/>
            <a:pathLst>
              <a:path w="248" h="128">
                <a:moveTo>
                  <a:pt x="6" y="128"/>
                </a:moveTo>
                <a:lnTo>
                  <a:pt x="0" y="123"/>
                </a:lnTo>
                <a:lnTo>
                  <a:pt x="124" y="0"/>
                </a:lnTo>
                <a:lnTo>
                  <a:pt x="248" y="123"/>
                </a:lnTo>
                <a:lnTo>
                  <a:pt x="243" y="128"/>
                </a:lnTo>
                <a:lnTo>
                  <a:pt x="124" y="12"/>
                </a:lnTo>
                <a:lnTo>
                  <a:pt x="6" y="12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0" name="Freeform 361"/>
          <p:cNvSpPr>
            <a:spLocks/>
          </p:cNvSpPr>
          <p:nvPr/>
        </p:nvSpPr>
        <p:spPr bwMode="auto">
          <a:xfrm>
            <a:off x="4584816" y="4289064"/>
            <a:ext cx="117269" cy="172760"/>
          </a:xfrm>
          <a:custGeom>
            <a:avLst/>
            <a:gdLst/>
            <a:ahLst/>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l="0" t="0" r="r" b="b"/>
            <a:pathLst>
              <a:path w="76" h="113">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1" name="Freeform 362"/>
          <p:cNvSpPr>
            <a:spLocks/>
          </p:cNvSpPr>
          <p:nvPr/>
        </p:nvSpPr>
        <p:spPr bwMode="auto">
          <a:xfrm>
            <a:off x="5410390" y="4335756"/>
            <a:ext cx="65671" cy="65368"/>
          </a:xfrm>
          <a:custGeom>
            <a:avLst/>
            <a:gdLst/>
            <a:ahLst/>
            <a:cxnLst>
              <a:cxn ang="0">
                <a:pos x="37" y="44"/>
              </a:cxn>
              <a:cxn ang="0">
                <a:pos x="0" y="5"/>
              </a:cxn>
              <a:cxn ang="0">
                <a:pos x="5" y="0"/>
              </a:cxn>
              <a:cxn ang="0">
                <a:pos x="44" y="38"/>
              </a:cxn>
              <a:cxn ang="0">
                <a:pos x="37" y="44"/>
              </a:cxn>
            </a:cxnLst>
            <a:rect l="0" t="0" r="r" b="b"/>
            <a:pathLst>
              <a:path w="44" h="44">
                <a:moveTo>
                  <a:pt x="37" y="44"/>
                </a:moveTo>
                <a:lnTo>
                  <a:pt x="0" y="5"/>
                </a:lnTo>
                <a:lnTo>
                  <a:pt x="5" y="0"/>
                </a:lnTo>
                <a:lnTo>
                  <a:pt x="44" y="38"/>
                </a:lnTo>
                <a:lnTo>
                  <a:pt x="37" y="4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2" name="Freeform 363"/>
          <p:cNvSpPr>
            <a:spLocks noEditPoints="1"/>
          </p:cNvSpPr>
          <p:nvPr/>
        </p:nvSpPr>
        <p:spPr bwMode="auto">
          <a:xfrm>
            <a:off x="5344719" y="4191012"/>
            <a:ext cx="60981" cy="56029"/>
          </a:xfrm>
          <a:custGeom>
            <a:avLst/>
            <a:gdLst/>
            <a:ahLst/>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l="0" t="0" r="r" b="b"/>
            <a:pathLst>
              <a:path w="37" h="35">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3" name="Rectangle 364"/>
          <p:cNvSpPr>
            <a:spLocks noChangeArrowheads="1"/>
          </p:cNvSpPr>
          <p:nvPr/>
        </p:nvSpPr>
        <p:spPr bwMode="auto">
          <a:xfrm>
            <a:off x="5649616" y="4382449"/>
            <a:ext cx="14073" cy="37353"/>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4" name="Rectangle 365"/>
          <p:cNvSpPr>
            <a:spLocks noChangeArrowheads="1"/>
          </p:cNvSpPr>
          <p:nvPr/>
        </p:nvSpPr>
        <p:spPr bwMode="auto">
          <a:xfrm>
            <a:off x="5264976" y="4396453"/>
            <a:ext cx="14073" cy="2334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5" name="Freeform 366"/>
          <p:cNvSpPr>
            <a:spLocks noEditPoints="1"/>
          </p:cNvSpPr>
          <p:nvPr/>
        </p:nvSpPr>
        <p:spPr bwMode="auto">
          <a:xfrm>
            <a:off x="5264976" y="4162997"/>
            <a:ext cx="398713" cy="252135"/>
          </a:xfrm>
          <a:custGeom>
            <a:avLst/>
            <a:gdLst/>
            <a:ahLst/>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l="0" t="0" r="r" b="b"/>
            <a:pathLst>
              <a:path w="255" h="162">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6" name="Freeform 367"/>
          <p:cNvSpPr>
            <a:spLocks noEditPoints="1"/>
          </p:cNvSpPr>
          <p:nvPr/>
        </p:nvSpPr>
        <p:spPr bwMode="auto">
          <a:xfrm>
            <a:off x="5264976" y="4228364"/>
            <a:ext cx="398713" cy="196104"/>
          </a:xfrm>
          <a:custGeom>
            <a:avLst/>
            <a:gdLst/>
            <a:ahLst/>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l="0" t="0" r="r" b="b"/>
            <a:pathLst>
              <a:path w="255" h="128">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7" name="Freeform 368"/>
          <p:cNvSpPr>
            <a:spLocks/>
          </p:cNvSpPr>
          <p:nvPr/>
        </p:nvSpPr>
        <p:spPr bwMode="auto">
          <a:xfrm>
            <a:off x="6423587" y="4092960"/>
            <a:ext cx="37525" cy="32685"/>
          </a:xfrm>
          <a:custGeom>
            <a:avLst/>
            <a:gdLst/>
            <a:ahLst/>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l="0" t="0" r="r" b="b"/>
            <a:pathLst>
              <a:path w="22" h="23">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8" name="Freeform 369"/>
          <p:cNvSpPr>
            <a:spLocks noEditPoints="1"/>
          </p:cNvSpPr>
          <p:nvPr/>
        </p:nvSpPr>
        <p:spPr bwMode="auto">
          <a:xfrm>
            <a:off x="6203121" y="4102299"/>
            <a:ext cx="248611" cy="242796"/>
          </a:xfrm>
          <a:custGeom>
            <a:avLst/>
            <a:gdLst/>
            <a:ahLst/>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l="0" t="0" r="r" b="b"/>
            <a:pathLst>
              <a:path w="158" h="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89" name="Freeform 370"/>
          <p:cNvSpPr>
            <a:spLocks/>
          </p:cNvSpPr>
          <p:nvPr/>
        </p:nvSpPr>
        <p:spPr bwMode="auto">
          <a:xfrm>
            <a:off x="6217195" y="4298405"/>
            <a:ext cx="37525" cy="37353"/>
          </a:xfrm>
          <a:custGeom>
            <a:avLst/>
            <a:gdLst/>
            <a:ahLst/>
            <a:cxnLst>
              <a:cxn ang="0">
                <a:pos x="23" y="14"/>
              </a:cxn>
              <a:cxn ang="0">
                <a:pos x="0" y="23"/>
              </a:cxn>
              <a:cxn ang="0">
                <a:pos x="0" y="23"/>
              </a:cxn>
              <a:cxn ang="0">
                <a:pos x="9" y="0"/>
              </a:cxn>
              <a:cxn ang="0">
                <a:pos x="23" y="14"/>
              </a:cxn>
            </a:cxnLst>
            <a:rect l="0" t="0" r="r" b="b"/>
            <a:pathLst>
              <a:path w="23" h="23">
                <a:moveTo>
                  <a:pt x="23" y="14"/>
                </a:moveTo>
                <a:lnTo>
                  <a:pt x="0" y="23"/>
                </a:lnTo>
                <a:lnTo>
                  <a:pt x="0" y="23"/>
                </a:lnTo>
                <a:lnTo>
                  <a:pt x="9" y="0"/>
                </a:lnTo>
                <a:lnTo>
                  <a:pt x="23" y="1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0" name="Freeform 371"/>
          <p:cNvSpPr>
            <a:spLocks/>
          </p:cNvSpPr>
          <p:nvPr/>
        </p:nvSpPr>
        <p:spPr bwMode="auto">
          <a:xfrm>
            <a:off x="6076472" y="4177006"/>
            <a:ext cx="295517" cy="294159"/>
          </a:xfrm>
          <a:custGeom>
            <a:avLst/>
            <a:gdLst/>
            <a:ahLst/>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l="0" t="0" r="r" b="b"/>
            <a:pathLst>
              <a:path w="189" h="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1" name="Freeform 372"/>
          <p:cNvSpPr>
            <a:spLocks noEditPoints="1"/>
          </p:cNvSpPr>
          <p:nvPr/>
        </p:nvSpPr>
        <p:spPr bwMode="auto">
          <a:xfrm>
            <a:off x="7014621" y="4092960"/>
            <a:ext cx="121959" cy="280149"/>
          </a:xfrm>
          <a:custGeom>
            <a:avLst/>
            <a:gdLst/>
            <a:ahLst/>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l="0" t="0" r="r" b="b"/>
            <a:pathLst>
              <a:path w="76" h="178">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2" name="Freeform 373"/>
          <p:cNvSpPr>
            <a:spLocks/>
          </p:cNvSpPr>
          <p:nvPr/>
        </p:nvSpPr>
        <p:spPr bwMode="auto">
          <a:xfrm>
            <a:off x="6986473" y="4233033"/>
            <a:ext cx="178248" cy="172760"/>
          </a:xfrm>
          <a:custGeom>
            <a:avLst/>
            <a:gdLst/>
            <a:ahLst/>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l="0" t="0" r="r" b="b"/>
            <a:pathLst>
              <a:path w="115" h="111">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3" name="Rectangle 374"/>
          <p:cNvSpPr>
            <a:spLocks noChangeArrowheads="1"/>
          </p:cNvSpPr>
          <p:nvPr/>
        </p:nvSpPr>
        <p:spPr bwMode="auto">
          <a:xfrm>
            <a:off x="7024002" y="4457153"/>
            <a:ext cx="103196"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4" name="Rectangle 375"/>
          <p:cNvSpPr>
            <a:spLocks noChangeArrowheads="1"/>
          </p:cNvSpPr>
          <p:nvPr/>
        </p:nvSpPr>
        <p:spPr bwMode="auto">
          <a:xfrm>
            <a:off x="7070908" y="4401126"/>
            <a:ext cx="9381" cy="60700"/>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5" name="Freeform 376"/>
          <p:cNvSpPr>
            <a:spLocks/>
          </p:cNvSpPr>
          <p:nvPr/>
        </p:nvSpPr>
        <p:spPr bwMode="auto">
          <a:xfrm>
            <a:off x="7690085" y="4083623"/>
            <a:ext cx="375259" cy="373532"/>
          </a:xfrm>
          <a:custGeom>
            <a:avLst/>
            <a:gdLst/>
            <a:ahLst/>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l="0" t="0" r="r" b="b"/>
            <a:pathLst>
              <a:path w="239" h="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6" name="Freeform 377"/>
          <p:cNvSpPr>
            <a:spLocks/>
          </p:cNvSpPr>
          <p:nvPr/>
        </p:nvSpPr>
        <p:spPr bwMode="auto">
          <a:xfrm>
            <a:off x="8009053" y="4223698"/>
            <a:ext cx="79744" cy="70039"/>
          </a:xfrm>
          <a:custGeom>
            <a:avLst/>
            <a:gdLst/>
            <a:ahLst/>
            <a:cxnLst>
              <a:cxn ang="0">
                <a:pos x="0" y="0"/>
              </a:cxn>
              <a:cxn ang="0">
                <a:pos x="27" y="47"/>
              </a:cxn>
              <a:cxn ang="0">
                <a:pos x="52" y="0"/>
              </a:cxn>
              <a:cxn ang="0">
                <a:pos x="0" y="0"/>
              </a:cxn>
            </a:cxnLst>
            <a:rect l="0" t="0" r="r" b="b"/>
            <a:pathLst>
              <a:path w="52" h="47">
                <a:moveTo>
                  <a:pt x="0" y="0"/>
                </a:moveTo>
                <a:lnTo>
                  <a:pt x="27" y="47"/>
                </a:lnTo>
                <a:lnTo>
                  <a:pt x="52" y="0"/>
                </a:lnTo>
                <a:lnTo>
                  <a:pt x="0" y="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7" name="Freeform 378"/>
          <p:cNvSpPr>
            <a:spLocks noEditPoints="1"/>
          </p:cNvSpPr>
          <p:nvPr/>
        </p:nvSpPr>
        <p:spPr bwMode="auto">
          <a:xfrm>
            <a:off x="7826117" y="4181672"/>
            <a:ext cx="98507" cy="84045"/>
          </a:xfrm>
          <a:custGeom>
            <a:avLst/>
            <a:gdLst/>
            <a:ahLst/>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l="0" t="0" r="r" b="b"/>
            <a:pathLst>
              <a:path w="64" h="5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8" name="Freeform 379"/>
          <p:cNvSpPr>
            <a:spLocks noEditPoints="1"/>
          </p:cNvSpPr>
          <p:nvPr/>
        </p:nvSpPr>
        <p:spPr bwMode="auto">
          <a:xfrm>
            <a:off x="7802663" y="4251711"/>
            <a:ext cx="145415" cy="107392"/>
          </a:xfrm>
          <a:custGeom>
            <a:avLst/>
            <a:gdLst/>
            <a:ahLst/>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l="0" t="0" r="r" b="b"/>
            <a:pathLst>
              <a:path w="93" h="70">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199" name="Freeform 380"/>
          <p:cNvSpPr>
            <a:spLocks noEditPoints="1"/>
          </p:cNvSpPr>
          <p:nvPr/>
        </p:nvSpPr>
        <p:spPr bwMode="auto">
          <a:xfrm>
            <a:off x="2018986" y="4896055"/>
            <a:ext cx="389332" cy="387541"/>
          </a:xfrm>
          <a:custGeom>
            <a:avLst/>
            <a:gdLst/>
            <a:ahLst/>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l="0" t="0" r="r" b="b"/>
            <a:pathLst>
              <a:path w="249" h="248">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0" name="Freeform 381"/>
          <p:cNvSpPr>
            <a:spLocks noEditPoints="1"/>
          </p:cNvSpPr>
          <p:nvPr/>
        </p:nvSpPr>
        <p:spPr bwMode="auto">
          <a:xfrm>
            <a:off x="2079968" y="4947413"/>
            <a:ext cx="262681" cy="336179"/>
          </a:xfrm>
          <a:custGeom>
            <a:avLst/>
            <a:gdLst/>
            <a:ahLst/>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l="0" t="0" r="r" b="b"/>
            <a:pathLst>
              <a:path w="170" h="216">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1" name="Freeform 382"/>
          <p:cNvSpPr>
            <a:spLocks/>
          </p:cNvSpPr>
          <p:nvPr/>
        </p:nvSpPr>
        <p:spPr bwMode="auto">
          <a:xfrm>
            <a:off x="2891461" y="4886718"/>
            <a:ext cx="42219" cy="37353"/>
          </a:xfrm>
          <a:custGeom>
            <a:avLst/>
            <a:gdLst/>
            <a:ahLst/>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l="0" t="0" r="r" b="b"/>
            <a:pathLst>
              <a:path w="27" h="24">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2" name="Freeform 383"/>
          <p:cNvSpPr>
            <a:spLocks/>
          </p:cNvSpPr>
          <p:nvPr/>
        </p:nvSpPr>
        <p:spPr bwMode="auto">
          <a:xfrm>
            <a:off x="3111928" y="4886718"/>
            <a:ext cx="46907" cy="37353"/>
          </a:xfrm>
          <a:custGeom>
            <a:avLst/>
            <a:gdLst/>
            <a:ahLst/>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l="0" t="0" r="r" b="b"/>
            <a:pathLst>
              <a:path w="28" h="24">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3" name="Freeform 384"/>
          <p:cNvSpPr>
            <a:spLocks noEditPoints="1"/>
          </p:cNvSpPr>
          <p:nvPr/>
        </p:nvSpPr>
        <p:spPr bwMode="auto">
          <a:xfrm>
            <a:off x="2839864" y="4919399"/>
            <a:ext cx="365877" cy="354856"/>
          </a:xfrm>
          <a:custGeom>
            <a:avLst/>
            <a:gdLst/>
            <a:ahLst/>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l="0" t="0" r="r" b="b"/>
            <a:pathLst>
              <a:path w="235" h="230">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4" name="Freeform 385"/>
          <p:cNvSpPr>
            <a:spLocks/>
          </p:cNvSpPr>
          <p:nvPr/>
        </p:nvSpPr>
        <p:spPr bwMode="auto">
          <a:xfrm>
            <a:off x="3111928" y="4924070"/>
            <a:ext cx="46907" cy="46692"/>
          </a:xfrm>
          <a:custGeom>
            <a:avLst/>
            <a:gdLst/>
            <a:ahLst/>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l="0" t="0" r="r" b="b"/>
            <a:pathLst>
              <a:path w="28" h="29">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5" name="Rectangle 386"/>
          <p:cNvSpPr>
            <a:spLocks noChangeArrowheads="1"/>
          </p:cNvSpPr>
          <p:nvPr/>
        </p:nvSpPr>
        <p:spPr bwMode="auto">
          <a:xfrm>
            <a:off x="2844553" y="5003444"/>
            <a:ext cx="356496" cy="9339"/>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6" name="Freeform 387"/>
          <p:cNvSpPr>
            <a:spLocks/>
          </p:cNvSpPr>
          <p:nvPr/>
        </p:nvSpPr>
        <p:spPr bwMode="auto">
          <a:xfrm>
            <a:off x="3632600" y="4947415"/>
            <a:ext cx="403403" cy="228789"/>
          </a:xfrm>
          <a:custGeom>
            <a:avLst/>
            <a:gdLst/>
            <a:ahLst/>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l="0" t="0" r="r" b="b"/>
            <a:pathLst>
              <a:path w="259" h="145">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7" name="Freeform 388"/>
          <p:cNvSpPr>
            <a:spLocks noEditPoints="1"/>
          </p:cNvSpPr>
          <p:nvPr/>
        </p:nvSpPr>
        <p:spPr bwMode="auto">
          <a:xfrm>
            <a:off x="3702959" y="5082822"/>
            <a:ext cx="257992" cy="168089"/>
          </a:xfrm>
          <a:custGeom>
            <a:avLst/>
            <a:gdLst/>
            <a:ahLst/>
            <a:cxnLst>
              <a:cxn ang="0">
                <a:pos x="163" y="108"/>
              </a:cxn>
              <a:cxn ang="0">
                <a:pos x="0" y="108"/>
              </a:cxn>
              <a:cxn ang="0">
                <a:pos x="82" y="0"/>
              </a:cxn>
              <a:cxn ang="0">
                <a:pos x="163" y="108"/>
              </a:cxn>
              <a:cxn ang="0">
                <a:pos x="17" y="100"/>
              </a:cxn>
              <a:cxn ang="0">
                <a:pos x="146" y="100"/>
              </a:cxn>
              <a:cxn ang="0">
                <a:pos x="82" y="14"/>
              </a:cxn>
              <a:cxn ang="0">
                <a:pos x="17" y="100"/>
              </a:cxn>
            </a:cxnLst>
            <a:rect l="0" t="0" r="r" b="b"/>
            <a:pathLst>
              <a:path w="163" h="108">
                <a:moveTo>
                  <a:pt x="163" y="108"/>
                </a:moveTo>
                <a:lnTo>
                  <a:pt x="0" y="108"/>
                </a:lnTo>
                <a:lnTo>
                  <a:pt x="82" y="0"/>
                </a:lnTo>
                <a:lnTo>
                  <a:pt x="163" y="108"/>
                </a:lnTo>
                <a:close/>
                <a:moveTo>
                  <a:pt x="17" y="100"/>
                </a:moveTo>
                <a:lnTo>
                  <a:pt x="146" y="100"/>
                </a:lnTo>
                <a:lnTo>
                  <a:pt x="82" y="14"/>
                </a:lnTo>
                <a:lnTo>
                  <a:pt x="17"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8" name="Freeform 389"/>
          <p:cNvSpPr>
            <a:spLocks noEditPoints="1"/>
          </p:cNvSpPr>
          <p:nvPr/>
        </p:nvSpPr>
        <p:spPr bwMode="auto">
          <a:xfrm>
            <a:off x="11011125" y="5694480"/>
            <a:ext cx="234536" cy="392209"/>
          </a:xfrm>
          <a:custGeom>
            <a:avLst/>
            <a:gdLst/>
            <a:ahLst/>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l="0" t="0" r="r" b="b"/>
            <a:pathLst>
              <a:path w="152" h="2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09" name="Freeform 390"/>
          <p:cNvSpPr>
            <a:spLocks noEditPoints="1"/>
          </p:cNvSpPr>
          <p:nvPr/>
        </p:nvSpPr>
        <p:spPr bwMode="auto">
          <a:xfrm>
            <a:off x="10124579" y="5759847"/>
            <a:ext cx="389332" cy="252135"/>
          </a:xfrm>
          <a:custGeom>
            <a:avLst/>
            <a:gdLst/>
            <a:ahLst/>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l="0" t="0" r="r" b="b"/>
            <a:pathLst>
              <a:path w="251" h="162">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0" name="Freeform 391"/>
          <p:cNvSpPr>
            <a:spLocks noEditPoints="1"/>
          </p:cNvSpPr>
          <p:nvPr/>
        </p:nvSpPr>
        <p:spPr bwMode="auto">
          <a:xfrm>
            <a:off x="10119888" y="5876578"/>
            <a:ext cx="398713" cy="135407"/>
          </a:xfrm>
          <a:custGeom>
            <a:avLst/>
            <a:gdLst/>
            <a:ahLst/>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l="0" t="0" r="r" b="b"/>
            <a:pathLst>
              <a:path w="254" h="89">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1" name="Freeform 392"/>
          <p:cNvSpPr>
            <a:spLocks noEditPoints="1"/>
          </p:cNvSpPr>
          <p:nvPr/>
        </p:nvSpPr>
        <p:spPr bwMode="auto">
          <a:xfrm>
            <a:off x="10119887" y="5755179"/>
            <a:ext cx="394021" cy="200775"/>
          </a:xfrm>
          <a:custGeom>
            <a:avLst/>
            <a:gdLst/>
            <a:ahLst/>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l="0" t="0" r="r" b="b"/>
            <a:pathLst>
              <a:path w="253" h="128">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2" name="Freeform 393"/>
          <p:cNvSpPr>
            <a:spLocks noEditPoints="1"/>
          </p:cNvSpPr>
          <p:nvPr/>
        </p:nvSpPr>
        <p:spPr bwMode="auto">
          <a:xfrm>
            <a:off x="9313080" y="5745840"/>
            <a:ext cx="394021" cy="256805"/>
          </a:xfrm>
          <a:custGeom>
            <a:avLst/>
            <a:gdLst/>
            <a:ahLst/>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l="0" t="0" r="r" b="b"/>
            <a:pathLst>
              <a:path w="253" h="166">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3" name="Freeform 394"/>
          <p:cNvSpPr>
            <a:spLocks noEditPoints="1"/>
          </p:cNvSpPr>
          <p:nvPr/>
        </p:nvSpPr>
        <p:spPr bwMode="auto">
          <a:xfrm>
            <a:off x="8501583" y="5745840"/>
            <a:ext cx="394021" cy="256805"/>
          </a:xfrm>
          <a:custGeom>
            <a:avLst/>
            <a:gdLst/>
            <a:ahLst/>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l="0" t="0" r="r" b="b"/>
            <a:pathLst>
              <a:path w="252" h="166">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4" name="Freeform 395"/>
          <p:cNvSpPr>
            <a:spLocks noEditPoints="1"/>
          </p:cNvSpPr>
          <p:nvPr/>
        </p:nvSpPr>
        <p:spPr bwMode="auto">
          <a:xfrm>
            <a:off x="5260284" y="5736501"/>
            <a:ext cx="394021" cy="247467"/>
          </a:xfrm>
          <a:custGeom>
            <a:avLst/>
            <a:gdLst/>
            <a:ahLst/>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l="0" t="0" r="r" b="b"/>
            <a:pathLst>
              <a:path w="252" h="16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5" name="Freeform 396"/>
          <p:cNvSpPr>
            <a:spLocks/>
          </p:cNvSpPr>
          <p:nvPr/>
        </p:nvSpPr>
        <p:spPr bwMode="auto">
          <a:xfrm>
            <a:off x="6067092" y="5703817"/>
            <a:ext cx="394021" cy="247467"/>
          </a:xfrm>
          <a:custGeom>
            <a:avLst/>
            <a:gdLst/>
            <a:ahLst/>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6" name="Freeform 397"/>
          <p:cNvSpPr>
            <a:spLocks/>
          </p:cNvSpPr>
          <p:nvPr/>
        </p:nvSpPr>
        <p:spPr bwMode="auto">
          <a:xfrm>
            <a:off x="6198431" y="5806539"/>
            <a:ext cx="131340" cy="70039"/>
          </a:xfrm>
          <a:custGeom>
            <a:avLst/>
            <a:gdLst/>
            <a:ahLst/>
            <a:cxnLst>
              <a:cxn ang="0">
                <a:pos x="5" y="47"/>
              </a:cxn>
              <a:cxn ang="0">
                <a:pos x="0" y="42"/>
              </a:cxn>
              <a:cxn ang="0">
                <a:pos x="42" y="0"/>
              </a:cxn>
              <a:cxn ang="0">
                <a:pos x="84" y="42"/>
              </a:cxn>
              <a:cxn ang="0">
                <a:pos x="78" y="47"/>
              </a:cxn>
              <a:cxn ang="0">
                <a:pos x="42" y="11"/>
              </a:cxn>
              <a:cxn ang="0">
                <a:pos x="5" y="47"/>
              </a:cxn>
            </a:cxnLst>
            <a:rect l="0" t="0" r="r" b="b"/>
            <a:pathLst>
              <a:path w="84" h="47">
                <a:moveTo>
                  <a:pt x="5" y="47"/>
                </a:moveTo>
                <a:lnTo>
                  <a:pt x="0" y="42"/>
                </a:lnTo>
                <a:lnTo>
                  <a:pt x="42" y="0"/>
                </a:lnTo>
                <a:lnTo>
                  <a:pt x="84" y="42"/>
                </a:lnTo>
                <a:lnTo>
                  <a:pt x="78" y="47"/>
                </a:lnTo>
                <a:lnTo>
                  <a:pt x="42" y="11"/>
                </a:lnTo>
                <a:lnTo>
                  <a:pt x="5" y="4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7" name="Rectangle 398"/>
          <p:cNvSpPr>
            <a:spLocks noChangeArrowheads="1"/>
          </p:cNvSpPr>
          <p:nvPr/>
        </p:nvSpPr>
        <p:spPr bwMode="auto">
          <a:xfrm>
            <a:off x="6259412" y="5815878"/>
            <a:ext cx="14073" cy="242796"/>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8" name="Freeform 399"/>
          <p:cNvSpPr>
            <a:spLocks/>
          </p:cNvSpPr>
          <p:nvPr/>
        </p:nvSpPr>
        <p:spPr bwMode="auto">
          <a:xfrm>
            <a:off x="6873896" y="5703817"/>
            <a:ext cx="394021" cy="247467"/>
          </a:xfrm>
          <a:custGeom>
            <a:avLst/>
            <a:gdLst/>
            <a:ahLst/>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19" name="Freeform 400"/>
          <p:cNvSpPr>
            <a:spLocks/>
          </p:cNvSpPr>
          <p:nvPr/>
        </p:nvSpPr>
        <p:spPr bwMode="auto">
          <a:xfrm>
            <a:off x="7005239" y="6007313"/>
            <a:ext cx="131340" cy="74707"/>
          </a:xfrm>
          <a:custGeom>
            <a:avLst/>
            <a:gdLst/>
            <a:ahLst/>
            <a:cxnLst>
              <a:cxn ang="0">
                <a:pos x="41" y="47"/>
              </a:cxn>
              <a:cxn ang="0">
                <a:pos x="0" y="5"/>
              </a:cxn>
              <a:cxn ang="0">
                <a:pos x="5" y="0"/>
              </a:cxn>
              <a:cxn ang="0">
                <a:pos x="41" y="35"/>
              </a:cxn>
              <a:cxn ang="0">
                <a:pos x="78" y="0"/>
              </a:cxn>
              <a:cxn ang="0">
                <a:pos x="83" y="5"/>
              </a:cxn>
              <a:cxn ang="0">
                <a:pos x="41" y="47"/>
              </a:cxn>
            </a:cxnLst>
            <a:rect l="0" t="0" r="r" b="b"/>
            <a:pathLst>
              <a:path w="83" h="47">
                <a:moveTo>
                  <a:pt x="41" y="47"/>
                </a:moveTo>
                <a:lnTo>
                  <a:pt x="0" y="5"/>
                </a:lnTo>
                <a:lnTo>
                  <a:pt x="5" y="0"/>
                </a:lnTo>
                <a:lnTo>
                  <a:pt x="41" y="35"/>
                </a:lnTo>
                <a:lnTo>
                  <a:pt x="78" y="0"/>
                </a:lnTo>
                <a:lnTo>
                  <a:pt x="83" y="5"/>
                </a:lnTo>
                <a:lnTo>
                  <a:pt x="41" y="47"/>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0" name="Rectangle 401"/>
          <p:cNvSpPr>
            <a:spLocks noChangeArrowheads="1"/>
          </p:cNvSpPr>
          <p:nvPr/>
        </p:nvSpPr>
        <p:spPr bwMode="auto">
          <a:xfrm>
            <a:off x="7066220" y="5829884"/>
            <a:ext cx="14073" cy="238128"/>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1" name="Freeform 402"/>
          <p:cNvSpPr>
            <a:spLocks/>
          </p:cNvSpPr>
          <p:nvPr/>
        </p:nvSpPr>
        <p:spPr bwMode="auto">
          <a:xfrm>
            <a:off x="2957131" y="5890581"/>
            <a:ext cx="131340" cy="74707"/>
          </a:xfrm>
          <a:custGeom>
            <a:avLst/>
            <a:gdLst/>
            <a:ahLst/>
            <a:cxnLst>
              <a:cxn ang="0">
                <a:pos x="42" y="49"/>
              </a:cxn>
              <a:cxn ang="0">
                <a:pos x="0" y="5"/>
              </a:cxn>
              <a:cxn ang="0">
                <a:pos x="5" y="0"/>
              </a:cxn>
              <a:cxn ang="0">
                <a:pos x="42" y="36"/>
              </a:cxn>
              <a:cxn ang="0">
                <a:pos x="78" y="0"/>
              </a:cxn>
              <a:cxn ang="0">
                <a:pos x="84" y="5"/>
              </a:cxn>
              <a:cxn ang="0">
                <a:pos x="42" y="49"/>
              </a:cxn>
            </a:cxnLst>
            <a:rect l="0" t="0" r="r" b="b"/>
            <a:pathLst>
              <a:path w="84" h="49">
                <a:moveTo>
                  <a:pt x="42" y="49"/>
                </a:moveTo>
                <a:lnTo>
                  <a:pt x="0" y="5"/>
                </a:lnTo>
                <a:lnTo>
                  <a:pt x="5" y="0"/>
                </a:lnTo>
                <a:lnTo>
                  <a:pt x="42" y="36"/>
                </a:lnTo>
                <a:lnTo>
                  <a:pt x="78" y="0"/>
                </a:lnTo>
                <a:lnTo>
                  <a:pt x="84" y="5"/>
                </a:lnTo>
                <a:lnTo>
                  <a:pt x="42" y="4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2" name="Rectangle 403"/>
          <p:cNvSpPr>
            <a:spLocks noChangeArrowheads="1"/>
          </p:cNvSpPr>
          <p:nvPr/>
        </p:nvSpPr>
        <p:spPr bwMode="auto">
          <a:xfrm>
            <a:off x="3018112" y="5708487"/>
            <a:ext cx="9381" cy="242796"/>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3" name="Freeform 404"/>
          <p:cNvSpPr>
            <a:spLocks/>
          </p:cNvSpPr>
          <p:nvPr/>
        </p:nvSpPr>
        <p:spPr bwMode="auto">
          <a:xfrm>
            <a:off x="2877392" y="5806539"/>
            <a:ext cx="290825" cy="284820"/>
          </a:xfrm>
          <a:custGeom>
            <a:avLst/>
            <a:gdLst/>
            <a:ahLst/>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l="0" t="0" r="r" b="b"/>
            <a:pathLst>
              <a:path w="184" h="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4" name="Freeform 405"/>
          <p:cNvSpPr>
            <a:spLocks/>
          </p:cNvSpPr>
          <p:nvPr/>
        </p:nvSpPr>
        <p:spPr bwMode="auto">
          <a:xfrm>
            <a:off x="3759249" y="5694477"/>
            <a:ext cx="136033" cy="74707"/>
          </a:xfrm>
          <a:custGeom>
            <a:avLst/>
            <a:gdLst/>
            <a:ahLst/>
            <a:cxnLst>
              <a:cxn ang="0">
                <a:pos x="7" y="50"/>
              </a:cxn>
              <a:cxn ang="0">
                <a:pos x="0" y="45"/>
              </a:cxn>
              <a:cxn ang="0">
                <a:pos x="43" y="0"/>
              </a:cxn>
              <a:cxn ang="0">
                <a:pos x="88" y="45"/>
              </a:cxn>
              <a:cxn ang="0">
                <a:pos x="81" y="50"/>
              </a:cxn>
              <a:cxn ang="0">
                <a:pos x="43" y="14"/>
              </a:cxn>
              <a:cxn ang="0">
                <a:pos x="7" y="50"/>
              </a:cxn>
            </a:cxnLst>
            <a:rect l="0" t="0" r="r" b="b"/>
            <a:pathLst>
              <a:path w="88" h="50">
                <a:moveTo>
                  <a:pt x="7" y="50"/>
                </a:moveTo>
                <a:lnTo>
                  <a:pt x="0" y="45"/>
                </a:lnTo>
                <a:lnTo>
                  <a:pt x="43" y="0"/>
                </a:lnTo>
                <a:lnTo>
                  <a:pt x="88" y="45"/>
                </a:lnTo>
                <a:lnTo>
                  <a:pt x="81" y="50"/>
                </a:lnTo>
                <a:lnTo>
                  <a:pt x="43" y="14"/>
                </a:lnTo>
                <a:lnTo>
                  <a:pt x="7" y="5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5" name="Rectangle 407"/>
          <p:cNvSpPr>
            <a:spLocks noChangeArrowheads="1"/>
          </p:cNvSpPr>
          <p:nvPr/>
        </p:nvSpPr>
        <p:spPr bwMode="auto">
          <a:xfrm>
            <a:off x="3820218" y="5708477"/>
            <a:ext cx="14073" cy="247467"/>
          </a:xfrm>
          <a:prstGeom prst="rect">
            <a:avLst/>
          </a:prstGeom>
          <a:gradFill>
            <a:gsLst>
              <a:gs pos="0">
                <a:srgbClr val="1371BF"/>
              </a:gs>
              <a:gs pos="57000">
                <a:srgbClr val="6649A1"/>
              </a:gs>
            </a:gsLst>
            <a:lin ang="3000000" scaled="0"/>
          </a:gradFill>
          <a:ln w="9525">
            <a:noFill/>
            <a:miter lim="800000"/>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6" name="Freeform 408"/>
          <p:cNvSpPr>
            <a:spLocks/>
          </p:cNvSpPr>
          <p:nvPr/>
        </p:nvSpPr>
        <p:spPr bwMode="auto">
          <a:xfrm>
            <a:off x="3679496" y="5801862"/>
            <a:ext cx="295517" cy="294159"/>
          </a:xfrm>
          <a:custGeom>
            <a:avLst/>
            <a:gdLst/>
            <a:ahLst/>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l="0" t="0" r="r" b="b"/>
            <a:pathLst>
              <a:path w="188" h="189">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7" name="Freeform 409"/>
          <p:cNvSpPr>
            <a:spLocks noEditPoints="1"/>
          </p:cNvSpPr>
          <p:nvPr/>
        </p:nvSpPr>
        <p:spPr bwMode="auto">
          <a:xfrm>
            <a:off x="4519140" y="5689804"/>
            <a:ext cx="262681" cy="406217"/>
          </a:xfrm>
          <a:custGeom>
            <a:avLst/>
            <a:gdLst/>
            <a:ahLst/>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l="0" t="0" r="r" b="b"/>
            <a:pathLst>
              <a:path w="169" h="260">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8" name="Freeform 410"/>
          <p:cNvSpPr>
            <a:spLocks noEditPoints="1"/>
          </p:cNvSpPr>
          <p:nvPr/>
        </p:nvSpPr>
        <p:spPr bwMode="auto">
          <a:xfrm>
            <a:off x="7713526" y="5811201"/>
            <a:ext cx="112577" cy="275481"/>
          </a:xfrm>
          <a:custGeom>
            <a:avLst/>
            <a:gdLst/>
            <a:ahLst/>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l="0" t="0" r="r" b="b"/>
            <a:pathLst>
              <a:path w="72" h="178">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29" name="Freeform 411"/>
          <p:cNvSpPr>
            <a:spLocks noEditPoints="1"/>
          </p:cNvSpPr>
          <p:nvPr/>
        </p:nvSpPr>
        <p:spPr bwMode="auto">
          <a:xfrm>
            <a:off x="7835483" y="5689801"/>
            <a:ext cx="107888" cy="396880"/>
          </a:xfrm>
          <a:custGeom>
            <a:avLst/>
            <a:gdLst/>
            <a:ahLst/>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l="0" t="0" r="r" b="b"/>
            <a:pathLst>
              <a:path w="71" h="254">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0" name="Freeform 412"/>
          <p:cNvSpPr>
            <a:spLocks noEditPoints="1"/>
          </p:cNvSpPr>
          <p:nvPr/>
        </p:nvSpPr>
        <p:spPr bwMode="auto">
          <a:xfrm>
            <a:off x="7952756" y="5881236"/>
            <a:ext cx="112577" cy="205443"/>
          </a:xfrm>
          <a:custGeom>
            <a:avLst/>
            <a:gdLst/>
            <a:ahLst/>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l="0" t="0" r="r" b="b"/>
            <a:pathLst>
              <a:path w="71" h="132">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sp>
        <p:nvSpPr>
          <p:cNvPr id="231" name="Freeform 413"/>
          <p:cNvSpPr>
            <a:spLocks noEditPoints="1"/>
          </p:cNvSpPr>
          <p:nvPr/>
        </p:nvSpPr>
        <p:spPr bwMode="auto">
          <a:xfrm>
            <a:off x="2018978" y="5694470"/>
            <a:ext cx="379951" cy="392209"/>
          </a:xfrm>
          <a:custGeom>
            <a:avLst/>
            <a:gdLst/>
            <a:ahLst/>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l="0" t="0" r="r" b="b"/>
            <a:pathLst>
              <a:path w="245" h="250">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gradFill>
            <a:gsLst>
              <a:gs pos="0">
                <a:srgbClr val="1371BF"/>
              </a:gs>
              <a:gs pos="57000">
                <a:srgbClr val="6649A1"/>
              </a:gs>
            </a:gsLst>
            <a:lin ang="3000000" scaled="0"/>
          </a:gra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400"/>
          </a:p>
        </p:txBody>
      </p:sp>
      <p:grpSp>
        <p:nvGrpSpPr>
          <p:cNvPr id="235" name="组合 467"/>
          <p:cNvGrpSpPr/>
          <p:nvPr/>
        </p:nvGrpSpPr>
        <p:grpSpPr>
          <a:xfrm>
            <a:off x="666712" y="952484"/>
            <a:ext cx="1047757" cy="5238787"/>
            <a:chOff x="500034" y="714362"/>
            <a:chExt cx="785818" cy="3929090"/>
          </a:xfrm>
        </p:grpSpPr>
        <p:sp>
          <p:nvSpPr>
            <p:cNvPr id="236" name="矩形 235"/>
            <p:cNvSpPr/>
            <p:nvPr/>
          </p:nvSpPr>
          <p:spPr>
            <a:xfrm>
              <a:off x="500034" y="714362"/>
              <a:ext cx="785818" cy="3929090"/>
            </a:xfrm>
            <a:prstGeom prst="rect">
              <a:avLst/>
            </a:prstGeom>
            <a:gradFill>
              <a:gsLst>
                <a:gs pos="0">
                  <a:srgbClr val="1371BF"/>
                </a:gs>
                <a:gs pos="57000">
                  <a:srgbClr val="6649A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7" name="TextBox 469"/>
            <p:cNvSpPr txBox="1"/>
            <p:nvPr/>
          </p:nvSpPr>
          <p:spPr>
            <a:xfrm>
              <a:off x="642910" y="1357304"/>
              <a:ext cx="614513" cy="276999"/>
            </a:xfrm>
            <a:prstGeom prst="rect">
              <a:avLst/>
            </a:prstGeom>
            <a:noFill/>
          </p:spPr>
          <p:txBody>
            <a:bodyPr wrap="square" rtlCol="0">
              <a:spAutoFit/>
            </a:bodyPr>
            <a:lstStyle/>
            <a:p>
              <a:r>
                <a:rPr lang="zh-CN" altLang="en-US" dirty="0">
                  <a:solidFill>
                    <a:srgbClr val="1B1B1B"/>
                  </a:solidFill>
                  <a:latin typeface="微软雅黑" pitchFamily="34" charset="-122"/>
                  <a:ea typeface="微软雅黑" pitchFamily="34" charset="-122"/>
                </a:rPr>
                <a:t>icons</a:t>
              </a:r>
            </a:p>
          </p:txBody>
        </p:sp>
      </p:grpSp>
    </p:spTree>
    <p:extLst>
      <p:ext uri="{BB962C8B-B14F-4D97-AF65-F5344CB8AC3E}">
        <p14:creationId xmlns:p14="http://schemas.microsoft.com/office/powerpoint/2010/main" val="288512426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859529" y="-583908"/>
            <a:ext cx="1800000" cy="4860868"/>
          </a:xfrm>
          <a:custGeom>
            <a:avLst/>
            <a:gdLst>
              <a:gd name="connsiteX0" fmla="*/ 0 w 1800000"/>
              <a:gd name="connsiteY0" fmla="*/ 0 h 4860868"/>
              <a:gd name="connsiteX1" fmla="*/ 1800000 w 1800000"/>
              <a:gd name="connsiteY1" fmla="*/ 0 h 4860868"/>
              <a:gd name="connsiteX2" fmla="*/ 1800000 w 1800000"/>
              <a:gd name="connsiteY2" fmla="*/ 3960868 h 4860868"/>
              <a:gd name="connsiteX3" fmla="*/ 1800000 w 1800000"/>
              <a:gd name="connsiteY3" fmla="*/ 4009491 h 4860868"/>
              <a:gd name="connsiteX4" fmla="*/ 1797545 w 1800000"/>
              <a:gd name="connsiteY4" fmla="*/ 4009491 h 4860868"/>
              <a:gd name="connsiteX5" fmla="*/ 1795354 w 1800000"/>
              <a:gd name="connsiteY5" fmla="*/ 4052888 h 4860868"/>
              <a:gd name="connsiteX6" fmla="*/ 900000 w 1800000"/>
              <a:gd name="connsiteY6" fmla="*/ 4860868 h 4860868"/>
              <a:gd name="connsiteX7" fmla="*/ 4647 w 1800000"/>
              <a:gd name="connsiteY7" fmla="*/ 4052888 h 4860868"/>
              <a:gd name="connsiteX8" fmla="*/ 2455 w 1800000"/>
              <a:gd name="connsiteY8" fmla="*/ 4009491 h 4860868"/>
              <a:gd name="connsiteX9" fmla="*/ 0 w 1800000"/>
              <a:gd name="connsiteY9" fmla="*/ 4009491 h 4860868"/>
              <a:gd name="connsiteX10" fmla="*/ 0 w 1800000"/>
              <a:gd name="connsiteY10" fmla="*/ 3960868 h 486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000" h="4860868">
                <a:moveTo>
                  <a:pt x="0" y="0"/>
                </a:moveTo>
                <a:lnTo>
                  <a:pt x="1800000" y="0"/>
                </a:lnTo>
                <a:lnTo>
                  <a:pt x="1800000" y="3960868"/>
                </a:lnTo>
                <a:lnTo>
                  <a:pt x="1800000" y="4009491"/>
                </a:lnTo>
                <a:lnTo>
                  <a:pt x="1797545" y="4009491"/>
                </a:lnTo>
                <a:lnTo>
                  <a:pt x="1795354" y="4052888"/>
                </a:lnTo>
                <a:cubicBezTo>
                  <a:pt x="1749265" y="4506718"/>
                  <a:pt x="1365990" y="4860868"/>
                  <a:pt x="900000" y="4860868"/>
                </a:cubicBezTo>
                <a:cubicBezTo>
                  <a:pt x="434010" y="4860868"/>
                  <a:pt x="50736" y="4506718"/>
                  <a:pt x="4647" y="4052888"/>
                </a:cubicBezTo>
                <a:lnTo>
                  <a:pt x="2455" y="4009491"/>
                </a:lnTo>
                <a:lnTo>
                  <a:pt x="0" y="4009491"/>
                </a:lnTo>
                <a:lnTo>
                  <a:pt x="0" y="3960868"/>
                </a:lnTo>
                <a:close/>
              </a:path>
            </a:pathLst>
          </a:custGeom>
          <a:gradFill flip="none" rotWithShape="1">
            <a:gsLst>
              <a:gs pos="0">
                <a:srgbClr val="1371BF"/>
              </a:gs>
              <a:gs pos="60000">
                <a:srgbClr val="6649A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13"/>
          <p:cNvSpPr txBox="1"/>
          <p:nvPr/>
        </p:nvSpPr>
        <p:spPr>
          <a:xfrm>
            <a:off x="3916424" y="2935837"/>
            <a:ext cx="6853176" cy="646331"/>
          </a:xfrm>
          <a:prstGeom prst="rect">
            <a:avLst/>
          </a:prstGeom>
          <a:noFill/>
        </p:spPr>
        <p:txBody>
          <a:bodyPr wrap="square" rtlCol="0">
            <a:spAutoFit/>
          </a:bodyPr>
          <a:lstStyle/>
          <a:p>
            <a:pPr algn="dist"/>
            <a:r>
              <a:rPr lang="zh-CN" altLang="en-US" sz="3600" dirty="0">
                <a:gradFill>
                  <a:gsLst>
                    <a:gs pos="0">
                      <a:srgbClr val="1371BF"/>
                    </a:gs>
                    <a:gs pos="60000">
                      <a:srgbClr val="6649A1"/>
                    </a:gs>
                  </a:gsLst>
                  <a:lin ang="3600000" scaled="0"/>
                </a:gradFill>
                <a:latin typeface="方正兰亭粗黑简体" panose="02000000000000000000" pitchFamily="2" charset="-122"/>
                <a:ea typeface="方正兰亭粗黑简体" panose="02000000000000000000" pitchFamily="2" charset="-122"/>
              </a:rPr>
              <a:t>Project Background Overview</a:t>
            </a:r>
          </a:p>
        </p:txBody>
      </p:sp>
      <p:sp>
        <p:nvSpPr>
          <p:cNvPr id="17" name="文本框 16"/>
          <p:cNvSpPr txBox="1"/>
          <p:nvPr/>
        </p:nvSpPr>
        <p:spPr>
          <a:xfrm>
            <a:off x="4033339" y="4014085"/>
            <a:ext cx="5147695" cy="338554"/>
          </a:xfrm>
          <a:prstGeom prst="rect">
            <a:avLst/>
          </a:prstGeom>
          <a:noFill/>
        </p:spPr>
        <p:txBody>
          <a:bodyPr wrap="square" rtlCol="0">
            <a:spAutoFit/>
          </a:bodyPr>
          <a:lstStyle/>
          <a:p>
            <a:pPr algn="dist"/>
            <a:r>
              <a:rPr lang="en-US" altLang="zh-CN"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rPr>
              <a:t>YOU CAN ADD YOUR TITLE HERE</a:t>
            </a:r>
            <a:endParaRPr lang="zh-CN" altLang="en-US"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endParaRPr>
          </a:p>
        </p:txBody>
      </p:sp>
      <p:sp>
        <p:nvSpPr>
          <p:cNvPr id="13" name="文本框 12"/>
          <p:cNvSpPr txBox="1"/>
          <p:nvPr/>
        </p:nvSpPr>
        <p:spPr>
          <a:xfrm>
            <a:off x="2239254" y="2136648"/>
            <a:ext cx="1009934" cy="2215991"/>
          </a:xfrm>
          <a:prstGeom prst="rect">
            <a:avLst/>
          </a:prstGeom>
          <a:noFill/>
        </p:spPr>
        <p:txBody>
          <a:bodyPr wrap="square" rtlCol="0">
            <a:spAutoFit/>
          </a:bodyPr>
          <a:lstStyle/>
          <a:p>
            <a:r>
              <a:rPr lang="en-US" altLang="zh-CN" sz="13800" dirty="0">
                <a:solidFill>
                  <a:srgbClr val="1B1B1B"/>
                </a:solidFill>
                <a:latin typeface="Impact" panose="020B0806030902050204" pitchFamily="34" charset="0"/>
              </a:rPr>
              <a:t>1</a:t>
            </a:r>
            <a:endParaRPr lang="zh-CN" altLang="en-US" sz="13800" dirty="0">
              <a:solidFill>
                <a:srgbClr val="1B1B1B"/>
              </a:solidFill>
              <a:latin typeface="Impact" panose="020B0806030902050204" pitchFamily="34" charset="0"/>
            </a:endParaRPr>
          </a:p>
        </p:txBody>
      </p:sp>
    </p:spTree>
    <p:extLst>
      <p:ext uri="{BB962C8B-B14F-4D97-AF65-F5344CB8AC3E}">
        <p14:creationId xmlns:p14="http://schemas.microsoft.com/office/powerpoint/2010/main" val="379718513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Web Design</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Mobile Apps</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Data Analyses</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Management</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Dedicated Support</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gradFill>
            <a:gsLst>
              <a:gs pos="0">
                <a:srgbClr val="1371BF"/>
              </a:gs>
              <a:gs pos="100000">
                <a:srgbClr val="6649A1"/>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B1B1B"/>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7" b="1" dirty="0">
                <a:solidFill>
                  <a:srgbClr val="1B1B1B"/>
                </a:solidFill>
                <a:latin typeface="华文细黑" panose="02010600040101010101" pitchFamily="2" charset="-122"/>
                <a:ea typeface="华文细黑" panose="02010600040101010101" pitchFamily="2" charset="-122"/>
              </a:rPr>
              <a:t>Go Globally</a:t>
            </a:r>
          </a:p>
          <a:p>
            <a:pPr algn="ctr">
              <a:spcBef>
                <a:spcPct val="20000"/>
              </a:spcBef>
              <a:defRPr/>
            </a:pPr>
            <a:r>
              <a:rPr lang="en-US" altLang="zh-CN" sz="1200" dirty="0">
                <a:solidFill>
                  <a:srgbClr val="1B1B1B"/>
                </a:solidFill>
                <a:latin typeface="华文细黑" panose="02010600040101010101" pitchFamily="2" charset="-122"/>
                <a:ea typeface="华文细黑" panose="02010600040101010101" pitchFamily="2" charset="-122"/>
              </a:rPr>
              <a:t>A designer can use text text to simulate what text will will look look like.</a:t>
            </a:r>
            <a:endParaRPr lang="en-US" sz="1200" dirty="0">
              <a:solidFill>
                <a:srgbClr val="1B1B1B"/>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1B1B1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1B1B1B"/>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2460171" y="-14999"/>
            <a:ext cx="7271658" cy="1226202"/>
            <a:chOff x="2460171" y="-14999"/>
            <a:chExt cx="7271658" cy="1226202"/>
          </a:xfrm>
        </p:grpSpPr>
        <p:sp>
          <p:nvSpPr>
            <p:cNvPr id="21"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3" name="组合 22"/>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32" name="椭圆 31"/>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26" name="直接连接符 25"/>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8705202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340433" y="3420020"/>
            <a:ext cx="1367389" cy="3598747"/>
            <a:chOff x="6313024" y="3351781"/>
            <a:chExt cx="1367389" cy="3598747"/>
          </a:xfrm>
          <a:gradFill>
            <a:gsLst>
              <a:gs pos="0">
                <a:srgbClr val="1371BF"/>
              </a:gs>
              <a:gs pos="64000">
                <a:srgbClr val="6649A1"/>
              </a:gs>
            </a:gsLst>
            <a:lin ang="5400000" scaled="1"/>
          </a:gradFill>
        </p:grpSpPr>
        <p:sp>
          <p:nvSpPr>
            <p:cNvPr id="42" name="圆角右箭头 41"/>
            <p:cNvSpPr/>
            <p:nvPr/>
          </p:nvSpPr>
          <p:spPr>
            <a:xfrm>
              <a:off x="6313024" y="3351781"/>
              <a:ext cx="1367389" cy="3598747"/>
            </a:xfrm>
            <a:prstGeom prst="bentArrow">
              <a:avLst>
                <a:gd name="adj1" fmla="val 25000"/>
                <a:gd name="adj2" fmla="val 25000"/>
                <a:gd name="adj3" fmla="val 25000"/>
                <a:gd name="adj4" fmla="val 75000"/>
              </a:avLst>
            </a:prstGeom>
            <a:grp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gradFill>
                  <a:gsLst>
                    <a:gs pos="0">
                      <a:srgbClr val="1371BF"/>
                    </a:gs>
                    <a:gs pos="64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3" name="Freeform 247"/>
            <p:cNvSpPr>
              <a:spLocks noEditPoints="1"/>
            </p:cNvSpPr>
            <p:nvPr/>
          </p:nvSpPr>
          <p:spPr bwMode="auto">
            <a:xfrm>
              <a:off x="7140633" y="3603832"/>
              <a:ext cx="209606" cy="209606"/>
            </a:xfrm>
            <a:custGeom>
              <a:avLst/>
              <a:gdLst>
                <a:gd name="T0" fmla="*/ 223 w 234"/>
                <a:gd name="T1" fmla="*/ 203 h 234"/>
                <a:gd name="T2" fmla="*/ 167 w 234"/>
                <a:gd name="T3" fmla="*/ 147 h 234"/>
                <a:gd name="T4" fmla="*/ 166 w 234"/>
                <a:gd name="T5" fmla="*/ 146 h 234"/>
                <a:gd name="T6" fmla="*/ 156 w 234"/>
                <a:gd name="T7" fmla="*/ 34 h 234"/>
                <a:gd name="T8" fmla="*/ 33 w 234"/>
                <a:gd name="T9" fmla="*/ 34 h 234"/>
                <a:gd name="T10" fmla="*/ 33 w 234"/>
                <a:gd name="T11" fmla="*/ 157 h 234"/>
                <a:gd name="T12" fmla="*/ 145 w 234"/>
                <a:gd name="T13" fmla="*/ 166 h 234"/>
                <a:gd name="T14" fmla="*/ 147 w 234"/>
                <a:gd name="T15" fmla="*/ 168 h 234"/>
                <a:gd name="T16" fmla="*/ 202 w 234"/>
                <a:gd name="T17" fmla="*/ 223 h 234"/>
                <a:gd name="T18" fmla="*/ 228 w 234"/>
                <a:gd name="T19" fmla="*/ 229 h 234"/>
                <a:gd name="T20" fmla="*/ 223 w 234"/>
                <a:gd name="T21" fmla="*/ 203 h 234"/>
                <a:gd name="T22" fmla="*/ 53 w 234"/>
                <a:gd name="T23" fmla="*/ 137 h 234"/>
                <a:gd name="T24" fmla="*/ 53 w 234"/>
                <a:gd name="T25" fmla="*/ 54 h 234"/>
                <a:gd name="T26" fmla="*/ 136 w 234"/>
                <a:gd name="T27" fmla="*/ 54 h 234"/>
                <a:gd name="T28" fmla="*/ 136 w 234"/>
                <a:gd name="T29" fmla="*/ 137 h 234"/>
                <a:gd name="T30" fmla="*/ 53 w 234"/>
                <a:gd name="T31"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34">
                  <a:moveTo>
                    <a:pt x="223" y="203"/>
                  </a:moveTo>
                  <a:cubicBezTo>
                    <a:pt x="167" y="147"/>
                    <a:pt x="167" y="147"/>
                    <a:pt x="167" y="147"/>
                  </a:cubicBezTo>
                  <a:cubicBezTo>
                    <a:pt x="167" y="147"/>
                    <a:pt x="166" y="146"/>
                    <a:pt x="166" y="146"/>
                  </a:cubicBezTo>
                  <a:cubicBezTo>
                    <a:pt x="190" y="112"/>
                    <a:pt x="187" y="65"/>
                    <a:pt x="156" y="34"/>
                  </a:cubicBezTo>
                  <a:cubicBezTo>
                    <a:pt x="122" y="0"/>
                    <a:pt x="67" y="0"/>
                    <a:pt x="33" y="34"/>
                  </a:cubicBezTo>
                  <a:cubicBezTo>
                    <a:pt x="0" y="68"/>
                    <a:pt x="0" y="123"/>
                    <a:pt x="33" y="157"/>
                  </a:cubicBezTo>
                  <a:cubicBezTo>
                    <a:pt x="64" y="187"/>
                    <a:pt x="111" y="190"/>
                    <a:pt x="145" y="166"/>
                  </a:cubicBezTo>
                  <a:cubicBezTo>
                    <a:pt x="146" y="167"/>
                    <a:pt x="146" y="167"/>
                    <a:pt x="147" y="168"/>
                  </a:cubicBezTo>
                  <a:cubicBezTo>
                    <a:pt x="202" y="223"/>
                    <a:pt x="202" y="223"/>
                    <a:pt x="202" y="223"/>
                  </a:cubicBezTo>
                  <a:cubicBezTo>
                    <a:pt x="211" y="232"/>
                    <a:pt x="222" y="234"/>
                    <a:pt x="228" y="229"/>
                  </a:cubicBezTo>
                  <a:cubicBezTo>
                    <a:pt x="234" y="223"/>
                    <a:pt x="231" y="211"/>
                    <a:pt x="223" y="203"/>
                  </a:cubicBezTo>
                  <a:close/>
                  <a:moveTo>
                    <a:pt x="53" y="137"/>
                  </a:moveTo>
                  <a:cubicBezTo>
                    <a:pt x="31" y="114"/>
                    <a:pt x="31" y="77"/>
                    <a:pt x="53" y="54"/>
                  </a:cubicBezTo>
                  <a:cubicBezTo>
                    <a:pt x="76" y="31"/>
                    <a:pt x="113" y="31"/>
                    <a:pt x="136" y="54"/>
                  </a:cubicBezTo>
                  <a:cubicBezTo>
                    <a:pt x="159" y="77"/>
                    <a:pt x="159" y="114"/>
                    <a:pt x="136" y="137"/>
                  </a:cubicBezTo>
                  <a:cubicBezTo>
                    <a:pt x="113" y="160"/>
                    <a:pt x="76" y="160"/>
                    <a:pt x="53" y="137"/>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4397258" y="3420020"/>
            <a:ext cx="1367389" cy="3598747"/>
            <a:chOff x="4369849" y="3351781"/>
            <a:chExt cx="1367389" cy="3598747"/>
          </a:xfrm>
          <a:gradFill>
            <a:gsLst>
              <a:gs pos="0">
                <a:srgbClr val="1371BF"/>
              </a:gs>
              <a:gs pos="64000">
                <a:srgbClr val="6649A1"/>
              </a:gs>
            </a:gsLst>
            <a:lin ang="5400000" scaled="1"/>
          </a:gradFill>
        </p:grpSpPr>
        <p:sp>
          <p:nvSpPr>
            <p:cNvPr id="53" name="圆角右箭头 52"/>
            <p:cNvSpPr/>
            <p:nvPr/>
          </p:nvSpPr>
          <p:spPr>
            <a:xfrm flipH="1">
              <a:off x="4369849" y="3351781"/>
              <a:ext cx="1367389" cy="3598747"/>
            </a:xfrm>
            <a:prstGeom prst="bentArrow">
              <a:avLst>
                <a:gd name="adj1" fmla="val 25000"/>
                <a:gd name="adj2" fmla="val 25000"/>
                <a:gd name="adj3" fmla="val 25000"/>
                <a:gd name="adj4" fmla="val 75000"/>
              </a:avLst>
            </a:prstGeom>
            <a:grp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gradFill>
                  <a:gsLst>
                    <a:gs pos="0">
                      <a:srgbClr val="1371BF"/>
                    </a:gs>
                    <a:gs pos="64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8" name="Freeform 271"/>
            <p:cNvSpPr>
              <a:spLocks noEditPoints="1"/>
            </p:cNvSpPr>
            <p:nvPr/>
          </p:nvSpPr>
          <p:spPr bwMode="auto">
            <a:xfrm>
              <a:off x="4714492" y="3572307"/>
              <a:ext cx="150779" cy="240447"/>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grpFill/>
            <a:ln>
              <a:noFill/>
            </a:ln>
            <a:effectLst/>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8" name="组合 7"/>
          <p:cNvGrpSpPr/>
          <p:nvPr/>
        </p:nvGrpSpPr>
        <p:grpSpPr>
          <a:xfrm>
            <a:off x="6755412" y="4494884"/>
            <a:ext cx="1360585" cy="2523884"/>
            <a:chOff x="6728003" y="4426644"/>
            <a:chExt cx="1360585" cy="2523884"/>
          </a:xfrm>
          <a:gradFill>
            <a:gsLst>
              <a:gs pos="0">
                <a:srgbClr val="1371BF"/>
              </a:gs>
              <a:gs pos="64000">
                <a:srgbClr val="6649A1"/>
              </a:gs>
            </a:gsLst>
            <a:lin ang="5400000" scaled="1"/>
          </a:gradFill>
        </p:grpSpPr>
        <p:sp>
          <p:nvSpPr>
            <p:cNvPr id="62" name="圆角右箭头 61"/>
            <p:cNvSpPr/>
            <p:nvPr/>
          </p:nvSpPr>
          <p:spPr>
            <a:xfrm>
              <a:off x="6728003" y="4426644"/>
              <a:ext cx="1360585" cy="2523884"/>
            </a:xfrm>
            <a:prstGeom prst="bentArrow">
              <a:avLst>
                <a:gd name="adj1" fmla="val 25000"/>
                <a:gd name="adj2" fmla="val 25000"/>
                <a:gd name="adj3" fmla="val 25000"/>
                <a:gd name="adj4" fmla="val 75000"/>
              </a:avLst>
            </a:prstGeom>
            <a:grp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gradFill>
                  <a:gsLst>
                    <a:gs pos="0">
                      <a:srgbClr val="1371BF"/>
                    </a:gs>
                    <a:gs pos="64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67" name="组合 66"/>
            <p:cNvGrpSpPr/>
            <p:nvPr/>
          </p:nvGrpSpPr>
          <p:grpSpPr>
            <a:xfrm>
              <a:off x="7450583" y="4696546"/>
              <a:ext cx="215317" cy="175909"/>
              <a:chOff x="9439656" y="4263297"/>
              <a:chExt cx="507238" cy="414401"/>
            </a:xfrm>
            <a:grpFill/>
            <a:effectLst/>
          </p:grpSpPr>
          <p:sp>
            <p:nvSpPr>
              <p:cNvPr id="80" name="Freeform 272"/>
              <p:cNvSpPr>
                <a:spLocks noEditPoints="1"/>
              </p:cNvSpPr>
              <p:nvPr/>
            </p:nvSpPr>
            <p:spPr bwMode="auto">
              <a:xfrm>
                <a:off x="9439656" y="4263297"/>
                <a:ext cx="289274" cy="411710"/>
              </a:xfrm>
              <a:custGeom>
                <a:avLst/>
                <a:gdLst>
                  <a:gd name="T0" fmla="*/ 43 w 137"/>
                  <a:gd name="T1" fmla="*/ 58 h 195"/>
                  <a:gd name="T2" fmla="*/ 0 w 137"/>
                  <a:gd name="T3" fmla="*/ 87 h 195"/>
                  <a:gd name="T4" fmla="*/ 0 w 137"/>
                  <a:gd name="T5" fmla="*/ 108 h 195"/>
                  <a:gd name="T6" fmla="*/ 43 w 137"/>
                  <a:gd name="T7" fmla="*/ 145 h 195"/>
                  <a:gd name="T8" fmla="*/ 61 w 137"/>
                  <a:gd name="T9" fmla="*/ 145 h 195"/>
                  <a:gd name="T10" fmla="*/ 137 w 137"/>
                  <a:gd name="T11" fmla="*/ 195 h 195"/>
                  <a:gd name="T12" fmla="*/ 137 w 137"/>
                  <a:gd name="T13" fmla="*/ 0 h 195"/>
                  <a:gd name="T14" fmla="*/ 61 w 137"/>
                  <a:gd name="T15" fmla="*/ 58 h 195"/>
                  <a:gd name="T16" fmla="*/ 43 w 137"/>
                  <a:gd name="T17" fmla="*/ 58 h 195"/>
                  <a:gd name="T18" fmla="*/ 71 w 137"/>
                  <a:gd name="T19" fmla="*/ 74 h 195"/>
                  <a:gd name="T20" fmla="*/ 116 w 137"/>
                  <a:gd name="T21" fmla="*/ 41 h 195"/>
                  <a:gd name="T22" fmla="*/ 116 w 137"/>
                  <a:gd name="T23" fmla="*/ 43 h 195"/>
                  <a:gd name="T24" fmla="*/ 116 w 137"/>
                  <a:gd name="T25" fmla="*/ 157 h 195"/>
                  <a:gd name="T26" fmla="*/ 70 w 137"/>
                  <a:gd name="T27" fmla="*/ 127 h 195"/>
                  <a:gd name="T28" fmla="*/ 67 w 137"/>
                  <a:gd name="T29" fmla="*/ 123 h 195"/>
                  <a:gd name="T30" fmla="*/ 61 w 137"/>
                  <a:gd name="T31" fmla="*/ 123 h 195"/>
                  <a:gd name="T32" fmla="*/ 43 w 137"/>
                  <a:gd name="T33" fmla="*/ 123 h 195"/>
                  <a:gd name="T34" fmla="*/ 22 w 137"/>
                  <a:gd name="T35" fmla="*/ 108 h 195"/>
                  <a:gd name="T36" fmla="*/ 22 w 137"/>
                  <a:gd name="T37" fmla="*/ 87 h 195"/>
                  <a:gd name="T38" fmla="*/ 43 w 137"/>
                  <a:gd name="T39" fmla="*/ 79 h 195"/>
                  <a:gd name="T40" fmla="*/ 61 w 137"/>
                  <a:gd name="T41" fmla="*/ 79 h 195"/>
                  <a:gd name="T42" fmla="*/ 67 w 137"/>
                  <a:gd name="T43" fmla="*/ 79 h 195"/>
                  <a:gd name="T44" fmla="*/ 71 w 137"/>
                  <a:gd name="T45" fmla="*/ 7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195">
                    <a:moveTo>
                      <a:pt x="43" y="58"/>
                    </a:moveTo>
                    <a:cubicBezTo>
                      <a:pt x="23" y="58"/>
                      <a:pt x="0" y="68"/>
                      <a:pt x="0" y="87"/>
                    </a:cubicBezTo>
                    <a:cubicBezTo>
                      <a:pt x="0" y="108"/>
                      <a:pt x="0" y="108"/>
                      <a:pt x="0" y="108"/>
                    </a:cubicBezTo>
                    <a:cubicBezTo>
                      <a:pt x="0" y="127"/>
                      <a:pt x="23" y="145"/>
                      <a:pt x="43" y="145"/>
                    </a:cubicBezTo>
                    <a:cubicBezTo>
                      <a:pt x="61" y="145"/>
                      <a:pt x="61" y="145"/>
                      <a:pt x="61" y="145"/>
                    </a:cubicBezTo>
                    <a:cubicBezTo>
                      <a:pt x="137" y="195"/>
                      <a:pt x="137" y="195"/>
                      <a:pt x="137" y="195"/>
                    </a:cubicBezTo>
                    <a:cubicBezTo>
                      <a:pt x="137" y="0"/>
                      <a:pt x="137" y="0"/>
                      <a:pt x="137" y="0"/>
                    </a:cubicBezTo>
                    <a:cubicBezTo>
                      <a:pt x="61" y="58"/>
                      <a:pt x="61" y="58"/>
                      <a:pt x="61" y="58"/>
                    </a:cubicBezTo>
                    <a:lnTo>
                      <a:pt x="43" y="58"/>
                    </a:lnTo>
                    <a:close/>
                    <a:moveTo>
                      <a:pt x="71" y="74"/>
                    </a:moveTo>
                    <a:cubicBezTo>
                      <a:pt x="116" y="41"/>
                      <a:pt x="116" y="41"/>
                      <a:pt x="116" y="41"/>
                    </a:cubicBezTo>
                    <a:cubicBezTo>
                      <a:pt x="116" y="43"/>
                      <a:pt x="116" y="43"/>
                      <a:pt x="116" y="43"/>
                    </a:cubicBezTo>
                    <a:cubicBezTo>
                      <a:pt x="116" y="157"/>
                      <a:pt x="116" y="157"/>
                      <a:pt x="116" y="157"/>
                    </a:cubicBezTo>
                    <a:cubicBezTo>
                      <a:pt x="70" y="127"/>
                      <a:pt x="70" y="127"/>
                      <a:pt x="70" y="127"/>
                    </a:cubicBezTo>
                    <a:cubicBezTo>
                      <a:pt x="67" y="123"/>
                      <a:pt x="67" y="123"/>
                      <a:pt x="67" y="123"/>
                    </a:cubicBezTo>
                    <a:cubicBezTo>
                      <a:pt x="61" y="123"/>
                      <a:pt x="61" y="123"/>
                      <a:pt x="61" y="123"/>
                    </a:cubicBezTo>
                    <a:cubicBezTo>
                      <a:pt x="43" y="123"/>
                      <a:pt x="43" y="123"/>
                      <a:pt x="43" y="123"/>
                    </a:cubicBezTo>
                    <a:cubicBezTo>
                      <a:pt x="35" y="123"/>
                      <a:pt x="22" y="115"/>
                      <a:pt x="22" y="108"/>
                    </a:cubicBezTo>
                    <a:cubicBezTo>
                      <a:pt x="22" y="87"/>
                      <a:pt x="22" y="87"/>
                      <a:pt x="22" y="87"/>
                    </a:cubicBezTo>
                    <a:cubicBezTo>
                      <a:pt x="22" y="82"/>
                      <a:pt x="34" y="79"/>
                      <a:pt x="43" y="79"/>
                    </a:cubicBezTo>
                    <a:cubicBezTo>
                      <a:pt x="61" y="79"/>
                      <a:pt x="61" y="79"/>
                      <a:pt x="61" y="79"/>
                    </a:cubicBezTo>
                    <a:cubicBezTo>
                      <a:pt x="67" y="79"/>
                      <a:pt x="67" y="79"/>
                      <a:pt x="67" y="79"/>
                    </a:cubicBezTo>
                    <a:lnTo>
                      <a:pt x="71" y="74"/>
                    </a:ln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1" name="Freeform 273"/>
              <p:cNvSpPr>
                <a:spLocks/>
              </p:cNvSpPr>
              <p:nvPr/>
            </p:nvSpPr>
            <p:spPr bwMode="auto">
              <a:xfrm>
                <a:off x="9776021" y="4401879"/>
                <a:ext cx="60546" cy="146655"/>
              </a:xfrm>
              <a:custGeom>
                <a:avLst/>
                <a:gdLst>
                  <a:gd name="T0" fmla="*/ 29 w 29"/>
                  <a:gd name="T1" fmla="*/ 34 h 69"/>
                  <a:gd name="T2" fmla="*/ 0 w 29"/>
                  <a:gd name="T3" fmla="*/ 0 h 69"/>
                  <a:gd name="T4" fmla="*/ 0 w 29"/>
                  <a:gd name="T5" fmla="*/ 69 h 69"/>
                  <a:gd name="T6" fmla="*/ 29 w 29"/>
                  <a:gd name="T7" fmla="*/ 34 h 69"/>
                </a:gdLst>
                <a:ahLst/>
                <a:cxnLst>
                  <a:cxn ang="0">
                    <a:pos x="T0" y="T1"/>
                  </a:cxn>
                  <a:cxn ang="0">
                    <a:pos x="T2" y="T3"/>
                  </a:cxn>
                  <a:cxn ang="0">
                    <a:pos x="T4" y="T5"/>
                  </a:cxn>
                  <a:cxn ang="0">
                    <a:pos x="T6" y="T7"/>
                  </a:cxn>
                </a:cxnLst>
                <a:rect l="0" t="0" r="r" b="b"/>
                <a:pathLst>
                  <a:path w="29" h="69">
                    <a:moveTo>
                      <a:pt x="29" y="34"/>
                    </a:moveTo>
                    <a:cubicBezTo>
                      <a:pt x="29" y="17"/>
                      <a:pt x="15" y="2"/>
                      <a:pt x="0" y="0"/>
                    </a:cubicBezTo>
                    <a:cubicBezTo>
                      <a:pt x="0" y="69"/>
                      <a:pt x="0" y="69"/>
                      <a:pt x="0" y="69"/>
                    </a:cubicBezTo>
                    <a:cubicBezTo>
                      <a:pt x="15" y="66"/>
                      <a:pt x="29" y="52"/>
                      <a:pt x="2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2" name="Freeform 274"/>
              <p:cNvSpPr>
                <a:spLocks/>
              </p:cNvSpPr>
              <p:nvPr/>
            </p:nvSpPr>
            <p:spPr bwMode="auto">
              <a:xfrm>
                <a:off x="9776021" y="4274060"/>
                <a:ext cx="170873" cy="403638"/>
              </a:xfrm>
              <a:custGeom>
                <a:avLst/>
                <a:gdLst>
                  <a:gd name="T0" fmla="*/ 0 w 81"/>
                  <a:gd name="T1" fmla="*/ 0 h 191"/>
                  <a:gd name="T2" fmla="*/ 0 w 81"/>
                  <a:gd name="T3" fmla="*/ 23 h 191"/>
                  <a:gd name="T4" fmla="*/ 55 w 81"/>
                  <a:gd name="T5" fmla="*/ 95 h 191"/>
                  <a:gd name="T6" fmla="*/ 0 w 81"/>
                  <a:gd name="T7" fmla="*/ 168 h 191"/>
                  <a:gd name="T8" fmla="*/ 0 w 81"/>
                  <a:gd name="T9" fmla="*/ 191 h 191"/>
                  <a:gd name="T10" fmla="*/ 81 w 81"/>
                  <a:gd name="T11" fmla="*/ 95 h 191"/>
                  <a:gd name="T12" fmla="*/ 0 w 81"/>
                  <a:gd name="T13" fmla="*/ 0 h 191"/>
                </a:gdLst>
                <a:ahLst/>
                <a:cxnLst>
                  <a:cxn ang="0">
                    <a:pos x="T0" y="T1"/>
                  </a:cxn>
                  <a:cxn ang="0">
                    <a:pos x="T2" y="T3"/>
                  </a:cxn>
                  <a:cxn ang="0">
                    <a:pos x="T4" y="T5"/>
                  </a:cxn>
                  <a:cxn ang="0">
                    <a:pos x="T6" y="T7"/>
                  </a:cxn>
                  <a:cxn ang="0">
                    <a:pos x="T8" y="T9"/>
                  </a:cxn>
                  <a:cxn ang="0">
                    <a:pos x="T10" y="T11"/>
                  </a:cxn>
                  <a:cxn ang="0">
                    <a:pos x="T12" y="T13"/>
                  </a:cxn>
                </a:cxnLst>
                <a:rect l="0" t="0" r="r" b="b"/>
                <a:pathLst>
                  <a:path w="81" h="191">
                    <a:moveTo>
                      <a:pt x="0" y="0"/>
                    </a:moveTo>
                    <a:cubicBezTo>
                      <a:pt x="0" y="23"/>
                      <a:pt x="0" y="23"/>
                      <a:pt x="0" y="23"/>
                    </a:cubicBezTo>
                    <a:cubicBezTo>
                      <a:pt x="29" y="32"/>
                      <a:pt x="55" y="61"/>
                      <a:pt x="55" y="95"/>
                    </a:cubicBezTo>
                    <a:cubicBezTo>
                      <a:pt x="55" y="130"/>
                      <a:pt x="29" y="159"/>
                      <a:pt x="0" y="168"/>
                    </a:cubicBezTo>
                    <a:cubicBezTo>
                      <a:pt x="0" y="191"/>
                      <a:pt x="0" y="191"/>
                      <a:pt x="0" y="191"/>
                    </a:cubicBezTo>
                    <a:cubicBezTo>
                      <a:pt x="44" y="183"/>
                      <a:pt x="81" y="143"/>
                      <a:pt x="81" y="95"/>
                    </a:cubicBezTo>
                    <a:cubicBezTo>
                      <a:pt x="81" y="47"/>
                      <a:pt x="44" y="7"/>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grpSp>
        <p:nvGrpSpPr>
          <p:cNvPr id="12" name="组合 11"/>
          <p:cNvGrpSpPr/>
          <p:nvPr/>
        </p:nvGrpSpPr>
        <p:grpSpPr>
          <a:xfrm>
            <a:off x="3985682" y="4494884"/>
            <a:ext cx="1360585" cy="2523884"/>
            <a:chOff x="3958272" y="4426644"/>
            <a:chExt cx="1360585" cy="2523884"/>
          </a:xfrm>
          <a:gradFill>
            <a:gsLst>
              <a:gs pos="0">
                <a:srgbClr val="1371BF"/>
              </a:gs>
              <a:gs pos="64000">
                <a:srgbClr val="6649A1"/>
              </a:gs>
            </a:gsLst>
            <a:lin ang="5400000" scaled="1"/>
          </a:gradFill>
        </p:grpSpPr>
        <p:sp>
          <p:nvSpPr>
            <p:cNvPr id="84" name="圆角右箭头 83"/>
            <p:cNvSpPr/>
            <p:nvPr/>
          </p:nvSpPr>
          <p:spPr>
            <a:xfrm flipH="1">
              <a:off x="3958272" y="4426644"/>
              <a:ext cx="1360585" cy="2523884"/>
            </a:xfrm>
            <a:prstGeom prst="bentArrow">
              <a:avLst>
                <a:gd name="adj1" fmla="val 25000"/>
                <a:gd name="adj2" fmla="val 25000"/>
                <a:gd name="adj3" fmla="val 25000"/>
                <a:gd name="adj4" fmla="val 75000"/>
              </a:avLst>
            </a:prstGeom>
            <a:grp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gradFill>
                  <a:gsLst>
                    <a:gs pos="0">
                      <a:srgbClr val="1371BF"/>
                    </a:gs>
                    <a:gs pos="64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85" name="组合 84"/>
            <p:cNvGrpSpPr/>
            <p:nvPr/>
          </p:nvGrpSpPr>
          <p:grpSpPr>
            <a:xfrm>
              <a:off x="4335745" y="4656331"/>
              <a:ext cx="181049" cy="233594"/>
              <a:chOff x="9501547" y="5685447"/>
              <a:chExt cx="426510" cy="550293"/>
            </a:xfrm>
            <a:grpFill/>
            <a:effectLst/>
          </p:grpSpPr>
          <p:sp>
            <p:nvSpPr>
              <p:cNvPr id="86" name="Freeform 282"/>
              <p:cNvSpPr>
                <a:spLocks noEditPoints="1"/>
              </p:cNvSpPr>
              <p:nvPr/>
            </p:nvSpPr>
            <p:spPr bwMode="auto">
              <a:xfrm>
                <a:off x="9501547" y="5685447"/>
                <a:ext cx="426510" cy="550293"/>
              </a:xfrm>
              <a:custGeom>
                <a:avLst/>
                <a:gdLst>
                  <a:gd name="T0" fmla="*/ 166 w 202"/>
                  <a:gd name="T1" fmla="*/ 0 h 260"/>
                  <a:gd name="T2" fmla="*/ 36 w 202"/>
                  <a:gd name="T3" fmla="*/ 0 h 260"/>
                  <a:gd name="T4" fmla="*/ 0 w 202"/>
                  <a:gd name="T5" fmla="*/ 36 h 260"/>
                  <a:gd name="T6" fmla="*/ 0 w 202"/>
                  <a:gd name="T7" fmla="*/ 224 h 260"/>
                  <a:gd name="T8" fmla="*/ 36 w 202"/>
                  <a:gd name="T9" fmla="*/ 260 h 260"/>
                  <a:gd name="T10" fmla="*/ 166 w 202"/>
                  <a:gd name="T11" fmla="*/ 260 h 260"/>
                  <a:gd name="T12" fmla="*/ 202 w 202"/>
                  <a:gd name="T13" fmla="*/ 224 h 260"/>
                  <a:gd name="T14" fmla="*/ 202 w 202"/>
                  <a:gd name="T15" fmla="*/ 36 h 260"/>
                  <a:gd name="T16" fmla="*/ 166 w 202"/>
                  <a:gd name="T17" fmla="*/ 0 h 260"/>
                  <a:gd name="T18" fmla="*/ 181 w 202"/>
                  <a:gd name="T19" fmla="*/ 224 h 260"/>
                  <a:gd name="T20" fmla="*/ 166 w 202"/>
                  <a:gd name="T21" fmla="*/ 239 h 260"/>
                  <a:gd name="T22" fmla="*/ 36 w 202"/>
                  <a:gd name="T23" fmla="*/ 239 h 260"/>
                  <a:gd name="T24" fmla="*/ 22 w 202"/>
                  <a:gd name="T25" fmla="*/ 224 h 260"/>
                  <a:gd name="T26" fmla="*/ 22 w 202"/>
                  <a:gd name="T27" fmla="*/ 36 h 260"/>
                  <a:gd name="T28" fmla="*/ 36 w 202"/>
                  <a:gd name="T29" fmla="*/ 22 h 260"/>
                  <a:gd name="T30" fmla="*/ 166 w 202"/>
                  <a:gd name="T31" fmla="*/ 22 h 260"/>
                  <a:gd name="T32" fmla="*/ 181 w 202"/>
                  <a:gd name="T33" fmla="*/ 36 h 260"/>
                  <a:gd name="T34" fmla="*/ 181 w 202"/>
                  <a:gd name="T3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60">
                    <a:moveTo>
                      <a:pt x="166" y="0"/>
                    </a:moveTo>
                    <a:cubicBezTo>
                      <a:pt x="36" y="0"/>
                      <a:pt x="36" y="0"/>
                      <a:pt x="36" y="0"/>
                    </a:cubicBezTo>
                    <a:cubicBezTo>
                      <a:pt x="16" y="0"/>
                      <a:pt x="0" y="16"/>
                      <a:pt x="0" y="36"/>
                    </a:cubicBezTo>
                    <a:cubicBezTo>
                      <a:pt x="0" y="224"/>
                      <a:pt x="0" y="224"/>
                      <a:pt x="0" y="224"/>
                    </a:cubicBezTo>
                    <a:cubicBezTo>
                      <a:pt x="0" y="244"/>
                      <a:pt x="16" y="260"/>
                      <a:pt x="36" y="260"/>
                    </a:cubicBezTo>
                    <a:cubicBezTo>
                      <a:pt x="166" y="260"/>
                      <a:pt x="166" y="260"/>
                      <a:pt x="166" y="260"/>
                    </a:cubicBezTo>
                    <a:cubicBezTo>
                      <a:pt x="186" y="260"/>
                      <a:pt x="202" y="244"/>
                      <a:pt x="202" y="224"/>
                    </a:cubicBezTo>
                    <a:cubicBezTo>
                      <a:pt x="202" y="36"/>
                      <a:pt x="202" y="36"/>
                      <a:pt x="202" y="36"/>
                    </a:cubicBezTo>
                    <a:cubicBezTo>
                      <a:pt x="202" y="16"/>
                      <a:pt x="186" y="0"/>
                      <a:pt x="166" y="0"/>
                    </a:cubicBezTo>
                    <a:close/>
                    <a:moveTo>
                      <a:pt x="181" y="224"/>
                    </a:moveTo>
                    <a:cubicBezTo>
                      <a:pt x="181" y="232"/>
                      <a:pt x="174" y="239"/>
                      <a:pt x="166" y="239"/>
                    </a:cubicBezTo>
                    <a:cubicBezTo>
                      <a:pt x="36" y="239"/>
                      <a:pt x="36" y="239"/>
                      <a:pt x="36" y="239"/>
                    </a:cubicBezTo>
                    <a:cubicBezTo>
                      <a:pt x="28" y="239"/>
                      <a:pt x="22" y="232"/>
                      <a:pt x="22" y="224"/>
                    </a:cubicBezTo>
                    <a:cubicBezTo>
                      <a:pt x="22" y="36"/>
                      <a:pt x="22" y="36"/>
                      <a:pt x="22" y="36"/>
                    </a:cubicBezTo>
                    <a:cubicBezTo>
                      <a:pt x="22" y="28"/>
                      <a:pt x="28" y="22"/>
                      <a:pt x="36" y="22"/>
                    </a:cubicBezTo>
                    <a:cubicBezTo>
                      <a:pt x="166" y="22"/>
                      <a:pt x="166" y="22"/>
                      <a:pt x="166" y="22"/>
                    </a:cubicBezTo>
                    <a:cubicBezTo>
                      <a:pt x="174" y="22"/>
                      <a:pt x="181" y="28"/>
                      <a:pt x="181" y="36"/>
                    </a:cubicBezTo>
                    <a:lnTo>
                      <a:pt x="181" y="224"/>
                    </a:ln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7" name="Freeform 283"/>
              <p:cNvSpPr>
                <a:spLocks noEditPoints="1"/>
              </p:cNvSpPr>
              <p:nvPr/>
            </p:nvSpPr>
            <p:spPr bwMode="auto">
              <a:xfrm>
                <a:off x="9576893" y="5762138"/>
                <a:ext cx="274474" cy="367310"/>
              </a:xfrm>
              <a:custGeom>
                <a:avLst/>
                <a:gdLst>
                  <a:gd name="T0" fmla="*/ 0 w 204"/>
                  <a:gd name="T1" fmla="*/ 273 h 273"/>
                  <a:gd name="T2" fmla="*/ 204 w 204"/>
                  <a:gd name="T3" fmla="*/ 273 h 273"/>
                  <a:gd name="T4" fmla="*/ 204 w 204"/>
                  <a:gd name="T5" fmla="*/ 0 h 273"/>
                  <a:gd name="T6" fmla="*/ 0 w 204"/>
                  <a:gd name="T7" fmla="*/ 0 h 273"/>
                  <a:gd name="T8" fmla="*/ 0 w 204"/>
                  <a:gd name="T9" fmla="*/ 273 h 273"/>
                  <a:gd name="T10" fmla="*/ 11 w 204"/>
                  <a:gd name="T11" fmla="*/ 11 h 273"/>
                  <a:gd name="T12" fmla="*/ 193 w 204"/>
                  <a:gd name="T13" fmla="*/ 11 h 273"/>
                  <a:gd name="T14" fmla="*/ 193 w 204"/>
                  <a:gd name="T15" fmla="*/ 262 h 273"/>
                  <a:gd name="T16" fmla="*/ 11 w 204"/>
                  <a:gd name="T17" fmla="*/ 262 h 273"/>
                  <a:gd name="T18" fmla="*/ 11 w 204"/>
                  <a:gd name="T19" fmla="*/ 1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73">
                    <a:moveTo>
                      <a:pt x="0" y="273"/>
                    </a:moveTo>
                    <a:lnTo>
                      <a:pt x="204" y="273"/>
                    </a:lnTo>
                    <a:lnTo>
                      <a:pt x="204" y="0"/>
                    </a:lnTo>
                    <a:lnTo>
                      <a:pt x="0" y="0"/>
                    </a:lnTo>
                    <a:lnTo>
                      <a:pt x="0" y="273"/>
                    </a:lnTo>
                    <a:close/>
                    <a:moveTo>
                      <a:pt x="11" y="11"/>
                    </a:moveTo>
                    <a:lnTo>
                      <a:pt x="193" y="11"/>
                    </a:lnTo>
                    <a:lnTo>
                      <a:pt x="193" y="262"/>
                    </a:lnTo>
                    <a:lnTo>
                      <a:pt x="11" y="262"/>
                    </a:lnTo>
                    <a:lnTo>
                      <a:pt x="11"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88" name="Rectangle 284"/>
              <p:cNvSpPr>
                <a:spLocks noChangeArrowheads="1"/>
              </p:cNvSpPr>
              <p:nvPr/>
            </p:nvSpPr>
            <p:spPr bwMode="auto">
              <a:xfrm>
                <a:off x="9699330" y="6144248"/>
                <a:ext cx="29600" cy="3229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grpSp>
        <p:nvGrpSpPr>
          <p:cNvPr id="10" name="组合 9"/>
          <p:cNvGrpSpPr/>
          <p:nvPr/>
        </p:nvGrpSpPr>
        <p:grpSpPr>
          <a:xfrm>
            <a:off x="5721369" y="2914852"/>
            <a:ext cx="693899" cy="4103915"/>
            <a:chOff x="5693960" y="2846613"/>
            <a:chExt cx="693899" cy="4103915"/>
          </a:xfrm>
          <a:gradFill>
            <a:gsLst>
              <a:gs pos="0">
                <a:srgbClr val="1371BF"/>
              </a:gs>
              <a:gs pos="64000">
                <a:srgbClr val="6649A1"/>
              </a:gs>
            </a:gsLst>
            <a:lin ang="5400000" scaled="1"/>
          </a:gradFill>
        </p:grpSpPr>
        <p:sp>
          <p:nvSpPr>
            <p:cNvPr id="46" name="上箭头 45"/>
            <p:cNvSpPr/>
            <p:nvPr/>
          </p:nvSpPr>
          <p:spPr>
            <a:xfrm>
              <a:off x="5693960" y="2846613"/>
              <a:ext cx="693899" cy="4103915"/>
            </a:xfrm>
            <a:prstGeom prst="upArrow">
              <a:avLst/>
            </a:prstGeom>
            <a:grpFill/>
            <a:ln w="38100" cap="flat">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gradFill>
                  <a:gsLst>
                    <a:gs pos="0">
                      <a:srgbClr val="1371BF"/>
                    </a:gs>
                    <a:gs pos="64000">
                      <a:srgbClr val="6649A1"/>
                    </a:gs>
                  </a:gsLst>
                  <a:lin ang="5400000" scaled="1"/>
                </a:gra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grpSp>
          <p:nvGrpSpPr>
            <p:cNvPr id="47" name="组合 46"/>
            <p:cNvGrpSpPr/>
            <p:nvPr/>
          </p:nvGrpSpPr>
          <p:grpSpPr>
            <a:xfrm>
              <a:off x="5915794" y="3159017"/>
              <a:ext cx="233022" cy="181620"/>
              <a:chOff x="9439656" y="2777910"/>
              <a:chExt cx="548947" cy="427856"/>
            </a:xfrm>
            <a:grpFill/>
            <a:effectLst/>
          </p:grpSpPr>
          <p:sp>
            <p:nvSpPr>
              <p:cNvPr id="48" name="Freeform 267"/>
              <p:cNvSpPr>
                <a:spLocks noEditPoints="1"/>
              </p:cNvSpPr>
              <p:nvPr/>
            </p:nvSpPr>
            <p:spPr bwMode="auto">
              <a:xfrm>
                <a:off x="9439656" y="2777910"/>
                <a:ext cx="548947" cy="427856"/>
              </a:xfrm>
              <a:custGeom>
                <a:avLst/>
                <a:gdLst>
                  <a:gd name="T0" fmla="*/ 224 w 260"/>
                  <a:gd name="T1" fmla="*/ 0 h 202"/>
                  <a:gd name="T2" fmla="*/ 36 w 260"/>
                  <a:gd name="T3" fmla="*/ 0 h 202"/>
                  <a:gd name="T4" fmla="*/ 0 w 260"/>
                  <a:gd name="T5" fmla="*/ 36 h 202"/>
                  <a:gd name="T6" fmla="*/ 0 w 260"/>
                  <a:gd name="T7" fmla="*/ 166 h 202"/>
                  <a:gd name="T8" fmla="*/ 36 w 260"/>
                  <a:gd name="T9" fmla="*/ 202 h 202"/>
                  <a:gd name="T10" fmla="*/ 224 w 260"/>
                  <a:gd name="T11" fmla="*/ 202 h 202"/>
                  <a:gd name="T12" fmla="*/ 260 w 260"/>
                  <a:gd name="T13" fmla="*/ 166 h 202"/>
                  <a:gd name="T14" fmla="*/ 260 w 260"/>
                  <a:gd name="T15" fmla="*/ 36 h 202"/>
                  <a:gd name="T16" fmla="*/ 224 w 260"/>
                  <a:gd name="T17" fmla="*/ 0 h 202"/>
                  <a:gd name="T18" fmla="*/ 239 w 260"/>
                  <a:gd name="T19" fmla="*/ 166 h 202"/>
                  <a:gd name="T20" fmla="*/ 224 w 260"/>
                  <a:gd name="T21" fmla="*/ 181 h 202"/>
                  <a:gd name="T22" fmla="*/ 36 w 260"/>
                  <a:gd name="T23" fmla="*/ 181 h 202"/>
                  <a:gd name="T24" fmla="*/ 22 w 260"/>
                  <a:gd name="T25" fmla="*/ 166 h 202"/>
                  <a:gd name="T26" fmla="*/ 22 w 260"/>
                  <a:gd name="T27" fmla="*/ 36 h 202"/>
                  <a:gd name="T28" fmla="*/ 36 w 260"/>
                  <a:gd name="T29" fmla="*/ 21 h 202"/>
                  <a:gd name="T30" fmla="*/ 224 w 260"/>
                  <a:gd name="T31" fmla="*/ 21 h 202"/>
                  <a:gd name="T32" fmla="*/ 239 w 260"/>
                  <a:gd name="T33" fmla="*/ 36 h 202"/>
                  <a:gd name="T34" fmla="*/ 239 w 260"/>
                  <a:gd name="T35" fmla="*/ 1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202">
                    <a:moveTo>
                      <a:pt x="224" y="0"/>
                    </a:moveTo>
                    <a:cubicBezTo>
                      <a:pt x="36" y="0"/>
                      <a:pt x="36" y="0"/>
                      <a:pt x="36" y="0"/>
                    </a:cubicBezTo>
                    <a:cubicBezTo>
                      <a:pt x="16" y="0"/>
                      <a:pt x="0" y="16"/>
                      <a:pt x="0" y="36"/>
                    </a:cubicBezTo>
                    <a:cubicBezTo>
                      <a:pt x="0" y="166"/>
                      <a:pt x="0" y="166"/>
                      <a:pt x="0" y="166"/>
                    </a:cubicBezTo>
                    <a:cubicBezTo>
                      <a:pt x="0" y="186"/>
                      <a:pt x="16" y="202"/>
                      <a:pt x="36" y="202"/>
                    </a:cubicBezTo>
                    <a:cubicBezTo>
                      <a:pt x="224" y="202"/>
                      <a:pt x="224" y="202"/>
                      <a:pt x="224" y="202"/>
                    </a:cubicBezTo>
                    <a:cubicBezTo>
                      <a:pt x="244" y="202"/>
                      <a:pt x="260" y="186"/>
                      <a:pt x="260" y="166"/>
                    </a:cubicBezTo>
                    <a:cubicBezTo>
                      <a:pt x="260" y="36"/>
                      <a:pt x="260" y="36"/>
                      <a:pt x="260" y="36"/>
                    </a:cubicBezTo>
                    <a:cubicBezTo>
                      <a:pt x="260" y="16"/>
                      <a:pt x="244" y="0"/>
                      <a:pt x="224" y="0"/>
                    </a:cubicBezTo>
                    <a:close/>
                    <a:moveTo>
                      <a:pt x="239" y="166"/>
                    </a:moveTo>
                    <a:cubicBezTo>
                      <a:pt x="239" y="174"/>
                      <a:pt x="232" y="181"/>
                      <a:pt x="224" y="181"/>
                    </a:cubicBezTo>
                    <a:cubicBezTo>
                      <a:pt x="36" y="181"/>
                      <a:pt x="36" y="181"/>
                      <a:pt x="36" y="181"/>
                    </a:cubicBezTo>
                    <a:cubicBezTo>
                      <a:pt x="28" y="181"/>
                      <a:pt x="22" y="174"/>
                      <a:pt x="22" y="166"/>
                    </a:cubicBezTo>
                    <a:cubicBezTo>
                      <a:pt x="22" y="36"/>
                      <a:pt x="22" y="36"/>
                      <a:pt x="22" y="36"/>
                    </a:cubicBezTo>
                    <a:cubicBezTo>
                      <a:pt x="22" y="28"/>
                      <a:pt x="28" y="21"/>
                      <a:pt x="36" y="21"/>
                    </a:cubicBezTo>
                    <a:cubicBezTo>
                      <a:pt x="224" y="21"/>
                      <a:pt x="224" y="21"/>
                      <a:pt x="224" y="21"/>
                    </a:cubicBezTo>
                    <a:cubicBezTo>
                      <a:pt x="232" y="21"/>
                      <a:pt x="239" y="28"/>
                      <a:pt x="239" y="36"/>
                    </a:cubicBezTo>
                    <a:lnTo>
                      <a:pt x="239" y="166"/>
                    </a:ln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9" name="Freeform 268"/>
              <p:cNvSpPr>
                <a:spLocks/>
              </p:cNvSpPr>
              <p:nvPr/>
            </p:nvSpPr>
            <p:spPr bwMode="auto">
              <a:xfrm>
                <a:off x="9638784" y="2884201"/>
                <a:ext cx="192401" cy="215273"/>
              </a:xfrm>
              <a:custGeom>
                <a:avLst/>
                <a:gdLst>
                  <a:gd name="T0" fmla="*/ 80 w 91"/>
                  <a:gd name="T1" fmla="*/ 40 h 102"/>
                  <a:gd name="T2" fmla="*/ 19 w 91"/>
                  <a:gd name="T3" fmla="*/ 6 h 102"/>
                  <a:gd name="T4" fmla="*/ 0 w 91"/>
                  <a:gd name="T5" fmla="*/ 17 h 102"/>
                  <a:gd name="T6" fmla="*/ 0 w 91"/>
                  <a:gd name="T7" fmla="*/ 85 h 102"/>
                  <a:gd name="T8" fmla="*/ 19 w 91"/>
                  <a:gd name="T9" fmla="*/ 96 h 102"/>
                  <a:gd name="T10" fmla="*/ 80 w 91"/>
                  <a:gd name="T11" fmla="*/ 62 h 102"/>
                  <a:gd name="T12" fmla="*/ 80 w 91"/>
                  <a:gd name="T13" fmla="*/ 40 h 102"/>
                </a:gdLst>
                <a:ahLst/>
                <a:cxnLst>
                  <a:cxn ang="0">
                    <a:pos x="T0" y="T1"/>
                  </a:cxn>
                  <a:cxn ang="0">
                    <a:pos x="T2" y="T3"/>
                  </a:cxn>
                  <a:cxn ang="0">
                    <a:pos x="T4" y="T5"/>
                  </a:cxn>
                  <a:cxn ang="0">
                    <a:pos x="T6" y="T7"/>
                  </a:cxn>
                  <a:cxn ang="0">
                    <a:pos x="T8" y="T9"/>
                  </a:cxn>
                  <a:cxn ang="0">
                    <a:pos x="T10" y="T11"/>
                  </a:cxn>
                  <a:cxn ang="0">
                    <a:pos x="T12" y="T13"/>
                  </a:cxn>
                </a:cxnLst>
                <a:rect l="0" t="0" r="r" b="b"/>
                <a:pathLst>
                  <a:path w="91" h="102">
                    <a:moveTo>
                      <a:pt x="80" y="40"/>
                    </a:moveTo>
                    <a:cubicBezTo>
                      <a:pt x="19" y="6"/>
                      <a:pt x="19" y="6"/>
                      <a:pt x="19" y="6"/>
                    </a:cubicBezTo>
                    <a:cubicBezTo>
                      <a:pt x="8" y="0"/>
                      <a:pt x="0" y="5"/>
                      <a:pt x="0" y="17"/>
                    </a:cubicBezTo>
                    <a:cubicBezTo>
                      <a:pt x="0" y="85"/>
                      <a:pt x="0" y="85"/>
                      <a:pt x="0" y="85"/>
                    </a:cubicBezTo>
                    <a:cubicBezTo>
                      <a:pt x="0" y="97"/>
                      <a:pt x="8" y="102"/>
                      <a:pt x="19" y="96"/>
                    </a:cubicBezTo>
                    <a:cubicBezTo>
                      <a:pt x="80" y="62"/>
                      <a:pt x="80" y="62"/>
                      <a:pt x="80" y="62"/>
                    </a:cubicBezTo>
                    <a:cubicBezTo>
                      <a:pt x="91" y="56"/>
                      <a:pt x="91" y="46"/>
                      <a:pt x="80"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sp>
        <p:nvSpPr>
          <p:cNvPr id="29" name="矩形 28"/>
          <p:cNvSpPr/>
          <p:nvPr/>
        </p:nvSpPr>
        <p:spPr>
          <a:xfrm>
            <a:off x="1879697" y="4727095"/>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0" name="矩形 29"/>
          <p:cNvSpPr/>
          <p:nvPr/>
        </p:nvSpPr>
        <p:spPr>
          <a:xfrm>
            <a:off x="1879697" y="4351945"/>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3" name="矩形 32"/>
          <p:cNvSpPr/>
          <p:nvPr/>
        </p:nvSpPr>
        <p:spPr>
          <a:xfrm>
            <a:off x="2439108" y="2958095"/>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4" name="矩形 33"/>
          <p:cNvSpPr/>
          <p:nvPr/>
        </p:nvSpPr>
        <p:spPr>
          <a:xfrm>
            <a:off x="2439107" y="2582945"/>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5" name="矩形 34"/>
          <p:cNvSpPr/>
          <p:nvPr/>
        </p:nvSpPr>
        <p:spPr>
          <a:xfrm>
            <a:off x="7784781" y="2958095"/>
            <a:ext cx="1912748" cy="752514"/>
          </a:xfrm>
          <a:prstGeom prst="rect">
            <a:avLst/>
          </a:prstGeom>
        </p:spPr>
        <p:txBody>
          <a:bodyPr wrap="square">
            <a:spAutoFit/>
          </a:bodyPr>
          <a:lstStyle/>
          <a:p>
            <a:pPr algn="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6" name="矩形 35"/>
          <p:cNvSpPr/>
          <p:nvPr/>
        </p:nvSpPr>
        <p:spPr>
          <a:xfrm>
            <a:off x="7784779" y="2582945"/>
            <a:ext cx="1912747" cy="369332"/>
          </a:xfrm>
          <a:prstGeom prst="rect">
            <a:avLst/>
          </a:prstGeom>
        </p:spPr>
        <p:txBody>
          <a:bodyPr wrap="square">
            <a:spAutoFit/>
          </a:bodyPr>
          <a:lstStyle/>
          <a:p>
            <a:pPr algn="r"/>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7" name="矩形 36"/>
          <p:cNvSpPr/>
          <p:nvPr/>
        </p:nvSpPr>
        <p:spPr>
          <a:xfrm>
            <a:off x="8369057" y="4721050"/>
            <a:ext cx="1912748" cy="752514"/>
          </a:xfrm>
          <a:prstGeom prst="rect">
            <a:avLst/>
          </a:prstGeom>
        </p:spPr>
        <p:txBody>
          <a:bodyPr wrap="square">
            <a:spAutoFit/>
          </a:bodyPr>
          <a:lstStyle/>
          <a:p>
            <a:pPr algn="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8" name="矩形 37"/>
          <p:cNvSpPr/>
          <p:nvPr/>
        </p:nvSpPr>
        <p:spPr>
          <a:xfrm>
            <a:off x="8369055" y="4345901"/>
            <a:ext cx="1912747" cy="369332"/>
          </a:xfrm>
          <a:prstGeom prst="rect">
            <a:avLst/>
          </a:prstGeom>
        </p:spPr>
        <p:txBody>
          <a:bodyPr wrap="square">
            <a:spAutoFit/>
          </a:bodyPr>
          <a:lstStyle/>
          <a:p>
            <a:pPr algn="r"/>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39" name="矩形 38"/>
          <p:cNvSpPr/>
          <p:nvPr/>
        </p:nvSpPr>
        <p:spPr>
          <a:xfrm>
            <a:off x="5096084" y="1909237"/>
            <a:ext cx="1912748" cy="752514"/>
          </a:xfrm>
          <a:prstGeom prst="rect">
            <a:avLst/>
          </a:prstGeom>
        </p:spPr>
        <p:txBody>
          <a:bodyPr wrap="square">
            <a:spAutoFit/>
          </a:bodyPr>
          <a:lstStyle/>
          <a:p>
            <a:pPr algn="ct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0" name="矩形 39"/>
          <p:cNvSpPr/>
          <p:nvPr/>
        </p:nvSpPr>
        <p:spPr>
          <a:xfrm>
            <a:off x="5096083" y="1534086"/>
            <a:ext cx="1912747" cy="369332"/>
          </a:xfrm>
          <a:prstGeom prst="rect">
            <a:avLst/>
          </a:prstGeom>
        </p:spPr>
        <p:txBody>
          <a:bodyPr wrap="square">
            <a:spAutoFit/>
          </a:bodyPr>
          <a:lstStyle/>
          <a:p>
            <a:pPr algn="ctr"/>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41" name="组合 40"/>
          <p:cNvGrpSpPr/>
          <p:nvPr/>
        </p:nvGrpSpPr>
        <p:grpSpPr>
          <a:xfrm>
            <a:off x="2460171" y="-14999"/>
            <a:ext cx="7271658" cy="1226202"/>
            <a:chOff x="2460171" y="-14999"/>
            <a:chExt cx="7271658" cy="1226202"/>
          </a:xfrm>
        </p:grpSpPr>
        <p:sp>
          <p:nvSpPr>
            <p:cNvPr id="44"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45" name="组合 44"/>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56" name="椭圆 55"/>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51" name="直接连接符 50"/>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6852429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94787" y="661883"/>
            <a:ext cx="4224469" cy="278430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sp>
        <p:nvSpPr>
          <p:cNvPr id="4" name="文本框 3"/>
          <p:cNvSpPr>
            <a:spLocks noChangeArrowheads="1"/>
          </p:cNvSpPr>
          <p:nvPr/>
        </p:nvSpPr>
        <p:spPr bwMode="auto">
          <a:xfrm>
            <a:off x="6104399" y="1718001"/>
            <a:ext cx="4572032" cy="502766"/>
          </a:xfrm>
          <a:prstGeom prst="rect">
            <a:avLst/>
          </a:prstGeom>
          <a:noFill/>
          <a:ln w="9525">
            <a:noFill/>
            <a:miter lim="800000"/>
            <a:headEnd/>
            <a:tailEnd/>
          </a:ln>
        </p:spPr>
        <p:txBody>
          <a:bodyPr wrap="square" lIns="91440" tIns="45720" rIns="91440" bIns="45720">
            <a:spAutoFit/>
          </a:bodyPr>
          <a:lstStyle/>
          <a:p>
            <a:r>
              <a:rPr lang="en-US" sz="26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sym typeface="Segoe UI" pitchFamily="34" charset="0"/>
              </a:rPr>
              <a:t>Business Power Point</a:t>
            </a:r>
            <a:endParaRPr lang="zh-CN" altLang="en-US" sz="26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sym typeface="Segoe UI" pitchFamily="34" charset="0"/>
            </a:endParaRPr>
          </a:p>
        </p:txBody>
      </p:sp>
      <p:sp>
        <p:nvSpPr>
          <p:cNvPr id="5" name="矩形 4"/>
          <p:cNvSpPr>
            <a:spLocks noChangeArrowheads="1"/>
          </p:cNvSpPr>
          <p:nvPr/>
        </p:nvSpPr>
        <p:spPr bwMode="auto">
          <a:xfrm>
            <a:off x="6119257" y="2102043"/>
            <a:ext cx="4209612" cy="1054135"/>
          </a:xfrm>
          <a:prstGeom prst="rect">
            <a:avLst/>
          </a:prstGeom>
          <a:noFill/>
          <a:ln w="9525">
            <a:noFill/>
            <a:miter lim="800000"/>
            <a:headEnd/>
            <a:tailEnd/>
          </a:ln>
        </p:spPr>
        <p:txBody>
          <a:bodyPr wrap="square" lIns="91440" tIns="45720" rIns="91440" bIns="45720">
            <a:spAutoFit/>
          </a:bodyPr>
          <a:lstStyle/>
          <a:p>
            <a:pPr>
              <a:lnSpc>
                <a:spcPts val="2500"/>
              </a:lnSpc>
            </a:pPr>
            <a:r>
              <a:rPr lang="en-US" altLang="zh-CN" sz="14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If it is not real text. If it is not real text.</a:t>
            </a:r>
          </a:p>
        </p:txBody>
      </p:sp>
      <p:sp>
        <p:nvSpPr>
          <p:cNvPr id="6" name="文本框 3"/>
          <p:cNvSpPr>
            <a:spLocks noChangeArrowheads="1"/>
          </p:cNvSpPr>
          <p:nvPr/>
        </p:nvSpPr>
        <p:spPr bwMode="auto">
          <a:xfrm>
            <a:off x="1451213" y="3830235"/>
            <a:ext cx="4572032" cy="502766"/>
          </a:xfrm>
          <a:prstGeom prst="rect">
            <a:avLst/>
          </a:prstGeom>
          <a:noFill/>
          <a:ln w="9525">
            <a:noFill/>
            <a:miter lim="800000"/>
            <a:headEnd/>
            <a:tailEnd/>
          </a:ln>
        </p:spPr>
        <p:txBody>
          <a:bodyPr wrap="square" lIns="91440" tIns="45720" rIns="91440" bIns="45720">
            <a:spAutoFit/>
          </a:bodyPr>
          <a:lstStyle/>
          <a:p>
            <a:pPr algn="r"/>
            <a:r>
              <a:rPr lang="en-US" sz="26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sym typeface="Segoe UI" pitchFamily="34" charset="0"/>
              </a:rPr>
              <a:t>Business Power Point</a:t>
            </a:r>
            <a:endParaRPr lang="zh-CN" altLang="en-US" sz="26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sym typeface="Segoe UI" pitchFamily="34" charset="0"/>
            </a:endParaRPr>
          </a:p>
        </p:txBody>
      </p:sp>
      <p:sp>
        <p:nvSpPr>
          <p:cNvPr id="7" name="矩形 6"/>
          <p:cNvSpPr>
            <a:spLocks noChangeArrowheads="1"/>
          </p:cNvSpPr>
          <p:nvPr/>
        </p:nvSpPr>
        <p:spPr bwMode="auto">
          <a:xfrm>
            <a:off x="1813634" y="4214277"/>
            <a:ext cx="4209612" cy="1054135"/>
          </a:xfrm>
          <a:prstGeom prst="rect">
            <a:avLst/>
          </a:prstGeom>
          <a:noFill/>
          <a:ln w="9525">
            <a:noFill/>
            <a:miter lim="800000"/>
            <a:headEnd/>
            <a:tailEnd/>
          </a:ln>
        </p:spPr>
        <p:txBody>
          <a:bodyPr wrap="square" lIns="91440" tIns="45720" rIns="91440" bIns="45720">
            <a:spAutoFit/>
          </a:bodyPr>
          <a:lstStyle/>
          <a:p>
            <a:pPr algn="r">
              <a:lnSpc>
                <a:spcPts val="2500"/>
              </a:lnSpc>
            </a:pPr>
            <a:r>
              <a:rPr lang="en-US" altLang="zh-CN" sz="1467" dirty="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If it is not real text. If it is not real text.</a:t>
            </a:r>
          </a:p>
        </p:txBody>
      </p:sp>
      <p:sp>
        <p:nvSpPr>
          <p:cNvPr id="8" name="矩形 7"/>
          <p:cNvSpPr/>
          <p:nvPr/>
        </p:nvSpPr>
        <p:spPr>
          <a:xfrm>
            <a:off x="6111827" y="3439594"/>
            <a:ext cx="4224469" cy="2784309"/>
          </a:xfrm>
          <a:prstGeom prst="rect">
            <a:avLst/>
          </a:prstGeom>
          <a:blipFill dpi="0" rotWithShape="1">
            <a:blip r:embed="rId4"/>
            <a:srcRect/>
            <a:stretch>
              <a:fillRect l="-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srgbClr val="1371BF"/>
                  </a:gs>
                  <a:gs pos="54000">
                    <a:srgbClr val="6649A1"/>
                  </a:gs>
                </a:gsLst>
                <a:lin ang="5400000" scaled="1"/>
              </a:gradFill>
              <a:latin typeface="华文细黑" panose="02010600040101010101" pitchFamily="2" charset="-122"/>
              <a:ea typeface="华文细黑" panose="02010600040101010101" pitchFamily="2" charset="-122"/>
            </a:endParaRPr>
          </a:p>
        </p:txBody>
      </p:sp>
      <p:sp>
        <p:nvSpPr>
          <p:cNvPr id="9" name="矩形 8"/>
          <p:cNvSpPr/>
          <p:nvPr/>
        </p:nvSpPr>
        <p:spPr>
          <a:xfrm>
            <a:off x="4391065" y="1718000"/>
            <a:ext cx="1713335" cy="480053"/>
          </a:xfrm>
          <a:prstGeom prst="rect">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B1B1B"/>
              </a:solidFill>
            </a:endParaRPr>
          </a:p>
        </p:txBody>
      </p:sp>
      <p:sp>
        <p:nvSpPr>
          <p:cNvPr id="10" name="文本框 3"/>
          <p:cNvSpPr>
            <a:spLocks noChangeArrowheads="1"/>
          </p:cNvSpPr>
          <p:nvPr/>
        </p:nvSpPr>
        <p:spPr bwMode="auto">
          <a:xfrm>
            <a:off x="4645999" y="1718001"/>
            <a:ext cx="1377247" cy="461665"/>
          </a:xfrm>
          <a:prstGeom prst="rect">
            <a:avLst/>
          </a:prstGeom>
          <a:noFill/>
          <a:ln w="9525">
            <a:noFill/>
            <a:miter lim="800000"/>
            <a:headEnd/>
            <a:tailEnd/>
          </a:ln>
        </p:spPr>
        <p:txBody>
          <a:bodyPr wrap="square" lIns="91440" tIns="45720" rIns="91440" bIns="45720">
            <a:spAutoFit/>
          </a:bodyPr>
          <a:lstStyle/>
          <a:p>
            <a:r>
              <a:rPr lang="zh-CN" altLang="en-US" sz="2400" dirty="0">
                <a:solidFill>
                  <a:srgbClr val="1B1B1B"/>
                </a:solidFill>
                <a:latin typeface="华文细黑" panose="02010600040101010101" pitchFamily="2" charset="-122"/>
                <a:ea typeface="华文细黑" panose="02010600040101010101" pitchFamily="2" charset="-122"/>
                <a:sym typeface="Segoe UI" pitchFamily="34" charset="0"/>
              </a:rPr>
              <a:t>Effect sgraphic</a:t>
            </a:r>
            <a:r>
              <a:rPr lang="en-US" altLang="zh-CN" sz="2400" dirty="0">
                <a:solidFill>
                  <a:srgbClr val="1B1B1B"/>
                </a:solidFill>
                <a:latin typeface="华文细黑" panose="02010600040101010101" pitchFamily="2" charset="-122"/>
                <a:ea typeface="华文细黑" panose="02010600040101010101" pitchFamily="2" charset="-122"/>
                <a:sym typeface="Segoe UI" pitchFamily="34" charset="0"/>
              </a:rPr>
              <a:t>1</a:t>
            </a:r>
            <a:endParaRPr lang="zh-CN" altLang="en-US" sz="2400" dirty="0">
              <a:solidFill>
                <a:srgbClr val="1B1B1B"/>
              </a:solidFill>
              <a:latin typeface="华文细黑" panose="02010600040101010101" pitchFamily="2" charset="-122"/>
              <a:ea typeface="华文细黑" panose="02010600040101010101" pitchFamily="2" charset="-122"/>
              <a:sym typeface="Segoe UI" pitchFamily="34" charset="0"/>
            </a:endParaRPr>
          </a:p>
        </p:txBody>
      </p:sp>
      <p:sp>
        <p:nvSpPr>
          <p:cNvPr id="11" name="矩形 10"/>
          <p:cNvSpPr/>
          <p:nvPr/>
        </p:nvSpPr>
        <p:spPr>
          <a:xfrm>
            <a:off x="6099309" y="3898004"/>
            <a:ext cx="1713335" cy="480053"/>
          </a:xfrm>
          <a:prstGeom prst="rect">
            <a:avLst/>
          </a:prstGeom>
          <a:gradFill>
            <a:gsLst>
              <a:gs pos="0">
                <a:srgbClr val="1371BF"/>
              </a:gs>
              <a:gs pos="54000">
                <a:srgbClr val="6649A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B1B1B"/>
              </a:solidFill>
            </a:endParaRPr>
          </a:p>
        </p:txBody>
      </p:sp>
      <p:sp>
        <p:nvSpPr>
          <p:cNvPr id="12" name="文本框 3"/>
          <p:cNvSpPr>
            <a:spLocks noChangeArrowheads="1"/>
          </p:cNvSpPr>
          <p:nvPr/>
        </p:nvSpPr>
        <p:spPr bwMode="auto">
          <a:xfrm>
            <a:off x="6354243" y="3898005"/>
            <a:ext cx="1377247" cy="461665"/>
          </a:xfrm>
          <a:prstGeom prst="rect">
            <a:avLst/>
          </a:prstGeom>
          <a:noFill/>
          <a:ln w="9525">
            <a:noFill/>
            <a:miter lim="800000"/>
            <a:headEnd/>
            <a:tailEnd/>
          </a:ln>
        </p:spPr>
        <p:txBody>
          <a:bodyPr wrap="square" lIns="91440" tIns="45720" rIns="91440" bIns="45720">
            <a:spAutoFit/>
          </a:bodyPr>
          <a:lstStyle/>
          <a:p>
            <a:r>
              <a:rPr lang="zh-CN" altLang="en-US" sz="2400" dirty="0">
                <a:solidFill>
                  <a:srgbClr val="1B1B1B"/>
                </a:solidFill>
                <a:latin typeface="华文细黑" panose="02010600040101010101" pitchFamily="2" charset="-122"/>
                <a:ea typeface="华文细黑" panose="02010600040101010101" pitchFamily="2" charset="-122"/>
                <a:sym typeface="Segoe UI" pitchFamily="34" charset="0"/>
              </a:rPr>
              <a:t>Effect sgraphic</a:t>
            </a:r>
            <a:r>
              <a:rPr lang="en-US" altLang="zh-CN" sz="2400" dirty="0">
                <a:solidFill>
                  <a:srgbClr val="1B1B1B"/>
                </a:solidFill>
                <a:latin typeface="华文细黑" panose="02010600040101010101" pitchFamily="2" charset="-122"/>
                <a:ea typeface="华文细黑" panose="02010600040101010101" pitchFamily="2" charset="-122"/>
                <a:sym typeface="Segoe UI" pitchFamily="34" charset="0"/>
              </a:rPr>
              <a:t>2</a:t>
            </a:r>
            <a:endParaRPr lang="zh-CN" altLang="en-US" sz="2400" dirty="0">
              <a:solidFill>
                <a:srgbClr val="1B1B1B"/>
              </a:solidFill>
              <a:latin typeface="华文细黑" panose="02010600040101010101" pitchFamily="2" charset="-122"/>
              <a:ea typeface="华文细黑" panose="02010600040101010101" pitchFamily="2" charset="-122"/>
              <a:sym typeface="Segoe UI" pitchFamily="34" charset="0"/>
            </a:endParaRPr>
          </a:p>
        </p:txBody>
      </p:sp>
    </p:spTree>
    <p:extLst>
      <p:ext uri="{BB962C8B-B14F-4D97-AF65-F5344CB8AC3E}">
        <p14:creationId xmlns:p14="http://schemas.microsoft.com/office/powerpoint/2010/main" val="307670540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32927" y="1739320"/>
            <a:ext cx="4975988" cy="4095425"/>
            <a:chOff x="1032927" y="1739318"/>
            <a:chExt cx="4975988" cy="4095425"/>
          </a:xfrm>
          <a:gradFill>
            <a:gsLst>
              <a:gs pos="0">
                <a:srgbClr val="1371BF"/>
              </a:gs>
              <a:gs pos="100000">
                <a:srgbClr val="6649A1"/>
              </a:gs>
            </a:gsLst>
            <a:lin ang="5400000" scaled="1"/>
          </a:gradFill>
        </p:grpSpPr>
        <p:sp>
          <p:nvSpPr>
            <p:cNvPr id="7212" name="Freeform 5"/>
            <p:cNvSpPr>
              <a:spLocks/>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3" name="Freeform 6"/>
            <p:cNvSpPr>
              <a:spLocks/>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4" name="Freeform 7"/>
            <p:cNvSpPr>
              <a:spLocks/>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5" name="Freeform 8"/>
            <p:cNvSpPr>
              <a:spLocks/>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6" name="Freeform 9"/>
            <p:cNvSpPr>
              <a:spLocks/>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7" name="Freeform 10"/>
            <p:cNvSpPr>
              <a:spLocks/>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8" name="Freeform 11"/>
            <p:cNvSpPr>
              <a:spLocks/>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19" name="Freeform 12"/>
            <p:cNvSpPr>
              <a:spLocks/>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0" name="Freeform 13"/>
            <p:cNvSpPr>
              <a:spLocks/>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1" name="Freeform 14"/>
            <p:cNvSpPr>
              <a:spLocks/>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2" name="Freeform 15"/>
            <p:cNvSpPr>
              <a:spLocks/>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3" name="Freeform 16"/>
            <p:cNvSpPr>
              <a:spLocks/>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4" name="Freeform 17"/>
            <p:cNvSpPr>
              <a:spLocks/>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5" name="Freeform 18"/>
            <p:cNvSpPr>
              <a:spLocks/>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6" name="Freeform 19"/>
            <p:cNvSpPr>
              <a:spLocks/>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7" name="Freeform 20"/>
            <p:cNvSpPr>
              <a:spLocks/>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8" name="Freeform 21"/>
            <p:cNvSpPr>
              <a:spLocks/>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29" name="Freeform 22"/>
            <p:cNvSpPr>
              <a:spLocks/>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0" name="Freeform 23"/>
            <p:cNvSpPr>
              <a:spLocks/>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1" name="Freeform 24"/>
            <p:cNvSpPr>
              <a:spLocks/>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2" name="Freeform 25"/>
            <p:cNvSpPr>
              <a:spLocks/>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3" name="Freeform 26"/>
            <p:cNvSpPr>
              <a:spLocks/>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4" name="Freeform 27"/>
            <p:cNvSpPr>
              <a:spLocks/>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5" name="Freeform 28"/>
            <p:cNvSpPr>
              <a:spLocks/>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6" name="Freeform 30"/>
            <p:cNvSpPr>
              <a:spLocks/>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7" name="Freeform 31"/>
            <p:cNvSpPr>
              <a:spLocks/>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8" name="Freeform 32"/>
            <p:cNvSpPr>
              <a:spLocks/>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39" name="Freeform 33"/>
            <p:cNvSpPr>
              <a:spLocks/>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40" name="Freeform 34"/>
            <p:cNvSpPr>
              <a:spLocks/>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41" name="Freeform 35"/>
            <p:cNvSpPr>
              <a:spLocks/>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42" name="Freeform 36"/>
            <p:cNvSpPr>
              <a:spLocks/>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7243" name="Freeform 29"/>
            <p:cNvSpPr>
              <a:spLocks/>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noFill/>
              <a:round/>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grpSp>
      <p:grpSp>
        <p:nvGrpSpPr>
          <p:cNvPr id="128" name="组合 43"/>
          <p:cNvGrpSpPr>
            <a:grpSpLocks/>
          </p:cNvGrpSpPr>
          <p:nvPr/>
        </p:nvGrpSpPr>
        <p:grpSpPr bwMode="auto">
          <a:xfrm>
            <a:off x="7520429" y="1992668"/>
            <a:ext cx="3429025" cy="1200571"/>
            <a:chOff x="344486" y="1270212"/>
            <a:chExt cx="2339215" cy="899430"/>
          </a:xfrm>
        </p:grpSpPr>
        <p:sp>
          <p:nvSpPr>
            <p:cNvPr id="129" name="TextBox 19"/>
            <p:cNvSpPr>
              <a:spLocks noChangeArrowheads="1"/>
            </p:cNvSpPr>
            <p:nvPr/>
          </p:nvSpPr>
          <p:spPr bwMode="auto">
            <a:xfrm>
              <a:off x="344487" y="1547085"/>
              <a:ext cx="2339214" cy="622557"/>
            </a:xfrm>
            <a:prstGeom prst="rect">
              <a:avLst/>
            </a:prstGeom>
            <a:noFill/>
            <a:ln w="9525">
              <a:noFill/>
              <a:miter lim="800000"/>
              <a:headEnd/>
              <a:tailEnd/>
            </a:ln>
          </p:spPr>
          <p:txBody>
            <a:bodyPr wrap="square">
              <a:spAutoFit/>
            </a:bodyPr>
            <a:lstStyle/>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p:txBody>
        </p:sp>
        <p:sp>
          <p:nvSpPr>
            <p:cNvPr id="130" name="矩形 42"/>
            <p:cNvSpPr>
              <a:spLocks noChangeArrowheads="1"/>
            </p:cNvSpPr>
            <p:nvPr/>
          </p:nvSpPr>
          <p:spPr bwMode="auto">
            <a:xfrm>
              <a:off x="344486" y="1270212"/>
              <a:ext cx="1838468" cy="345865"/>
            </a:xfrm>
            <a:prstGeom prst="rect">
              <a:avLst/>
            </a:prstGeom>
            <a:noFill/>
            <a:ln w="9525">
              <a:noFill/>
              <a:miter lim="800000"/>
              <a:headEnd/>
              <a:tailEnd/>
            </a:ln>
          </p:spPr>
          <p:txBody>
            <a:bodyPr wrap="square">
              <a:spAutoFit/>
            </a:bodyPr>
            <a:lstStyle/>
            <a:p>
              <a:pPr algn="dist"/>
              <a:r>
                <a:rPr lang="en-US" altLang="zh-CN"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TAIWAN TAIWAN</a:t>
              </a:r>
              <a:endParaRPr lang="zh-CN" altLang="en-US"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131" name="组合 43"/>
          <p:cNvGrpSpPr>
            <a:grpSpLocks/>
          </p:cNvGrpSpPr>
          <p:nvPr/>
        </p:nvGrpSpPr>
        <p:grpSpPr bwMode="auto">
          <a:xfrm>
            <a:off x="7520431" y="3203964"/>
            <a:ext cx="3429024" cy="1200571"/>
            <a:chOff x="344487" y="1270212"/>
            <a:chExt cx="2339214" cy="899430"/>
          </a:xfrm>
        </p:grpSpPr>
        <p:sp>
          <p:nvSpPr>
            <p:cNvPr id="132" name="TextBox 19"/>
            <p:cNvSpPr>
              <a:spLocks noChangeArrowheads="1"/>
            </p:cNvSpPr>
            <p:nvPr/>
          </p:nvSpPr>
          <p:spPr bwMode="auto">
            <a:xfrm>
              <a:off x="344487" y="1547085"/>
              <a:ext cx="2339214" cy="622557"/>
            </a:xfrm>
            <a:prstGeom prst="rect">
              <a:avLst/>
            </a:prstGeom>
            <a:noFill/>
            <a:ln w="9525">
              <a:noFill/>
              <a:miter lim="800000"/>
              <a:headEnd/>
              <a:tailEnd/>
            </a:ln>
          </p:spPr>
          <p:txBody>
            <a:bodyPr wrap="square">
              <a:spAutoFit/>
            </a:bodyPr>
            <a:lstStyle/>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p:txBody>
        </p:sp>
        <p:sp>
          <p:nvSpPr>
            <p:cNvPr id="133" name="矩形 42"/>
            <p:cNvSpPr>
              <a:spLocks noChangeArrowheads="1"/>
            </p:cNvSpPr>
            <p:nvPr/>
          </p:nvSpPr>
          <p:spPr bwMode="auto">
            <a:xfrm>
              <a:off x="344487" y="1270212"/>
              <a:ext cx="1693016" cy="345865"/>
            </a:xfrm>
            <a:prstGeom prst="rect">
              <a:avLst/>
            </a:prstGeom>
            <a:noFill/>
            <a:ln w="9525">
              <a:noFill/>
              <a:miter lim="800000"/>
              <a:headEnd/>
              <a:tailEnd/>
            </a:ln>
          </p:spPr>
          <p:txBody>
            <a:bodyPr wrap="none">
              <a:spAutoFit/>
            </a:bodyPr>
            <a:lstStyle/>
            <a:p>
              <a:r>
                <a:rPr lang="en-US" altLang="zh-CN"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HEILONGJIANG</a:t>
              </a:r>
              <a:endParaRPr lang="zh-CN" altLang="en-US"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grpSp>
        <p:nvGrpSpPr>
          <p:cNvPr id="134" name="组合 43"/>
          <p:cNvGrpSpPr>
            <a:grpSpLocks/>
          </p:cNvGrpSpPr>
          <p:nvPr/>
        </p:nvGrpSpPr>
        <p:grpSpPr bwMode="auto">
          <a:xfrm>
            <a:off x="7520431" y="4459176"/>
            <a:ext cx="3429024" cy="1200571"/>
            <a:chOff x="344487" y="1270212"/>
            <a:chExt cx="2339214" cy="899430"/>
          </a:xfrm>
        </p:grpSpPr>
        <p:sp>
          <p:nvSpPr>
            <p:cNvPr id="135" name="TextBox 19"/>
            <p:cNvSpPr>
              <a:spLocks noChangeArrowheads="1"/>
            </p:cNvSpPr>
            <p:nvPr/>
          </p:nvSpPr>
          <p:spPr bwMode="auto">
            <a:xfrm>
              <a:off x="344487" y="1547085"/>
              <a:ext cx="2339214" cy="622557"/>
            </a:xfrm>
            <a:prstGeom prst="rect">
              <a:avLst/>
            </a:prstGeom>
            <a:noFill/>
            <a:ln w="9525">
              <a:noFill/>
              <a:miter lim="800000"/>
              <a:headEnd/>
              <a:tailEnd/>
            </a:ln>
          </p:spPr>
          <p:txBody>
            <a:bodyPr wrap="square">
              <a:spAutoFit/>
            </a:bodyPr>
            <a:lstStyle/>
            <a:p>
              <a:r>
                <a:rPr lang="en-US" altLang="zh-CN" sz="16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 </a:t>
              </a:r>
            </a:p>
          </p:txBody>
        </p:sp>
        <p:sp>
          <p:nvSpPr>
            <p:cNvPr id="136" name="矩形 42"/>
            <p:cNvSpPr>
              <a:spLocks noChangeArrowheads="1"/>
            </p:cNvSpPr>
            <p:nvPr/>
          </p:nvSpPr>
          <p:spPr bwMode="auto">
            <a:xfrm>
              <a:off x="344487" y="1270212"/>
              <a:ext cx="1402134" cy="345865"/>
            </a:xfrm>
            <a:prstGeom prst="rect">
              <a:avLst/>
            </a:prstGeom>
            <a:noFill/>
            <a:ln w="9525">
              <a:noFill/>
              <a:miter lim="800000"/>
              <a:headEnd/>
              <a:tailEnd/>
            </a:ln>
          </p:spPr>
          <p:txBody>
            <a:bodyPr wrap="square">
              <a:spAutoFit/>
            </a:bodyPr>
            <a:lstStyle/>
            <a:p>
              <a:pPr algn="dist"/>
              <a:r>
                <a:rPr lang="en-US" altLang="zh-CN"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SHANDONG</a:t>
              </a:r>
              <a:endParaRPr lang="zh-CN" altLang="en-US" sz="2400" b="1"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sp>
        <p:nvSpPr>
          <p:cNvPr id="137" name="Freeform 35"/>
          <p:cNvSpPr>
            <a:spLocks/>
          </p:cNvSpPr>
          <p:nvPr/>
        </p:nvSpPr>
        <p:spPr bwMode="auto">
          <a:xfrm>
            <a:off x="6700447" y="2132375"/>
            <a:ext cx="591147" cy="890135"/>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adFill>
            <a:gsLst>
              <a:gs pos="0">
                <a:srgbClr val="1371BF"/>
              </a:gs>
              <a:gs pos="100000">
                <a:srgbClr val="6649A1"/>
              </a:gs>
            </a:gsLst>
            <a:lin ang="5400000" scaled="1"/>
          </a:grad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138" name="Freeform 29"/>
          <p:cNvSpPr>
            <a:spLocks/>
          </p:cNvSpPr>
          <p:nvPr/>
        </p:nvSpPr>
        <p:spPr bwMode="auto">
          <a:xfrm>
            <a:off x="6413742" y="3332753"/>
            <a:ext cx="946469" cy="911975"/>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adFill>
            <a:gsLst>
              <a:gs pos="0">
                <a:srgbClr val="1371BF"/>
              </a:gs>
              <a:gs pos="100000">
                <a:srgbClr val="6649A1"/>
              </a:gs>
            </a:gsLst>
            <a:lin ang="5400000" scaled="1"/>
          </a:gradFill>
          <a:ln w="9525">
            <a:noFill/>
            <a:round/>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sp>
        <p:nvSpPr>
          <p:cNvPr id="139" name="Freeform 30"/>
          <p:cNvSpPr>
            <a:spLocks/>
          </p:cNvSpPr>
          <p:nvPr/>
        </p:nvSpPr>
        <p:spPr bwMode="auto">
          <a:xfrm>
            <a:off x="6528927" y="4808977"/>
            <a:ext cx="913692" cy="634387"/>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adFill>
            <a:gsLst>
              <a:gs pos="0">
                <a:srgbClr val="1371BF"/>
              </a:gs>
              <a:gs pos="100000">
                <a:srgbClr val="6649A1"/>
              </a:gs>
            </a:gsLst>
            <a:lin ang="5400000" scaled="1"/>
          </a:gradFill>
          <a:ln w="9525">
            <a:noFill/>
            <a:miter lim="800000"/>
            <a:headEnd/>
            <a:tailEnd/>
          </a:ln>
        </p:spPr>
        <p:txBody>
          <a:bodyPr/>
          <a:lstStyle/>
          <a:p>
            <a:endParaRPr lang="zh-CN" altLang="en-US" sz="2400">
              <a:latin typeface="华文细黑" panose="02010600040101010101" pitchFamily="2" charset="-122"/>
              <a:ea typeface="华文细黑" panose="02010600040101010101" pitchFamily="2" charset="-122"/>
            </a:endParaRPr>
          </a:p>
        </p:txBody>
      </p:sp>
      <p:grpSp>
        <p:nvGrpSpPr>
          <p:cNvPr id="47" name="组合 46"/>
          <p:cNvGrpSpPr/>
          <p:nvPr/>
        </p:nvGrpSpPr>
        <p:grpSpPr>
          <a:xfrm>
            <a:off x="2460171" y="-14999"/>
            <a:ext cx="7271658" cy="1226202"/>
            <a:chOff x="2460171" y="-14999"/>
            <a:chExt cx="7271658" cy="1226202"/>
          </a:xfrm>
        </p:grpSpPr>
        <p:sp>
          <p:nvSpPr>
            <p:cNvPr id="48"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49" name="组合 48"/>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55" name="椭圆 54"/>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51" name="直接连接符 50"/>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6033794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6285" y="3585030"/>
            <a:ext cx="1789084" cy="2413461"/>
          </a:xfrm>
          <a:prstGeom prst="rect">
            <a:avLst/>
          </a:prstGeom>
          <a:gradFill>
            <a:gsLst>
              <a:gs pos="0">
                <a:srgbClr val="1371BF"/>
              </a:gs>
              <a:gs pos="64000">
                <a:srgbClr val="6649A1"/>
              </a:gs>
            </a:gsLst>
            <a:lin ang="5400000" scaled="1"/>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2" name="矩形 41"/>
          <p:cNvSpPr/>
          <p:nvPr/>
        </p:nvSpPr>
        <p:spPr>
          <a:xfrm>
            <a:off x="3149401" y="4077327"/>
            <a:ext cx="1789084" cy="1981200"/>
          </a:xfrm>
          <a:prstGeom prst="rect">
            <a:avLst/>
          </a:prstGeom>
          <a:gradFill>
            <a:gsLst>
              <a:gs pos="0">
                <a:srgbClr val="1371BF"/>
              </a:gs>
              <a:gs pos="64000">
                <a:srgbClr val="6649A1"/>
              </a:gs>
            </a:gsLst>
            <a:lin ang="5400000" scaled="1"/>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3" name="矩形 42"/>
          <p:cNvSpPr/>
          <p:nvPr/>
        </p:nvSpPr>
        <p:spPr>
          <a:xfrm>
            <a:off x="4992515" y="4483069"/>
            <a:ext cx="1789084" cy="1620979"/>
          </a:xfrm>
          <a:prstGeom prst="rect">
            <a:avLst/>
          </a:prstGeom>
          <a:gradFill>
            <a:gsLst>
              <a:gs pos="0">
                <a:srgbClr val="1371BF"/>
              </a:gs>
              <a:gs pos="64000">
                <a:srgbClr val="6649A1"/>
              </a:gs>
            </a:gsLst>
            <a:lin ang="5400000" scaled="1"/>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4" name="矩形 43"/>
          <p:cNvSpPr/>
          <p:nvPr/>
        </p:nvSpPr>
        <p:spPr>
          <a:xfrm>
            <a:off x="6835631" y="4951353"/>
            <a:ext cx="1789084" cy="1212735"/>
          </a:xfrm>
          <a:prstGeom prst="rect">
            <a:avLst/>
          </a:prstGeom>
          <a:gradFill>
            <a:gsLst>
              <a:gs pos="0">
                <a:srgbClr val="1371BF"/>
              </a:gs>
              <a:gs pos="64000">
                <a:srgbClr val="6649A1"/>
              </a:gs>
            </a:gsLst>
            <a:lin ang="5400000" scaled="1"/>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5" name="矩形 44"/>
          <p:cNvSpPr/>
          <p:nvPr/>
        </p:nvSpPr>
        <p:spPr>
          <a:xfrm>
            <a:off x="8678747" y="5314077"/>
            <a:ext cx="1789084" cy="912553"/>
          </a:xfrm>
          <a:prstGeom prst="rect">
            <a:avLst/>
          </a:prstGeom>
          <a:gradFill>
            <a:gsLst>
              <a:gs pos="0">
                <a:srgbClr val="1371BF"/>
              </a:gs>
              <a:gs pos="64000">
                <a:srgbClr val="6649A1"/>
              </a:gs>
            </a:gsLst>
            <a:lin ang="5400000" scaled="1"/>
          </a:gradFill>
          <a:ln>
            <a:noFill/>
          </a:ln>
          <a:scene3d>
            <a:camera prst="orthographicFront">
              <a:rot lat="295429" lon="597758" rev="21547776"/>
            </a:camera>
            <a:lightRig rig="threePt" dir="t"/>
          </a:scene3d>
          <a:sp3d>
            <a:bevelT w="0" h="3175000"/>
            <a:bevelB w="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49" name="Shape 4915"/>
          <p:cNvSpPr/>
          <p:nvPr/>
        </p:nvSpPr>
        <p:spPr>
          <a:xfrm>
            <a:off x="9395647" y="5582662"/>
            <a:ext cx="355284" cy="375383"/>
          </a:xfrm>
          <a:custGeom>
            <a:avLst/>
            <a:gdLst/>
            <a:ahLst/>
            <a:cxnLst>
              <a:cxn ang="0">
                <a:pos x="wd2" y="hd2"/>
              </a:cxn>
              <a:cxn ang="5400000">
                <a:pos x="wd2" y="hd2"/>
              </a:cxn>
              <a:cxn ang="10800000">
                <a:pos x="wd2" y="hd2"/>
              </a:cxn>
              <a:cxn ang="16200000">
                <a:pos x="wd2" y="hd2"/>
              </a:cxn>
            </a:cxnLst>
            <a:rect l="0" t="0" r="r" b="b"/>
            <a:pathLst>
              <a:path w="21043" h="21600" extrusionOk="0">
                <a:moveTo>
                  <a:pt x="20935" y="19550"/>
                </a:moveTo>
                <a:lnTo>
                  <a:pt x="19415" y="15120"/>
                </a:lnTo>
                <a:lnTo>
                  <a:pt x="17748" y="15120"/>
                </a:lnTo>
                <a:lnTo>
                  <a:pt x="18674" y="19440"/>
                </a:lnTo>
                <a:lnTo>
                  <a:pt x="2370" y="19440"/>
                </a:lnTo>
                <a:lnTo>
                  <a:pt x="3296" y="15120"/>
                </a:lnTo>
                <a:lnTo>
                  <a:pt x="1629" y="15120"/>
                </a:lnTo>
                <a:lnTo>
                  <a:pt x="108" y="19550"/>
                </a:lnTo>
                <a:cubicBezTo>
                  <a:pt x="-278" y="20678"/>
                  <a:pt x="406" y="21600"/>
                  <a:pt x="1629" y="21600"/>
                </a:cubicBezTo>
                <a:lnTo>
                  <a:pt x="19415" y="21600"/>
                </a:lnTo>
                <a:cubicBezTo>
                  <a:pt x="20638" y="21600"/>
                  <a:pt x="21322" y="20678"/>
                  <a:pt x="20935" y="19550"/>
                </a:cubicBezTo>
                <a:close/>
                <a:moveTo>
                  <a:pt x="16080" y="5400"/>
                </a:moveTo>
                <a:cubicBezTo>
                  <a:pt x="16080" y="2418"/>
                  <a:pt x="13592" y="0"/>
                  <a:pt x="10522" y="0"/>
                </a:cubicBezTo>
                <a:cubicBezTo>
                  <a:pt x="7452" y="0"/>
                  <a:pt x="4964" y="2418"/>
                  <a:pt x="4964" y="5400"/>
                </a:cubicBezTo>
                <a:cubicBezTo>
                  <a:pt x="4964" y="10557"/>
                  <a:pt x="10522" y="16200"/>
                  <a:pt x="10522" y="16200"/>
                </a:cubicBezTo>
                <a:cubicBezTo>
                  <a:pt x="10522" y="16200"/>
                  <a:pt x="16080" y="10557"/>
                  <a:pt x="16080" y="5400"/>
                </a:cubicBezTo>
                <a:close/>
                <a:moveTo>
                  <a:pt x="7520" y="5465"/>
                </a:moveTo>
                <a:cubicBezTo>
                  <a:pt x="7520" y="3855"/>
                  <a:pt x="8863" y="2550"/>
                  <a:pt x="10522" y="2550"/>
                </a:cubicBezTo>
                <a:cubicBezTo>
                  <a:pt x="12181" y="2550"/>
                  <a:pt x="13524" y="3855"/>
                  <a:pt x="13524" y="5465"/>
                </a:cubicBezTo>
                <a:cubicBezTo>
                  <a:pt x="13524" y="7076"/>
                  <a:pt x="12180" y="8381"/>
                  <a:pt x="10522" y="8381"/>
                </a:cubicBezTo>
                <a:cubicBezTo>
                  <a:pt x="8864" y="8381"/>
                  <a:pt x="7520" y="7075"/>
                  <a:pt x="7520" y="5465"/>
                </a:cubicBezTo>
                <a:close/>
              </a:path>
            </a:pathLst>
          </a:custGeom>
          <a:solidFill>
            <a:srgbClr val="1B1B1B"/>
          </a:solidFill>
          <a:ln w="12700">
            <a:miter lim="400000"/>
          </a:ln>
        </p:spPr>
        <p:txBody>
          <a:bodyPr lIns="34291" tIns="34291" rIns="34291" bIns="34291" anchor="ctr"/>
          <a:lstStyle/>
          <a:p>
            <a:pPr algn="ctr" defTabSz="457189">
              <a:lnSpc>
                <a:spcPts val="3300"/>
              </a:lnSpc>
              <a:tabLst>
                <a:tab pos="838179"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3">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53" name="Shape 4919"/>
          <p:cNvSpPr/>
          <p:nvPr/>
        </p:nvSpPr>
        <p:spPr>
          <a:xfrm>
            <a:off x="5676079" y="5105868"/>
            <a:ext cx="421956" cy="375381"/>
          </a:xfrm>
          <a:custGeom>
            <a:avLst/>
            <a:gdLst/>
            <a:ahLst/>
            <a:cxnLst>
              <a:cxn ang="0">
                <a:pos x="wd2" y="hd2"/>
              </a:cxn>
              <a:cxn ang="5400000">
                <a:pos x="wd2" y="hd2"/>
              </a:cxn>
              <a:cxn ang="10800000">
                <a:pos x="wd2" y="hd2"/>
              </a:cxn>
              <a:cxn ang="16200000">
                <a:pos x="wd2" y="hd2"/>
              </a:cxn>
            </a:cxnLst>
            <a:rect l="0" t="0" r="r" b="b"/>
            <a:pathLst>
              <a:path w="21446" h="21471" extrusionOk="0">
                <a:moveTo>
                  <a:pt x="3332" y="6966"/>
                </a:moveTo>
                <a:cubicBezTo>
                  <a:pt x="4336" y="6087"/>
                  <a:pt x="5170" y="6693"/>
                  <a:pt x="6282" y="8142"/>
                </a:cubicBezTo>
                <a:cubicBezTo>
                  <a:pt x="6407" y="8306"/>
                  <a:pt x="6575" y="8114"/>
                  <a:pt x="6671" y="8021"/>
                </a:cubicBezTo>
                <a:cubicBezTo>
                  <a:pt x="6765" y="7927"/>
                  <a:pt x="8233" y="6440"/>
                  <a:pt x="8305" y="6372"/>
                </a:cubicBezTo>
                <a:cubicBezTo>
                  <a:pt x="8376" y="6301"/>
                  <a:pt x="8462" y="6167"/>
                  <a:pt x="8349" y="6018"/>
                </a:cubicBezTo>
                <a:cubicBezTo>
                  <a:pt x="8234" y="5869"/>
                  <a:pt x="7817" y="5261"/>
                  <a:pt x="7549" y="4866"/>
                </a:cubicBezTo>
                <a:cubicBezTo>
                  <a:pt x="5603" y="2000"/>
                  <a:pt x="12875" y="57"/>
                  <a:pt x="11758" y="26"/>
                </a:cubicBezTo>
                <a:cubicBezTo>
                  <a:pt x="11190" y="9"/>
                  <a:pt x="8909" y="-21"/>
                  <a:pt x="8568" y="21"/>
                </a:cubicBezTo>
                <a:cubicBezTo>
                  <a:pt x="7186" y="185"/>
                  <a:pt x="5452" y="1638"/>
                  <a:pt x="4579" y="2315"/>
                </a:cubicBezTo>
                <a:cubicBezTo>
                  <a:pt x="3436" y="3195"/>
                  <a:pt x="3010" y="3711"/>
                  <a:pt x="2940" y="3783"/>
                </a:cubicBezTo>
                <a:cubicBezTo>
                  <a:pt x="2617" y="4100"/>
                  <a:pt x="2888" y="4833"/>
                  <a:pt x="2302" y="5411"/>
                </a:cubicBezTo>
                <a:cubicBezTo>
                  <a:pt x="1683" y="6021"/>
                  <a:pt x="1297" y="5559"/>
                  <a:pt x="938" y="5913"/>
                </a:cubicBezTo>
                <a:cubicBezTo>
                  <a:pt x="761" y="6090"/>
                  <a:pt x="263" y="6509"/>
                  <a:pt x="121" y="6648"/>
                </a:cubicBezTo>
                <a:cubicBezTo>
                  <a:pt x="-22" y="6790"/>
                  <a:pt x="-48" y="7029"/>
                  <a:pt x="98" y="7219"/>
                </a:cubicBezTo>
                <a:cubicBezTo>
                  <a:pt x="98" y="7219"/>
                  <a:pt x="1459" y="8911"/>
                  <a:pt x="1574" y="9061"/>
                </a:cubicBezTo>
                <a:cubicBezTo>
                  <a:pt x="1687" y="9209"/>
                  <a:pt x="1995" y="9337"/>
                  <a:pt x="2184" y="9147"/>
                </a:cubicBezTo>
                <a:cubicBezTo>
                  <a:pt x="2375" y="8958"/>
                  <a:pt x="2865" y="8477"/>
                  <a:pt x="2946" y="8392"/>
                </a:cubicBezTo>
                <a:cubicBezTo>
                  <a:pt x="3030" y="8312"/>
                  <a:pt x="2893" y="7349"/>
                  <a:pt x="3332" y="6966"/>
                </a:cubicBezTo>
                <a:close/>
                <a:moveTo>
                  <a:pt x="9478" y="7592"/>
                </a:moveTo>
                <a:cubicBezTo>
                  <a:pt x="9349" y="7424"/>
                  <a:pt x="9188" y="7419"/>
                  <a:pt x="9050" y="7557"/>
                </a:cubicBezTo>
                <a:lnTo>
                  <a:pt x="7506" y="9074"/>
                </a:lnTo>
                <a:cubicBezTo>
                  <a:pt x="7385" y="9195"/>
                  <a:pt x="7367" y="9417"/>
                  <a:pt x="7477" y="9559"/>
                </a:cubicBezTo>
                <a:lnTo>
                  <a:pt x="16407" y="20996"/>
                </a:lnTo>
                <a:cubicBezTo>
                  <a:pt x="16616" y="21266"/>
                  <a:pt x="16978" y="21294"/>
                  <a:pt x="17216" y="21060"/>
                </a:cubicBezTo>
                <a:lnTo>
                  <a:pt x="18260" y="20075"/>
                </a:lnTo>
                <a:cubicBezTo>
                  <a:pt x="18500" y="19839"/>
                  <a:pt x="18524" y="19429"/>
                  <a:pt x="18316" y="19157"/>
                </a:cubicBezTo>
                <a:lnTo>
                  <a:pt x="9478" y="7592"/>
                </a:lnTo>
                <a:close/>
                <a:moveTo>
                  <a:pt x="21385" y="2725"/>
                </a:moveTo>
                <a:cubicBezTo>
                  <a:pt x="21305" y="2126"/>
                  <a:pt x="21030" y="2251"/>
                  <a:pt x="20887" y="2504"/>
                </a:cubicBezTo>
                <a:cubicBezTo>
                  <a:pt x="20743" y="2760"/>
                  <a:pt x="20110" y="3840"/>
                  <a:pt x="19850" y="4329"/>
                </a:cubicBezTo>
                <a:cubicBezTo>
                  <a:pt x="19591" y="4814"/>
                  <a:pt x="18954" y="5772"/>
                  <a:pt x="17767" y="4826"/>
                </a:cubicBezTo>
                <a:cubicBezTo>
                  <a:pt x="16531" y="3843"/>
                  <a:pt x="16961" y="3157"/>
                  <a:pt x="17176" y="2696"/>
                </a:cubicBezTo>
                <a:cubicBezTo>
                  <a:pt x="17393" y="2232"/>
                  <a:pt x="18057" y="930"/>
                  <a:pt x="18153" y="769"/>
                </a:cubicBezTo>
                <a:cubicBezTo>
                  <a:pt x="18249" y="605"/>
                  <a:pt x="18137" y="130"/>
                  <a:pt x="17753" y="329"/>
                </a:cubicBezTo>
                <a:cubicBezTo>
                  <a:pt x="17369" y="528"/>
                  <a:pt x="15037" y="1571"/>
                  <a:pt x="14714" y="3068"/>
                </a:cubicBezTo>
                <a:cubicBezTo>
                  <a:pt x="14383" y="4590"/>
                  <a:pt x="14990" y="5950"/>
                  <a:pt x="13799" y="7301"/>
                </a:cubicBezTo>
                <a:lnTo>
                  <a:pt x="12353" y="8998"/>
                </a:lnTo>
                <a:lnTo>
                  <a:pt x="13805" y="10895"/>
                </a:lnTo>
                <a:lnTo>
                  <a:pt x="15586" y="8993"/>
                </a:lnTo>
                <a:cubicBezTo>
                  <a:pt x="16010" y="8513"/>
                  <a:pt x="16917" y="8047"/>
                  <a:pt x="17737" y="8257"/>
                </a:cubicBezTo>
                <a:cubicBezTo>
                  <a:pt x="19495" y="8705"/>
                  <a:pt x="20455" y="7962"/>
                  <a:pt x="21033" y="6733"/>
                </a:cubicBezTo>
                <a:cubicBezTo>
                  <a:pt x="21552" y="5635"/>
                  <a:pt x="21466" y="3323"/>
                  <a:pt x="21385" y="2725"/>
                </a:cubicBezTo>
                <a:close/>
                <a:moveTo>
                  <a:pt x="2905" y="19280"/>
                </a:moveTo>
                <a:cubicBezTo>
                  <a:pt x="2681" y="19534"/>
                  <a:pt x="2681" y="19946"/>
                  <a:pt x="2905" y="20199"/>
                </a:cubicBezTo>
                <a:lnTo>
                  <a:pt x="3929" y="21326"/>
                </a:lnTo>
                <a:cubicBezTo>
                  <a:pt x="4153" y="21579"/>
                  <a:pt x="4509" y="21472"/>
                  <a:pt x="4733" y="21219"/>
                </a:cubicBezTo>
                <a:lnTo>
                  <a:pt x="10016" y="15374"/>
                </a:lnTo>
                <a:lnTo>
                  <a:pt x="8398" y="13297"/>
                </a:lnTo>
                <a:lnTo>
                  <a:pt x="2905" y="19280"/>
                </a:lnTo>
                <a:close/>
              </a:path>
            </a:pathLst>
          </a:custGeom>
          <a:solidFill>
            <a:srgbClr val="1B1B1B"/>
          </a:solidFill>
          <a:ln w="12700">
            <a:miter lim="400000"/>
          </a:ln>
        </p:spPr>
        <p:txBody>
          <a:bodyPr lIns="34291" tIns="34291" rIns="34291" bIns="34291" anchor="ctr"/>
          <a:lstStyle/>
          <a:p>
            <a:pPr algn="ctr" defTabSz="457189">
              <a:lnSpc>
                <a:spcPts val="3300"/>
              </a:lnSpc>
              <a:tabLst>
                <a:tab pos="838179"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3">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57" name="Shape 4912"/>
          <p:cNvSpPr/>
          <p:nvPr/>
        </p:nvSpPr>
        <p:spPr>
          <a:xfrm>
            <a:off x="7521274" y="5421936"/>
            <a:ext cx="417799" cy="271569"/>
          </a:xfrm>
          <a:custGeom>
            <a:avLst/>
            <a:gdLst/>
            <a:ahLst/>
            <a:cxnLst>
              <a:cxn ang="0">
                <a:pos x="wd2" y="hd2"/>
              </a:cxn>
              <a:cxn ang="5400000">
                <a:pos x="wd2" y="hd2"/>
              </a:cxn>
              <a:cxn ang="10800000">
                <a:pos x="wd2" y="hd2"/>
              </a:cxn>
              <a:cxn ang="16200000">
                <a:pos x="wd2" y="hd2"/>
              </a:cxn>
            </a:cxnLst>
            <a:rect l="0" t="0" r="r" b="b"/>
            <a:pathLst>
              <a:path w="21600" h="21600" extrusionOk="0">
                <a:moveTo>
                  <a:pt x="21600" y="13824"/>
                </a:moveTo>
                <a:cubicBezTo>
                  <a:pt x="21600" y="18117"/>
                  <a:pt x="19284" y="21600"/>
                  <a:pt x="16430" y="21600"/>
                </a:cubicBezTo>
                <a:lnTo>
                  <a:pt x="3906" y="21600"/>
                </a:lnTo>
                <a:cubicBezTo>
                  <a:pt x="1749" y="21600"/>
                  <a:pt x="0" y="18968"/>
                  <a:pt x="0" y="15723"/>
                </a:cubicBezTo>
                <a:cubicBezTo>
                  <a:pt x="0" y="12481"/>
                  <a:pt x="1749" y="9850"/>
                  <a:pt x="3906" y="9850"/>
                </a:cubicBezTo>
                <a:cubicBezTo>
                  <a:pt x="4064" y="9850"/>
                  <a:pt x="4217" y="9870"/>
                  <a:pt x="4370" y="9894"/>
                </a:cubicBezTo>
                <a:cubicBezTo>
                  <a:pt x="4330" y="9486"/>
                  <a:pt x="4308" y="9067"/>
                  <a:pt x="4308" y="8638"/>
                </a:cubicBezTo>
                <a:cubicBezTo>
                  <a:pt x="4308" y="3868"/>
                  <a:pt x="6880" y="0"/>
                  <a:pt x="10054" y="0"/>
                </a:cubicBezTo>
                <a:cubicBezTo>
                  <a:pt x="12653" y="0"/>
                  <a:pt x="14848" y="2595"/>
                  <a:pt x="15557" y="6159"/>
                </a:cubicBezTo>
                <a:cubicBezTo>
                  <a:pt x="15841" y="6088"/>
                  <a:pt x="16132" y="6050"/>
                  <a:pt x="16431" y="6050"/>
                </a:cubicBezTo>
                <a:cubicBezTo>
                  <a:pt x="19284" y="6050"/>
                  <a:pt x="21600" y="9527"/>
                  <a:pt x="21600" y="13824"/>
                </a:cubicBezTo>
                <a:close/>
              </a:path>
            </a:pathLst>
          </a:custGeom>
          <a:solidFill>
            <a:srgbClr val="1B1B1B"/>
          </a:solidFill>
          <a:ln w="12700">
            <a:miter lim="400000"/>
          </a:ln>
        </p:spPr>
        <p:txBody>
          <a:bodyPr lIns="34291" tIns="34291" rIns="34291" bIns="34291" anchor="ctr"/>
          <a:lstStyle/>
          <a:p>
            <a:pPr algn="ctr" defTabSz="457189">
              <a:lnSpc>
                <a:spcPts val="3300"/>
              </a:lnSpc>
              <a:tabLst>
                <a:tab pos="838179"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3">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1" name="Shape 4916"/>
          <p:cNvSpPr/>
          <p:nvPr/>
        </p:nvSpPr>
        <p:spPr>
          <a:xfrm>
            <a:off x="2025337" y="4571255"/>
            <a:ext cx="350979" cy="441008"/>
          </a:xfrm>
          <a:custGeom>
            <a:avLst/>
            <a:gdLst/>
            <a:ahLst/>
            <a:cxnLst>
              <a:cxn ang="0">
                <a:pos x="wd2" y="hd2"/>
              </a:cxn>
              <a:cxn ang="5400000">
                <a:pos x="wd2" y="hd2"/>
              </a:cxn>
              <a:cxn ang="10800000">
                <a:pos x="wd2" y="hd2"/>
              </a:cxn>
              <a:cxn ang="16200000">
                <a:pos x="wd2" y="hd2"/>
              </a:cxn>
            </a:cxnLst>
            <a:rect l="0" t="0" r="r" b="b"/>
            <a:pathLst>
              <a:path w="21013" h="21072" extrusionOk="0">
                <a:moveTo>
                  <a:pt x="20866" y="4865"/>
                </a:moveTo>
                <a:cubicBezTo>
                  <a:pt x="20189" y="1664"/>
                  <a:pt x="16529" y="-475"/>
                  <a:pt x="12692" y="90"/>
                </a:cubicBezTo>
                <a:cubicBezTo>
                  <a:pt x="8853" y="655"/>
                  <a:pt x="5612" y="3118"/>
                  <a:pt x="6290" y="6320"/>
                </a:cubicBezTo>
                <a:cubicBezTo>
                  <a:pt x="6434" y="7009"/>
                  <a:pt x="6839" y="8087"/>
                  <a:pt x="7317" y="8862"/>
                </a:cubicBezTo>
                <a:lnTo>
                  <a:pt x="347" y="17165"/>
                </a:lnTo>
                <a:cubicBezTo>
                  <a:pt x="89" y="17471"/>
                  <a:pt x="-56" y="18024"/>
                  <a:pt x="21" y="18391"/>
                </a:cubicBezTo>
                <a:lnTo>
                  <a:pt x="469" y="20510"/>
                </a:lnTo>
                <a:cubicBezTo>
                  <a:pt x="547" y="20878"/>
                  <a:pt x="970" y="21125"/>
                  <a:pt x="1412" y="21063"/>
                </a:cubicBezTo>
                <a:lnTo>
                  <a:pt x="3454" y="20761"/>
                </a:lnTo>
                <a:cubicBezTo>
                  <a:pt x="3896" y="20697"/>
                  <a:pt x="4456" y="20386"/>
                  <a:pt x="4699" y="20074"/>
                </a:cubicBezTo>
                <a:lnTo>
                  <a:pt x="7456" y="16514"/>
                </a:lnTo>
                <a:lnTo>
                  <a:pt x="7480" y="16491"/>
                </a:lnTo>
                <a:lnTo>
                  <a:pt x="9347" y="16215"/>
                </a:lnTo>
                <a:lnTo>
                  <a:pt x="12566" y="12046"/>
                </a:lnTo>
                <a:cubicBezTo>
                  <a:pt x="13624" y="12195"/>
                  <a:pt x="15142" y="12144"/>
                  <a:pt x="16039" y="12012"/>
                </a:cubicBezTo>
                <a:cubicBezTo>
                  <a:pt x="19875" y="11447"/>
                  <a:pt x="21544" y="8067"/>
                  <a:pt x="20866" y="4865"/>
                </a:cubicBezTo>
                <a:close/>
                <a:moveTo>
                  <a:pt x="17465" y="6506"/>
                </a:moveTo>
                <a:cubicBezTo>
                  <a:pt x="16409" y="7764"/>
                  <a:pt x="15332" y="6878"/>
                  <a:pt x="13825" y="5995"/>
                </a:cubicBezTo>
                <a:cubicBezTo>
                  <a:pt x="12317" y="5116"/>
                  <a:pt x="10949" y="4574"/>
                  <a:pt x="12003" y="3317"/>
                </a:cubicBezTo>
                <a:cubicBezTo>
                  <a:pt x="13059" y="2059"/>
                  <a:pt x="15136" y="1752"/>
                  <a:pt x="16646" y="2634"/>
                </a:cubicBezTo>
                <a:cubicBezTo>
                  <a:pt x="18155" y="3514"/>
                  <a:pt x="18520" y="5248"/>
                  <a:pt x="17465" y="6506"/>
                </a:cubicBezTo>
                <a:close/>
              </a:path>
            </a:pathLst>
          </a:custGeom>
          <a:solidFill>
            <a:srgbClr val="1B1B1B"/>
          </a:solidFill>
          <a:ln w="12700">
            <a:miter lim="400000"/>
          </a:ln>
        </p:spPr>
        <p:txBody>
          <a:bodyPr lIns="34291" tIns="34291" rIns="34291" bIns="34291" anchor="ctr"/>
          <a:lstStyle/>
          <a:p>
            <a:pPr algn="ctr" defTabSz="457189">
              <a:lnSpc>
                <a:spcPts val="3300"/>
              </a:lnSpc>
              <a:tabLst>
                <a:tab pos="838179"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3">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5" name="Shape 4918"/>
          <p:cNvSpPr/>
          <p:nvPr/>
        </p:nvSpPr>
        <p:spPr>
          <a:xfrm>
            <a:off x="3829139" y="4892584"/>
            <a:ext cx="429607" cy="350689"/>
          </a:xfrm>
          <a:custGeom>
            <a:avLst/>
            <a:gdLst/>
            <a:ahLst/>
            <a:cxnLst>
              <a:cxn ang="0">
                <a:pos x="wd2" y="hd2"/>
              </a:cxn>
              <a:cxn ang="5400000">
                <a:pos x="wd2" y="hd2"/>
              </a:cxn>
              <a:cxn ang="10800000">
                <a:pos x="wd2" y="hd2"/>
              </a:cxn>
              <a:cxn ang="16200000">
                <a:pos x="wd2" y="hd2"/>
              </a:cxn>
            </a:cxnLst>
            <a:rect l="0" t="0" r="r" b="b"/>
            <a:pathLst>
              <a:path w="21600" h="19900" extrusionOk="0">
                <a:moveTo>
                  <a:pt x="10801" y="14925"/>
                </a:moveTo>
                <a:cubicBezTo>
                  <a:pt x="9595" y="14925"/>
                  <a:pt x="8618" y="16037"/>
                  <a:pt x="8618" y="17413"/>
                </a:cubicBezTo>
                <a:cubicBezTo>
                  <a:pt x="8618" y="18786"/>
                  <a:pt x="9595" y="19900"/>
                  <a:pt x="10801" y="19900"/>
                </a:cubicBezTo>
                <a:cubicBezTo>
                  <a:pt x="12006" y="19900"/>
                  <a:pt x="12982" y="18786"/>
                  <a:pt x="12982" y="17413"/>
                </a:cubicBezTo>
                <a:cubicBezTo>
                  <a:pt x="12982" y="16038"/>
                  <a:pt x="12006" y="14925"/>
                  <a:pt x="10801" y="14925"/>
                </a:cubicBezTo>
                <a:close/>
                <a:moveTo>
                  <a:pt x="6172" y="12137"/>
                </a:moveTo>
                <a:lnTo>
                  <a:pt x="7715" y="13895"/>
                </a:lnTo>
                <a:cubicBezTo>
                  <a:pt x="9419" y="11953"/>
                  <a:pt x="12182" y="11953"/>
                  <a:pt x="13887" y="13895"/>
                </a:cubicBezTo>
                <a:lnTo>
                  <a:pt x="15429" y="12137"/>
                </a:lnTo>
                <a:cubicBezTo>
                  <a:pt x="12873" y="9223"/>
                  <a:pt x="8728" y="9223"/>
                  <a:pt x="6172" y="12137"/>
                </a:cubicBezTo>
                <a:close/>
                <a:moveTo>
                  <a:pt x="3087" y="8617"/>
                </a:moveTo>
                <a:lnTo>
                  <a:pt x="4629" y="10375"/>
                </a:lnTo>
                <a:cubicBezTo>
                  <a:pt x="8037" y="6491"/>
                  <a:pt x="13562" y="6491"/>
                  <a:pt x="16971" y="10375"/>
                </a:cubicBezTo>
                <a:lnTo>
                  <a:pt x="18514" y="8617"/>
                </a:lnTo>
                <a:cubicBezTo>
                  <a:pt x="14255" y="3761"/>
                  <a:pt x="7346" y="3761"/>
                  <a:pt x="3087" y="8617"/>
                </a:cubicBezTo>
                <a:close/>
                <a:moveTo>
                  <a:pt x="0" y="5100"/>
                </a:moveTo>
                <a:lnTo>
                  <a:pt x="1543" y="6858"/>
                </a:lnTo>
                <a:cubicBezTo>
                  <a:pt x="6655" y="1030"/>
                  <a:pt x="14944" y="1030"/>
                  <a:pt x="20057" y="6858"/>
                </a:cubicBezTo>
                <a:lnTo>
                  <a:pt x="21600" y="5100"/>
                </a:lnTo>
                <a:cubicBezTo>
                  <a:pt x="15636" y="-1700"/>
                  <a:pt x="5965" y="-1700"/>
                  <a:pt x="0" y="5100"/>
                </a:cubicBezTo>
                <a:close/>
              </a:path>
            </a:pathLst>
          </a:custGeom>
          <a:solidFill>
            <a:srgbClr val="1B1B1B"/>
          </a:solidFill>
          <a:ln w="12700">
            <a:miter lim="400000"/>
          </a:ln>
        </p:spPr>
        <p:txBody>
          <a:bodyPr lIns="34291" tIns="34291" rIns="34291" bIns="34291" anchor="ctr"/>
          <a:lstStyle/>
          <a:p>
            <a:pPr algn="ctr" defTabSz="457189">
              <a:lnSpc>
                <a:spcPts val="3300"/>
              </a:lnSpc>
              <a:tabLst>
                <a:tab pos="838179" algn="l"/>
              </a:tabLst>
              <a:defRPr sz="2800">
                <a:solidFill>
                  <a:srgbClr val="000000"/>
                </a:solidFill>
                <a:effectLst>
                  <a:outerShdw blurRad="38100" dist="12700" dir="5400000" rotWithShape="0">
                    <a:srgbClr val="000000">
                      <a:alpha val="50000"/>
                    </a:srgbClr>
                  </a:outerShdw>
                </a:effectLst>
                <a:latin typeface="+mn-lt"/>
                <a:ea typeface="+mn-ea"/>
                <a:cs typeface="+mn-cs"/>
                <a:sym typeface="Gill Sans"/>
              </a:defRPr>
            </a:pPr>
            <a:endParaRPr sz="3733">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6" name="矩形 65"/>
          <p:cNvSpPr/>
          <p:nvPr/>
        </p:nvSpPr>
        <p:spPr>
          <a:xfrm>
            <a:off x="1306285" y="2345222"/>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7" name="矩形 66"/>
          <p:cNvSpPr/>
          <p:nvPr/>
        </p:nvSpPr>
        <p:spPr>
          <a:xfrm>
            <a:off x="1306284" y="1970071"/>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8" name="矩形 67"/>
          <p:cNvSpPr/>
          <p:nvPr/>
        </p:nvSpPr>
        <p:spPr>
          <a:xfrm>
            <a:off x="3763331" y="2731434"/>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69" name="矩形 68"/>
          <p:cNvSpPr/>
          <p:nvPr/>
        </p:nvSpPr>
        <p:spPr>
          <a:xfrm>
            <a:off x="3763331" y="2356283"/>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0" name="矩形 69"/>
          <p:cNvSpPr/>
          <p:nvPr/>
        </p:nvSpPr>
        <p:spPr>
          <a:xfrm>
            <a:off x="5879259" y="3148230"/>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1" name="矩形 70"/>
          <p:cNvSpPr/>
          <p:nvPr/>
        </p:nvSpPr>
        <p:spPr>
          <a:xfrm>
            <a:off x="5879257" y="2773079"/>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2" name="矩形 71"/>
          <p:cNvSpPr/>
          <p:nvPr/>
        </p:nvSpPr>
        <p:spPr>
          <a:xfrm>
            <a:off x="7980671" y="3594054"/>
            <a:ext cx="1912748" cy="752514"/>
          </a:xfrm>
          <a:prstGeom prst="rect">
            <a:avLst/>
          </a:prstGeom>
        </p:spPr>
        <p:txBody>
          <a:bodyPr wrap="square">
            <a:spAutoFit/>
          </a:bodyPr>
          <a:lstStyle/>
          <a:p>
            <a:pPr>
              <a:lnSpc>
                <a:spcPct val="130000"/>
              </a:lnSpc>
            </a:pPr>
            <a:r>
              <a:rPr lang="en-US" altLang="zh-CN"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A designer can use text text to simulate what text will will look look like.</a:t>
            </a:r>
            <a:endParaRPr lang="zh-CN" altLang="en-US" sz="1100" dirty="0">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3" name="矩形 72"/>
          <p:cNvSpPr/>
          <p:nvPr/>
        </p:nvSpPr>
        <p:spPr>
          <a:xfrm>
            <a:off x="7980671" y="3218903"/>
            <a:ext cx="1912747" cy="369332"/>
          </a:xfrm>
          <a:prstGeom prst="rect">
            <a:avLst/>
          </a:prstGeom>
        </p:spPr>
        <p:txBody>
          <a:bodyPr wrap="square">
            <a:spAutoFit/>
          </a:bodyPr>
          <a:lstStyle/>
          <a:p>
            <a:r>
              <a:rPr lang="en-US" altLang="zh-CN"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rPr>
              <a:t>KEY WORDS</a:t>
            </a:r>
            <a:endParaRPr lang="zh-CN" altLang="en-US" b="1">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86" name="组合 85"/>
          <p:cNvGrpSpPr/>
          <p:nvPr/>
        </p:nvGrpSpPr>
        <p:grpSpPr>
          <a:xfrm>
            <a:off x="9565490" y="3772699"/>
            <a:ext cx="1301183" cy="1470572"/>
            <a:chOff x="9463889" y="3511442"/>
            <a:chExt cx="1301182" cy="1470572"/>
          </a:xfrm>
          <a:gradFill>
            <a:gsLst>
              <a:gs pos="0">
                <a:srgbClr val="1371BF"/>
              </a:gs>
              <a:gs pos="64000">
                <a:srgbClr val="6649A1"/>
              </a:gs>
            </a:gsLst>
            <a:lin ang="5400000" scaled="1"/>
          </a:gradFill>
        </p:grpSpPr>
        <p:sp>
          <p:nvSpPr>
            <p:cNvPr id="85" name="椭圆 84"/>
            <p:cNvSpPr/>
            <p:nvPr/>
          </p:nvSpPr>
          <p:spPr>
            <a:xfrm>
              <a:off x="9463889" y="4844610"/>
              <a:ext cx="1117025" cy="137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nvGrpSpPr>
            <p:cNvPr id="84" name="组合 83"/>
            <p:cNvGrpSpPr/>
            <p:nvPr/>
          </p:nvGrpSpPr>
          <p:grpSpPr>
            <a:xfrm flipH="1">
              <a:off x="9678644" y="3511442"/>
              <a:ext cx="1086427" cy="1449766"/>
              <a:chOff x="9600461" y="1313719"/>
              <a:chExt cx="822941" cy="1098161"/>
            </a:xfrm>
            <a:grpFill/>
          </p:grpSpPr>
          <p:sp>
            <p:nvSpPr>
              <p:cNvPr id="75" name="Freeform 27"/>
              <p:cNvSpPr>
                <a:spLocks/>
              </p:cNvSpPr>
              <p:nvPr/>
            </p:nvSpPr>
            <p:spPr bwMode="auto">
              <a:xfrm flipV="1">
                <a:off x="10065798" y="1313719"/>
                <a:ext cx="250775" cy="251681"/>
              </a:xfrm>
              <a:custGeom>
                <a:avLst/>
                <a:gdLst>
                  <a:gd name="T0" fmla="*/ 440 w 1217"/>
                  <a:gd name="T1" fmla="*/ 1106 h 1219"/>
                  <a:gd name="T2" fmla="*/ 1152 w 1217"/>
                  <a:gd name="T3" fmla="*/ 684 h 1219"/>
                  <a:gd name="T4" fmla="*/ 691 w 1217"/>
                  <a:gd name="T5" fmla="*/ 43 h 1219"/>
                  <a:gd name="T6" fmla="*/ 88 w 1217"/>
                  <a:gd name="T7" fmla="*/ 432 h 1219"/>
                  <a:gd name="T8" fmla="*/ 440 w 1217"/>
                  <a:gd name="T9" fmla="*/ 1106 h 1219"/>
                </a:gdLst>
                <a:ahLst/>
                <a:cxnLst>
                  <a:cxn ang="0">
                    <a:pos x="T0" y="T1"/>
                  </a:cxn>
                  <a:cxn ang="0">
                    <a:pos x="T2" y="T3"/>
                  </a:cxn>
                  <a:cxn ang="0">
                    <a:pos x="T4" y="T5"/>
                  </a:cxn>
                  <a:cxn ang="0">
                    <a:pos x="T6" y="T7"/>
                  </a:cxn>
                  <a:cxn ang="0">
                    <a:pos x="T8" y="T9"/>
                  </a:cxn>
                </a:cxnLst>
                <a:rect l="0" t="0" r="r" b="b"/>
                <a:pathLst>
                  <a:path w="1217" h="1219">
                    <a:moveTo>
                      <a:pt x="440" y="1106"/>
                    </a:moveTo>
                    <a:cubicBezTo>
                      <a:pt x="741" y="1219"/>
                      <a:pt x="1105" y="1002"/>
                      <a:pt x="1152" y="684"/>
                    </a:cubicBezTo>
                    <a:cubicBezTo>
                      <a:pt x="1217" y="389"/>
                      <a:pt x="989" y="79"/>
                      <a:pt x="691" y="43"/>
                    </a:cubicBezTo>
                    <a:cubicBezTo>
                      <a:pt x="430" y="0"/>
                      <a:pt x="155" y="174"/>
                      <a:pt x="88" y="432"/>
                    </a:cubicBezTo>
                    <a:cubicBezTo>
                      <a:pt x="0" y="704"/>
                      <a:pt x="167" y="1022"/>
                      <a:pt x="440" y="11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6" name="Freeform 28"/>
              <p:cNvSpPr>
                <a:spLocks noEditPoints="1"/>
              </p:cNvSpPr>
              <p:nvPr/>
            </p:nvSpPr>
            <p:spPr bwMode="auto">
              <a:xfrm flipV="1">
                <a:off x="9600461" y="1482110"/>
                <a:ext cx="798497" cy="929770"/>
              </a:xfrm>
              <a:custGeom>
                <a:avLst/>
                <a:gdLst>
                  <a:gd name="T0" fmla="*/ 767 w 3865"/>
                  <a:gd name="T1" fmla="*/ 3605 h 4506"/>
                  <a:gd name="T2" fmla="*/ 2443 w 3865"/>
                  <a:gd name="T3" fmla="*/ 4180 h 4506"/>
                  <a:gd name="T4" fmla="*/ 2611 w 3865"/>
                  <a:gd name="T5" fmla="*/ 3733 h 4506"/>
                  <a:gd name="T6" fmla="*/ 2283 w 3865"/>
                  <a:gd name="T7" fmla="*/ 4058 h 4506"/>
                  <a:gd name="T8" fmla="*/ 1953 w 3865"/>
                  <a:gd name="T9" fmla="*/ 3765 h 4506"/>
                  <a:gd name="T10" fmla="*/ 2422 w 3865"/>
                  <a:gd name="T11" fmla="*/ 3267 h 4506"/>
                  <a:gd name="T12" fmla="*/ 2298 w 3865"/>
                  <a:gd name="T13" fmla="*/ 2630 h 4506"/>
                  <a:gd name="T14" fmla="*/ 3240 w 3865"/>
                  <a:gd name="T15" fmla="*/ 2368 h 4506"/>
                  <a:gd name="T16" fmla="*/ 3855 w 3865"/>
                  <a:gd name="T17" fmla="*/ 1035 h 4506"/>
                  <a:gd name="T18" fmla="*/ 3303 w 3865"/>
                  <a:gd name="T19" fmla="*/ 912 h 4506"/>
                  <a:gd name="T20" fmla="*/ 3151 w 3865"/>
                  <a:gd name="T21" fmla="*/ 1539 h 4506"/>
                  <a:gd name="T22" fmla="*/ 2299 w 3865"/>
                  <a:gd name="T23" fmla="*/ 2016 h 4506"/>
                  <a:gd name="T24" fmla="*/ 1392 w 3865"/>
                  <a:gd name="T25" fmla="*/ 80 h 4506"/>
                  <a:gd name="T26" fmla="*/ 982 w 3865"/>
                  <a:gd name="T27" fmla="*/ 354 h 4506"/>
                  <a:gd name="T28" fmla="*/ 1360 w 3865"/>
                  <a:gd name="T29" fmla="*/ 822 h 4506"/>
                  <a:gd name="T30" fmla="*/ 1631 w 3865"/>
                  <a:gd name="T31" fmla="*/ 2064 h 4506"/>
                  <a:gd name="T32" fmla="*/ 1713 w 3865"/>
                  <a:gd name="T33" fmla="*/ 3928 h 4506"/>
                  <a:gd name="T34" fmla="*/ 1091 w 3865"/>
                  <a:gd name="T35" fmla="*/ 3351 h 4506"/>
                  <a:gd name="T36" fmla="*/ 1132 w 3865"/>
                  <a:gd name="T37" fmla="*/ 2972 h 4506"/>
                  <a:gd name="T38" fmla="*/ 1391 w 3865"/>
                  <a:gd name="T39" fmla="*/ 2890 h 4506"/>
                  <a:gd name="T40" fmla="*/ 1176 w 3865"/>
                  <a:gd name="T41" fmla="*/ 1985 h 4506"/>
                  <a:gd name="T42" fmla="*/ 0 w 3865"/>
                  <a:gd name="T43" fmla="*/ 2265 h 4506"/>
                  <a:gd name="T44" fmla="*/ 215 w 3865"/>
                  <a:gd name="T45" fmla="*/ 3171 h 4506"/>
                  <a:gd name="T46" fmla="*/ 503 w 3865"/>
                  <a:gd name="T47" fmla="*/ 3121 h 4506"/>
                  <a:gd name="T48" fmla="*/ 767 w 3865"/>
                  <a:gd name="T49" fmla="*/ 3605 h 4506"/>
                  <a:gd name="T50" fmla="*/ 626 w 3865"/>
                  <a:gd name="T51" fmla="*/ 3260 h 4506"/>
                  <a:gd name="T52" fmla="*/ 580 w 3865"/>
                  <a:gd name="T53" fmla="*/ 3101 h 4506"/>
                  <a:gd name="T54" fmla="*/ 1039 w 3865"/>
                  <a:gd name="T55" fmla="*/ 3002 h 4506"/>
                  <a:gd name="T56" fmla="*/ 1067 w 3865"/>
                  <a:gd name="T57" fmla="*/ 3160 h 4506"/>
                  <a:gd name="T58" fmla="*/ 626 w 3865"/>
                  <a:gd name="T59" fmla="*/ 3260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65" h="4506">
                    <a:moveTo>
                      <a:pt x="767" y="3605"/>
                    </a:moveTo>
                    <a:cubicBezTo>
                      <a:pt x="975" y="4285"/>
                      <a:pt x="1862" y="4506"/>
                      <a:pt x="2443" y="4180"/>
                    </a:cubicBezTo>
                    <a:cubicBezTo>
                      <a:pt x="2572" y="4071"/>
                      <a:pt x="2588" y="3890"/>
                      <a:pt x="2611" y="3733"/>
                    </a:cubicBezTo>
                    <a:cubicBezTo>
                      <a:pt x="2489" y="3829"/>
                      <a:pt x="2405" y="3964"/>
                      <a:pt x="2283" y="4058"/>
                    </a:cubicBezTo>
                    <a:cubicBezTo>
                      <a:pt x="2110" y="4168"/>
                      <a:pt x="1866" y="3950"/>
                      <a:pt x="1953" y="3765"/>
                    </a:cubicBezTo>
                    <a:cubicBezTo>
                      <a:pt x="2053" y="3555"/>
                      <a:pt x="2243" y="3407"/>
                      <a:pt x="2422" y="3267"/>
                    </a:cubicBezTo>
                    <a:cubicBezTo>
                      <a:pt x="2379" y="3055"/>
                      <a:pt x="2329" y="2844"/>
                      <a:pt x="2298" y="2630"/>
                    </a:cubicBezTo>
                    <a:cubicBezTo>
                      <a:pt x="2627" y="2624"/>
                      <a:pt x="2966" y="2560"/>
                      <a:pt x="3240" y="2368"/>
                    </a:cubicBezTo>
                    <a:cubicBezTo>
                      <a:pt x="3667" y="2077"/>
                      <a:pt x="3865" y="1537"/>
                      <a:pt x="3855" y="1035"/>
                    </a:cubicBezTo>
                    <a:cubicBezTo>
                      <a:pt x="3837" y="767"/>
                      <a:pt x="3435" y="686"/>
                      <a:pt x="3303" y="912"/>
                    </a:cubicBezTo>
                    <a:cubicBezTo>
                      <a:pt x="3212" y="1109"/>
                      <a:pt x="3246" y="1342"/>
                      <a:pt x="3151" y="1539"/>
                    </a:cubicBezTo>
                    <a:cubicBezTo>
                      <a:pt x="3023" y="1883"/>
                      <a:pt x="2643" y="2032"/>
                      <a:pt x="2299" y="2016"/>
                    </a:cubicBezTo>
                    <a:cubicBezTo>
                      <a:pt x="2500" y="1253"/>
                      <a:pt x="2055" y="452"/>
                      <a:pt x="1392" y="80"/>
                    </a:cubicBezTo>
                    <a:cubicBezTo>
                      <a:pt x="1209" y="0"/>
                      <a:pt x="972" y="151"/>
                      <a:pt x="982" y="354"/>
                    </a:cubicBezTo>
                    <a:cubicBezTo>
                      <a:pt x="973" y="586"/>
                      <a:pt x="1228" y="675"/>
                      <a:pt x="1360" y="822"/>
                    </a:cubicBezTo>
                    <a:cubicBezTo>
                      <a:pt x="1707" y="1122"/>
                      <a:pt x="1842" y="1646"/>
                      <a:pt x="1631" y="2064"/>
                    </a:cubicBezTo>
                    <a:cubicBezTo>
                      <a:pt x="1248" y="2627"/>
                      <a:pt x="1481" y="3351"/>
                      <a:pt x="1713" y="3928"/>
                    </a:cubicBezTo>
                    <a:cubicBezTo>
                      <a:pt x="1402" y="3902"/>
                      <a:pt x="1153" y="3650"/>
                      <a:pt x="1091" y="3351"/>
                    </a:cubicBezTo>
                    <a:cubicBezTo>
                      <a:pt x="1093" y="3224"/>
                      <a:pt x="1139" y="3101"/>
                      <a:pt x="1132" y="2972"/>
                    </a:cubicBezTo>
                    <a:cubicBezTo>
                      <a:pt x="1218" y="2944"/>
                      <a:pt x="1305" y="2918"/>
                      <a:pt x="1391" y="2890"/>
                    </a:cubicBezTo>
                    <a:cubicBezTo>
                      <a:pt x="1322" y="2588"/>
                      <a:pt x="1244" y="2288"/>
                      <a:pt x="1176" y="1985"/>
                    </a:cubicBezTo>
                    <a:cubicBezTo>
                      <a:pt x="782" y="2068"/>
                      <a:pt x="390" y="2162"/>
                      <a:pt x="0" y="2265"/>
                    </a:cubicBezTo>
                    <a:cubicBezTo>
                      <a:pt x="66" y="2568"/>
                      <a:pt x="145" y="2869"/>
                      <a:pt x="215" y="3171"/>
                    </a:cubicBezTo>
                    <a:cubicBezTo>
                      <a:pt x="311" y="3155"/>
                      <a:pt x="407" y="3138"/>
                      <a:pt x="503" y="3121"/>
                    </a:cubicBezTo>
                    <a:cubicBezTo>
                      <a:pt x="529" y="3320"/>
                      <a:pt x="750" y="3399"/>
                      <a:pt x="767" y="3605"/>
                    </a:cubicBezTo>
                    <a:moveTo>
                      <a:pt x="626" y="3260"/>
                    </a:moveTo>
                    <a:cubicBezTo>
                      <a:pt x="611" y="3207"/>
                      <a:pt x="596" y="3154"/>
                      <a:pt x="580" y="3101"/>
                    </a:cubicBezTo>
                    <a:cubicBezTo>
                      <a:pt x="729" y="3050"/>
                      <a:pt x="882" y="3013"/>
                      <a:pt x="1039" y="3002"/>
                    </a:cubicBezTo>
                    <a:cubicBezTo>
                      <a:pt x="1048" y="3055"/>
                      <a:pt x="1058" y="3107"/>
                      <a:pt x="1067" y="3160"/>
                    </a:cubicBezTo>
                    <a:cubicBezTo>
                      <a:pt x="906" y="3072"/>
                      <a:pt x="742" y="3131"/>
                      <a:pt x="626" y="32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sp>
            <p:nvSpPr>
              <p:cNvPr id="77" name="Freeform 29"/>
              <p:cNvSpPr>
                <a:spLocks/>
              </p:cNvSpPr>
              <p:nvPr/>
            </p:nvSpPr>
            <p:spPr bwMode="auto">
              <a:xfrm flipV="1">
                <a:off x="10004236" y="1570832"/>
                <a:ext cx="419166" cy="203698"/>
              </a:xfrm>
              <a:custGeom>
                <a:avLst/>
                <a:gdLst>
                  <a:gd name="T0" fmla="*/ 136 w 2030"/>
                  <a:gd name="T1" fmla="*/ 928 h 985"/>
                  <a:gd name="T2" fmla="*/ 426 w 2030"/>
                  <a:gd name="T3" fmla="*/ 813 h 985"/>
                  <a:gd name="T4" fmla="*/ 1135 w 2030"/>
                  <a:gd name="T5" fmla="*/ 452 h 985"/>
                  <a:gd name="T6" fmla="*/ 1720 w 2030"/>
                  <a:gd name="T7" fmla="*/ 784 h 985"/>
                  <a:gd name="T8" fmla="*/ 1901 w 2030"/>
                  <a:gd name="T9" fmla="*/ 459 h 985"/>
                  <a:gd name="T10" fmla="*/ 876 w 2030"/>
                  <a:gd name="T11" fmla="*/ 69 h 985"/>
                  <a:gd name="T12" fmla="*/ 70 w 2030"/>
                  <a:gd name="T13" fmla="*/ 639 h 985"/>
                  <a:gd name="T14" fmla="*/ 136 w 2030"/>
                  <a:gd name="T15" fmla="*/ 928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0" h="985">
                    <a:moveTo>
                      <a:pt x="136" y="928"/>
                    </a:moveTo>
                    <a:cubicBezTo>
                      <a:pt x="251" y="985"/>
                      <a:pt x="362" y="905"/>
                      <a:pt x="426" y="813"/>
                    </a:cubicBezTo>
                    <a:cubicBezTo>
                      <a:pt x="593" y="599"/>
                      <a:pt x="847" y="401"/>
                      <a:pt x="1135" y="452"/>
                    </a:cubicBezTo>
                    <a:cubicBezTo>
                      <a:pt x="1371" y="478"/>
                      <a:pt x="1521" y="682"/>
                      <a:pt x="1720" y="784"/>
                    </a:cubicBezTo>
                    <a:cubicBezTo>
                      <a:pt x="1904" y="842"/>
                      <a:pt x="2030" y="586"/>
                      <a:pt x="1901" y="459"/>
                    </a:cubicBezTo>
                    <a:cubicBezTo>
                      <a:pt x="1643" y="186"/>
                      <a:pt x="1258" y="0"/>
                      <a:pt x="876" y="69"/>
                    </a:cubicBezTo>
                    <a:cubicBezTo>
                      <a:pt x="543" y="133"/>
                      <a:pt x="253" y="359"/>
                      <a:pt x="70" y="639"/>
                    </a:cubicBezTo>
                    <a:cubicBezTo>
                      <a:pt x="0" y="731"/>
                      <a:pt x="30" y="877"/>
                      <a:pt x="136" y="9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gradFill>
                    <a:gsLst>
                      <a:gs pos="0">
                        <a:srgbClr val="1371BF"/>
                      </a:gs>
                      <a:gs pos="64000">
                        <a:srgbClr val="6649A1"/>
                      </a:gs>
                    </a:gsLst>
                    <a:lin ang="5400000" scaled="1"/>
                  </a:gradFill>
                  <a:latin typeface="华文细黑" panose="02010600040101010101" pitchFamily="2" charset="-122"/>
                  <a:ea typeface="华文细黑" panose="02010600040101010101" pitchFamily="2" charset="-122"/>
                </a:endParaRPr>
              </a:p>
            </p:txBody>
          </p:sp>
        </p:grpSp>
      </p:grpSp>
      <p:grpSp>
        <p:nvGrpSpPr>
          <p:cNvPr id="26" name="组合 25"/>
          <p:cNvGrpSpPr/>
          <p:nvPr/>
        </p:nvGrpSpPr>
        <p:grpSpPr>
          <a:xfrm>
            <a:off x="2460171" y="-14999"/>
            <a:ext cx="7271658" cy="1226202"/>
            <a:chOff x="2460171" y="-14999"/>
            <a:chExt cx="7271658" cy="1226202"/>
          </a:xfrm>
        </p:grpSpPr>
        <p:sp>
          <p:nvSpPr>
            <p:cNvPr id="27" name="TextBox 16"/>
            <p:cNvSpPr txBox="1"/>
            <p:nvPr/>
          </p:nvSpPr>
          <p:spPr>
            <a:xfrm>
              <a:off x="2460171" y="477698"/>
              <a:ext cx="7271658" cy="584775"/>
            </a:xfrm>
            <a:prstGeom prst="rect">
              <a:avLst/>
            </a:prstGeom>
            <a:noFill/>
            <a:effectLst/>
          </p:spPr>
          <p:txBody>
            <a:bodyPr wrap="square" rtlCol="0">
              <a:spAutoFit/>
            </a:bodyPr>
            <a:lstStyle/>
            <a:p>
              <a:pPr algn="ctr"/>
              <a:r>
                <a:rPr lang="en-US" altLang="zh-CN"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rPr>
                <a:t>MORE THAN TEMPLATE</a:t>
              </a:r>
              <a:endParaRPr lang="zh-CN" altLang="en-US" sz="3200" dirty="0">
                <a:gradFill>
                  <a:gsLst>
                    <a:gs pos="0">
                      <a:srgbClr val="1371BF"/>
                    </a:gs>
                    <a:gs pos="100000">
                      <a:srgbClr val="6649A1"/>
                    </a:gs>
                  </a:gsLst>
                  <a:lin ang="5400000" scaled="1"/>
                </a:gradFill>
                <a:latin typeface="华文细黑" panose="02010600040101010101" pitchFamily="2" charset="-122"/>
                <a:ea typeface="华文细黑" panose="02010600040101010101" pitchFamily="2" charset="-122"/>
              </a:endParaRPr>
            </a:p>
          </p:txBody>
        </p:sp>
        <p:grpSp>
          <p:nvGrpSpPr>
            <p:cNvPr id="28" name="组合 27"/>
            <p:cNvGrpSpPr/>
            <p:nvPr/>
          </p:nvGrpSpPr>
          <p:grpSpPr>
            <a:xfrm>
              <a:off x="5521377" y="1143746"/>
              <a:ext cx="1149246" cy="67457"/>
              <a:chOff x="1025981" y="851986"/>
              <a:chExt cx="1149246" cy="67457"/>
            </a:xfrm>
            <a:gradFill>
              <a:gsLst>
                <a:gs pos="0">
                  <a:srgbClr val="1371BF"/>
                </a:gs>
                <a:gs pos="100000">
                  <a:srgbClr val="6649A1"/>
                </a:gs>
              </a:gsLst>
              <a:lin ang="5400000" scaled="1"/>
            </a:gradFill>
          </p:grpSpPr>
          <p:sp>
            <p:nvSpPr>
              <p:cNvPr id="34" name="椭圆 33"/>
              <p:cNvSpPr/>
              <p:nvPr/>
            </p:nvSpPr>
            <p:spPr>
              <a:xfrm>
                <a:off x="1025981"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80522"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335063"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489604"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644145"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798686"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953227"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107770" y="851986"/>
                <a:ext cx="67457" cy="674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rot="5400000">
              <a:off x="5959094" y="-7244"/>
              <a:ext cx="273813" cy="258304"/>
              <a:chOff x="395086" y="404595"/>
              <a:chExt cx="331755" cy="312964"/>
            </a:xfrm>
            <a:gradFill>
              <a:gsLst>
                <a:gs pos="0">
                  <a:srgbClr val="1371BF"/>
                </a:gs>
                <a:gs pos="100000">
                  <a:srgbClr val="6649A1"/>
                </a:gs>
              </a:gsLst>
              <a:lin ang="5400000" scaled="1"/>
            </a:gradFill>
          </p:grpSpPr>
          <p:cxnSp>
            <p:nvCxnSpPr>
              <p:cNvPr id="30" name="直接连接符 29"/>
              <p:cNvCxnSpPr/>
              <p:nvPr/>
            </p:nvCxnSpPr>
            <p:spPr>
              <a:xfrm>
                <a:off x="395086" y="404595"/>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5086" y="508916"/>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95086" y="613237"/>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5086" y="717559"/>
                <a:ext cx="331755" cy="0"/>
              </a:xfrm>
              <a:prstGeom prst="line">
                <a:avLst/>
              </a:prstGeom>
              <a:grpFill/>
              <a:ln w="38100">
                <a:gradFill>
                  <a:gsLst>
                    <a:gs pos="0">
                      <a:srgbClr val="1371BF"/>
                    </a:gs>
                    <a:gs pos="75000">
                      <a:srgbClr val="6649A1"/>
                    </a:gs>
                  </a:gsLst>
                  <a:lin ang="30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5593359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859529" y="-583908"/>
            <a:ext cx="1800000" cy="4860868"/>
          </a:xfrm>
          <a:custGeom>
            <a:avLst/>
            <a:gdLst>
              <a:gd name="connsiteX0" fmla="*/ 0 w 1800000"/>
              <a:gd name="connsiteY0" fmla="*/ 0 h 4860868"/>
              <a:gd name="connsiteX1" fmla="*/ 1800000 w 1800000"/>
              <a:gd name="connsiteY1" fmla="*/ 0 h 4860868"/>
              <a:gd name="connsiteX2" fmla="*/ 1800000 w 1800000"/>
              <a:gd name="connsiteY2" fmla="*/ 3960868 h 4860868"/>
              <a:gd name="connsiteX3" fmla="*/ 1800000 w 1800000"/>
              <a:gd name="connsiteY3" fmla="*/ 4009491 h 4860868"/>
              <a:gd name="connsiteX4" fmla="*/ 1797545 w 1800000"/>
              <a:gd name="connsiteY4" fmla="*/ 4009491 h 4860868"/>
              <a:gd name="connsiteX5" fmla="*/ 1795354 w 1800000"/>
              <a:gd name="connsiteY5" fmla="*/ 4052888 h 4860868"/>
              <a:gd name="connsiteX6" fmla="*/ 900000 w 1800000"/>
              <a:gd name="connsiteY6" fmla="*/ 4860868 h 4860868"/>
              <a:gd name="connsiteX7" fmla="*/ 4647 w 1800000"/>
              <a:gd name="connsiteY7" fmla="*/ 4052888 h 4860868"/>
              <a:gd name="connsiteX8" fmla="*/ 2455 w 1800000"/>
              <a:gd name="connsiteY8" fmla="*/ 4009491 h 4860868"/>
              <a:gd name="connsiteX9" fmla="*/ 0 w 1800000"/>
              <a:gd name="connsiteY9" fmla="*/ 4009491 h 4860868"/>
              <a:gd name="connsiteX10" fmla="*/ 0 w 1800000"/>
              <a:gd name="connsiteY10" fmla="*/ 3960868 h 486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000" h="4860868">
                <a:moveTo>
                  <a:pt x="0" y="0"/>
                </a:moveTo>
                <a:lnTo>
                  <a:pt x="1800000" y="0"/>
                </a:lnTo>
                <a:lnTo>
                  <a:pt x="1800000" y="3960868"/>
                </a:lnTo>
                <a:lnTo>
                  <a:pt x="1800000" y="4009491"/>
                </a:lnTo>
                <a:lnTo>
                  <a:pt x="1797545" y="4009491"/>
                </a:lnTo>
                <a:lnTo>
                  <a:pt x="1795354" y="4052888"/>
                </a:lnTo>
                <a:cubicBezTo>
                  <a:pt x="1749265" y="4506718"/>
                  <a:pt x="1365990" y="4860868"/>
                  <a:pt x="900000" y="4860868"/>
                </a:cubicBezTo>
                <a:cubicBezTo>
                  <a:pt x="434010" y="4860868"/>
                  <a:pt x="50736" y="4506718"/>
                  <a:pt x="4647" y="4052888"/>
                </a:cubicBezTo>
                <a:lnTo>
                  <a:pt x="2455" y="4009491"/>
                </a:lnTo>
                <a:lnTo>
                  <a:pt x="0" y="4009491"/>
                </a:lnTo>
                <a:lnTo>
                  <a:pt x="0" y="3960868"/>
                </a:lnTo>
                <a:close/>
              </a:path>
            </a:pathLst>
          </a:custGeom>
          <a:gradFill flip="none" rotWithShape="1">
            <a:gsLst>
              <a:gs pos="0">
                <a:srgbClr val="1371BF"/>
              </a:gs>
              <a:gs pos="60000">
                <a:srgbClr val="6649A1"/>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13"/>
          <p:cNvSpPr txBox="1"/>
          <p:nvPr/>
        </p:nvSpPr>
        <p:spPr>
          <a:xfrm>
            <a:off x="3916424" y="2935837"/>
            <a:ext cx="7204158" cy="646331"/>
          </a:xfrm>
          <a:prstGeom prst="rect">
            <a:avLst/>
          </a:prstGeom>
          <a:noFill/>
        </p:spPr>
        <p:txBody>
          <a:bodyPr wrap="square" rtlCol="0">
            <a:spAutoFit/>
          </a:bodyPr>
          <a:lstStyle/>
          <a:p>
            <a:pPr algn="dist"/>
            <a:r>
              <a:rPr lang="zh-CN" altLang="en-US" sz="3600" dirty="0">
                <a:gradFill>
                  <a:gsLst>
                    <a:gs pos="0">
                      <a:srgbClr val="1371BF"/>
                    </a:gs>
                    <a:gs pos="60000">
                      <a:srgbClr val="6649A1"/>
                    </a:gs>
                  </a:gsLst>
                  <a:lin ang="3600000" scaled="0"/>
                </a:gradFill>
                <a:latin typeface="方正兰亭粗黑简体" panose="02000000000000000000" pitchFamily="2" charset="-122"/>
                <a:ea typeface="方正兰亭粗黑简体" panose="02000000000000000000" pitchFamily="2" charset="-122"/>
              </a:rPr>
              <a:t>Introduction to the project plan</a:t>
            </a:r>
          </a:p>
        </p:txBody>
      </p:sp>
      <p:sp>
        <p:nvSpPr>
          <p:cNvPr id="17" name="文本框 16"/>
          <p:cNvSpPr txBox="1"/>
          <p:nvPr/>
        </p:nvSpPr>
        <p:spPr>
          <a:xfrm>
            <a:off x="4033339" y="4014085"/>
            <a:ext cx="5147695" cy="338554"/>
          </a:xfrm>
          <a:prstGeom prst="rect">
            <a:avLst/>
          </a:prstGeom>
          <a:noFill/>
        </p:spPr>
        <p:txBody>
          <a:bodyPr wrap="square" rtlCol="0">
            <a:spAutoFit/>
          </a:bodyPr>
          <a:lstStyle/>
          <a:p>
            <a:pPr algn="dist"/>
            <a:r>
              <a:rPr lang="en-US" altLang="zh-CN"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rPr>
              <a:t>YOU CAN ADD YOUR TITLE HERE</a:t>
            </a:r>
            <a:endParaRPr lang="zh-CN" altLang="en-US" sz="1600" dirty="0">
              <a:gradFill>
                <a:gsLst>
                  <a:gs pos="0">
                    <a:srgbClr val="1371BF"/>
                  </a:gs>
                  <a:gs pos="60000">
                    <a:srgbClr val="6649A1"/>
                  </a:gs>
                </a:gsLst>
                <a:lin ang="3600000" scaled="0"/>
              </a:gradFill>
              <a:latin typeface="造字工房悦黑体验版纤细体" pitchFamily="50" charset="-122"/>
              <a:ea typeface="造字工房悦黑体验版纤细体" pitchFamily="50" charset="-122"/>
            </a:endParaRPr>
          </a:p>
        </p:txBody>
      </p:sp>
      <p:sp>
        <p:nvSpPr>
          <p:cNvPr id="13" name="文本框 12"/>
          <p:cNvSpPr txBox="1"/>
          <p:nvPr/>
        </p:nvSpPr>
        <p:spPr>
          <a:xfrm>
            <a:off x="2239254" y="2136648"/>
            <a:ext cx="1009934" cy="2215991"/>
          </a:xfrm>
          <a:prstGeom prst="rect">
            <a:avLst/>
          </a:prstGeom>
          <a:noFill/>
        </p:spPr>
        <p:txBody>
          <a:bodyPr wrap="square" rtlCol="0">
            <a:spAutoFit/>
          </a:bodyPr>
          <a:lstStyle/>
          <a:p>
            <a:r>
              <a:rPr lang="en-US" altLang="zh-CN" sz="13800" dirty="0">
                <a:solidFill>
                  <a:srgbClr val="1B1B1B"/>
                </a:solidFill>
                <a:latin typeface="Impact" panose="020B0806030902050204" pitchFamily="34" charset="0"/>
              </a:rPr>
              <a:t>2</a:t>
            </a:r>
            <a:endParaRPr lang="zh-CN" altLang="en-US" sz="13800" dirty="0">
              <a:solidFill>
                <a:srgbClr val="1B1B1B"/>
              </a:solidFill>
              <a:latin typeface="Impact" panose="020B0806030902050204" pitchFamily="34" charset="0"/>
            </a:endParaRPr>
          </a:p>
        </p:txBody>
      </p:sp>
    </p:spTree>
    <p:extLst>
      <p:ext uri="{BB962C8B-B14F-4D97-AF65-F5344CB8AC3E}">
        <p14:creationId xmlns:p14="http://schemas.microsoft.com/office/powerpoint/2010/main" val="210666642"/>
      </p:ext>
    </p:extLst>
  </p:cSld>
  <p:clrMapOvr>
    <a:masterClrMapping/>
  </p:clrMapOvr>
  <p:transition spd="slow">
    <p:randomBar dir="vert"/>
  </p:transition>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1742</Words>
  <Application>Microsoft Office PowerPoint</Application>
  <PresentationFormat>宽屏</PresentationFormat>
  <Paragraphs>217</Paragraphs>
  <Slides>29</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Dotum</vt:lpstr>
      <vt:lpstr>方正兰亭粗黑简体</vt:lpstr>
      <vt:lpstr>华文细黑</vt:lpstr>
      <vt:lpstr>微软雅黑</vt:lpstr>
      <vt:lpstr>造字工房悦黑体验版纤细体</vt:lpstr>
      <vt:lpstr>Arial</vt:lpstr>
      <vt:lpstr>Arial Rounded MT Bold</vt:lpstr>
      <vt:lpstr>Calibri</vt:lpstr>
      <vt:lpstr>Calibri Light</vt:lpstr>
      <vt:lpstr>Haettenschweiler</vt:lpstr>
      <vt:lpstr>Impact</vt:lpstr>
      <vt:lpstr>Segoe UI Light</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宇之灵</dc:creator>
  <cp:keywords>https:/www.freeppt7.com</cp:keywords>
  <cp:lastModifiedBy>宇 之灵</cp:lastModifiedBy>
  <cp:revision>5</cp:revision>
  <dcterms:created xsi:type="dcterms:W3CDTF">2016-03-27T13:36:51Z</dcterms:created>
  <dcterms:modified xsi:type="dcterms:W3CDTF">2019-10-31T01:39:16Z</dcterms:modified>
</cp:coreProperties>
</file>