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A8CD8-32D6-41FC-909D-255126BAEBE4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BB806-2CAF-4093-8EF3-3CBE6725F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301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7417"/>
            <a:ext cx="12192000" cy="686627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5400" y="1865090"/>
            <a:ext cx="6553199" cy="1567784"/>
          </a:xfrm>
        </p:spPr>
        <p:txBody>
          <a:bodyPr vert="horz" anchor="b">
            <a:normAutofit/>
          </a:bodyPr>
          <a:lstStyle>
            <a:lvl1pPr algn="ctr">
              <a:lnSpc>
                <a:spcPct val="100000"/>
              </a:lnSpc>
              <a:defRPr sz="4000" b="0" i="0">
                <a:ln w="14605">
                  <a:noFill/>
                </a:ln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569397"/>
            <a:ext cx="6553199" cy="539931"/>
          </a:xfrm>
        </p:spPr>
        <p:txBody>
          <a:bodyPr vert="horz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293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6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42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589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196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786743"/>
            <a:ext cx="10515600" cy="1070339"/>
          </a:xfrm>
        </p:spPr>
        <p:txBody>
          <a:bodyPr anchor="b"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88407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633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94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06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74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637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767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796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1"/>
          <a:stretch/>
        </p:blipFill>
        <p:spPr>
          <a:xfrm>
            <a:off x="3" y="-8709"/>
            <a:ext cx="12191997" cy="686670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746" y="1149531"/>
            <a:ext cx="10680337" cy="5206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3F44268-1903-4C57-AB6D-C1B9FAC8D8FB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7DB8216-F40D-49EA-83D5-50AF945E16A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746" y="190501"/>
            <a:ext cx="10227839" cy="7824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79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80000"/>
        <a:buFont typeface="Webdings" panose="05030102010509060703" pitchFamily="18" charset="2"/>
        <a:buChar char="Y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357188" indent="-357188" algn="l" defTabSz="914400" rtl="0" eaLnBrk="1" latinLnBrk="0" hangingPunct="1">
        <a:lnSpc>
          <a:spcPct val="130000"/>
        </a:lnSpc>
        <a:spcBef>
          <a:spcPts val="0"/>
        </a:spcBef>
        <a:buFont typeface="Calibri" panose="020F0502020204030204" pitchFamily="34" charset="0"/>
        <a:buChar char=" 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subtitle</a:t>
            </a:r>
          </a:p>
        </p:txBody>
      </p:sp>
    </p:spTree>
    <p:extLst>
      <p:ext uri="{BB962C8B-B14F-4D97-AF65-F5344CB8AC3E}">
        <p14:creationId xmlns:p14="http://schemas.microsoft.com/office/powerpoint/2010/main" val="113867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your title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1565649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自定义 120">
      <a:dk1>
        <a:srgbClr val="47494B"/>
      </a:dk1>
      <a:lt1>
        <a:srgbClr val="FFFFFF"/>
      </a:lt1>
      <a:dk2>
        <a:srgbClr val="454749"/>
      </a:dk2>
      <a:lt2>
        <a:srgbClr val="EAF5FC"/>
      </a:lt2>
      <a:accent1>
        <a:srgbClr val="CC0066"/>
      </a:accent1>
      <a:accent2>
        <a:srgbClr val="FB4E3F"/>
      </a:accent2>
      <a:accent3>
        <a:srgbClr val="FC8492"/>
      </a:accent3>
      <a:accent4>
        <a:srgbClr val="FAB480"/>
      </a:accent4>
      <a:accent5>
        <a:srgbClr val="84ADE4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12">
      <a:majorFont>
        <a:latin typeface="Tempus Sans ITC"/>
        <a:ea typeface="幼圆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A000120150128A12KPBG</Template>
  <TotalTime>2</TotalTime>
  <Words>18</Words>
  <Application>Microsoft Office PowerPoint</Application>
  <PresentationFormat>宽屏</PresentationFormat>
  <Paragraphs>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微软雅黑</vt:lpstr>
      <vt:lpstr>Arial</vt:lpstr>
      <vt:lpstr>Calibri</vt:lpstr>
      <vt:lpstr>Tempus Sans ITC</vt:lpstr>
      <vt:lpstr>Webdings</vt:lpstr>
      <vt:lpstr>https://www.freeppt7.com</vt:lpstr>
      <vt:lpstr>Click here to add a title</vt:lpstr>
      <vt:lpstr>Click here to add your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单击此处添加标题</dc:title>
  <cp:lastModifiedBy>宇 之灵</cp:lastModifiedBy>
  <cp:revision>1</cp:revision>
  <dcterms:created xsi:type="dcterms:W3CDTF">2015-07-03T12:41:49Z</dcterms:created>
  <dcterms:modified xsi:type="dcterms:W3CDTF">2019-10-31T09:03:13Z</dcterms:modified>
</cp:coreProperties>
</file>