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57" r:id="rId4"/>
    <p:sldId id="258" r:id="rId5"/>
    <p:sldId id="259" r:id="rId6"/>
    <p:sldId id="266" r:id="rId7"/>
    <p:sldId id="261" r:id="rId8"/>
    <p:sldId id="269" r:id="rId9"/>
    <p:sldId id="264" r:id="rId10"/>
    <p:sldId id="276" r:id="rId11"/>
    <p:sldId id="267" r:id="rId12"/>
    <p:sldId id="272" r:id="rId13"/>
    <p:sldId id="270" r:id="rId14"/>
    <p:sldId id="277" r:id="rId15"/>
    <p:sldId id="268" r:id="rId16"/>
    <p:sldId id="262" r:id="rId17"/>
    <p:sldId id="271" r:id="rId18"/>
    <p:sldId id="273" r:id="rId19"/>
    <p:sldId id="278" r:id="rId20"/>
  </p:sldIdLst>
  <p:sldSz cx="12190413"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65" autoAdjust="0"/>
  </p:normalViewPr>
  <p:slideViewPr>
    <p:cSldViewPr>
      <p:cViewPr varScale="1">
        <p:scale>
          <a:sx n="68" d="100"/>
          <a:sy n="68" d="100"/>
        </p:scale>
        <p:origin x="792" y="17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BA7CEC-90F6-4195-8951-8CD8EC4B1520}" type="datetimeFigureOut">
              <a:rPr lang="zh-CN" altLang="en-US" smtClean="0"/>
              <a:t>2019/11/1 Friday</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1B59F-2B00-4677-A9AA-9ECAAF82D490}" type="slidenum">
              <a:rPr lang="zh-CN" altLang="en-US" smtClean="0"/>
              <a:t>‹#›</a:t>
            </a:fld>
            <a:endParaRPr lang="zh-CN" altLang="en-US"/>
          </a:p>
        </p:txBody>
      </p:sp>
    </p:spTree>
    <p:extLst>
      <p:ext uri="{BB962C8B-B14F-4D97-AF65-F5344CB8AC3E}">
        <p14:creationId xmlns:p14="http://schemas.microsoft.com/office/powerpoint/2010/main" val="45315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8E1B59F-2B00-4677-A9AA-9ECAAF82D490}" type="slidenum">
              <a:rPr lang="zh-CN" altLang="en-US" smtClean="0"/>
              <a:t>1</a:t>
            </a:fld>
            <a:endParaRPr lang="zh-CN" altLang="en-US"/>
          </a:p>
        </p:txBody>
      </p:sp>
    </p:spTree>
    <p:extLst>
      <p:ext uri="{BB962C8B-B14F-4D97-AF65-F5344CB8AC3E}">
        <p14:creationId xmlns:p14="http://schemas.microsoft.com/office/powerpoint/2010/main" val="454044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10</a:t>
            </a:fld>
            <a:endParaRPr lang="zh-CN" altLang="en-US"/>
          </a:p>
        </p:txBody>
      </p:sp>
    </p:spTree>
    <p:extLst>
      <p:ext uri="{BB962C8B-B14F-4D97-AF65-F5344CB8AC3E}">
        <p14:creationId xmlns:p14="http://schemas.microsoft.com/office/powerpoint/2010/main" val="2964897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11</a:t>
            </a:fld>
            <a:endParaRPr lang="zh-CN" altLang="en-US"/>
          </a:p>
        </p:txBody>
      </p:sp>
    </p:spTree>
    <p:extLst>
      <p:ext uri="{BB962C8B-B14F-4D97-AF65-F5344CB8AC3E}">
        <p14:creationId xmlns:p14="http://schemas.microsoft.com/office/powerpoint/2010/main" val="2743535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12</a:t>
            </a:fld>
            <a:endParaRPr lang="zh-CN" altLang="en-US"/>
          </a:p>
        </p:txBody>
      </p:sp>
    </p:spTree>
    <p:extLst>
      <p:ext uri="{BB962C8B-B14F-4D97-AF65-F5344CB8AC3E}">
        <p14:creationId xmlns:p14="http://schemas.microsoft.com/office/powerpoint/2010/main" val="2377646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13</a:t>
            </a:fld>
            <a:endParaRPr lang="zh-CN" altLang="en-US"/>
          </a:p>
        </p:txBody>
      </p:sp>
    </p:spTree>
    <p:extLst>
      <p:ext uri="{BB962C8B-B14F-4D97-AF65-F5344CB8AC3E}">
        <p14:creationId xmlns:p14="http://schemas.microsoft.com/office/powerpoint/2010/main" val="2546398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14</a:t>
            </a:fld>
            <a:endParaRPr lang="zh-CN" altLang="en-US"/>
          </a:p>
        </p:txBody>
      </p:sp>
    </p:spTree>
    <p:extLst>
      <p:ext uri="{BB962C8B-B14F-4D97-AF65-F5344CB8AC3E}">
        <p14:creationId xmlns:p14="http://schemas.microsoft.com/office/powerpoint/2010/main" val="1310857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15</a:t>
            </a:fld>
            <a:endParaRPr lang="zh-CN" altLang="en-US"/>
          </a:p>
        </p:txBody>
      </p:sp>
    </p:spTree>
    <p:extLst>
      <p:ext uri="{BB962C8B-B14F-4D97-AF65-F5344CB8AC3E}">
        <p14:creationId xmlns:p14="http://schemas.microsoft.com/office/powerpoint/2010/main" val="3396020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8E1B59F-2B00-4677-A9AA-9ECAAF82D490}" type="slidenum">
              <a:rPr lang="zh-CN" altLang="en-US" smtClean="0"/>
              <a:t>16</a:t>
            </a:fld>
            <a:endParaRPr lang="zh-CN" altLang="en-US"/>
          </a:p>
        </p:txBody>
      </p:sp>
    </p:spTree>
    <p:extLst>
      <p:ext uri="{BB962C8B-B14F-4D97-AF65-F5344CB8AC3E}">
        <p14:creationId xmlns:p14="http://schemas.microsoft.com/office/powerpoint/2010/main" val="3705361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17</a:t>
            </a:fld>
            <a:endParaRPr lang="zh-CN" altLang="en-US"/>
          </a:p>
        </p:txBody>
      </p:sp>
    </p:spTree>
    <p:extLst>
      <p:ext uri="{BB962C8B-B14F-4D97-AF65-F5344CB8AC3E}">
        <p14:creationId xmlns:p14="http://schemas.microsoft.com/office/powerpoint/2010/main" val="2206521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8E1B59F-2B00-4677-A9AA-9ECAAF82D490}" type="slidenum">
              <a:rPr lang="zh-CN" altLang="en-US" smtClean="0"/>
              <a:t>18</a:t>
            </a:fld>
            <a:endParaRPr lang="zh-CN" altLang="en-US"/>
          </a:p>
        </p:txBody>
      </p:sp>
    </p:spTree>
    <p:extLst>
      <p:ext uri="{BB962C8B-B14F-4D97-AF65-F5344CB8AC3E}">
        <p14:creationId xmlns:p14="http://schemas.microsoft.com/office/powerpoint/2010/main" val="216793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19</a:t>
            </a:fld>
            <a:endParaRPr lang="zh-CN" altLang="en-US"/>
          </a:p>
        </p:txBody>
      </p:sp>
    </p:spTree>
    <p:extLst>
      <p:ext uri="{BB962C8B-B14F-4D97-AF65-F5344CB8AC3E}">
        <p14:creationId xmlns:p14="http://schemas.microsoft.com/office/powerpoint/2010/main" val="358186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2</a:t>
            </a:fld>
            <a:endParaRPr lang="zh-CN" altLang="en-US"/>
          </a:p>
        </p:txBody>
      </p:sp>
    </p:spTree>
    <p:extLst>
      <p:ext uri="{BB962C8B-B14F-4D97-AF65-F5344CB8AC3E}">
        <p14:creationId xmlns:p14="http://schemas.microsoft.com/office/powerpoint/2010/main" val="200675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3</a:t>
            </a:fld>
            <a:endParaRPr lang="zh-CN" altLang="en-US"/>
          </a:p>
        </p:txBody>
      </p:sp>
    </p:spTree>
    <p:extLst>
      <p:ext uri="{BB962C8B-B14F-4D97-AF65-F5344CB8AC3E}">
        <p14:creationId xmlns:p14="http://schemas.microsoft.com/office/powerpoint/2010/main" val="4014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4</a:t>
            </a:fld>
            <a:endParaRPr lang="zh-CN" altLang="en-US"/>
          </a:p>
        </p:txBody>
      </p:sp>
    </p:spTree>
    <p:extLst>
      <p:ext uri="{BB962C8B-B14F-4D97-AF65-F5344CB8AC3E}">
        <p14:creationId xmlns:p14="http://schemas.microsoft.com/office/powerpoint/2010/main" val="395161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5</a:t>
            </a:fld>
            <a:endParaRPr lang="zh-CN" altLang="en-US"/>
          </a:p>
        </p:txBody>
      </p:sp>
    </p:spTree>
    <p:extLst>
      <p:ext uri="{BB962C8B-B14F-4D97-AF65-F5344CB8AC3E}">
        <p14:creationId xmlns:p14="http://schemas.microsoft.com/office/powerpoint/2010/main" val="263167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6</a:t>
            </a:fld>
            <a:endParaRPr lang="zh-CN" altLang="en-US"/>
          </a:p>
        </p:txBody>
      </p:sp>
    </p:spTree>
    <p:extLst>
      <p:ext uri="{BB962C8B-B14F-4D97-AF65-F5344CB8AC3E}">
        <p14:creationId xmlns:p14="http://schemas.microsoft.com/office/powerpoint/2010/main" val="88817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8E1B59F-2B00-4677-A9AA-9ECAAF82D490}" type="slidenum">
              <a:rPr lang="zh-CN" altLang="en-US" smtClean="0"/>
              <a:t>7</a:t>
            </a:fld>
            <a:endParaRPr lang="zh-CN" altLang="en-US"/>
          </a:p>
        </p:txBody>
      </p:sp>
    </p:spTree>
    <p:extLst>
      <p:ext uri="{BB962C8B-B14F-4D97-AF65-F5344CB8AC3E}">
        <p14:creationId xmlns:p14="http://schemas.microsoft.com/office/powerpoint/2010/main" val="46153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8</a:t>
            </a:fld>
            <a:endParaRPr lang="zh-CN" altLang="en-US"/>
          </a:p>
        </p:txBody>
      </p:sp>
    </p:spTree>
    <p:extLst>
      <p:ext uri="{BB962C8B-B14F-4D97-AF65-F5344CB8AC3E}">
        <p14:creationId xmlns:p14="http://schemas.microsoft.com/office/powerpoint/2010/main" val="170357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8E1B59F-2B00-4677-A9AA-9ECAAF82D490}" type="slidenum">
              <a:rPr lang="zh-CN" altLang="en-US" smtClean="0"/>
              <a:t>9</a:t>
            </a:fld>
            <a:endParaRPr lang="zh-CN" altLang="en-US"/>
          </a:p>
        </p:txBody>
      </p:sp>
    </p:spTree>
    <p:extLst>
      <p:ext uri="{BB962C8B-B14F-4D97-AF65-F5344CB8AC3E}">
        <p14:creationId xmlns:p14="http://schemas.microsoft.com/office/powerpoint/2010/main" val="158616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B8B93-000B-4902-B158-2205994249C8}" type="datetimeFigureOut">
              <a:rPr lang="zh-CN" altLang="en-US" smtClean="0"/>
              <a:t>2019/11/1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1FF1D7-BA56-47F2-8371-D898755CF6B1}" type="slidenum">
              <a:rPr lang="zh-CN" altLang="en-US" smtClean="0"/>
              <a:t>‹#›</a:t>
            </a:fld>
            <a:endParaRPr lang="zh-CN" altLang="en-US"/>
          </a:p>
        </p:txBody>
      </p:sp>
    </p:spTree>
    <p:extLst>
      <p:ext uri="{BB962C8B-B14F-4D97-AF65-F5344CB8AC3E}">
        <p14:creationId xmlns:p14="http://schemas.microsoft.com/office/powerpoint/2010/main" val="389247455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B8B93-000B-4902-B158-2205994249C8}" type="datetimeFigureOut">
              <a:rPr lang="zh-CN" altLang="en-US" smtClean="0"/>
              <a:t>2019/11/1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1FF1D7-BA56-47F2-8371-D898755CF6B1}" type="slidenum">
              <a:rPr lang="zh-CN" altLang="en-US" smtClean="0"/>
              <a:t>‹#›</a:t>
            </a:fld>
            <a:endParaRPr lang="zh-CN" altLang="en-US"/>
          </a:p>
        </p:txBody>
      </p:sp>
    </p:spTree>
    <p:extLst>
      <p:ext uri="{BB962C8B-B14F-4D97-AF65-F5344CB8AC3E}">
        <p14:creationId xmlns:p14="http://schemas.microsoft.com/office/powerpoint/2010/main" val="187129098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B8B93-000B-4902-B158-2205994249C8}" type="datetimeFigureOut">
              <a:rPr lang="zh-CN" altLang="en-US" smtClean="0"/>
              <a:t>2019/11/1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1FF1D7-BA56-47F2-8371-D898755CF6B1}" type="slidenum">
              <a:rPr lang="zh-CN" altLang="en-US" smtClean="0"/>
              <a:t>‹#›</a:t>
            </a:fld>
            <a:endParaRPr lang="zh-CN" altLang="en-US"/>
          </a:p>
        </p:txBody>
      </p:sp>
    </p:spTree>
    <p:extLst>
      <p:ext uri="{BB962C8B-B14F-4D97-AF65-F5344CB8AC3E}">
        <p14:creationId xmlns:p14="http://schemas.microsoft.com/office/powerpoint/2010/main" val="144248581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B8B93-000B-4902-B158-2205994249C8}" type="datetimeFigureOut">
              <a:rPr lang="zh-CN" altLang="en-US" smtClean="0"/>
              <a:t>2019/11/1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1FF1D7-BA56-47F2-8371-D898755CF6B1}" type="slidenum">
              <a:rPr lang="zh-CN" altLang="en-US" smtClean="0"/>
              <a:t>‹#›</a:t>
            </a:fld>
            <a:endParaRPr lang="zh-CN" altLang="en-US"/>
          </a:p>
        </p:txBody>
      </p:sp>
    </p:spTree>
    <p:extLst>
      <p:ext uri="{BB962C8B-B14F-4D97-AF65-F5344CB8AC3E}">
        <p14:creationId xmlns:p14="http://schemas.microsoft.com/office/powerpoint/2010/main" val="386055501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B8B93-000B-4902-B158-2205994249C8}" type="datetimeFigureOut">
              <a:rPr lang="zh-CN" altLang="en-US" smtClean="0"/>
              <a:t>2019/11/1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1FF1D7-BA56-47F2-8371-D898755CF6B1}" type="slidenum">
              <a:rPr lang="zh-CN" altLang="en-US" smtClean="0"/>
              <a:t>‹#›</a:t>
            </a:fld>
            <a:endParaRPr lang="zh-CN" altLang="en-US"/>
          </a:p>
        </p:txBody>
      </p:sp>
    </p:spTree>
    <p:extLst>
      <p:ext uri="{BB962C8B-B14F-4D97-AF65-F5344CB8AC3E}">
        <p14:creationId xmlns:p14="http://schemas.microsoft.com/office/powerpoint/2010/main" val="65199859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B8B93-000B-4902-B158-2205994249C8}" type="datetimeFigureOut">
              <a:rPr lang="zh-CN" altLang="en-US" smtClean="0"/>
              <a:t>2019/11/1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1FF1D7-BA56-47F2-8371-D898755CF6B1}" type="slidenum">
              <a:rPr lang="zh-CN" altLang="en-US" smtClean="0"/>
              <a:t>‹#›</a:t>
            </a:fld>
            <a:endParaRPr lang="zh-CN" altLang="en-US"/>
          </a:p>
        </p:txBody>
      </p:sp>
    </p:spTree>
    <p:extLst>
      <p:ext uri="{BB962C8B-B14F-4D97-AF65-F5344CB8AC3E}">
        <p14:creationId xmlns:p14="http://schemas.microsoft.com/office/powerpoint/2010/main" val="369049586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6815286" y="5733256"/>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
        <p:nvSpPr>
          <p:cNvPr id="2" name="标题 1"/>
          <p:cNvSpPr>
            <a:spLocks noGrp="1"/>
          </p:cNvSpPr>
          <p:nvPr>
            <p:ph type="title"/>
          </p:nvPr>
        </p:nvSpPr>
        <p:spPr>
          <a:xfrm>
            <a:off x="609521" y="274638"/>
            <a:ext cx="10971372"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B8B93-000B-4902-B158-2205994249C8}" type="datetimeFigureOut">
              <a:rPr lang="zh-CN" altLang="en-US" smtClean="0"/>
              <a:t>2019/11/1 Friday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1FF1D7-BA56-47F2-8371-D898755CF6B1}" type="slidenum">
              <a:rPr lang="zh-CN" altLang="en-US" smtClean="0"/>
              <a:t>‹#›</a:t>
            </a:fld>
            <a:endParaRPr lang="zh-CN" altLang="en-US"/>
          </a:p>
        </p:txBody>
      </p:sp>
    </p:spTree>
    <p:extLst>
      <p:ext uri="{BB962C8B-B14F-4D97-AF65-F5344CB8AC3E}">
        <p14:creationId xmlns:p14="http://schemas.microsoft.com/office/powerpoint/2010/main" val="69251453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2B8B93-000B-4902-B158-2205994249C8}" type="datetimeFigureOut">
              <a:rPr lang="zh-CN" altLang="en-US" smtClean="0"/>
              <a:t>2019/11/1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1FF1D7-BA56-47F2-8371-D898755CF6B1}" type="slidenum">
              <a:rPr lang="zh-CN" altLang="en-US" smtClean="0"/>
              <a:t>‹#›</a:t>
            </a:fld>
            <a:endParaRPr lang="zh-CN" altLang="en-US"/>
          </a:p>
        </p:txBody>
      </p:sp>
    </p:spTree>
    <p:extLst>
      <p:ext uri="{BB962C8B-B14F-4D97-AF65-F5344CB8AC3E}">
        <p14:creationId xmlns:p14="http://schemas.microsoft.com/office/powerpoint/2010/main" val="76998621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B8B93-000B-4902-B158-2205994249C8}" type="datetimeFigureOut">
              <a:rPr lang="zh-CN" altLang="en-US" smtClean="0"/>
              <a:t>2019/11/1 Friday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1FF1D7-BA56-47F2-8371-D898755CF6B1}" type="slidenum">
              <a:rPr lang="zh-CN" altLang="en-US" smtClean="0"/>
              <a:t>‹#›</a:t>
            </a:fld>
            <a:endParaRPr lang="zh-CN" altLang="en-US"/>
          </a:p>
        </p:txBody>
      </p:sp>
    </p:spTree>
    <p:extLst>
      <p:ext uri="{BB962C8B-B14F-4D97-AF65-F5344CB8AC3E}">
        <p14:creationId xmlns:p14="http://schemas.microsoft.com/office/powerpoint/2010/main" val="423444780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B8B93-000B-4902-B158-2205994249C8}" type="datetimeFigureOut">
              <a:rPr lang="zh-CN" altLang="en-US" smtClean="0"/>
              <a:t>2019/11/1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1FF1D7-BA56-47F2-8371-D898755CF6B1}" type="slidenum">
              <a:rPr lang="zh-CN" altLang="en-US" smtClean="0"/>
              <a:t>‹#›</a:t>
            </a:fld>
            <a:endParaRPr lang="zh-CN" altLang="en-US"/>
          </a:p>
        </p:txBody>
      </p:sp>
    </p:spTree>
    <p:extLst>
      <p:ext uri="{BB962C8B-B14F-4D97-AF65-F5344CB8AC3E}">
        <p14:creationId xmlns:p14="http://schemas.microsoft.com/office/powerpoint/2010/main" val="414526181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B8B93-000B-4902-B158-2205994249C8}" type="datetimeFigureOut">
              <a:rPr lang="zh-CN" altLang="en-US" smtClean="0"/>
              <a:t>2019/11/1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1FF1D7-BA56-47F2-8371-D898755CF6B1}" type="slidenum">
              <a:rPr lang="zh-CN" altLang="en-US" smtClean="0"/>
              <a:t>‹#›</a:t>
            </a:fld>
            <a:endParaRPr lang="zh-CN" altLang="en-US"/>
          </a:p>
        </p:txBody>
      </p:sp>
    </p:spTree>
    <p:extLst>
      <p:ext uri="{BB962C8B-B14F-4D97-AF65-F5344CB8AC3E}">
        <p14:creationId xmlns:p14="http://schemas.microsoft.com/office/powerpoint/2010/main" val="171660787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B8B93-000B-4902-B158-2205994249C8}" type="datetimeFigureOut">
              <a:rPr lang="zh-CN" altLang="en-US" smtClean="0"/>
              <a:t>2019/11/1 Friday</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FF1D7-BA56-47F2-8371-D898755CF6B1}" type="slidenum">
              <a:rPr lang="zh-CN" altLang="en-US" smtClean="0"/>
              <a:t>‹#›</a:t>
            </a:fld>
            <a:endParaRPr lang="zh-CN" altLang="en-US"/>
          </a:p>
        </p:txBody>
      </p:sp>
    </p:spTree>
    <p:extLst>
      <p:ext uri="{BB962C8B-B14F-4D97-AF65-F5344CB8AC3E}">
        <p14:creationId xmlns:p14="http://schemas.microsoft.com/office/powerpoint/2010/main" val="147564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0.jpg"/><Relationship Id="rId7" Type="http://schemas.microsoft.com/office/2007/relationships/hdphoto" Target="../media/hdphoto4.wdp"/><Relationship Id="rId12"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jpeg"/><Relationship Id="rId11" Type="http://schemas.microsoft.com/office/2007/relationships/hdphoto" Target="../media/hdphoto6.wdp"/><Relationship Id="rId5" Type="http://schemas.openxmlformats.org/officeDocument/2006/relationships/image" Target="../media/image40.png"/><Relationship Id="rId10" Type="http://schemas.openxmlformats.org/officeDocument/2006/relationships/image" Target="../media/image43.jpeg"/><Relationship Id="rId4" Type="http://schemas.openxmlformats.org/officeDocument/2006/relationships/image" Target="../media/image23.emf"/><Relationship Id="rId9"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0.jp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4.png"/><Relationship Id="rId4" Type="http://schemas.openxmlformats.org/officeDocument/2006/relationships/image" Target="../media/image23.emf"/><Relationship Id="rId9" Type="http://schemas.openxmlformats.org/officeDocument/2006/relationships/image" Target="../media/image49.emf"/></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0.png"/><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1.png"/><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0.jp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jp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jpg"/><Relationship Id="rId7" Type="http://schemas.openxmlformats.org/officeDocument/2006/relationships/image" Target="../media/image30.jpeg"/><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29.jpeg"/><Relationship Id="rId10" Type="http://schemas.microsoft.com/office/2007/relationships/hdphoto" Target="../media/hdphoto3.wdp"/><Relationship Id="rId4" Type="http://schemas.openxmlformats.org/officeDocument/2006/relationships/image" Target="../media/image23.emf"/><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0.jp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图片包含 天空, 日落, 太阳, 交通&#10;&#10;已生成高可信度的说明">
            <a:extLst>
              <a:ext uri="{FF2B5EF4-FFF2-40B4-BE49-F238E27FC236}">
                <a16:creationId xmlns:a16="http://schemas.microsoft.com/office/drawing/2014/main" id="{E64D07B0-88B8-41BD-90D8-4E9D914FA5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9" y="-294995"/>
            <a:ext cx="12185904" cy="7173416"/>
          </a:xfrm>
          <a:prstGeom prst="rect">
            <a:avLst/>
          </a:prstGeom>
        </p:spPr>
      </p:pic>
      <p:pic>
        <p:nvPicPr>
          <p:cNvPr id="31" name="图片 30" descr="图片包含 消防栓, 户外艺术系列, 餐桌, 室内&#10;&#10;已生成极高可信度的说明">
            <a:extLst>
              <a:ext uri="{FF2B5EF4-FFF2-40B4-BE49-F238E27FC236}">
                <a16:creationId xmlns:a16="http://schemas.microsoft.com/office/drawing/2014/main" id="{2E8CC082-8320-425E-BF65-D3901D9D94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340" t="12990" r="17950" b="17918"/>
          <a:stretch/>
        </p:blipFill>
        <p:spPr>
          <a:xfrm>
            <a:off x="1189961" y="404664"/>
            <a:ext cx="9169490" cy="5119630"/>
          </a:xfrm>
          <a:prstGeom prst="rect">
            <a:avLst/>
          </a:prstGeom>
        </p:spPr>
      </p:pic>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10283928" y="244110"/>
            <a:ext cx="1714644" cy="1731561"/>
          </a:xfrm>
          <a:prstGeom prst="rect">
            <a:avLst/>
          </a:prstGeom>
        </p:spPr>
      </p:pic>
      <p:pic>
        <p:nvPicPr>
          <p:cNvPr id="9" name="图片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0089959" y="2196322"/>
            <a:ext cx="864096" cy="425401"/>
          </a:xfrm>
          <a:prstGeom prst="rect">
            <a:avLst/>
          </a:prstGeom>
        </p:spPr>
      </p:pic>
      <p:pic>
        <p:nvPicPr>
          <p:cNvPr id="11" name="图片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31045" y="649000"/>
            <a:ext cx="1545642" cy="995851"/>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20391" y="527428"/>
            <a:ext cx="1950559" cy="1133762"/>
          </a:xfrm>
          <a:prstGeom prst="rect">
            <a:avLst/>
          </a:prstGeom>
        </p:spPr>
      </p:pic>
      <p:pic>
        <p:nvPicPr>
          <p:cNvPr id="18" name="图片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27491" flipH="1">
            <a:off x="10160347" y="5294316"/>
            <a:ext cx="1204018" cy="1240923"/>
          </a:xfrm>
          <a:prstGeom prst="rect">
            <a:avLst/>
          </a:prstGeom>
        </p:spPr>
      </p:pic>
      <p:pic>
        <p:nvPicPr>
          <p:cNvPr id="26" name="图片 25">
            <a:extLst>
              <a:ext uri="{FF2B5EF4-FFF2-40B4-BE49-F238E27FC236}">
                <a16:creationId xmlns:a16="http://schemas.microsoft.com/office/drawing/2014/main" id="{74885C76-F96F-406E-8417-409CB90C006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7229"/>
          <a:stretch/>
        </p:blipFill>
        <p:spPr>
          <a:xfrm>
            <a:off x="792367" y="-282513"/>
            <a:ext cx="1990353" cy="1760255"/>
          </a:xfrm>
          <a:prstGeom prst="rect">
            <a:avLst/>
          </a:prstGeom>
        </p:spPr>
      </p:pic>
      <p:pic>
        <p:nvPicPr>
          <p:cNvPr id="27" name="图片 26">
            <a:extLst>
              <a:ext uri="{FF2B5EF4-FFF2-40B4-BE49-F238E27FC236}">
                <a16:creationId xmlns:a16="http://schemas.microsoft.com/office/drawing/2014/main" id="{85B3A7C1-C391-4489-946E-C1FD7D2F045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7229"/>
          <a:stretch/>
        </p:blipFill>
        <p:spPr>
          <a:xfrm>
            <a:off x="3790950" y="34730"/>
            <a:ext cx="1496809" cy="1323768"/>
          </a:xfrm>
          <a:prstGeom prst="rect">
            <a:avLst/>
          </a:prstGeom>
        </p:spPr>
      </p:pic>
      <p:sp>
        <p:nvSpPr>
          <p:cNvPr id="28" name="矩形 27">
            <a:extLst>
              <a:ext uri="{FF2B5EF4-FFF2-40B4-BE49-F238E27FC236}">
                <a16:creationId xmlns:a16="http://schemas.microsoft.com/office/drawing/2014/main" id="{751D9343-D5A9-4CD2-A595-AD73CD3539AF}"/>
              </a:ext>
            </a:extLst>
          </p:cNvPr>
          <p:cNvSpPr/>
          <p:nvPr/>
        </p:nvSpPr>
        <p:spPr>
          <a:xfrm>
            <a:off x="4291640" y="5927994"/>
            <a:ext cx="3649845" cy="584775"/>
          </a:xfrm>
          <a:prstGeom prst="rect">
            <a:avLst/>
          </a:prstGeom>
        </p:spPr>
        <p:txBody>
          <a:bodyPr wrap="none">
            <a:spAutoFit/>
          </a:bodyPr>
          <a:lstStyle/>
          <a:p>
            <a:r>
              <a:rPr lang="zh-CN" altLang="en-US" sz="3200" dirty="0">
                <a:solidFill>
                  <a:srgbClr val="FFC000"/>
                </a:solidFill>
                <a:latin typeface="Matura MT Script Capitals" panose="03020802060602070202" pitchFamily="66" charset="0"/>
              </a:rPr>
              <a:t>Halloween Carnival </a:t>
            </a:r>
          </a:p>
        </p:txBody>
      </p:sp>
      <p:sp>
        <p:nvSpPr>
          <p:cNvPr id="29" name="矩形 28">
            <a:extLst>
              <a:ext uri="{FF2B5EF4-FFF2-40B4-BE49-F238E27FC236}">
                <a16:creationId xmlns:a16="http://schemas.microsoft.com/office/drawing/2014/main" id="{4141D105-A392-4AE0-8CCE-EB788078FE6B}"/>
              </a:ext>
            </a:extLst>
          </p:cNvPr>
          <p:cNvSpPr/>
          <p:nvPr/>
        </p:nvSpPr>
        <p:spPr>
          <a:xfrm>
            <a:off x="2432280" y="5301311"/>
            <a:ext cx="7898765" cy="461665"/>
          </a:xfrm>
          <a:prstGeom prst="rect">
            <a:avLst/>
          </a:prstGeom>
        </p:spPr>
        <p:txBody>
          <a:bodyPr wrap="none">
            <a:spAutoFit/>
          </a:bodyPr>
          <a:lstStyle/>
          <a:p>
            <a:r>
              <a:rPr lang="zh-CN" altLang="en-US" sz="2400" b="1" dirty="0">
                <a:solidFill>
                  <a:srgbClr val="FFC000"/>
                </a:solidFill>
                <a:latin typeface="微软雅黑" panose="020B0503020204020204" pitchFamily="34" charset="-122"/>
                <a:ea typeface="微软雅黑" panose="020B0503020204020204" pitchFamily="34" charset="-122"/>
              </a:rPr>
              <a:t>Halloween Event Planning Universal</a:t>
            </a:r>
            <a:r>
              <a:rPr lang="en-US" altLang="zh-CN" sz="2400" b="1" dirty="0">
                <a:solidFill>
                  <a:srgbClr val="FFC000"/>
                </a:solidFill>
                <a:latin typeface="微软雅黑" panose="020B0503020204020204" pitchFamily="34" charset="-122"/>
                <a:ea typeface="微软雅黑" panose="020B0503020204020204" pitchFamily="34" charset="-122"/>
              </a:rPr>
              <a:t> ppt </a:t>
            </a:r>
            <a:r>
              <a:rPr lang="zh-CN" altLang="en-US" sz="2400" b="1" dirty="0">
                <a:solidFill>
                  <a:srgbClr val="FFC000"/>
                </a:solidFill>
                <a:latin typeface="微软雅黑" panose="020B0503020204020204" pitchFamily="34" charset="-122"/>
                <a:ea typeface="微软雅黑" panose="020B0503020204020204" pitchFamily="34" charset="-122"/>
              </a:rPr>
              <a:t>Template</a:t>
            </a:r>
          </a:p>
        </p:txBody>
      </p:sp>
      <p:pic>
        <p:nvPicPr>
          <p:cNvPr id="32" name="图片 31">
            <a:extLst>
              <a:ext uri="{FF2B5EF4-FFF2-40B4-BE49-F238E27FC236}">
                <a16:creationId xmlns:a16="http://schemas.microsoft.com/office/drawing/2014/main" id="{502AAC48-72C7-441B-9E13-CE9E35C6FE7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18058450" flipH="1">
            <a:off x="731298" y="4932196"/>
            <a:ext cx="1622445" cy="1672175"/>
          </a:xfrm>
          <a:prstGeom prst="rect">
            <a:avLst/>
          </a:prstGeom>
        </p:spPr>
      </p:pic>
    </p:spTree>
    <p:extLst>
      <p:ext uri="{BB962C8B-B14F-4D97-AF65-F5344CB8AC3E}">
        <p14:creationId xmlns:p14="http://schemas.microsoft.com/office/powerpoint/2010/main" val="659733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63642 0.60046 L 0.63642 0.60046 C 0.63394 0.59815 0.63147 0.5956 0.62886 0.59352 C 0.6273 0.59236 0.62574 0.5919 0.62417 0.59074 C 0.623 0.59005 0.6217 0.58912 0.6204 0.58819 C 0.61936 0.58727 0.61844 0.58611 0.6174 0.58542 C 0.6148 0.58357 0.61219 0.58218 0.60972 0.57986 C 0.60868 0.57894 0.60777 0.57778 0.60659 0.57732 C 0.60464 0.57639 0.60256 0.57639 0.60047 0.57593 C 0.59201 0.56829 0.60269 0.57732 0.59435 0.57176 C 0.59331 0.57107 0.5924 0.56968 0.59136 0.56898 C 0.58953 0.56782 0.58771 0.56713 0.58602 0.56644 C 0.57625 0.55602 0.58836 0.56782 0.57755 0.56088 C 0.57534 0.55949 0.57352 0.55718 0.57143 0.55532 C 0.57052 0.55463 0.56935 0.55463 0.56831 0.55417 C 0.56753 0.55324 0.56687 0.55208 0.56609 0.55139 C 0.56505 0.55069 0.56388 0.55093 0.56297 0.55 C 0.56062 0.54769 0.55828 0.54468 0.55607 0.5419 C 0.55502 0.54051 0.55411 0.53889 0.55307 0.53773 C 0.55229 0.53704 0.55151 0.53681 0.55073 0.53634 C 0.54969 0.53495 0.54877 0.53333 0.54773 0.53241 C 0.54695 0.53148 0.54604 0.53171 0.54539 0.53102 C 0.54369 0.52847 0.54278 0.52454 0.54083 0.52269 C 0.53979 0.52176 0.53862 0.5213 0.5377 0.52014 C 0.53562 0.51759 0.53367 0.51458 0.53158 0.51181 C 0.53028 0.51019 0.52911 0.5081 0.52781 0.50648 C 0.52703 0.50556 0.52611 0.50486 0.52546 0.5037 C 0.51973 0.49352 0.52624 0.50208 0.52091 0.4956 C 0.51726 0.48588 0.52182 0.49792 0.517 0.48611 C 0.51465 0.48009 0.51661 0.4838 0.514 0.47917 C 0.51179 0.46759 0.51491 0.48171 0.51166 0.47245 C 0.51127 0.4713 0.5114 0.46968 0.51088 0.46829 C 0.50788 0.45903 0.51101 0.47477 0.50788 0.46019 C 0.50749 0.45833 0.50736 0.45648 0.5071 0.45463 C 0.50658 0.45208 0.50554 0.44653 0.50554 0.44653 C 0.50398 0.42639 0.50593 0.4463 0.50332 0.43032 C 0.50293 0.42801 0.50293 0.42569 0.50254 0.42338 C 0.50215 0.42107 0.5015 0.41898 0.50098 0.41667 C 0.50072 0.41528 0.50059 0.41389 0.5002 0.4125 C 0.49981 0.41111 0.49916 0.40995 0.49864 0.40857 C 0.49838 0.40718 0.49825 0.40556 0.49786 0.4044 C 0.49746 0.40278 0.49447 0.39537 0.49408 0.39491 C 0.49343 0.39375 0.49252 0.39329 0.49173 0.39213 C 0.49017 0.38958 0.48874 0.38657 0.48718 0.38403 C 0.4864 0.38264 0.48587 0.38056 0.48496 0.37986 C 0.48132 0.37778 0.48223 0.3787 0.47806 0.37315 C 0.47741 0.37222 0.47715 0.37107 0.4765 0.37037 C 0.47533 0.36898 0.47077 0.36551 0.4696 0.36482 C 0.4666 0.36343 0.46035 0.36088 0.46035 0.36088 C 0.45384 0.35301 0.46217 0.3625 0.45579 0.35671 C 0.45058 0.35208 0.45683 0.35556 0.45045 0.35278 C 0.44876 0.34977 0.44798 0.34769 0.4459 0.34583 C 0.44511 0.34514 0.44433 0.34491 0.44355 0.34444 C 0.4416 0.34352 0.43743 0.34167 0.43743 0.34167 C 0.4347 0.33704 0.4373 0.34051 0.43287 0.33773 C 0.43027 0.33611 0.42779 0.3338 0.42519 0.33218 L 0.42063 0.32963 C 0.41959 0.32824 0.41868 0.32616 0.41751 0.32546 C 0.41581 0.32431 0.41399 0.32454 0.41217 0.32407 C 0.4106 0.32361 0.40904 0.32338 0.40761 0.32269 C 0.40683 0.32245 0.40605 0.32153 0.40527 0.3213 C 0.39302 0.3206 0.38078 0.32037 0.36854 0.31991 C 0.36594 0.31852 0.36359 0.3169 0.36086 0.31597 C 0.35252 0.31319 0.35252 0.31343 0.34484 0.31181 C 0.34224 0.30995 0.34067 0.30949 0.33872 0.30648 C 0.33651 0.30301 0.33494 0.29977 0.33338 0.2956 C 0.33247 0.29329 0.33169 0.29097 0.33104 0.28866 C 0.33065 0.2875 0.33065 0.28588 0.33026 0.28472 C 0.32934 0.28218 0.32817 0.28032 0.32726 0.27778 C 0.32179 0.26343 0.33013 0.28171 0.32335 0.2669 C 0.32114 0.26181 0.31906 0.25648 0.31645 0.25185 L 0.31033 0.24097 C 0.30851 0.23148 0.31111 0.24306 0.30734 0.23287 C 0.30681 0.23171 0.30708 0.22986 0.30655 0.22894 C 0.30291 0.2206 0.30343 0.22153 0.29965 0.21921 C 0.29522 0.20764 0.30108 0.2213 0.29588 0.21389 C 0.29093 0.20671 0.29783 0.21181 0.29197 0.20833 C 0.29041 0.20579 0.28923 0.20232 0.28741 0.20023 C 0.28168 0.19352 0.28871 0.20208 0.28285 0.19352 C 0.28051 0.19005 0.27817 0.18704 0.27595 0.18403 C 0.27465 0.18218 0.27335 0.18032 0.27204 0.17847 C 0.27204 0.17847 0.26449 0.16759 0.26449 0.16759 C 0.25564 0.15208 0.26671 0.1713 0.25837 0.1581 C 0.2572 0.15648 0.25629 0.1544 0.25525 0.15255 C 0.25433 0.15116 0.25316 0.15 0.25225 0.14861 C 0.24913 0.14375 0.25043 0.14491 0.24756 0.13912 C 0.24691 0.1375 0.246 0.13634 0.24535 0.13495 C 0.2447 0.13357 0.24431 0.13218 0.24379 0.13079 C 0.24274 0.12847 0.24183 0.12616 0.24066 0.12407 C 0.24027 0.12315 0.23962 0.12222 0.23923 0.1213 C 0.23832 0.11968 0.23767 0.11782 0.23688 0.11597 C 0.23636 0.11458 0.2361 0.11273 0.23532 0.11181 C 0.23441 0.11042 0.23324 0.11019 0.23233 0.10903 C 0.23141 0.10787 0.23089 0.10625 0.22998 0.10509 C 0.22881 0.10347 0.22738 0.10232 0.22621 0.10093 C 0.22542 0.1 0.22464 0.09884 0.22386 0.09815 C 0.22269 0.09699 0.22126 0.09653 0.22008 0.09537 C 0.21409 0.09028 0.22126 0.09491 0.2154 0.09144 C 0.20928 0.08056 0.21787 0.09514 0.20928 0.0831 C 0.20823 0.08171 0.20745 0.07917 0.20628 0.07778 C 0.20563 0.07685 0.20472 0.07708 0.20394 0.07639 C 0.20237 0.075 0.20003 0.07107 0.1986 0.06968 C 0.19612 0.0669 0.1917 0.06412 0.18935 0.06273 C 0.18792 0.06181 0.18623 0.06134 0.18479 0.06019 C 0.18375 0.05926 0.18284 0.05787 0.1818 0.05741 C 0.1788 0.05579 0.17568 0.05463 0.17255 0.05324 L 0.16956 0.05185 L 0.16643 0.05046 L 0.16344 0.04931 C 0.15575 0.04954 0.14807 0.04977 0.14039 0.05046 C 0.13908 0.05069 0.13791 0.05162 0.13661 0.05185 C 0.13257 0.05301 0.12671 0.05394 0.12281 0.05463 C 0.12176 0.05509 0.12085 0.05602 0.11981 0.05602 C 0.07983 0.05602 0.08986 0.0581 0.07072 0.05324 C 0.06928 0.05232 0.06772 0.05116 0.06616 0.05046 C 0.06447 0.04977 0.06264 0.04977 0.06082 0.04931 C 0.05978 0.04884 0.05262 0.04653 0.05014 0.04514 C 0.0478 0.04375 0.04545 0.04236 0.04324 0.04097 L 0.04089 0.03958 C 0.04037 0.03866 0.03998 0.0375 0.03933 0.03704 C 0.03373 0.03102 0.04063 0.0412 0.03477 0.03287 C 0.03425 0.03194 0.03386 0.03079 0.03321 0.03009 C 0.02292 0.01921 0.03087 0.02778 0.0241 0.02338 C 0.02305 0.02269 0.02214 0.0213 0.02097 0.0206 C 0.0198 0.01991 0.01837 0.01991 0.01719 0.01921 C 0.01563 0.01852 0.01264 0.01644 0.01264 0.01644 C 0.0112 0.01458 0.00599 0.00764 0.00495 0.00694 L 0.00039 0.0044 L 0.00039 0.0044 " pathEditMode="relative" ptsTypes="AAAAAAAAAAAAAAAAAAAAAAAAAAAAAAAAAAAAAAAAAAAAAAAAAAAAAAAAAAAAAAAAAAAAAAAAAAAAAAAAAAAAAAAAAAAAAAAAAAAAAAAAAAAAAAAAAAAAAAAAAAAAAAAAA">
                                      <p:cBhvr>
                                        <p:cTn id="21" dur="3000" fill="hold"/>
                                        <p:tgtEl>
                                          <p:spTgt spid="27"/>
                                        </p:tgtEl>
                                        <p:attrNameLst>
                                          <p:attrName>ppt_x</p:attrName>
                                          <p:attrName>ppt_y</p:attrName>
                                        </p:attrNameLst>
                                      </p:cBhvr>
                                    </p:animMotion>
                                  </p:childTnLst>
                                </p:cTn>
                              </p:par>
                              <p:par>
                                <p:cTn id="22" presetID="10" presetClass="entr" presetSubtype="0" fill="hold" nodeType="withEffect">
                                  <p:stCondLst>
                                    <p:cond delay="15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19182 0.86134 L -0.19182 0.86134 C -0.18973 0.85856 -0.18778 0.85532 -0.18557 0.85301 C -0.1844 0.85185 -0.18296 0.85162 -0.18179 0.85023 C -0.17997 0.84838 -0.17541 0.84097 -0.17411 0.83819 C -0.17176 0.83264 -0.16447 0.81551 -0.16187 0.80671 C -0.16069 0.80277 -0.16017 0.79838 -0.15887 0.79444 C -0.15757 0.79097 -0.15549 0.78842 -0.15418 0.78495 C -0.15301 0.78171 -0.15236 0.77754 -0.15119 0.77407 C -0.1478 0.76389 -0.14806 0.76782 -0.1452 0.75648 C -0.14429 0.75301 -0.14377 0.74907 -0.14285 0.7456 C -0.14194 0.7419 -0.14077 0.73842 -0.13986 0.73472 C -0.13517 0.7169 -0.13986 0.73356 -0.13517 0.71435 C -0.13452 0.71157 -0.13361 0.70879 -0.13296 0.70602 C -0.13231 0.70347 -0.13204 0.70046 -0.13139 0.69791 C -0.13074 0.69514 -0.1297 0.69259 -0.12905 0.68981 C -0.12788 0.68449 -0.12749 0.67847 -0.12605 0.67338 C -0.12527 0.6706 -0.12462 0.66782 -0.12371 0.66527 C -0.11993 0.65393 -0.12293 0.6662 -0.11915 0.65301 C -0.11577 0.64097 -0.11993 0.64907 -0.11303 0.63264 C -0.10665 0.61759 -0.11668 0.64166 -0.10613 0.61365 C -0.10561 0.61227 -0.10509 0.61088 -0.10457 0.60949 C -0.10405 0.60764 -0.10366 0.60578 -0.103 0.60393 C -0.10066 0.59629 -0.10105 0.59907 -0.09923 0.5919 C -0.09845 0.58865 -0.09767 0.58541 -0.09688 0.58217 C -0.09441 0.57106 -0.09871 0.58773 -0.09467 0.57129 C -0.09415 0.56944 -0.09363 0.56782 -0.09311 0.56597 C -0.09285 0.56458 -0.09272 0.56319 -0.09233 0.5618 C -0.09194 0.55995 -0.09128 0.55833 -0.09076 0.55648 C -0.0879 0.54444 -0.09337 0.56389 -0.08933 0.54421 C -0.08881 0.54166 -0.08777 0.53958 -0.08699 0.53727 C -0.08673 0.53518 -0.0866 0.53287 -0.08621 0.53055 C -0.08581 0.52777 -0.08464 0.52245 -0.08464 0.52245 C -0.08438 0.51828 -0.08425 0.51412 -0.08399 0.51018 C -0.08373 0.50833 -0.08334 0.50648 -0.08321 0.50463 C -0.08282 0.50254 -0.08256 0.50023 -0.08243 0.49791 C -0.08048 0.47893 -0.08191 0.48703 -0.08008 0.47754 C -0.07982 0.47384 -0.07982 0.47014 -0.0793 0.46666 C -0.07904 0.46458 -0.07813 0.46319 -0.07774 0.46111 C -0.07735 0.45856 -0.07748 0.45555 -0.07709 0.45301 C -0.07618 0.44722 -0.07527 0.44606 -0.07396 0.44074 C -0.0737 0.43935 -0.07344 0.43796 -0.07318 0.43657 C -0.07292 0.43171 -0.07279 0.42662 -0.0724 0.42176 C -0.07227 0.42037 -0.07188 0.41898 -0.07162 0.41759 C -0.07136 0.41574 -0.0711 0.41389 -0.07097 0.41227 C -0.07058 0.40902 -0.07045 0.40578 -0.07019 0.40254 C -0.07032 0.3956 -0.06941 0.37384 -0.07162 0.3618 C -0.07214 0.35949 -0.07279 0.3574 -0.07318 0.35509 C -0.07488 0.34629 -0.07279 0.35254 -0.07553 0.34537 C -0.07579 0.34097 -0.07592 0.33634 -0.07631 0.33194 C -0.07644 0.33055 -0.07683 0.32916 -0.07709 0.32777 C -0.07735 0.32592 -0.07761 0.32407 -0.07774 0.32222 C -0.07761 0.31412 -0.07748 0.30602 -0.07709 0.29791 C -0.07696 0.29652 -0.07657 0.29514 -0.07631 0.29375 C -0.07566 0.29097 -0.07435 0.28657 -0.07318 0.28426 C -0.07253 0.28287 -0.07162 0.28148 -0.07097 0.28009 C -0.06967 0.27338 -0.07097 0.27777 -0.06706 0.27199 C -0.06654 0.27106 -0.06615 0.27014 -0.0655 0.26921 C -0.06355 0.26643 -0.0612 0.26435 -0.05938 0.26111 C -0.0586 0.25972 -0.05795 0.2581 -0.05717 0.25694 C -0.04805 0.24444 -0.05677 0.25926 -0.0487 0.24467 L -0.04714 0.24213 C -0.04688 0.24027 -0.04636 0.23842 -0.04636 0.23657 C -0.04636 0.23333 -0.04636 0.22986 -0.04714 0.22708 C -0.04948 0.21967 -0.05078 0.21944 -0.05404 0.21759 C -0.05704 0.20972 -0.05378 0.21643 -0.0586 0.21203 C -0.06029 0.21065 -0.06159 0.20787 -0.06329 0.20671 C -0.06823 0.20301 -0.06576 0.2044 -0.07097 0.20254 C -0.0724 0.20115 -0.07396 0.19977 -0.07553 0.19861 C -0.07696 0.19745 -0.07865 0.19699 -0.08008 0.19583 C -0.08568 0.19143 -0.08673 0.18912 -0.09154 0.18634 C -0.09259 0.18565 -0.09363 0.18565 -0.09467 0.18495 C -0.09571 0.18426 -0.09662 0.18287 -0.09767 0.18217 C -0.09845 0.18171 -0.09923 0.18148 -0.10001 0.18078 C -0.10105 0.18009 -0.10196 0.17893 -0.103 0.17801 C -0.10379 0.17754 -0.10457 0.17731 -0.10535 0.17662 C -0.10808 0.17477 -0.10847 0.17407 -0.11069 0.17129 C -0.10952 0.1625 -0.11095 0.16875 -0.10847 0.16319 C -0.10782 0.1618 -0.10756 0.15995 -0.10691 0.15902 C -0.10626 0.1581 -0.10535 0.15833 -0.10457 0.15764 C -0.10118 0.15463 -0.10326 0.15463 -0.09923 0.15231 C -0.09806 0.15139 -0.09662 0.15162 -0.09545 0.15092 C -0.09141 0.14884 -0.09207 0.14815 -0.08855 0.14537 C -0.08777 0.1449 -0.08699 0.14467 -0.08621 0.14398 C -0.08542 0.14328 -0.08477 0.1419 -0.08399 0.14143 C -0.08295 0.14051 -0.08191 0.14051 -0.08087 0.14004 C -0.0793 0.13912 -0.07774 0.13819 -0.07631 0.13727 C -0.07553 0.1368 -0.07475 0.13611 -0.07396 0.13588 L -0.06941 0.13449 C -0.0681 0.13402 -0.0668 0.13379 -0.0655 0.1331 C -0.06394 0.1324 -0.0625 0.13055 -0.06094 0.13055 L -0.05026 0.12916 C -0.04896 0.1287 -0.04766 0.12824 -0.04636 0.12777 C -0.04544 0.12731 -0.0444 0.12685 -0.04336 0.12639 C -0.0418 0.12592 -0.04024 0.12546 -0.0388 0.125 C -0.03776 0.12453 -0.03672 0.12407 -0.03568 0.12361 C -0.03412 0.12315 -0.03268 0.12291 -0.03112 0.12222 C -0.03008 0.12199 -0.02904 0.12129 -0.02799 0.12083 C -0.02682 0.12037 -0.02552 0.1199 -0.02422 0.11967 C -0.02266 0.11898 -0.02109 0.11875 -0.01966 0.11828 C -0.01224 0.11527 -0.02344 0.11852 -0.01419 0.11551 C -0.0125 0.11481 -0.01067 0.11458 -0.00885 0.11412 C -0.00755 0.11365 -0.00638 0.11319 -0.00508 0.11273 C -0.00403 0.11227 -0.00299 0.1118 -0.00195 0.11134 C -0.00026 0.11088 0.00157 0.11065 0.00339 0.10995 C 0.00573 0.10926 0.00795 0.10787 0.01029 0.1074 C 0.01329 0.10648 0.01641 0.10648 0.01941 0.10602 C 0.02149 0.10555 0.02357 0.10509 0.02553 0.10463 C 0.02683 0.1037 0.02813 0.10277 0.02943 0.10185 C 0.03009 0.10139 0.031 0.10115 0.03165 0.10046 C 0.03308 0.0993 0.03412 0.09768 0.03556 0.09652 C 0.03673 0.09537 0.03816 0.0949 0.03933 0.09375 C 0.04089 0.09213 0.04389 0.08819 0.04389 0.08819 C 0.04532 0.0787 0.04506 0.08287 0.04389 0.06782 C 0.04376 0.06481 0.04272 0.05949 0.04168 0.05694 C 0.04024 0.05393 0.03816 0.05208 0.03699 0.04884 C 0.03217 0.03449 0.03725 0.04815 0.03243 0.03796 C 0.03191 0.03657 0.03152 0.03495 0.03087 0.03379 C 0.02696 0.02662 0.02904 0.0324 0.02475 0.02708 C 0.02397 0.02592 0.02331 0.02407 0.02253 0.02291 C 0.02006 0.01944 0.01706 0.01782 0.01407 0.0162 C 0.01355 0.01527 0.01316 0.01412 0.01251 0.01342 C 0.01133 0.01227 0.0073 0.01111 0.00638 0.01065 C 0.0056 0.00972 0.00508 0.0081 0.00417 0.0081 C 0.00339 0.0081 0.003 0.00972 0.00261 0.01065 C 0.00196 0.01203 0.00105 0.01481 0.00105 0.01481 L 0.00105 0.01481 " pathEditMode="relative" ptsTypes="AAAAAAAAAAAAAAAAAAAAAAAAAAAAAAAAAAAAAAAAAAAAAAAAAAAAAAAAAAAAAAAAAAAAAAAAAAAAAAAAAAAAAAAAAAAAAAAAAAAAAAAAAAAAAAAAAAAAAAAAAAAAAAA">
                                      <p:cBhvr>
                                        <p:cTn id="28" dur="2750" fill="hold"/>
                                        <p:tgtEl>
                                          <p:spTgt spid="26"/>
                                        </p:tgtEl>
                                        <p:attrNameLst>
                                          <p:attrName>ppt_x</p:attrName>
                                          <p:attrName>ppt_y</p:attrName>
                                        </p:attrNameLst>
                                      </p:cBhvr>
                                    </p:animMotion>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2750"/>
                            </p:stCondLst>
                            <p:childTnLst>
                              <p:par>
                                <p:cTn id="35" presetID="8" presetClass="emph" presetSubtype="0" fill="hold" nodeType="afterEffect">
                                  <p:stCondLst>
                                    <p:cond delay="0"/>
                                  </p:stCondLst>
                                  <p:childTnLst>
                                    <p:animRot by="21600000">
                                      <p:cBhvr>
                                        <p:cTn id="36" dur="2000" fill="hold"/>
                                        <p:tgtEl>
                                          <p:spTgt spid="5"/>
                                        </p:tgtEl>
                                        <p:attrNameLst>
                                          <p:attrName>r</p:attrName>
                                        </p:attrNameLst>
                                      </p:cBhvr>
                                    </p:animRot>
                                  </p:childTnLst>
                                </p:cTn>
                              </p:par>
                              <p:par>
                                <p:cTn id="37" presetID="10" presetClass="entr" presetSubtype="0" fill="hold" nodeType="withEffect">
                                  <p:stCondLst>
                                    <p:cond delay="125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0" presetClass="path" presetSubtype="0" accel="50000" decel="50000" fill="hold" nodeType="withEffect">
                                  <p:stCondLst>
                                    <p:cond delay="1250"/>
                                  </p:stCondLst>
                                  <p:childTnLst>
                                    <p:animMotion origin="layout" path="M 0.22659 -0.21944 L 0.22659 -0.21944 C 0.22372 -0.21898 0.22086 -0.21875 0.21812 -0.21805 C 0.21604 -0.21736 0.21409 -0.21597 0.212 -0.21528 C 0.20836 -0.21389 0.20484 -0.21273 0.20132 -0.21111 C 0.19716 -0.20949 0.18908 -0.20579 0.18908 -0.20579 C 0.18505 -0.20208 0.18453 -0.20139 0.18062 -0.19884 C 0.17906 -0.19792 0.17762 -0.19676 0.17606 -0.1963 C 0.17398 -0.19537 0.17189 -0.19537 0.16994 -0.19491 C 0.1534 -0.18657 0.1771 -0.19907 0.15835 -0.18657 C 0.1564 -0.18542 0.15431 -0.18518 0.15223 -0.18403 C 0.15041 -0.18287 0.14871 -0.18125 0.14689 -0.17986 C 0.14494 -0.17847 0.14285 -0.17731 0.14077 -0.17569 C 0.13869 -0.17407 0.13686 -0.17176 0.13465 -0.17037 C 0.13139 -0.16805 0.12801 -0.16597 0.12475 -0.16343 C 0.12241 -0.1618 0.12019 -0.15972 0.11785 -0.15833 C 0.08829 -0.13889 0.11538 -0.15694 0.09714 -0.14745 C 0.09337 -0.14537 0.08946 -0.14329 0.08568 -0.14074 C 0.08087 -0.13727 0.08321 -0.13843 0.07878 -0.13657 C 0.07123 -0.12986 0.08074 -0.13796 0.07188 -0.13102 C 0.06863 -0.12847 0.0668 -0.12616 0.06355 -0.12292 C 0.06198 -0.12153 0.06042 -0.12037 0.05886 -0.11875 C 0.05782 -0.11759 0.0569 -0.11597 0.05586 -0.11481 C 0.05469 -0.11366 0.05326 -0.11319 0.05209 -0.11204 C 0.05078 -0.11088 0.04584 -0.10463 0.0444 -0.10255 C 0.04349 -0.10139 0.04284 -0.09977 0.04206 -0.09838 C 0.04141 -0.09745 0.04037 -0.09699 0.03972 -0.09583 C 0.03802 -0.09236 0.03698 -0.08796 0.03516 -0.08495 C 0.03438 -0.08356 0.03346 -0.08241 0.03294 -0.08079 C 0.02734 -0.06597 0.03255 -0.07801 0.02982 -0.06852 C 0.02943 -0.06713 0.02878 -0.06597 0.02826 -0.06435 C 0.02721 -0.06088 0.02656 -0.05694 0.02526 -0.05347 C 0.02422 -0.05093 0.02305 -0.04838 0.02213 -0.04537 C 0.0194 -0.03518 0.01966 -0.03588 0.0168 -0.02778 C 0.01497 -0.02245 0.01523 -0.02384 0.01302 -0.01805 C 0.0125 -0.0169 0.01198 -0.01551 0.01146 -0.01412 C 0.01094 -0.01227 0.01067 -0.01018 0.00989 -0.00856 C 0.00937 -0.00741 0.00846 -0.00671 0.00768 -0.00602 C 0.00651 -0.00208 0.00599 0.00116 0.00377 0.0037 C 0.00338 0.00417 0.00273 0.0037 0.00234 0.0037 L 0.00234 0.0037 " pathEditMode="relative" ptsTypes="AAAAAAAAAAAAAAAAAAAAAAAAAAAAAAAAAAAAAAAAA">
                                      <p:cBhvr>
                                        <p:cTn id="41" dur="2000" fill="hold"/>
                                        <p:tgtEl>
                                          <p:spTgt spid="13"/>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53"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80">
                                          <p:stCondLst>
                                            <p:cond delay="0"/>
                                          </p:stCondLst>
                                        </p:cTn>
                                        <p:tgtEl>
                                          <p:spTgt spid="32"/>
                                        </p:tgtEl>
                                      </p:cBhvr>
                                    </p:animEffect>
                                    <p:anim calcmode="lin" valueType="num">
                                      <p:cBhvr>
                                        <p:cTn id="5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3" dur="26">
                                          <p:stCondLst>
                                            <p:cond delay="650"/>
                                          </p:stCondLst>
                                        </p:cTn>
                                        <p:tgtEl>
                                          <p:spTgt spid="32"/>
                                        </p:tgtEl>
                                      </p:cBhvr>
                                      <p:to x="100000" y="60000"/>
                                    </p:animScale>
                                    <p:animScale>
                                      <p:cBhvr>
                                        <p:cTn id="64" dur="166" decel="50000">
                                          <p:stCondLst>
                                            <p:cond delay="676"/>
                                          </p:stCondLst>
                                        </p:cTn>
                                        <p:tgtEl>
                                          <p:spTgt spid="32"/>
                                        </p:tgtEl>
                                      </p:cBhvr>
                                      <p:to x="100000" y="100000"/>
                                    </p:animScale>
                                    <p:animScale>
                                      <p:cBhvr>
                                        <p:cTn id="65" dur="26">
                                          <p:stCondLst>
                                            <p:cond delay="1312"/>
                                          </p:stCondLst>
                                        </p:cTn>
                                        <p:tgtEl>
                                          <p:spTgt spid="32"/>
                                        </p:tgtEl>
                                      </p:cBhvr>
                                      <p:to x="100000" y="80000"/>
                                    </p:animScale>
                                    <p:animScale>
                                      <p:cBhvr>
                                        <p:cTn id="66" dur="166" decel="50000">
                                          <p:stCondLst>
                                            <p:cond delay="1338"/>
                                          </p:stCondLst>
                                        </p:cTn>
                                        <p:tgtEl>
                                          <p:spTgt spid="32"/>
                                        </p:tgtEl>
                                      </p:cBhvr>
                                      <p:to x="100000" y="100000"/>
                                    </p:animScale>
                                    <p:animScale>
                                      <p:cBhvr>
                                        <p:cTn id="67" dur="26">
                                          <p:stCondLst>
                                            <p:cond delay="1642"/>
                                          </p:stCondLst>
                                        </p:cTn>
                                        <p:tgtEl>
                                          <p:spTgt spid="32"/>
                                        </p:tgtEl>
                                      </p:cBhvr>
                                      <p:to x="100000" y="90000"/>
                                    </p:animScale>
                                    <p:animScale>
                                      <p:cBhvr>
                                        <p:cTn id="68" dur="166" decel="50000">
                                          <p:stCondLst>
                                            <p:cond delay="1668"/>
                                          </p:stCondLst>
                                        </p:cTn>
                                        <p:tgtEl>
                                          <p:spTgt spid="32"/>
                                        </p:tgtEl>
                                      </p:cBhvr>
                                      <p:to x="100000" y="100000"/>
                                    </p:animScale>
                                    <p:animScale>
                                      <p:cBhvr>
                                        <p:cTn id="69" dur="26">
                                          <p:stCondLst>
                                            <p:cond delay="1808"/>
                                          </p:stCondLst>
                                        </p:cTn>
                                        <p:tgtEl>
                                          <p:spTgt spid="32"/>
                                        </p:tgtEl>
                                      </p:cBhvr>
                                      <p:to x="100000" y="95000"/>
                                    </p:animScale>
                                    <p:animScale>
                                      <p:cBhvr>
                                        <p:cTn id="70" dur="166" decel="50000">
                                          <p:stCondLst>
                                            <p:cond delay="1834"/>
                                          </p:stCondLst>
                                        </p:cTn>
                                        <p:tgtEl>
                                          <p:spTgt spid="32"/>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down)">
                                      <p:cBhvr>
                                        <p:cTn id="86" dur="580">
                                          <p:stCondLst>
                                            <p:cond delay="0"/>
                                          </p:stCondLst>
                                        </p:cTn>
                                        <p:tgtEl>
                                          <p:spTgt spid="18"/>
                                        </p:tgtEl>
                                      </p:cBhvr>
                                    </p:animEffect>
                                    <p:anim calcmode="lin" valueType="num">
                                      <p:cBhvr>
                                        <p:cTn id="8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2" dur="26">
                                          <p:stCondLst>
                                            <p:cond delay="650"/>
                                          </p:stCondLst>
                                        </p:cTn>
                                        <p:tgtEl>
                                          <p:spTgt spid="18"/>
                                        </p:tgtEl>
                                      </p:cBhvr>
                                      <p:to x="100000" y="60000"/>
                                    </p:animScale>
                                    <p:animScale>
                                      <p:cBhvr>
                                        <p:cTn id="93" dur="166" decel="50000">
                                          <p:stCondLst>
                                            <p:cond delay="676"/>
                                          </p:stCondLst>
                                        </p:cTn>
                                        <p:tgtEl>
                                          <p:spTgt spid="18"/>
                                        </p:tgtEl>
                                      </p:cBhvr>
                                      <p:to x="100000" y="100000"/>
                                    </p:animScale>
                                    <p:animScale>
                                      <p:cBhvr>
                                        <p:cTn id="94" dur="26">
                                          <p:stCondLst>
                                            <p:cond delay="1312"/>
                                          </p:stCondLst>
                                        </p:cTn>
                                        <p:tgtEl>
                                          <p:spTgt spid="18"/>
                                        </p:tgtEl>
                                      </p:cBhvr>
                                      <p:to x="100000" y="80000"/>
                                    </p:animScale>
                                    <p:animScale>
                                      <p:cBhvr>
                                        <p:cTn id="95" dur="166" decel="50000">
                                          <p:stCondLst>
                                            <p:cond delay="1338"/>
                                          </p:stCondLst>
                                        </p:cTn>
                                        <p:tgtEl>
                                          <p:spTgt spid="18"/>
                                        </p:tgtEl>
                                      </p:cBhvr>
                                      <p:to x="100000" y="100000"/>
                                    </p:animScale>
                                    <p:animScale>
                                      <p:cBhvr>
                                        <p:cTn id="96" dur="26">
                                          <p:stCondLst>
                                            <p:cond delay="1642"/>
                                          </p:stCondLst>
                                        </p:cTn>
                                        <p:tgtEl>
                                          <p:spTgt spid="18"/>
                                        </p:tgtEl>
                                      </p:cBhvr>
                                      <p:to x="100000" y="90000"/>
                                    </p:animScale>
                                    <p:animScale>
                                      <p:cBhvr>
                                        <p:cTn id="97" dur="166" decel="50000">
                                          <p:stCondLst>
                                            <p:cond delay="1668"/>
                                          </p:stCondLst>
                                        </p:cTn>
                                        <p:tgtEl>
                                          <p:spTgt spid="18"/>
                                        </p:tgtEl>
                                      </p:cBhvr>
                                      <p:to x="100000" y="100000"/>
                                    </p:animScale>
                                    <p:animScale>
                                      <p:cBhvr>
                                        <p:cTn id="98" dur="26">
                                          <p:stCondLst>
                                            <p:cond delay="1808"/>
                                          </p:stCondLst>
                                        </p:cTn>
                                        <p:tgtEl>
                                          <p:spTgt spid="18"/>
                                        </p:tgtEl>
                                      </p:cBhvr>
                                      <p:to x="100000" y="95000"/>
                                    </p:animScale>
                                    <p:animScale>
                                      <p:cBhvr>
                                        <p:cTn id="99"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天空, 日落, 太阳, 交通&#10;&#10;已生成高可信度的说明">
            <a:extLst>
              <a:ext uri="{FF2B5EF4-FFF2-40B4-BE49-F238E27FC236}">
                <a16:creationId xmlns:a16="http://schemas.microsoft.com/office/drawing/2014/main" id="{BB8AC54B-2FA9-4D4A-A195-EA84F24A0C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4" y="0"/>
            <a:ext cx="12185904" cy="6858000"/>
          </a:xfrm>
          <a:prstGeom prst="rect">
            <a:avLst/>
          </a:prstGeom>
        </p:spPr>
      </p:pic>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V="1">
            <a:off x="3381699" y="1112627"/>
            <a:ext cx="5442194" cy="5495887"/>
          </a:xfrm>
          <a:prstGeom prst="rect">
            <a:avLst/>
          </a:prstGeom>
        </p:spPr>
      </p:pic>
      <p:sp>
        <p:nvSpPr>
          <p:cNvPr id="13" name="TextBox 12"/>
          <p:cNvSpPr txBox="1"/>
          <p:nvPr/>
        </p:nvSpPr>
        <p:spPr>
          <a:xfrm>
            <a:off x="3632917" y="3737487"/>
            <a:ext cx="2646878" cy="830997"/>
          </a:xfrm>
          <a:prstGeom prst="rect">
            <a:avLst/>
          </a:prstGeom>
          <a:noFill/>
        </p:spPr>
        <p:txBody>
          <a:bodyPr wrap="none" rtlCol="0">
            <a:spAutoFit/>
          </a:bodyPr>
          <a:lstStyle/>
          <a:p>
            <a:r>
              <a:rPr lang="zh-CN" altLang="en-US" sz="4800" dirty="0">
                <a:latin typeface="李旭科书法" panose="02000603000000000000" pitchFamily="2" charset="-122"/>
                <a:ea typeface="李旭科书法" panose="02000603000000000000" pitchFamily="2" charset="-122"/>
              </a:rPr>
              <a:t>Chapter content</a:t>
            </a:r>
            <a:endParaRPr lang="en-US" altLang="zh-CN" sz="4800" dirty="0">
              <a:latin typeface="李旭科书法" panose="02000603000000000000" pitchFamily="2" charset="-122"/>
              <a:ea typeface="李旭科书法" panose="02000603000000000000" pitchFamily="2" charset="-122"/>
            </a:endParaRPr>
          </a:p>
        </p:txBody>
      </p:sp>
      <p:sp>
        <p:nvSpPr>
          <p:cNvPr id="15" name="TextBox 14"/>
          <p:cNvSpPr txBox="1"/>
          <p:nvPr/>
        </p:nvSpPr>
        <p:spPr>
          <a:xfrm>
            <a:off x="4017218" y="2425492"/>
            <a:ext cx="4288353" cy="1323439"/>
          </a:xfrm>
          <a:prstGeom prst="rect">
            <a:avLst/>
          </a:prstGeom>
          <a:noFill/>
        </p:spPr>
        <p:txBody>
          <a:bodyPr wrap="none" rtlCol="0">
            <a:spAutoFit/>
          </a:bodyPr>
          <a:lstStyle/>
          <a:p>
            <a:r>
              <a:rPr lang="zh-CN" altLang="en-US" sz="8000" dirty="0">
                <a:solidFill>
                  <a:schemeClr val="accent6">
                    <a:lumMod val="75000"/>
                  </a:schemeClr>
                </a:solidFill>
                <a:latin typeface="李旭科书法" panose="02000603000000000000" pitchFamily="2" charset="-122"/>
                <a:ea typeface="李旭科书法" panose="02000603000000000000" pitchFamily="2" charset="-122"/>
              </a:rPr>
              <a:t>Chapter 2</a:t>
            </a:r>
            <a:endParaRPr lang="en-US" altLang="zh-CN" sz="8000" dirty="0">
              <a:solidFill>
                <a:schemeClr val="accent6">
                  <a:lumMod val="75000"/>
                </a:schemeClr>
              </a:solidFill>
              <a:latin typeface="李旭科书法" panose="02000603000000000000" pitchFamily="2" charset="-122"/>
              <a:ea typeface="李旭科书法" panose="02000603000000000000" pitchFamily="2" charset="-122"/>
            </a:endParaRPr>
          </a:p>
        </p:txBody>
      </p:sp>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0276" y="67923"/>
            <a:ext cx="3685040" cy="2089408"/>
          </a:xfrm>
          <a:prstGeom prst="rect">
            <a:avLst/>
          </a:prstGeom>
        </p:spPr>
      </p:pic>
      <p:pic>
        <p:nvPicPr>
          <p:cNvPr id="20" name="图片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7054" y="4829490"/>
            <a:ext cx="2432729" cy="1567396"/>
          </a:xfrm>
          <a:prstGeom prst="rect">
            <a:avLst/>
          </a:prstGeom>
        </p:spPr>
      </p:pic>
    </p:spTree>
    <p:extLst>
      <p:ext uri="{BB962C8B-B14F-4D97-AF65-F5344CB8AC3E}">
        <p14:creationId xmlns:p14="http://schemas.microsoft.com/office/powerpoint/2010/main" val="1687520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by="(-#ppt_w*2)" calcmode="lin" valueType="num">
                                      <p:cBhvr rctx="PPT">
                                        <p:cTn id="23" dur="500" autoRev="1" fill="hold">
                                          <p:stCondLst>
                                            <p:cond delay="0"/>
                                          </p:stCondLst>
                                        </p:cTn>
                                        <p:tgtEl>
                                          <p:spTgt spid="13"/>
                                        </p:tgtEl>
                                        <p:attrNameLst>
                                          <p:attrName>ppt_w</p:attrName>
                                        </p:attrNameLst>
                                      </p:cBhvr>
                                    </p:anim>
                                    <p:anim by="(#ppt_w*0.50)" calcmode="lin" valueType="num">
                                      <p:cBhvr>
                                        <p:cTn id="24" dur="500" decel="50000" autoRev="1" fill="hold">
                                          <p:stCondLst>
                                            <p:cond delay="0"/>
                                          </p:stCondLst>
                                        </p:cTn>
                                        <p:tgtEl>
                                          <p:spTgt spid="13"/>
                                        </p:tgtEl>
                                        <p:attrNameLst>
                                          <p:attrName>ppt_x</p:attrName>
                                        </p:attrNameLst>
                                      </p:cBhvr>
                                    </p:anim>
                                    <p:anim from="(-#ppt_h/2)" to="(#ppt_y)" calcmode="lin" valueType="num">
                                      <p:cBhvr>
                                        <p:cTn id="25" dur="1000" fill="hold">
                                          <p:stCondLst>
                                            <p:cond delay="0"/>
                                          </p:stCondLst>
                                        </p:cTn>
                                        <p:tgtEl>
                                          <p:spTgt spid="13"/>
                                        </p:tgtEl>
                                        <p:attrNameLst>
                                          <p:attrName>ppt_y</p:attrName>
                                        </p:attrNameLst>
                                      </p:cBhvr>
                                    </p:anim>
                                    <p:animRot by="21600000">
                                      <p:cBhvr>
                                        <p:cTn id="26" dur="1000" fill="hold">
                                          <p:stCondLst>
                                            <p:cond delay="0"/>
                                          </p:stCondLst>
                                        </p:cTn>
                                        <p:tgtEl>
                                          <p:spTgt spid="13"/>
                                        </p:tgtEl>
                                        <p:attrNameLst>
                                          <p:attrName>r</p:attrName>
                                        </p:attrNameLst>
                                      </p:cBhvr>
                                    </p:animRot>
                                  </p:childTnLst>
                                </p:cTn>
                              </p:par>
                            </p:childTnLst>
                          </p:cTn>
                        </p:par>
                        <p:par>
                          <p:cTn id="27" fill="hold">
                            <p:stCondLst>
                              <p:cond delay="3300"/>
                            </p:stCondLst>
                            <p:childTnLst>
                              <p:par>
                                <p:cTn id="28" presetID="53" presetClass="entr" presetSubtype="16"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3800"/>
                            </p:stCondLst>
                            <p:childTnLst>
                              <p:par>
                                <p:cTn id="34" presetID="26" presetClass="emph" presetSubtype="0" fill="hold" grpId="1" nodeType="afterEffect">
                                  <p:stCondLst>
                                    <p:cond delay="0"/>
                                  </p:stCondLst>
                                  <p:childTnLst>
                                    <p:animEffect transition="out" filter="fade">
                                      <p:cBhvr>
                                        <p:cTn id="35" dur="500" tmFilter="0, 0; .2, .5; .8, .5; 1, 0"/>
                                        <p:tgtEl>
                                          <p:spTgt spid="15"/>
                                        </p:tgtEl>
                                      </p:cBhvr>
                                    </p:animEffect>
                                    <p:animScale>
                                      <p:cBhvr>
                                        <p:cTn id="36" dur="250" autoRev="1" fill="hold"/>
                                        <p:tgtEl>
                                          <p:spTgt spid="15"/>
                                        </p:tgtEl>
                                      </p:cBhvr>
                                      <p:by x="105000" y="105000"/>
                                    </p:animScale>
                                  </p:childTnLst>
                                </p:cTn>
                              </p:par>
                              <p:par>
                                <p:cTn id="37" presetID="26" presetClass="emph" presetSubtype="0" fill="hold" grpId="1" nodeType="withEffect">
                                  <p:stCondLst>
                                    <p:cond delay="0"/>
                                  </p:stCondLst>
                                  <p:iterate type="lt">
                                    <p:tmPct val="0"/>
                                  </p:iterate>
                                  <p:childTnLst>
                                    <p:animEffect transition="out" filter="fade">
                                      <p:cBhvr>
                                        <p:cTn id="38" dur="500" tmFilter="0, 0; .2, .5; .8, .5; 1, 0"/>
                                        <p:tgtEl>
                                          <p:spTgt spid="13"/>
                                        </p:tgtEl>
                                      </p:cBhvr>
                                    </p:animEffect>
                                    <p:animScale>
                                      <p:cBhvr>
                                        <p:cTn id="3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7FFCFE08-BD00-4B40-8862-1FEC3FBD08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6333" y="474827"/>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88130" y="951515"/>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itchFamily="34" charset="-122"/>
                <a:ea typeface="微软雅黑" pitchFamily="34" charset="-122"/>
              </a:rPr>
              <a:t>Click to add your text</a:t>
            </a:r>
            <a:endParaRPr lang="en-US" altLang="zh-CN" dirty="0">
              <a:solidFill>
                <a:schemeClr val="accent6">
                  <a:lumMod val="75000"/>
                </a:schemeClr>
              </a:solidFill>
              <a:latin typeface="微软雅黑" pitchFamily="34" charset="-122"/>
              <a:ea typeface="微软雅黑" pitchFamily="34" charset="-122"/>
            </a:endParaRPr>
          </a:p>
        </p:txBody>
      </p:sp>
      <p:pic>
        <p:nvPicPr>
          <p:cNvPr id="6" name="图片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3614449"/>
            <a:ext cx="12190413" cy="3243551"/>
          </a:xfrm>
          <a:prstGeom prst="rect">
            <a:avLst/>
          </a:prstGeom>
        </p:spPr>
      </p:pic>
      <p:pic>
        <p:nvPicPr>
          <p:cNvPr id="23" name="图片 22"/>
          <p:cNvPicPr>
            <a:picLocks noChangeAspect="1"/>
          </p:cNvPicPr>
          <p:nvPr/>
        </p:nvPicPr>
        <p:blipFill>
          <a:blip r:embed="rId6" cstate="screen">
            <a:extLst>
              <a:ext uri="{BEBA8EAE-BF5A-486C-A8C5-ECC9F3942E4B}">
                <a14:imgProps xmlns:a14="http://schemas.microsoft.com/office/drawing/2010/main">
                  <a14:imgLayer r:embed="rId7">
                    <a14:imgEffect>
                      <a14:artisticBlur radius="38"/>
                    </a14:imgEffect>
                  </a14:imgLayer>
                </a14:imgProps>
              </a:ext>
              <a:ext uri="{28A0092B-C50C-407E-A947-70E740481C1C}">
                <a14:useLocalDpi xmlns:a14="http://schemas.microsoft.com/office/drawing/2010/main"/>
              </a:ext>
            </a:extLst>
          </a:blip>
          <a:stretch>
            <a:fillRect/>
          </a:stretch>
        </p:blipFill>
        <p:spPr>
          <a:xfrm>
            <a:off x="688009" y="2858508"/>
            <a:ext cx="3381866" cy="25881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 name="图片 23"/>
          <p:cNvPicPr>
            <a:picLocks noChangeAspect="1"/>
          </p:cNvPicPr>
          <p:nvPr/>
        </p:nvPicPr>
        <p:blipFill>
          <a:blip r:embed="rId8" cstate="screen">
            <a:extLst>
              <a:ext uri="{BEBA8EAE-BF5A-486C-A8C5-ECC9F3942E4B}">
                <a14:imgProps xmlns:a14="http://schemas.microsoft.com/office/drawing/2010/main">
                  <a14:imgLayer r:embed="rId9">
                    <a14:imgEffect>
                      <a14:artisticBlur radius="22"/>
                    </a14:imgEffect>
                  </a14:imgLayer>
                </a14:imgProps>
              </a:ext>
              <a:ext uri="{28A0092B-C50C-407E-A947-70E740481C1C}">
                <a14:useLocalDpi xmlns:a14="http://schemas.microsoft.com/office/drawing/2010/main"/>
              </a:ext>
            </a:extLst>
          </a:blip>
          <a:stretch>
            <a:fillRect/>
          </a:stretch>
        </p:blipFill>
        <p:spPr>
          <a:xfrm>
            <a:off x="4377235" y="1923585"/>
            <a:ext cx="2807769" cy="22290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图片 24"/>
          <p:cNvPicPr>
            <a:picLocks noChangeAspect="1"/>
          </p:cNvPicPr>
          <p:nvPr/>
        </p:nvPicPr>
        <p:blipFill>
          <a:blip r:embed="rId10" cstate="screen">
            <a:extLst>
              <a:ext uri="{BEBA8EAE-BF5A-486C-A8C5-ECC9F3942E4B}">
                <a14:imgProps xmlns:a14="http://schemas.microsoft.com/office/drawing/2010/main">
                  <a14:imgLayer r:embed="rId11">
                    <a14:imgEffect>
                      <a14:artisticBlur radius="34"/>
                    </a14:imgEffect>
                  </a14:imgLayer>
                </a14:imgProps>
              </a:ext>
              <a:ext uri="{28A0092B-C50C-407E-A947-70E740481C1C}">
                <a14:useLocalDpi xmlns:a14="http://schemas.microsoft.com/office/drawing/2010/main"/>
              </a:ext>
            </a:extLst>
          </a:blip>
          <a:stretch>
            <a:fillRect/>
          </a:stretch>
        </p:blipFill>
        <p:spPr>
          <a:xfrm rot="21181640">
            <a:off x="7945221" y="1682327"/>
            <a:ext cx="3413223" cy="26049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图片 7" descr="图片包含 消防栓, 户外艺术系列, 餐桌, 室内&#10;&#10;已生成极高可信度的说明">
            <a:extLst>
              <a:ext uri="{FF2B5EF4-FFF2-40B4-BE49-F238E27FC236}">
                <a16:creationId xmlns:a16="http://schemas.microsoft.com/office/drawing/2014/main" id="{EB47B9F6-9C3D-43B3-8299-CA947AD6D3E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03067" y="389306"/>
            <a:ext cx="2225910" cy="1314862"/>
          </a:xfrm>
          <a:prstGeom prst="rect">
            <a:avLst/>
          </a:prstGeom>
        </p:spPr>
      </p:pic>
    </p:spTree>
    <p:extLst>
      <p:ext uri="{BB962C8B-B14F-4D97-AF65-F5344CB8AC3E}">
        <p14:creationId xmlns:p14="http://schemas.microsoft.com/office/powerpoint/2010/main" val="1878534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6" presetClass="emph" presetSubtype="0" fill="hold" nodeType="afterEffect">
                                  <p:stCondLst>
                                    <p:cond delay="0"/>
                                  </p:stCondLst>
                                  <p:childTnLst>
                                    <p:animEffect transition="out" filter="fade">
                                      <p:cBhvr>
                                        <p:cTn id="40" dur="500" tmFilter="0, 0; .2, .5; .8, .5; 1, 0"/>
                                        <p:tgtEl>
                                          <p:spTgt spid="23"/>
                                        </p:tgtEl>
                                      </p:cBhvr>
                                    </p:animEffect>
                                    <p:animScale>
                                      <p:cBhvr>
                                        <p:cTn id="41" dur="250" autoRev="1" fill="hold"/>
                                        <p:tgtEl>
                                          <p:spTgt spid="23"/>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24"/>
                                        </p:tgtEl>
                                      </p:cBhvr>
                                    </p:animEffect>
                                    <p:animScale>
                                      <p:cBhvr>
                                        <p:cTn id="44" dur="250" autoRev="1" fill="hold"/>
                                        <p:tgtEl>
                                          <p:spTgt spid="24"/>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25"/>
                                        </p:tgtEl>
                                      </p:cBhvr>
                                    </p:animEffect>
                                    <p:animScale>
                                      <p:cBhvr>
                                        <p:cTn id="47"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DEB735F-CA1A-4700-9B86-4AC9D6DBF0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24717" y="640289"/>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06514" y="1116977"/>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itchFamily="34" charset="-122"/>
                <a:ea typeface="微软雅黑" pitchFamily="34" charset="-122"/>
              </a:rPr>
              <a:t>Click to add your text</a:t>
            </a:r>
            <a:endParaRPr lang="en-US" altLang="zh-CN" dirty="0">
              <a:solidFill>
                <a:schemeClr val="accent6">
                  <a:lumMod val="75000"/>
                </a:schemeClr>
              </a:solidFill>
              <a:latin typeface="微软雅黑" pitchFamily="34" charset="-122"/>
              <a:ea typeface="微软雅黑" pitchFamily="34" charset="-122"/>
            </a:endParaRPr>
          </a:p>
        </p:txBody>
      </p:sp>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86673" y="2492896"/>
            <a:ext cx="2289053" cy="3397650"/>
          </a:xfrm>
          <a:prstGeom prst="rect">
            <a:avLst/>
          </a:prstGeom>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70249" y="2285762"/>
            <a:ext cx="2911052" cy="4095565"/>
          </a:xfrm>
          <a:prstGeom prst="rect">
            <a:avLst/>
          </a:prstGeom>
        </p:spPr>
      </p:pic>
      <p:pic>
        <p:nvPicPr>
          <p:cNvPr id="5" name="图片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85873" y="2377839"/>
            <a:ext cx="2289053" cy="3352568"/>
          </a:xfrm>
          <a:prstGeom prst="rect">
            <a:avLst/>
          </a:prstGeom>
        </p:spPr>
      </p:pic>
      <p:pic>
        <p:nvPicPr>
          <p:cNvPr id="6" name="图片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096252"/>
            <a:ext cx="12190412" cy="1761748"/>
          </a:xfrm>
          <a:prstGeom prst="rect">
            <a:avLst/>
          </a:prstGeom>
        </p:spPr>
      </p:pic>
      <p:pic>
        <p:nvPicPr>
          <p:cNvPr id="2051"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394855" y="2992419"/>
            <a:ext cx="1400702" cy="82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AutoShape 16"/>
          <p:cNvSpPr>
            <a:spLocks/>
          </p:cNvSpPr>
          <p:nvPr/>
        </p:nvSpPr>
        <p:spPr bwMode="auto">
          <a:xfrm>
            <a:off x="1702718" y="3926849"/>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b="1" dirty="0">
                <a:solidFill>
                  <a:srgbClr val="E46C0A"/>
                </a:solidFill>
                <a:latin typeface="微软雅黑" pitchFamily="34" charset="-122"/>
                <a:ea typeface="微软雅黑" pitchFamily="34" charset="-122"/>
                <a:cs typeface="Calibri" charset="0"/>
              </a:rPr>
              <a:t>Add a title</a:t>
            </a:r>
            <a:endParaRPr lang="es-ES" sz="1600" b="1" dirty="0">
              <a:solidFill>
                <a:srgbClr val="E46C0A"/>
              </a:solidFill>
              <a:latin typeface="微软雅黑" pitchFamily="34" charset="-122"/>
              <a:ea typeface="微软雅黑" pitchFamily="34" charset="-122"/>
              <a:cs typeface="Calibri" charset="0"/>
            </a:endParaRPr>
          </a:p>
        </p:txBody>
      </p:sp>
      <p:sp>
        <p:nvSpPr>
          <p:cNvPr id="25" name="AutoShape 17"/>
          <p:cNvSpPr>
            <a:spLocks/>
          </p:cNvSpPr>
          <p:nvPr/>
        </p:nvSpPr>
        <p:spPr bwMode="auto">
          <a:xfrm>
            <a:off x="1712243" y="4166562"/>
            <a:ext cx="1574651" cy="10773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lnSpc>
                <a:spcPct val="150000"/>
              </a:lnSpc>
              <a:spcBef>
                <a:spcPts val="600"/>
              </a:spcBef>
              <a:defRPr/>
            </a:pPr>
            <a:r>
              <a:rPr lang="zh-CN" altLang="en-US" sz="1400" dirty="0">
                <a:latin typeface="微软雅黑" pitchFamily="34" charset="-122"/>
                <a:ea typeface="微软雅黑" pitchFamily="34" charset="-122"/>
                <a:cs typeface="Calibri" charset="0"/>
              </a:rPr>
              <a:t>Click here to add your text, as concisely as possible.</a:t>
            </a:r>
            <a:endParaRPr lang="en-US" altLang="zh-CN" sz="1400" dirty="0">
              <a:latin typeface="微软雅黑" pitchFamily="34" charset="-122"/>
              <a:ea typeface="微软雅黑" pitchFamily="34" charset="-122"/>
              <a:cs typeface="Calibri" charset="0"/>
            </a:endParaRPr>
          </a:p>
        </p:txBody>
      </p:sp>
      <p:sp>
        <p:nvSpPr>
          <p:cNvPr id="26" name="AutoShape 16"/>
          <p:cNvSpPr>
            <a:spLocks/>
          </p:cNvSpPr>
          <p:nvPr/>
        </p:nvSpPr>
        <p:spPr bwMode="auto">
          <a:xfrm>
            <a:off x="5322207" y="3963363"/>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b="1" dirty="0">
                <a:solidFill>
                  <a:srgbClr val="E46C0A"/>
                </a:solidFill>
                <a:latin typeface="微软雅黑" pitchFamily="34" charset="-122"/>
                <a:ea typeface="微软雅黑" pitchFamily="34" charset="-122"/>
                <a:cs typeface="Calibri" charset="0"/>
              </a:rPr>
              <a:t>Add a title</a:t>
            </a:r>
            <a:endParaRPr lang="es-ES" sz="1600" b="1" dirty="0">
              <a:solidFill>
                <a:srgbClr val="E46C0A"/>
              </a:solidFill>
              <a:latin typeface="微软雅黑" pitchFamily="34" charset="-122"/>
              <a:ea typeface="微软雅黑" pitchFamily="34" charset="-122"/>
              <a:cs typeface="Calibri" charset="0"/>
            </a:endParaRPr>
          </a:p>
        </p:txBody>
      </p:sp>
      <p:sp>
        <p:nvSpPr>
          <p:cNvPr id="27" name="AutoShape 17"/>
          <p:cNvSpPr>
            <a:spLocks/>
          </p:cNvSpPr>
          <p:nvPr/>
        </p:nvSpPr>
        <p:spPr bwMode="auto">
          <a:xfrm>
            <a:off x="5331732" y="4203076"/>
            <a:ext cx="1574651" cy="10773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lnSpc>
                <a:spcPct val="150000"/>
              </a:lnSpc>
              <a:spcBef>
                <a:spcPts val="600"/>
              </a:spcBef>
              <a:defRPr/>
            </a:pPr>
            <a:r>
              <a:rPr lang="zh-CN" altLang="en-US" sz="1400" dirty="0">
                <a:latin typeface="微软雅黑" pitchFamily="34" charset="-122"/>
                <a:ea typeface="微软雅黑" pitchFamily="34" charset="-122"/>
                <a:cs typeface="Calibri" charset="0"/>
              </a:rPr>
              <a:t>Click here to add your text, as concisely as possible.</a:t>
            </a:r>
            <a:endParaRPr lang="en-US" altLang="zh-CN" sz="1400" dirty="0">
              <a:latin typeface="微软雅黑" pitchFamily="34" charset="-122"/>
              <a:ea typeface="微软雅黑" pitchFamily="34" charset="-122"/>
              <a:cs typeface="Calibri" charset="0"/>
            </a:endParaRPr>
          </a:p>
        </p:txBody>
      </p:sp>
      <p:sp>
        <p:nvSpPr>
          <p:cNvPr id="28" name="AutoShape 16"/>
          <p:cNvSpPr>
            <a:spLocks/>
          </p:cNvSpPr>
          <p:nvPr/>
        </p:nvSpPr>
        <p:spPr bwMode="auto">
          <a:xfrm>
            <a:off x="8821985" y="4031427"/>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b="1" dirty="0">
                <a:solidFill>
                  <a:srgbClr val="E46C0A"/>
                </a:solidFill>
                <a:latin typeface="微软雅黑" pitchFamily="34" charset="-122"/>
                <a:ea typeface="微软雅黑" pitchFamily="34" charset="-122"/>
                <a:cs typeface="Calibri" charset="0"/>
              </a:rPr>
              <a:t>Add a title</a:t>
            </a:r>
            <a:endParaRPr lang="es-ES" sz="1600" b="1" dirty="0">
              <a:solidFill>
                <a:srgbClr val="E46C0A"/>
              </a:solidFill>
              <a:latin typeface="微软雅黑" pitchFamily="34" charset="-122"/>
              <a:ea typeface="微软雅黑" pitchFamily="34" charset="-122"/>
              <a:cs typeface="Calibri" charset="0"/>
            </a:endParaRPr>
          </a:p>
        </p:txBody>
      </p:sp>
      <p:sp>
        <p:nvSpPr>
          <p:cNvPr id="29" name="AutoShape 17"/>
          <p:cNvSpPr>
            <a:spLocks/>
          </p:cNvSpPr>
          <p:nvPr/>
        </p:nvSpPr>
        <p:spPr bwMode="auto">
          <a:xfrm>
            <a:off x="8831510" y="4271140"/>
            <a:ext cx="1574651" cy="10773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lnSpc>
                <a:spcPct val="150000"/>
              </a:lnSpc>
              <a:spcBef>
                <a:spcPts val="600"/>
              </a:spcBef>
              <a:defRPr/>
            </a:pPr>
            <a:r>
              <a:rPr lang="zh-CN" altLang="en-US" sz="1400" dirty="0">
                <a:latin typeface="微软雅黑" pitchFamily="34" charset="-122"/>
                <a:ea typeface="微软雅黑" pitchFamily="34" charset="-122"/>
                <a:cs typeface="Calibri" charset="0"/>
              </a:rPr>
              <a:t>Click here to add your text, as concisely as possible.</a:t>
            </a:r>
            <a:endParaRPr lang="en-US" altLang="zh-CN" sz="1400" dirty="0">
              <a:latin typeface="微软雅黑" pitchFamily="34" charset="-122"/>
              <a:ea typeface="微软雅黑" pitchFamily="34" charset="-122"/>
              <a:cs typeface="Calibri" charset="0"/>
            </a:endParaRPr>
          </a:p>
        </p:txBody>
      </p:sp>
      <p:pic>
        <p:nvPicPr>
          <p:cNvPr id="17" name="图片 16" descr="图片包含 消防栓, 户外艺术系列, 餐桌, 室内&#10;&#10;已生成极高可信度的说明">
            <a:extLst>
              <a:ext uri="{FF2B5EF4-FFF2-40B4-BE49-F238E27FC236}">
                <a16:creationId xmlns:a16="http://schemas.microsoft.com/office/drawing/2014/main" id="{8F1F5EA3-C1C6-442A-971C-AACA20CE855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861848" y="467006"/>
            <a:ext cx="2225910" cy="1314862"/>
          </a:xfrm>
          <a:prstGeom prst="rect">
            <a:avLst/>
          </a:prstGeom>
        </p:spPr>
      </p:pic>
    </p:spTree>
    <p:extLst>
      <p:ext uri="{BB962C8B-B14F-4D97-AF65-F5344CB8AC3E}">
        <p14:creationId xmlns:p14="http://schemas.microsoft.com/office/powerpoint/2010/main" val="1620585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499"/>
                                          </p:stCondLst>
                                        </p:cTn>
                                        <p:tgtEl>
                                          <p:spTgt spid="24"/>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499"/>
                                          </p:stCondLst>
                                        </p:cTn>
                                        <p:tgtEl>
                                          <p:spTgt spid="25"/>
                                        </p:tgtEl>
                                        <p:attrNameLst>
                                          <p:attrName>style.visibility</p:attrName>
                                        </p:attrNameLst>
                                      </p:cBhvr>
                                      <p:to>
                                        <p:strVal val="visible"/>
                                      </p:to>
                                    </p:se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2051"/>
                                        </p:tgtEl>
                                        <p:attrNameLst>
                                          <p:attrName>style.visibility</p:attrName>
                                        </p:attrNameLst>
                                      </p:cBhvr>
                                      <p:to>
                                        <p:strVal val="visible"/>
                                      </p:to>
                                    </p:set>
                                    <p:animEffect transition="in" filter="wipe(down)">
                                      <p:cBhvr>
                                        <p:cTn id="39" dur="500"/>
                                        <p:tgtEl>
                                          <p:spTgt spid="2051"/>
                                        </p:tgtEl>
                                      </p:cBhvr>
                                    </p:animEffect>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499"/>
                                          </p:stCondLst>
                                        </p:cTn>
                                        <p:tgtEl>
                                          <p:spTgt spid="26"/>
                                        </p:tgtEl>
                                        <p:attrNameLst>
                                          <p:attrName>style.visibility</p:attrName>
                                        </p:attrNameLst>
                                      </p:cBhvr>
                                      <p:to>
                                        <p:strVal val="visible"/>
                                      </p:to>
                                    </p:set>
                                  </p:childTnLst>
                                </p:cTn>
                              </p:par>
                            </p:childTnLst>
                          </p:cTn>
                        </p:par>
                        <p:par>
                          <p:cTn id="43" fill="hold">
                            <p:stCondLst>
                              <p:cond delay="4500"/>
                            </p:stCondLst>
                            <p:childTnLst>
                              <p:par>
                                <p:cTn id="44" presetID="1" presetClass="entr" presetSubtype="0" fill="hold" grpId="0" nodeType="afterEffect">
                                  <p:stCondLst>
                                    <p:cond delay="0"/>
                                  </p:stCondLst>
                                  <p:childTnLst>
                                    <p:set>
                                      <p:cBhvr>
                                        <p:cTn id="45" dur="1" fill="hold">
                                          <p:stCondLst>
                                            <p:cond delay="499"/>
                                          </p:stCondLst>
                                        </p:cTn>
                                        <p:tgtEl>
                                          <p:spTgt spid="27"/>
                                        </p:tgtEl>
                                        <p:attrNameLst>
                                          <p:attrName>style.visibility</p:attrName>
                                        </p:attrNameLst>
                                      </p:cBhvr>
                                      <p:to>
                                        <p:strVal val="visible"/>
                                      </p:to>
                                    </p:se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childTnLst>
                          </p:cTn>
                        </p:par>
                        <p:par>
                          <p:cTn id="50" fill="hold">
                            <p:stCondLst>
                              <p:cond delay="5500"/>
                            </p:stCondLst>
                            <p:childTnLst>
                              <p:par>
                                <p:cTn id="51" presetID="1" presetClass="entr" presetSubtype="0" fill="hold" grpId="0" nodeType="afterEffect">
                                  <p:stCondLst>
                                    <p:cond delay="0"/>
                                  </p:stCondLst>
                                  <p:childTnLst>
                                    <p:set>
                                      <p:cBhvr>
                                        <p:cTn id="52" dur="1" fill="hold">
                                          <p:stCondLst>
                                            <p:cond delay="499"/>
                                          </p:stCondLst>
                                        </p:cTn>
                                        <p:tgtEl>
                                          <p:spTgt spid="28"/>
                                        </p:tgtEl>
                                        <p:attrNameLst>
                                          <p:attrName>style.visibility</p:attrName>
                                        </p:attrNameLst>
                                      </p:cBhvr>
                                      <p:to>
                                        <p:strVal val="visible"/>
                                      </p:to>
                                    </p:set>
                                  </p:child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autoUpdateAnimBg="0"/>
      <p:bldP spid="25" grpId="0" autoUpdateAnimBg="0"/>
      <p:bldP spid="26" grpId="0" autoUpdateAnimBg="0"/>
      <p:bldP spid="27" grpId="0" autoUpdateAnimBg="0"/>
      <p:bldP spid="28" grpId="0" autoUpdateAnimBg="0"/>
      <p:bldP spid="2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E5FB176-91DF-472B-8398-F38EB845EA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14686" y="510726"/>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96483" y="987414"/>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itchFamily="34" charset="-122"/>
                <a:ea typeface="微软雅黑" pitchFamily="34" charset="-122"/>
              </a:rPr>
              <a:t>Click to add your text</a:t>
            </a:r>
            <a:endParaRPr lang="en-US" altLang="zh-CN" dirty="0">
              <a:solidFill>
                <a:schemeClr val="accent6">
                  <a:lumMod val="75000"/>
                </a:schemeClr>
              </a:solidFill>
              <a:latin typeface="微软雅黑" pitchFamily="34" charset="-122"/>
              <a:ea typeface="微软雅黑" pitchFamily="34" charset="-122"/>
            </a:endParaRPr>
          </a:p>
        </p:txBody>
      </p:sp>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b="14780"/>
          <a:stretch/>
        </p:blipFill>
        <p:spPr>
          <a:xfrm>
            <a:off x="190550" y="1772816"/>
            <a:ext cx="11696324" cy="5085184"/>
          </a:xfrm>
          <a:prstGeom prst="rect">
            <a:avLst/>
          </a:prstGeom>
        </p:spPr>
      </p:pic>
      <p:sp>
        <p:nvSpPr>
          <p:cNvPr id="4" name="矩形 3"/>
          <p:cNvSpPr/>
          <p:nvPr/>
        </p:nvSpPr>
        <p:spPr>
          <a:xfrm>
            <a:off x="2350790" y="4368303"/>
            <a:ext cx="7416824" cy="1023742"/>
          </a:xfrm>
          <a:prstGeom prst="rect">
            <a:avLst/>
          </a:prstGeom>
        </p:spPr>
        <p:txBody>
          <a:bodyPr wrap="square">
            <a:spAutoFit/>
          </a:bodyPr>
          <a:lstStyle/>
          <a:p>
            <a:pPr>
              <a:lnSpc>
                <a:spcPct val="150000"/>
              </a:lnSpc>
              <a:spcBef>
                <a:spcPts val="600"/>
              </a:spcBef>
              <a:defRPr/>
            </a:pPr>
            <a:r>
              <a:rPr lang="zh-CN" altLang="en-US" sz="1400" dirty="0">
                <a:latin typeface="汉仪润圆-75W" panose="00020600040101010101" pitchFamily="18" charset="-122"/>
                <a:ea typeface="汉仪润圆-75W" panose="00020600040101010101" pitchFamily="18" charset="-122"/>
                <a:cs typeface="Calibri" charset="0"/>
              </a:rPr>
              <a:t>Click here to add your text, as concisely as possible. Click here to add your text, as concisely as possible. Click here to add your text, as concisely as possible. Click here to add your text, as concisely as possible.</a:t>
            </a:r>
            <a:endParaRPr lang="en-US" altLang="zh-CN" sz="2000" dirty="0">
              <a:latin typeface="汉仪润圆-75W" panose="00020600040101010101" pitchFamily="18" charset="-122"/>
              <a:ea typeface="汉仪润圆-75W" panose="00020600040101010101" pitchFamily="18" charset="-122"/>
              <a:cs typeface="Calibri" charset="0"/>
            </a:endParaRPr>
          </a:p>
        </p:txBody>
      </p:sp>
      <p:sp>
        <p:nvSpPr>
          <p:cNvPr id="12" name="TextBox 11"/>
          <p:cNvSpPr txBox="1"/>
          <p:nvPr/>
        </p:nvSpPr>
        <p:spPr>
          <a:xfrm>
            <a:off x="4511030" y="3933056"/>
            <a:ext cx="2749471" cy="400110"/>
          </a:xfrm>
          <a:prstGeom prst="rect">
            <a:avLst/>
          </a:prstGeom>
          <a:noFill/>
        </p:spPr>
        <p:txBody>
          <a:bodyPr wrap="none" rtlCol="0">
            <a:spAutoFit/>
          </a:bodyPr>
          <a:lstStyle/>
          <a:p>
            <a:r>
              <a:rPr lang="zh-CN" altLang="en-US" sz="2000" b="1" dirty="0">
                <a:latin typeface="汉仪润圆-75W" panose="00020600040101010101" pitchFamily="18" charset="-122"/>
                <a:ea typeface="汉仪润圆-75W" panose="00020600040101010101" pitchFamily="18" charset="-122"/>
              </a:rPr>
              <a:t>Click to add your text</a:t>
            </a:r>
            <a:endParaRPr lang="en-US" altLang="zh-CN" sz="2000" b="1" dirty="0">
              <a:latin typeface="汉仪润圆-75W" panose="00020600040101010101" pitchFamily="18" charset="-122"/>
              <a:ea typeface="汉仪润圆-75W" panose="00020600040101010101" pitchFamily="18" charset="-122"/>
            </a:endParaRPr>
          </a:p>
        </p:txBody>
      </p:sp>
      <p:pic>
        <p:nvPicPr>
          <p:cNvPr id="10" name="图片 9" descr="图片包含 消防栓, 户外艺术系列, 餐桌, 室内&#10;&#10;已生成极高可信度的说明">
            <a:extLst>
              <a:ext uri="{FF2B5EF4-FFF2-40B4-BE49-F238E27FC236}">
                <a16:creationId xmlns:a16="http://schemas.microsoft.com/office/drawing/2014/main" id="{570F8C84-01FB-4133-9031-41C1BB6F034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40112" y="411929"/>
            <a:ext cx="2225910" cy="1314862"/>
          </a:xfrm>
          <a:prstGeom prst="rect">
            <a:avLst/>
          </a:prstGeom>
        </p:spPr>
      </p:pic>
    </p:spTree>
    <p:extLst>
      <p:ext uri="{BB962C8B-B14F-4D97-AF65-F5344CB8AC3E}">
        <p14:creationId xmlns:p14="http://schemas.microsoft.com/office/powerpoint/2010/main" val="2592317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3500"/>
                            </p:stCondLst>
                            <p:childTnLst>
                              <p:par>
                                <p:cTn id="38" presetID="12" presetClass="entr" presetSubtype="8" fill="hold" grpId="0" nodeType="after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 calcmode="lin" valueType="num">
                                      <p:cBhvr additive="base">
                                        <p:cTn id="40"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4">
                                            <p:txEl>
                                              <p:pRg st="0" end="0"/>
                                            </p:txEl>
                                          </p:spTgt>
                                        </p:tgtEl>
                                      </p:cBhvr>
                                    </p:animEffect>
                                  </p:childTnLst>
                                </p:cTn>
                              </p:par>
                            </p:childTnLst>
                          </p:cTn>
                        </p:par>
                        <p:par>
                          <p:cTn id="42" fill="hold">
                            <p:stCondLst>
                              <p:cond delay="4000"/>
                            </p:stCondLst>
                            <p:childTnLst>
                              <p:par>
                                <p:cTn id="43" presetID="32" presetClass="emph" presetSubtype="0" fill="hold" nodeType="afterEffect">
                                  <p:stCondLst>
                                    <p:cond delay="0"/>
                                  </p:stCondLst>
                                  <p:childTnLst>
                                    <p:animRot by="120000">
                                      <p:cBhvr>
                                        <p:cTn id="44" dur="100" fill="hold">
                                          <p:stCondLst>
                                            <p:cond delay="0"/>
                                          </p:stCondLst>
                                        </p:cTn>
                                        <p:tgtEl>
                                          <p:spTgt spid="2"/>
                                        </p:tgtEl>
                                        <p:attrNameLst>
                                          <p:attrName>r</p:attrName>
                                        </p:attrNameLst>
                                      </p:cBhvr>
                                    </p:animRot>
                                    <p:animRot by="-240000">
                                      <p:cBhvr>
                                        <p:cTn id="45" dur="200" fill="hold">
                                          <p:stCondLst>
                                            <p:cond delay="200"/>
                                          </p:stCondLst>
                                        </p:cTn>
                                        <p:tgtEl>
                                          <p:spTgt spid="2"/>
                                        </p:tgtEl>
                                        <p:attrNameLst>
                                          <p:attrName>r</p:attrName>
                                        </p:attrNameLst>
                                      </p:cBhvr>
                                    </p:animRot>
                                    <p:animRot by="240000">
                                      <p:cBhvr>
                                        <p:cTn id="46" dur="200" fill="hold">
                                          <p:stCondLst>
                                            <p:cond delay="400"/>
                                          </p:stCondLst>
                                        </p:cTn>
                                        <p:tgtEl>
                                          <p:spTgt spid="2"/>
                                        </p:tgtEl>
                                        <p:attrNameLst>
                                          <p:attrName>r</p:attrName>
                                        </p:attrNameLst>
                                      </p:cBhvr>
                                    </p:animRot>
                                    <p:animRot by="-240000">
                                      <p:cBhvr>
                                        <p:cTn id="47" dur="200" fill="hold">
                                          <p:stCondLst>
                                            <p:cond delay="600"/>
                                          </p:stCondLst>
                                        </p:cTn>
                                        <p:tgtEl>
                                          <p:spTgt spid="2"/>
                                        </p:tgtEl>
                                        <p:attrNameLst>
                                          <p:attrName>r</p:attrName>
                                        </p:attrNameLst>
                                      </p:cBhvr>
                                    </p:animRot>
                                    <p:animRot by="120000">
                                      <p:cBhvr>
                                        <p:cTn id="4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uild="p"/>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天空, 日落, 太阳, 交通&#10;&#10;已生成高可信度的说明">
            <a:extLst>
              <a:ext uri="{FF2B5EF4-FFF2-40B4-BE49-F238E27FC236}">
                <a16:creationId xmlns:a16="http://schemas.microsoft.com/office/drawing/2014/main" id="{BB8AC54B-2FA9-4D4A-A195-EA84F24A0C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4" y="0"/>
            <a:ext cx="12185904" cy="6858000"/>
          </a:xfrm>
          <a:prstGeom prst="rect">
            <a:avLst/>
          </a:prstGeom>
        </p:spPr>
      </p:pic>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V="1">
            <a:off x="3381699" y="1112627"/>
            <a:ext cx="5442194" cy="5495887"/>
          </a:xfrm>
          <a:prstGeom prst="rect">
            <a:avLst/>
          </a:prstGeom>
        </p:spPr>
      </p:pic>
      <p:sp>
        <p:nvSpPr>
          <p:cNvPr id="13" name="TextBox 12"/>
          <p:cNvSpPr txBox="1"/>
          <p:nvPr/>
        </p:nvSpPr>
        <p:spPr>
          <a:xfrm>
            <a:off x="3646934" y="4088536"/>
            <a:ext cx="2646878" cy="830997"/>
          </a:xfrm>
          <a:prstGeom prst="rect">
            <a:avLst/>
          </a:prstGeom>
          <a:noFill/>
        </p:spPr>
        <p:txBody>
          <a:bodyPr wrap="none" rtlCol="0">
            <a:spAutoFit/>
          </a:bodyPr>
          <a:lstStyle/>
          <a:p>
            <a:r>
              <a:rPr lang="zh-CN" altLang="en-US" sz="4800" dirty="0">
                <a:latin typeface="李旭科书法" panose="02000603000000000000" pitchFamily="2" charset="-122"/>
                <a:ea typeface="李旭科书法" panose="02000603000000000000" pitchFamily="2" charset="-122"/>
              </a:rPr>
              <a:t>Chapter content</a:t>
            </a:r>
            <a:endParaRPr lang="en-US" altLang="zh-CN" sz="4800" dirty="0">
              <a:latin typeface="李旭科书法" panose="02000603000000000000" pitchFamily="2" charset="-122"/>
              <a:ea typeface="李旭科书法" panose="02000603000000000000" pitchFamily="2" charset="-122"/>
            </a:endParaRPr>
          </a:p>
        </p:txBody>
      </p:sp>
      <p:sp>
        <p:nvSpPr>
          <p:cNvPr id="15" name="TextBox 14"/>
          <p:cNvSpPr txBox="1"/>
          <p:nvPr/>
        </p:nvSpPr>
        <p:spPr>
          <a:xfrm>
            <a:off x="3381699" y="2578381"/>
            <a:ext cx="4698722" cy="1446550"/>
          </a:xfrm>
          <a:prstGeom prst="rect">
            <a:avLst/>
          </a:prstGeom>
          <a:noFill/>
        </p:spPr>
        <p:txBody>
          <a:bodyPr wrap="none" rtlCol="0">
            <a:spAutoFit/>
          </a:bodyPr>
          <a:lstStyle/>
          <a:p>
            <a:r>
              <a:rPr lang="zh-CN" altLang="en-US" sz="8800" dirty="0">
                <a:solidFill>
                  <a:schemeClr val="accent6">
                    <a:lumMod val="75000"/>
                  </a:schemeClr>
                </a:solidFill>
                <a:latin typeface="李旭科书法" panose="02000603000000000000" pitchFamily="2" charset="-122"/>
                <a:ea typeface="李旭科书法" panose="02000603000000000000" pitchFamily="2" charset="-122"/>
              </a:rPr>
              <a:t>Chapter 3</a:t>
            </a:r>
            <a:endParaRPr lang="en-US" altLang="zh-CN" sz="8800" dirty="0">
              <a:solidFill>
                <a:schemeClr val="accent6">
                  <a:lumMod val="75000"/>
                </a:schemeClr>
              </a:solidFill>
              <a:latin typeface="李旭科书法" panose="02000603000000000000" pitchFamily="2" charset="-122"/>
              <a:ea typeface="李旭科书法" panose="02000603000000000000" pitchFamily="2" charset="-122"/>
            </a:endParaRPr>
          </a:p>
        </p:txBody>
      </p:sp>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0276" y="67923"/>
            <a:ext cx="3685040" cy="2089408"/>
          </a:xfrm>
          <a:prstGeom prst="rect">
            <a:avLst/>
          </a:prstGeom>
        </p:spPr>
      </p:pic>
      <p:pic>
        <p:nvPicPr>
          <p:cNvPr id="20" name="图片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9062" y="5104723"/>
            <a:ext cx="2432729" cy="1567396"/>
          </a:xfrm>
          <a:prstGeom prst="rect">
            <a:avLst/>
          </a:prstGeom>
        </p:spPr>
      </p:pic>
    </p:spTree>
    <p:extLst>
      <p:ext uri="{BB962C8B-B14F-4D97-AF65-F5344CB8AC3E}">
        <p14:creationId xmlns:p14="http://schemas.microsoft.com/office/powerpoint/2010/main" val="1447221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by="(-#ppt_w*2)" calcmode="lin" valueType="num">
                                      <p:cBhvr rctx="PPT">
                                        <p:cTn id="23" dur="500" autoRev="1" fill="hold">
                                          <p:stCondLst>
                                            <p:cond delay="0"/>
                                          </p:stCondLst>
                                        </p:cTn>
                                        <p:tgtEl>
                                          <p:spTgt spid="13"/>
                                        </p:tgtEl>
                                        <p:attrNameLst>
                                          <p:attrName>ppt_w</p:attrName>
                                        </p:attrNameLst>
                                      </p:cBhvr>
                                    </p:anim>
                                    <p:anim by="(#ppt_w*0.50)" calcmode="lin" valueType="num">
                                      <p:cBhvr>
                                        <p:cTn id="24" dur="500" decel="50000" autoRev="1" fill="hold">
                                          <p:stCondLst>
                                            <p:cond delay="0"/>
                                          </p:stCondLst>
                                        </p:cTn>
                                        <p:tgtEl>
                                          <p:spTgt spid="13"/>
                                        </p:tgtEl>
                                        <p:attrNameLst>
                                          <p:attrName>ppt_x</p:attrName>
                                        </p:attrNameLst>
                                      </p:cBhvr>
                                    </p:anim>
                                    <p:anim from="(-#ppt_h/2)" to="(#ppt_y)" calcmode="lin" valueType="num">
                                      <p:cBhvr>
                                        <p:cTn id="25" dur="1000" fill="hold">
                                          <p:stCondLst>
                                            <p:cond delay="0"/>
                                          </p:stCondLst>
                                        </p:cTn>
                                        <p:tgtEl>
                                          <p:spTgt spid="13"/>
                                        </p:tgtEl>
                                        <p:attrNameLst>
                                          <p:attrName>ppt_y</p:attrName>
                                        </p:attrNameLst>
                                      </p:cBhvr>
                                    </p:anim>
                                    <p:animRot by="21600000">
                                      <p:cBhvr>
                                        <p:cTn id="26" dur="1000" fill="hold">
                                          <p:stCondLst>
                                            <p:cond delay="0"/>
                                          </p:stCondLst>
                                        </p:cTn>
                                        <p:tgtEl>
                                          <p:spTgt spid="13"/>
                                        </p:tgtEl>
                                        <p:attrNameLst>
                                          <p:attrName>r</p:attrName>
                                        </p:attrNameLst>
                                      </p:cBhvr>
                                    </p:animRot>
                                  </p:childTnLst>
                                </p:cTn>
                              </p:par>
                            </p:childTnLst>
                          </p:cTn>
                        </p:par>
                        <p:par>
                          <p:cTn id="27" fill="hold">
                            <p:stCondLst>
                              <p:cond delay="3300"/>
                            </p:stCondLst>
                            <p:childTnLst>
                              <p:par>
                                <p:cTn id="28" presetID="53" presetClass="entr" presetSubtype="16"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3800"/>
                            </p:stCondLst>
                            <p:childTnLst>
                              <p:par>
                                <p:cTn id="34" presetID="26" presetClass="emph" presetSubtype="0" fill="hold" grpId="1" nodeType="afterEffect">
                                  <p:stCondLst>
                                    <p:cond delay="0"/>
                                  </p:stCondLst>
                                  <p:childTnLst>
                                    <p:animEffect transition="out" filter="fade">
                                      <p:cBhvr>
                                        <p:cTn id="35" dur="500" tmFilter="0, 0; .2, .5; .8, .5; 1, 0"/>
                                        <p:tgtEl>
                                          <p:spTgt spid="15"/>
                                        </p:tgtEl>
                                      </p:cBhvr>
                                    </p:animEffect>
                                    <p:animScale>
                                      <p:cBhvr>
                                        <p:cTn id="36" dur="250" autoRev="1" fill="hold"/>
                                        <p:tgtEl>
                                          <p:spTgt spid="15"/>
                                        </p:tgtEl>
                                      </p:cBhvr>
                                      <p:by x="105000" y="105000"/>
                                    </p:animScale>
                                  </p:childTnLst>
                                </p:cTn>
                              </p:par>
                              <p:par>
                                <p:cTn id="37" presetID="26" presetClass="emph" presetSubtype="0" fill="hold" grpId="1" nodeType="withEffect">
                                  <p:stCondLst>
                                    <p:cond delay="0"/>
                                  </p:stCondLst>
                                  <p:iterate type="lt">
                                    <p:tmPct val="0"/>
                                  </p:iterate>
                                  <p:childTnLst>
                                    <p:animEffect transition="out" filter="fade">
                                      <p:cBhvr>
                                        <p:cTn id="38" dur="500" tmFilter="0, 0; .2, .5; .8, .5; 1, 0"/>
                                        <p:tgtEl>
                                          <p:spTgt spid="13"/>
                                        </p:tgtEl>
                                      </p:cBhvr>
                                    </p:animEffect>
                                    <p:animScale>
                                      <p:cBhvr>
                                        <p:cTn id="3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9E05760E-CF61-40B2-BF8E-547599FAD0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28364" y="452641"/>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10161" y="929329"/>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itchFamily="34" charset="-122"/>
                <a:ea typeface="微软雅黑" pitchFamily="34" charset="-122"/>
              </a:rPr>
              <a:t>Click to add your text</a:t>
            </a:r>
            <a:endParaRPr lang="en-US" altLang="zh-CN" dirty="0">
              <a:solidFill>
                <a:schemeClr val="accent6">
                  <a:lumMod val="75000"/>
                </a:schemeClr>
              </a:solidFill>
              <a:latin typeface="微软雅黑" pitchFamily="34" charset="-122"/>
              <a:ea typeface="微软雅黑" pitchFamily="34" charset="-122"/>
            </a:endParaRPr>
          </a:p>
        </p:txBody>
      </p:sp>
      <p:sp>
        <p:nvSpPr>
          <p:cNvPr id="31" name="Shape 6926"/>
          <p:cNvSpPr/>
          <p:nvPr/>
        </p:nvSpPr>
        <p:spPr>
          <a:xfrm>
            <a:off x="3245521" y="2961142"/>
            <a:ext cx="1275857" cy="4461"/>
          </a:xfrm>
          <a:prstGeom prst="line">
            <a:avLst/>
          </a:prstGeom>
          <a:ln w="38100">
            <a:solidFill>
              <a:schemeClr val="tx1"/>
            </a:solidFill>
            <a:prstDash val="dash"/>
            <a:miter lim="400000"/>
            <a:headEnd type="triangle"/>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32" name="Shape 6927"/>
          <p:cNvSpPr/>
          <p:nvPr/>
        </p:nvSpPr>
        <p:spPr>
          <a:xfrm>
            <a:off x="3245519" y="4672021"/>
            <a:ext cx="700028" cy="152"/>
          </a:xfrm>
          <a:prstGeom prst="line">
            <a:avLst/>
          </a:prstGeom>
          <a:ln w="38100">
            <a:solidFill>
              <a:schemeClr val="tx1"/>
            </a:solidFill>
            <a:prstDash val="dash"/>
            <a:miter lim="400000"/>
            <a:headEnd type="triangle"/>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33" name="Shape 6928"/>
          <p:cNvSpPr/>
          <p:nvPr/>
        </p:nvSpPr>
        <p:spPr>
          <a:xfrm flipH="1">
            <a:off x="7761538" y="2961164"/>
            <a:ext cx="1172067" cy="1"/>
          </a:xfrm>
          <a:prstGeom prst="line">
            <a:avLst/>
          </a:prstGeom>
          <a:ln w="38100">
            <a:solidFill>
              <a:schemeClr val="tx1"/>
            </a:solidFill>
            <a:prstDash val="dash"/>
            <a:miter lim="400000"/>
            <a:headEnd type="triangle"/>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34" name="Shape 6929"/>
          <p:cNvSpPr/>
          <p:nvPr/>
        </p:nvSpPr>
        <p:spPr>
          <a:xfrm flipH="1">
            <a:off x="7965549" y="4672024"/>
            <a:ext cx="968057" cy="1"/>
          </a:xfrm>
          <a:prstGeom prst="line">
            <a:avLst/>
          </a:prstGeom>
          <a:ln w="38100">
            <a:solidFill>
              <a:schemeClr val="tx1"/>
            </a:solidFill>
            <a:prstDash val="dash"/>
            <a:miter lim="400000"/>
            <a:headEnd type="triangle"/>
          </a:ln>
        </p:spPr>
        <p:txBody>
          <a:bodyPr lIns="0" tIns="0" rIns="0" bIns="0"/>
          <a:lstStyle/>
          <a:p>
            <a:pPr defTabSz="432054">
              <a:buClrTx/>
              <a:defRPr sz="1200">
                <a:uFillTx/>
                <a:latin typeface="Helvetica"/>
                <a:ea typeface="Helvetica"/>
                <a:cs typeface="Helvetica"/>
                <a:sym typeface="Helvetica"/>
              </a:defRPr>
            </a:pPr>
            <a:endParaRPr>
              <a:latin typeface="+mn-ea"/>
            </a:endParaRPr>
          </a:p>
        </p:txBody>
      </p:sp>
      <p:sp>
        <p:nvSpPr>
          <p:cNvPr id="36" name="Content Placeholder 2"/>
          <p:cNvSpPr txBox="1">
            <a:spLocks/>
          </p:cNvSpPr>
          <p:nvPr/>
        </p:nvSpPr>
        <p:spPr>
          <a:xfrm>
            <a:off x="581764" y="2618492"/>
            <a:ext cx="2633497"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zh-CN" altLang="en-US" sz="1400" b="1" dirty="0">
                <a:latin typeface="微软雅黑" pitchFamily="34" charset="-122"/>
                <a:ea typeface="微软雅黑" pitchFamily="34" charset="-122"/>
                <a:cs typeface="Arial" panose="020B0604020202020204" pitchFamily="34" charset="0"/>
              </a:rPr>
              <a:t>Fill in the title</a:t>
            </a:r>
            <a:endParaRPr lang="id-ID" sz="1400" b="1" dirty="0">
              <a:latin typeface="微软雅黑" pitchFamily="34" charset="-122"/>
              <a:ea typeface="微软雅黑" pitchFamily="34" charset="-122"/>
              <a:cs typeface="Arial" panose="020B0604020202020204" pitchFamily="34" charset="0"/>
            </a:endParaRPr>
          </a:p>
          <a:p>
            <a:pPr>
              <a:lnSpc>
                <a:spcPct val="120000"/>
              </a:lnSpc>
            </a:pPr>
            <a:r>
              <a:rPr lang="zh-CN" altLang="en-US" sz="1400" dirty="0">
                <a:latin typeface="微软雅黑" pitchFamily="34" charset="-122"/>
                <a:ea typeface="微软雅黑" panose="020B0503020204020204" pitchFamily="34" charset="-122"/>
              </a:rPr>
              <a:t>Click Add Text Click Add Text Click Add Text Click Add Text</a:t>
            </a:r>
            <a:endParaRPr lang="en-US" altLang="zh-CN" sz="1400" dirty="0">
              <a:latin typeface="微软雅黑" pitchFamily="34" charset="-122"/>
              <a:ea typeface="微软雅黑" panose="020B0503020204020204" pitchFamily="34" charset="-122"/>
            </a:endParaRPr>
          </a:p>
        </p:txBody>
      </p:sp>
      <p:sp>
        <p:nvSpPr>
          <p:cNvPr id="37" name="Content Placeholder 2"/>
          <p:cNvSpPr txBox="1">
            <a:spLocks/>
          </p:cNvSpPr>
          <p:nvPr/>
        </p:nvSpPr>
        <p:spPr>
          <a:xfrm>
            <a:off x="540218" y="4350162"/>
            <a:ext cx="2633497"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zh-CN" altLang="en-US" sz="1400" b="1" dirty="0">
                <a:latin typeface="微软雅黑" pitchFamily="34" charset="-122"/>
                <a:ea typeface="微软雅黑" pitchFamily="34" charset="-122"/>
                <a:cs typeface="Arial" panose="020B0604020202020204" pitchFamily="34" charset="0"/>
              </a:rPr>
              <a:t>Fill in the title</a:t>
            </a:r>
            <a:endParaRPr lang="en-US" altLang="zh-CN" sz="1400" b="1" dirty="0">
              <a:latin typeface="微软雅黑" pitchFamily="34" charset="-122"/>
              <a:ea typeface="微软雅黑" pitchFamily="34" charset="-122"/>
              <a:cs typeface="Arial" panose="020B0604020202020204" pitchFamily="34" charset="0"/>
            </a:endParaRPr>
          </a:p>
          <a:p>
            <a:pPr>
              <a:lnSpc>
                <a:spcPct val="120000"/>
              </a:lnSpc>
            </a:pPr>
            <a:r>
              <a:rPr lang="zh-CN" altLang="en-US" sz="1400" dirty="0">
                <a:latin typeface="微软雅黑" pitchFamily="34" charset="-122"/>
                <a:ea typeface="微软雅黑" panose="020B0503020204020204" pitchFamily="34" charset="-122"/>
              </a:rPr>
              <a:t>Click Add Text Click Add Text Click Add Text Click Add Text</a:t>
            </a:r>
            <a:endParaRPr lang="en-US" altLang="zh-CN" sz="1400" dirty="0">
              <a:latin typeface="微软雅黑" pitchFamily="34" charset="-122"/>
              <a:ea typeface="微软雅黑" panose="020B0503020204020204" pitchFamily="34" charset="-122"/>
            </a:endParaRPr>
          </a:p>
        </p:txBody>
      </p:sp>
      <p:sp>
        <p:nvSpPr>
          <p:cNvPr id="38" name="Content Placeholder 2"/>
          <p:cNvSpPr txBox="1">
            <a:spLocks/>
          </p:cNvSpPr>
          <p:nvPr/>
        </p:nvSpPr>
        <p:spPr>
          <a:xfrm>
            <a:off x="9029603" y="2629066"/>
            <a:ext cx="2633497"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400" b="1" dirty="0">
                <a:latin typeface="微软雅黑" pitchFamily="34" charset="-122"/>
                <a:ea typeface="微软雅黑" pitchFamily="34" charset="-122"/>
                <a:cs typeface="Arial" panose="020B0604020202020204" pitchFamily="34" charset="0"/>
              </a:rPr>
              <a:t>Fill in the title</a:t>
            </a:r>
            <a:endParaRPr lang="id-ID" sz="1400" b="1" dirty="0">
              <a:latin typeface="微软雅黑" pitchFamily="34" charset="-122"/>
              <a:ea typeface="微软雅黑" pitchFamily="34" charset="-122"/>
              <a:cs typeface="Arial" panose="020B0604020202020204" pitchFamily="34" charset="0"/>
            </a:endParaRPr>
          </a:p>
          <a:p>
            <a:pPr algn="l">
              <a:lnSpc>
                <a:spcPct val="120000"/>
              </a:lnSpc>
            </a:pPr>
            <a:r>
              <a:rPr lang="zh-CN" altLang="en-US" sz="1400" dirty="0">
                <a:latin typeface="微软雅黑" pitchFamily="34" charset="-122"/>
                <a:ea typeface="微软雅黑" panose="020B0503020204020204" pitchFamily="34" charset="-122"/>
              </a:rPr>
              <a:t>Click Add Text Click Add Text Click Add Text Click Add Text</a:t>
            </a:r>
            <a:endParaRPr lang="en-US" altLang="zh-CN" sz="1400" dirty="0">
              <a:latin typeface="微软雅黑" pitchFamily="34" charset="-122"/>
              <a:ea typeface="微软雅黑" panose="020B0503020204020204" pitchFamily="34" charset="-122"/>
            </a:endParaRPr>
          </a:p>
        </p:txBody>
      </p:sp>
      <p:sp>
        <p:nvSpPr>
          <p:cNvPr id="39" name="Content Placeholder 2"/>
          <p:cNvSpPr txBox="1">
            <a:spLocks/>
          </p:cNvSpPr>
          <p:nvPr/>
        </p:nvSpPr>
        <p:spPr>
          <a:xfrm>
            <a:off x="9029603" y="4347290"/>
            <a:ext cx="2633497"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400" b="1" dirty="0">
                <a:latin typeface="微软雅黑" pitchFamily="34" charset="-122"/>
                <a:ea typeface="微软雅黑" pitchFamily="34" charset="-122"/>
                <a:cs typeface="Arial" panose="020B0604020202020204" pitchFamily="34" charset="0"/>
              </a:rPr>
              <a:t>Fill in the title</a:t>
            </a:r>
            <a:endParaRPr lang="en-US" altLang="zh-CN" sz="1400" b="1" dirty="0">
              <a:latin typeface="微软雅黑" pitchFamily="34" charset="-122"/>
              <a:ea typeface="微软雅黑" pitchFamily="34" charset="-122"/>
              <a:cs typeface="Arial" panose="020B0604020202020204" pitchFamily="34" charset="0"/>
            </a:endParaRPr>
          </a:p>
          <a:p>
            <a:pPr algn="l">
              <a:lnSpc>
                <a:spcPct val="120000"/>
              </a:lnSpc>
            </a:pPr>
            <a:r>
              <a:rPr lang="zh-CN" altLang="en-US" sz="1400" dirty="0">
                <a:latin typeface="微软雅黑" pitchFamily="34" charset="-122"/>
                <a:ea typeface="微软雅黑" panose="020B0503020204020204" pitchFamily="34" charset="-122"/>
              </a:rPr>
              <a:t>Click Add Text Click Add Text Click Add Text Click Add Text</a:t>
            </a:r>
            <a:endParaRPr lang="en-US" altLang="zh-CN" sz="1400" dirty="0">
              <a:latin typeface="微软雅黑" pitchFamily="34" charset="-122"/>
              <a:ea typeface="微软雅黑" panose="020B0503020204020204" pitchFamily="34"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65433" y="2258452"/>
            <a:ext cx="4733732" cy="3864648"/>
          </a:xfrm>
          <a:prstGeom prst="rect">
            <a:avLst/>
          </a:prstGeom>
        </p:spPr>
      </p:pic>
      <p:pic>
        <p:nvPicPr>
          <p:cNvPr id="14" name="图片 13" descr="图片包含 消防栓, 户外艺术系列, 餐桌, 室内&#10;&#10;已生成极高可信度的说明">
            <a:extLst>
              <a:ext uri="{FF2B5EF4-FFF2-40B4-BE49-F238E27FC236}">
                <a16:creationId xmlns:a16="http://schemas.microsoft.com/office/drawing/2014/main" id="{90B6D83F-0FE9-4A31-8854-157CBCA396A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111430" y="467006"/>
            <a:ext cx="2225910" cy="1314862"/>
          </a:xfrm>
          <a:prstGeom prst="rect">
            <a:avLst/>
          </a:prstGeom>
        </p:spPr>
      </p:pic>
    </p:spTree>
    <p:extLst>
      <p:ext uri="{BB962C8B-B14F-4D97-AF65-F5344CB8AC3E}">
        <p14:creationId xmlns:p14="http://schemas.microsoft.com/office/powerpoint/2010/main" val="176718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right)">
                                      <p:cBhvr>
                                        <p:cTn id="24" dur="500"/>
                                        <p:tgtEl>
                                          <p:spTgt spid="3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right)">
                                      <p:cBhvr>
                                        <p:cTn id="27" dur="500"/>
                                        <p:tgtEl>
                                          <p:spTgt spid="3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1000" fill="hold"/>
                                        <p:tgtEl>
                                          <p:spTgt spid="37"/>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42"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par>
                          <p:cTn id="59" fill="hold">
                            <p:stCondLst>
                              <p:cond delay="7000"/>
                            </p:stCondLst>
                            <p:childTnLst>
                              <p:par>
                                <p:cTn id="60" presetID="32" presetClass="emph" presetSubtype="0" fill="hold" nodeType="afterEffect">
                                  <p:stCondLst>
                                    <p:cond delay="0"/>
                                  </p:stCondLst>
                                  <p:childTnLst>
                                    <p:animRot by="120000">
                                      <p:cBhvr>
                                        <p:cTn id="61" dur="100" fill="hold">
                                          <p:stCondLst>
                                            <p:cond delay="0"/>
                                          </p:stCondLst>
                                        </p:cTn>
                                        <p:tgtEl>
                                          <p:spTgt spid="3"/>
                                        </p:tgtEl>
                                        <p:attrNameLst>
                                          <p:attrName>r</p:attrName>
                                        </p:attrNameLst>
                                      </p:cBhvr>
                                    </p:animRot>
                                    <p:animRot by="-240000">
                                      <p:cBhvr>
                                        <p:cTn id="62" dur="200" fill="hold">
                                          <p:stCondLst>
                                            <p:cond delay="200"/>
                                          </p:stCondLst>
                                        </p:cTn>
                                        <p:tgtEl>
                                          <p:spTgt spid="3"/>
                                        </p:tgtEl>
                                        <p:attrNameLst>
                                          <p:attrName>r</p:attrName>
                                        </p:attrNameLst>
                                      </p:cBhvr>
                                    </p:animRot>
                                    <p:animRot by="240000">
                                      <p:cBhvr>
                                        <p:cTn id="63" dur="200" fill="hold">
                                          <p:stCondLst>
                                            <p:cond delay="400"/>
                                          </p:stCondLst>
                                        </p:cTn>
                                        <p:tgtEl>
                                          <p:spTgt spid="3"/>
                                        </p:tgtEl>
                                        <p:attrNameLst>
                                          <p:attrName>r</p:attrName>
                                        </p:attrNameLst>
                                      </p:cBhvr>
                                    </p:animRot>
                                    <p:animRot by="-240000">
                                      <p:cBhvr>
                                        <p:cTn id="64" dur="200" fill="hold">
                                          <p:stCondLst>
                                            <p:cond delay="600"/>
                                          </p:stCondLst>
                                        </p:cTn>
                                        <p:tgtEl>
                                          <p:spTgt spid="3"/>
                                        </p:tgtEl>
                                        <p:attrNameLst>
                                          <p:attrName>r</p:attrName>
                                        </p:attrNameLst>
                                      </p:cBhvr>
                                    </p:animRot>
                                    <p:animRot by="120000">
                                      <p:cBhvr>
                                        <p:cTn id="6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animBg="1"/>
      <p:bldP spid="32" grpId="0" animBg="1"/>
      <p:bldP spid="33" grpId="0" animBg="1"/>
      <p:bldP spid="34" grpId="0" animBg="1"/>
      <p:bldP spid="36" grpId="0"/>
      <p:bldP spid="3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59B79B4-233E-471B-9A6D-16CD880B80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sp>
        <p:nvSpPr>
          <p:cNvPr id="3" name="矩形 2"/>
          <p:cNvSpPr/>
          <p:nvPr/>
        </p:nvSpPr>
        <p:spPr>
          <a:xfrm>
            <a:off x="785347" y="2251165"/>
            <a:ext cx="5328592" cy="388843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600461" y="2084992"/>
            <a:ext cx="2880320" cy="432048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550" y="1700808"/>
            <a:ext cx="6472354" cy="5030120"/>
          </a:xfrm>
          <a:prstGeom prst="rect">
            <a:avLst/>
          </a:prstGeom>
        </p:spPr>
      </p:pic>
      <p:pic>
        <p:nvPicPr>
          <p:cNvPr id="4" name="图片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75326" y="1652944"/>
            <a:ext cx="3809511" cy="5197336"/>
          </a:xfrm>
          <a:prstGeom prst="rect">
            <a:avLst/>
          </a:prstGeom>
        </p:spPr>
      </p:pic>
      <p:pic>
        <p:nvPicPr>
          <p:cNvPr id="2052"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74926" y="351241"/>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56723" y="827929"/>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itchFamily="34" charset="-122"/>
                <a:ea typeface="微软雅黑" pitchFamily="34" charset="-122"/>
              </a:rPr>
              <a:t>Click to add your text</a:t>
            </a:r>
            <a:endParaRPr lang="en-US" altLang="zh-CN" dirty="0">
              <a:solidFill>
                <a:schemeClr val="accent6">
                  <a:lumMod val="75000"/>
                </a:schemeClr>
              </a:solidFill>
              <a:latin typeface="微软雅黑" pitchFamily="34" charset="-122"/>
              <a:ea typeface="微软雅黑" pitchFamily="34" charset="-122"/>
            </a:endParaRPr>
          </a:p>
        </p:txBody>
      </p:sp>
      <p:pic>
        <p:nvPicPr>
          <p:cNvPr id="8" name="图片 7" descr="图片包含 消防栓, 户外艺术系列, 餐桌, 室内&#10;&#10;已生成极高可信度的说明">
            <a:extLst>
              <a:ext uri="{FF2B5EF4-FFF2-40B4-BE49-F238E27FC236}">
                <a16:creationId xmlns:a16="http://schemas.microsoft.com/office/drawing/2014/main" id="{39D8FA28-A4AD-47B5-A4BA-21A8AB33D61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623598" y="170498"/>
            <a:ext cx="2225910" cy="1314862"/>
          </a:xfrm>
          <a:prstGeom prst="rect">
            <a:avLst/>
          </a:prstGeom>
        </p:spPr>
      </p:pic>
    </p:spTree>
    <p:extLst>
      <p:ext uri="{BB962C8B-B14F-4D97-AF65-F5344CB8AC3E}">
        <p14:creationId xmlns:p14="http://schemas.microsoft.com/office/powerpoint/2010/main" val="466943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35" presetClass="emph" presetSubtype="0" fill="hold" grpId="1" nodeType="afterEffect">
                                  <p:stCondLst>
                                    <p:cond delay="0"/>
                                  </p:stCondLst>
                                  <p:childTnLst>
                                    <p:anim calcmode="discrete" valueType="str">
                                      <p:cBhvr>
                                        <p:cTn id="36" dur="1000" fill="hold"/>
                                        <p:tgtEl>
                                          <p:spTgt spid="3"/>
                                        </p:tgtEl>
                                        <p:attrNameLst>
                                          <p:attrName>style.visibility</p:attrName>
                                        </p:attrNameLst>
                                      </p:cBhvr>
                                      <p:tavLst>
                                        <p:tav tm="0">
                                          <p:val>
                                            <p:strVal val="hidden"/>
                                          </p:val>
                                        </p:tav>
                                        <p:tav tm="50000">
                                          <p:val>
                                            <p:strVal val="visible"/>
                                          </p:val>
                                        </p:tav>
                                      </p:tavLst>
                                    </p:anim>
                                  </p:childTnLst>
                                </p:cTn>
                              </p:par>
                              <p:par>
                                <p:cTn id="37" presetID="35" presetClass="emph" presetSubtype="0" fill="hold" grpId="1" nodeType="withEffect">
                                  <p:stCondLst>
                                    <p:cond delay="0"/>
                                  </p:stCondLst>
                                  <p:childTnLst>
                                    <p:anim calcmode="discrete" valueType="str">
                                      <p:cBhvr>
                                        <p:cTn id="38"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6267CCA6-2E67-497D-B843-FA02BFCD48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2598" y="438106"/>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04395" y="914794"/>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itchFamily="34" charset="-122"/>
                <a:ea typeface="微软雅黑" pitchFamily="34" charset="-122"/>
              </a:rPr>
              <a:t>Click to add your text</a:t>
            </a:r>
            <a:endParaRPr lang="en-US" altLang="zh-CN" dirty="0">
              <a:solidFill>
                <a:schemeClr val="accent6">
                  <a:lumMod val="75000"/>
                </a:schemeClr>
              </a:solidFill>
              <a:latin typeface="微软雅黑" pitchFamily="34" charset="-122"/>
              <a:ea typeface="微软雅黑" pitchFamily="34" charset="-122"/>
            </a:endParaRPr>
          </a:p>
        </p:txBody>
      </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6835" y="2177074"/>
            <a:ext cx="5328592" cy="4550259"/>
          </a:xfrm>
          <a:prstGeom prst="rect">
            <a:avLst/>
          </a:prstGeom>
        </p:spPr>
      </p:pic>
      <p:sp>
        <p:nvSpPr>
          <p:cNvPr id="10" name="AutoShape 10"/>
          <p:cNvSpPr>
            <a:spLocks/>
          </p:cNvSpPr>
          <p:nvPr/>
        </p:nvSpPr>
        <p:spPr bwMode="auto">
          <a:xfrm>
            <a:off x="7022201" y="3212976"/>
            <a:ext cx="776715" cy="77487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1"/>
          </a:solidFill>
          <a:ln w="25400" cap="flat" cmpd="sng">
            <a:solidFill>
              <a:srgbClr val="000000">
                <a:alpha val="0"/>
              </a:srgbClr>
            </a:solidFill>
            <a:prstDash val="solid"/>
            <a:miter lim="0"/>
            <a:headEnd/>
            <a:tailEnd/>
          </a:ln>
          <a:effectLst/>
        </p:spPr>
        <p:txBody>
          <a:bodyPr lIns="0" tIns="0" rIns="0" bIns="0"/>
          <a:lstStyle/>
          <a:p>
            <a:pPr>
              <a:defRPr/>
            </a:pPr>
            <a:endParaRPr lang="es-ES">
              <a:cs typeface="Calibri" charset="0"/>
            </a:endParaRPr>
          </a:p>
        </p:txBody>
      </p:sp>
      <p:sp>
        <p:nvSpPr>
          <p:cNvPr id="11" name="AutoShape 11"/>
          <p:cNvSpPr>
            <a:spLocks/>
          </p:cNvSpPr>
          <p:nvPr/>
        </p:nvSpPr>
        <p:spPr bwMode="auto">
          <a:xfrm>
            <a:off x="7022201" y="4241914"/>
            <a:ext cx="776715" cy="77487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1"/>
          </a:solidFill>
          <a:ln w="25400" cap="flat" cmpd="sng">
            <a:solidFill>
              <a:srgbClr val="000000">
                <a:alpha val="0"/>
              </a:srgbClr>
            </a:solidFill>
            <a:prstDash val="solid"/>
            <a:miter lim="0"/>
            <a:headEnd/>
            <a:tailEnd/>
          </a:ln>
          <a:effectLst/>
        </p:spPr>
        <p:txBody>
          <a:bodyPr lIns="0" tIns="0" rIns="0" bIns="0"/>
          <a:lstStyle/>
          <a:p>
            <a:pPr>
              <a:defRPr/>
            </a:pPr>
            <a:endParaRPr lang="es-ES">
              <a:cs typeface="Calibri" charset="0"/>
            </a:endParaRPr>
          </a:p>
        </p:txBody>
      </p:sp>
      <p:sp>
        <p:nvSpPr>
          <p:cNvPr id="12" name="AutoShape 12"/>
          <p:cNvSpPr>
            <a:spLocks/>
          </p:cNvSpPr>
          <p:nvPr/>
        </p:nvSpPr>
        <p:spPr bwMode="auto">
          <a:xfrm>
            <a:off x="7022201" y="5313195"/>
            <a:ext cx="776715" cy="77699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1"/>
          </a:solidFill>
          <a:ln w="25400" cap="flat" cmpd="sng">
            <a:solidFill>
              <a:srgbClr val="000000">
                <a:alpha val="0"/>
              </a:srgbClr>
            </a:solidFill>
            <a:prstDash val="solid"/>
            <a:miter lim="0"/>
            <a:headEnd/>
            <a:tailEnd/>
          </a:ln>
          <a:effectLst/>
        </p:spPr>
        <p:txBody>
          <a:bodyPr lIns="0" tIns="0" rIns="0" bIns="0"/>
          <a:lstStyle/>
          <a:p>
            <a:pPr>
              <a:defRPr/>
            </a:pPr>
            <a:endParaRPr lang="es-ES">
              <a:cs typeface="Calibri" charset="0"/>
            </a:endParaRPr>
          </a:p>
        </p:txBody>
      </p:sp>
      <p:sp>
        <p:nvSpPr>
          <p:cNvPr id="13" name="AutoShape 19"/>
          <p:cNvSpPr>
            <a:spLocks/>
          </p:cNvSpPr>
          <p:nvPr/>
        </p:nvSpPr>
        <p:spPr bwMode="auto">
          <a:xfrm>
            <a:off x="7248654" y="3433161"/>
            <a:ext cx="357671" cy="29851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7" y="19469"/>
                </a:cubicBezTo>
                <a:cubicBezTo>
                  <a:pt x="8737" y="19744"/>
                  <a:pt x="8997" y="20021"/>
                  <a:pt x="9270" y="20291"/>
                </a:cubicBezTo>
                <a:cubicBezTo>
                  <a:pt x="9114" y="20696"/>
                  <a:pt x="8843" y="21001"/>
                  <a:pt x="8456" y="21213"/>
                </a:cubicBezTo>
                <a:cubicBezTo>
                  <a:pt x="8069" y="21424"/>
                  <a:pt x="7655" y="21541"/>
                  <a:pt x="7212" y="21571"/>
                </a:cubicBezTo>
                <a:cubicBezTo>
                  <a:pt x="6772" y="21599"/>
                  <a:pt x="6341" y="21549"/>
                  <a:pt x="5917" y="21424"/>
                </a:cubicBezTo>
                <a:cubicBezTo>
                  <a:pt x="5496" y="21295"/>
                  <a:pt x="5163" y="21092"/>
                  <a:pt x="4923" y="20811"/>
                </a:cubicBezTo>
                <a:cubicBezTo>
                  <a:pt x="4781" y="20241"/>
                  <a:pt x="4624" y="19657"/>
                  <a:pt x="4453" y="19056"/>
                </a:cubicBezTo>
                <a:cubicBezTo>
                  <a:pt x="4281" y="18454"/>
                  <a:pt x="4140" y="17843"/>
                  <a:pt x="4032" y="17224"/>
                </a:cubicBezTo>
                <a:cubicBezTo>
                  <a:pt x="3922" y="16599"/>
                  <a:pt x="3868" y="15953"/>
                  <a:pt x="3868" y="15281"/>
                </a:cubicBezTo>
                <a:cubicBezTo>
                  <a:pt x="3868" y="14615"/>
                  <a:pt x="3961" y="13905"/>
                  <a:pt x="4150" y="13154"/>
                </a:cubicBezTo>
                <a:lnTo>
                  <a:pt x="1803" y="13154"/>
                </a:lnTo>
                <a:cubicBezTo>
                  <a:pt x="1311" y="13154"/>
                  <a:pt x="888" y="12945"/>
                  <a:pt x="533" y="12523"/>
                </a:cubicBezTo>
                <a:cubicBezTo>
                  <a:pt x="175" y="12100"/>
                  <a:pt x="0" y="11592"/>
                  <a:pt x="0" y="10991"/>
                </a:cubicBezTo>
                <a:lnTo>
                  <a:pt x="0" y="7774"/>
                </a:lnTo>
                <a:cubicBezTo>
                  <a:pt x="0" y="7184"/>
                  <a:pt x="175" y="6677"/>
                  <a:pt x="525" y="6245"/>
                </a:cubicBezTo>
                <a:cubicBezTo>
                  <a:pt x="878" y="5820"/>
                  <a:pt x="1304" y="5605"/>
                  <a:pt x="1803" y="5605"/>
                </a:cubicBezTo>
                <a:lnTo>
                  <a:pt x="7653" y="5605"/>
                </a:lnTo>
                <a:cubicBezTo>
                  <a:pt x="8550" y="5605"/>
                  <a:pt x="9509" y="5450"/>
                  <a:pt x="10525" y="5136"/>
                </a:cubicBezTo>
                <a:cubicBezTo>
                  <a:pt x="11541" y="4822"/>
                  <a:pt x="12537" y="4399"/>
                  <a:pt x="13511" y="3874"/>
                </a:cubicBezTo>
                <a:cubicBezTo>
                  <a:pt x="14488" y="3343"/>
                  <a:pt x="15409" y="2744"/>
                  <a:pt x="16273" y="2072"/>
                </a:cubicBezTo>
                <a:cubicBezTo>
                  <a:pt x="17134"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14" name="AutoShape 20"/>
          <p:cNvSpPr>
            <a:spLocks/>
          </p:cNvSpPr>
          <p:nvPr/>
        </p:nvSpPr>
        <p:spPr bwMode="auto">
          <a:xfrm>
            <a:off x="7248654" y="4451511"/>
            <a:ext cx="357671" cy="35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600" y="19177"/>
                  <a:pt x="21600" y="19437"/>
                </a:cubicBezTo>
                <a:cubicBezTo>
                  <a:pt x="21600" y="19581"/>
                  <a:pt x="21518" y="19776"/>
                  <a:pt x="21357" y="20018"/>
                </a:cubicBezTo>
                <a:cubicBezTo>
                  <a:pt x="21193" y="20260"/>
                  <a:pt x="20990" y="20504"/>
                  <a:pt x="20747" y="20741"/>
                </a:cubicBezTo>
                <a:cubicBezTo>
                  <a:pt x="20504" y="20978"/>
                  <a:pt x="20261" y="21185"/>
                  <a:pt x="20023" y="21348"/>
                </a:cubicBezTo>
                <a:cubicBezTo>
                  <a:pt x="19783" y="21518"/>
                  <a:pt x="19594" y="21599"/>
                  <a:pt x="19447" y="21599"/>
                </a:cubicBezTo>
                <a:cubicBezTo>
                  <a:pt x="19190" y="21599"/>
                  <a:pt x="18975" y="21514"/>
                  <a:pt x="18811" y="21343"/>
                </a:cubicBezTo>
                <a:lnTo>
                  <a:pt x="13957" y="16502"/>
                </a:lnTo>
                <a:cubicBezTo>
                  <a:pt x="13217" y="16980"/>
                  <a:pt x="12429" y="17350"/>
                  <a:pt x="11590" y="17604"/>
                </a:cubicBezTo>
                <a:cubicBezTo>
                  <a:pt x="10751" y="17864"/>
                  <a:pt x="9892" y="17990"/>
                  <a:pt x="9007" y="17990"/>
                </a:cubicBezTo>
                <a:cubicBezTo>
                  <a:pt x="7770" y="17990"/>
                  <a:pt x="6609" y="17759"/>
                  <a:pt x="5518" y="17291"/>
                </a:cubicBezTo>
                <a:cubicBezTo>
                  <a:pt x="4427" y="16821"/>
                  <a:pt x="3470" y="16175"/>
                  <a:pt x="2644" y="15353"/>
                </a:cubicBezTo>
                <a:cubicBezTo>
                  <a:pt x="1816" y="14534"/>
                  <a:pt x="1172" y="13580"/>
                  <a:pt x="700" y="12486"/>
                </a:cubicBezTo>
                <a:cubicBezTo>
                  <a:pt x="231" y="11400"/>
                  <a:pt x="0" y="10237"/>
                  <a:pt x="0" y="9000"/>
                </a:cubicBezTo>
                <a:cubicBezTo>
                  <a:pt x="0" y="7769"/>
                  <a:pt x="231" y="6602"/>
                  <a:pt x="700" y="5515"/>
                </a:cubicBezTo>
                <a:cubicBezTo>
                  <a:pt x="1169" y="4422"/>
                  <a:pt x="1816" y="3468"/>
                  <a:pt x="2644"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6"/>
                  <a:pt x="17873" y="10748"/>
                  <a:pt x="17616" y="11589"/>
                </a:cubicBezTo>
                <a:cubicBezTo>
                  <a:pt x="17359" y="12434"/>
                  <a:pt x="16992" y="13218"/>
                  <a:pt x="16514" y="13946"/>
                </a:cubicBezTo>
                <a:lnTo>
                  <a:pt x="21357" y="18801"/>
                </a:lnTo>
                <a:close/>
                <a:moveTo>
                  <a:pt x="3596" y="9000"/>
                </a:moveTo>
                <a:cubicBezTo>
                  <a:pt x="3596" y="9759"/>
                  <a:pt x="3741" y="10465"/>
                  <a:pt x="4029" y="11118"/>
                </a:cubicBezTo>
                <a:cubicBezTo>
                  <a:pt x="4317" y="11770"/>
                  <a:pt x="4707" y="12337"/>
                  <a:pt x="5193" y="12821"/>
                </a:cubicBezTo>
                <a:cubicBezTo>
                  <a:pt x="5679" y="13301"/>
                  <a:pt x="6253" y="13685"/>
                  <a:pt x="6907" y="13970"/>
                </a:cubicBezTo>
                <a:cubicBezTo>
                  <a:pt x="7566" y="14251"/>
                  <a:pt x="8264" y="14393"/>
                  <a:pt x="9004" y="14393"/>
                </a:cubicBezTo>
                <a:cubicBezTo>
                  <a:pt x="9745" y="14393"/>
                  <a:pt x="10440" y="14251"/>
                  <a:pt x="11092" y="13970"/>
                </a:cubicBezTo>
                <a:cubicBezTo>
                  <a:pt x="11745" y="13685"/>
                  <a:pt x="12319" y="13301"/>
                  <a:pt x="12802" y="12821"/>
                </a:cubicBezTo>
                <a:cubicBezTo>
                  <a:pt x="13291" y="12337"/>
                  <a:pt x="13678" y="11770"/>
                  <a:pt x="13966" y="11118"/>
                </a:cubicBezTo>
                <a:cubicBezTo>
                  <a:pt x="14254" y="10465"/>
                  <a:pt x="14398" y="9759"/>
                  <a:pt x="14398" y="9000"/>
                </a:cubicBezTo>
                <a:cubicBezTo>
                  <a:pt x="14398" y="8259"/>
                  <a:pt x="14254" y="7564"/>
                  <a:pt x="13966" y="6913"/>
                </a:cubicBezTo>
                <a:cubicBezTo>
                  <a:pt x="13675" y="6257"/>
                  <a:pt x="13291" y="5684"/>
                  <a:pt x="12802" y="5193"/>
                </a:cubicBezTo>
                <a:cubicBezTo>
                  <a:pt x="12316" y="4704"/>
                  <a:pt x="11745" y="4317"/>
                  <a:pt x="11092" y="4032"/>
                </a:cubicBezTo>
                <a:cubicBezTo>
                  <a:pt x="10440" y="3750"/>
                  <a:pt x="9742" y="3606"/>
                  <a:pt x="9004" y="3606"/>
                </a:cubicBezTo>
                <a:cubicBezTo>
                  <a:pt x="8267" y="3606"/>
                  <a:pt x="7566" y="3750"/>
                  <a:pt x="6907" y="4032"/>
                </a:cubicBezTo>
                <a:cubicBezTo>
                  <a:pt x="6253" y="4317"/>
                  <a:pt x="5676" y="4704"/>
                  <a:pt x="5193" y="5193"/>
                </a:cubicBezTo>
                <a:cubicBezTo>
                  <a:pt x="4707" y="5684"/>
                  <a:pt x="4317" y="6257"/>
                  <a:pt x="4029" y="6913"/>
                </a:cubicBezTo>
                <a:cubicBezTo>
                  <a:pt x="3741" y="7564"/>
                  <a:pt x="3596" y="8257"/>
                  <a:pt x="3596" y="9000"/>
                </a:cubicBezTo>
                <a:moveTo>
                  <a:pt x="9007" y="5590"/>
                </a:moveTo>
                <a:cubicBezTo>
                  <a:pt x="9185" y="5590"/>
                  <a:pt x="9344" y="5656"/>
                  <a:pt x="9473" y="5786"/>
                </a:cubicBezTo>
                <a:cubicBezTo>
                  <a:pt x="9603" y="5918"/>
                  <a:pt x="9668" y="6082"/>
                  <a:pt x="9668" y="6280"/>
                </a:cubicBezTo>
                <a:cubicBezTo>
                  <a:pt x="9668" y="6460"/>
                  <a:pt x="9603" y="6616"/>
                  <a:pt x="9473" y="6746"/>
                </a:cubicBezTo>
                <a:cubicBezTo>
                  <a:pt x="9344" y="6879"/>
                  <a:pt x="9185" y="6944"/>
                  <a:pt x="9007" y="6944"/>
                </a:cubicBezTo>
                <a:cubicBezTo>
                  <a:pt x="8439" y="6944"/>
                  <a:pt x="7953" y="7144"/>
                  <a:pt x="7552" y="7537"/>
                </a:cubicBezTo>
                <a:cubicBezTo>
                  <a:pt x="7151" y="7935"/>
                  <a:pt x="6950" y="8422"/>
                  <a:pt x="6950" y="8997"/>
                </a:cubicBezTo>
                <a:cubicBezTo>
                  <a:pt x="6950" y="9179"/>
                  <a:pt x="6885" y="9332"/>
                  <a:pt x="6755" y="9465"/>
                </a:cubicBezTo>
                <a:cubicBezTo>
                  <a:pt x="6623" y="9596"/>
                  <a:pt x="6467" y="9658"/>
                  <a:pt x="6289" y="9658"/>
                </a:cubicBezTo>
                <a:cubicBezTo>
                  <a:pt x="6080" y="9658"/>
                  <a:pt x="5914" y="9596"/>
                  <a:pt x="5785" y="9465"/>
                </a:cubicBezTo>
                <a:cubicBezTo>
                  <a:pt x="5659" y="9332"/>
                  <a:pt x="5600" y="9179"/>
                  <a:pt x="5600" y="8997"/>
                </a:cubicBezTo>
                <a:cubicBezTo>
                  <a:pt x="5600" y="8538"/>
                  <a:pt x="5685" y="8104"/>
                  <a:pt x="5863" y="7686"/>
                </a:cubicBezTo>
                <a:cubicBezTo>
                  <a:pt x="6038" y="7271"/>
                  <a:pt x="6281" y="6906"/>
                  <a:pt x="6597" y="6591"/>
                </a:cubicBezTo>
                <a:cubicBezTo>
                  <a:pt x="6904" y="6277"/>
                  <a:pt x="7264" y="6029"/>
                  <a:pt x="7677" y="5857"/>
                </a:cubicBezTo>
                <a:cubicBezTo>
                  <a:pt x="8086" y="5681"/>
                  <a:pt x="8529" y="5590"/>
                  <a:pt x="9007" y="559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15" name="AutoShape 21"/>
          <p:cNvSpPr>
            <a:spLocks/>
          </p:cNvSpPr>
          <p:nvPr/>
        </p:nvSpPr>
        <p:spPr bwMode="auto">
          <a:xfrm>
            <a:off x="7244421" y="5514324"/>
            <a:ext cx="357671" cy="355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1"/>
                  <a:pt x="6680" y="20181"/>
                </a:cubicBezTo>
                <a:lnTo>
                  <a:pt x="1607" y="20181"/>
                </a:lnTo>
                <a:cubicBezTo>
                  <a:pt x="1166" y="20181"/>
                  <a:pt x="785" y="20030"/>
                  <a:pt x="471" y="19714"/>
                </a:cubicBezTo>
                <a:cubicBezTo>
                  <a:pt x="157" y="19406"/>
                  <a:pt x="0" y="19025"/>
                  <a:pt x="0" y="18573"/>
                </a:cubicBezTo>
                <a:lnTo>
                  <a:pt x="0" y="9881"/>
                </a:lnTo>
                <a:cubicBezTo>
                  <a:pt x="0" y="9440"/>
                  <a:pt x="157" y="9065"/>
                  <a:pt x="471" y="8754"/>
                </a:cubicBezTo>
                <a:cubicBezTo>
                  <a:pt x="785" y="8441"/>
                  <a:pt x="1166" y="8285"/>
                  <a:pt x="1607"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69" y="5998"/>
                  <a:pt x="8918" y="5690"/>
                  <a:pt x="9301" y="5384"/>
                </a:cubicBezTo>
                <a:cubicBezTo>
                  <a:pt x="9692" y="5086"/>
                  <a:pt x="9989" y="4750"/>
                  <a:pt x="10195" y="4380"/>
                </a:cubicBezTo>
                <a:cubicBezTo>
                  <a:pt x="10339" y="4117"/>
                  <a:pt x="10444" y="3825"/>
                  <a:pt x="10506" y="3507"/>
                </a:cubicBezTo>
                <a:cubicBezTo>
                  <a:pt x="10565" y="3188"/>
                  <a:pt x="10628" y="2865"/>
                  <a:pt x="10676" y="2539"/>
                </a:cubicBezTo>
                <a:cubicBezTo>
                  <a:pt x="10727" y="2217"/>
                  <a:pt x="10780" y="1899"/>
                  <a:pt x="10845" y="1592"/>
                </a:cubicBezTo>
                <a:cubicBezTo>
                  <a:pt x="10907" y="1287"/>
                  <a:pt x="11015" y="1016"/>
                  <a:pt x="11162" y="776"/>
                </a:cubicBezTo>
                <a:cubicBezTo>
                  <a:pt x="11311" y="536"/>
                  <a:pt x="11523" y="349"/>
                  <a:pt x="11800" y="208"/>
                </a:cubicBezTo>
                <a:cubicBezTo>
                  <a:pt x="12074" y="67"/>
                  <a:pt x="12442" y="0"/>
                  <a:pt x="12902" y="0"/>
                </a:cubicBezTo>
                <a:cubicBezTo>
                  <a:pt x="13451" y="0"/>
                  <a:pt x="13956" y="112"/>
                  <a:pt x="14411" y="344"/>
                </a:cubicBezTo>
                <a:cubicBezTo>
                  <a:pt x="14869" y="572"/>
                  <a:pt x="15251" y="880"/>
                  <a:pt x="15567" y="1270"/>
                </a:cubicBezTo>
                <a:cubicBezTo>
                  <a:pt x="15881" y="1657"/>
                  <a:pt x="16127" y="2100"/>
                  <a:pt x="16305" y="2601"/>
                </a:cubicBezTo>
                <a:cubicBezTo>
                  <a:pt x="16480" y="3104"/>
                  <a:pt x="16570" y="3608"/>
                  <a:pt x="16570" y="4123"/>
                </a:cubicBezTo>
                <a:cubicBezTo>
                  <a:pt x="16570" y="4653"/>
                  <a:pt x="16491" y="5162"/>
                  <a:pt x="16333" y="5645"/>
                </a:cubicBezTo>
                <a:cubicBezTo>
                  <a:pt x="16175" y="6124"/>
                  <a:pt x="15982" y="6611"/>
                  <a:pt x="15759" y="7097"/>
                </a:cubicBezTo>
                <a:cubicBezTo>
                  <a:pt x="16073" y="7080"/>
                  <a:pt x="16389" y="7057"/>
                  <a:pt x="16706" y="7035"/>
                </a:cubicBezTo>
                <a:cubicBezTo>
                  <a:pt x="17019" y="7012"/>
                  <a:pt x="17336" y="7001"/>
                  <a:pt x="17652" y="7001"/>
                </a:cubicBezTo>
                <a:cubicBezTo>
                  <a:pt x="18150" y="7001"/>
                  <a:pt x="18629" y="7049"/>
                  <a:pt x="19099" y="7145"/>
                </a:cubicBezTo>
                <a:cubicBezTo>
                  <a:pt x="19568" y="7238"/>
                  <a:pt x="19987" y="7396"/>
                  <a:pt x="20357" y="7616"/>
                </a:cubicBezTo>
                <a:cubicBezTo>
                  <a:pt x="20727" y="7839"/>
                  <a:pt x="21026" y="8144"/>
                  <a:pt x="21255" y="8527"/>
                </a:cubicBezTo>
                <a:cubicBezTo>
                  <a:pt x="21487" y="8918"/>
                  <a:pt x="21600" y="9409"/>
                  <a:pt x="21600" y="10002"/>
                </a:cubicBezTo>
                <a:cubicBezTo>
                  <a:pt x="21600" y="10265"/>
                  <a:pt x="21580" y="10519"/>
                  <a:pt x="21535" y="10773"/>
                </a:cubicBezTo>
                <a:cubicBezTo>
                  <a:pt x="21484" y="11030"/>
                  <a:pt x="21419" y="11284"/>
                  <a:pt x="21329" y="11544"/>
                </a:cubicBezTo>
                <a:moveTo>
                  <a:pt x="4257" y="18519"/>
                </a:moveTo>
                <a:cubicBezTo>
                  <a:pt x="4555" y="18519"/>
                  <a:pt x="4809" y="18417"/>
                  <a:pt x="5023" y="18214"/>
                </a:cubicBezTo>
                <a:cubicBezTo>
                  <a:pt x="5233" y="18014"/>
                  <a:pt x="5340" y="17759"/>
                  <a:pt x="5340" y="17454"/>
                </a:cubicBezTo>
                <a:cubicBezTo>
                  <a:pt x="5340" y="17154"/>
                  <a:pt x="5233" y="16901"/>
                  <a:pt x="5023" y="16686"/>
                </a:cubicBezTo>
                <a:cubicBezTo>
                  <a:pt x="4812" y="16477"/>
                  <a:pt x="4558" y="16373"/>
                  <a:pt x="4257" y="16373"/>
                </a:cubicBezTo>
                <a:cubicBezTo>
                  <a:pt x="3942" y="16373"/>
                  <a:pt x="3685" y="16477"/>
                  <a:pt x="3487" y="16686"/>
                </a:cubicBezTo>
                <a:cubicBezTo>
                  <a:pt x="3289" y="16901"/>
                  <a:pt x="3190" y="17154"/>
                  <a:pt x="3190" y="17454"/>
                </a:cubicBezTo>
                <a:cubicBezTo>
                  <a:pt x="3190" y="17768"/>
                  <a:pt x="3289" y="18025"/>
                  <a:pt x="3487" y="18223"/>
                </a:cubicBezTo>
                <a:cubicBezTo>
                  <a:pt x="3682" y="18420"/>
                  <a:pt x="3939" y="18519"/>
                  <a:pt x="4257"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0"/>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4"/>
                  <a:pt x="13575" y="8474"/>
                </a:cubicBezTo>
                <a:cubicBezTo>
                  <a:pt x="13575" y="8105"/>
                  <a:pt x="13646" y="7754"/>
                  <a:pt x="13792" y="7421"/>
                </a:cubicBezTo>
                <a:cubicBezTo>
                  <a:pt x="13937" y="7088"/>
                  <a:pt x="14095" y="6752"/>
                  <a:pt x="14276" y="6413"/>
                </a:cubicBezTo>
                <a:cubicBezTo>
                  <a:pt x="14448" y="6074"/>
                  <a:pt x="14606" y="5721"/>
                  <a:pt x="14748" y="5350"/>
                </a:cubicBezTo>
                <a:cubicBezTo>
                  <a:pt x="14886" y="4983"/>
                  <a:pt x="14954" y="4574"/>
                  <a:pt x="14954" y="4123"/>
                </a:cubicBezTo>
                <a:cubicBezTo>
                  <a:pt x="14954" y="3823"/>
                  <a:pt x="14906" y="3530"/>
                  <a:pt x="14813" y="3235"/>
                </a:cubicBezTo>
                <a:cubicBezTo>
                  <a:pt x="14717" y="2945"/>
                  <a:pt x="14584" y="2676"/>
                  <a:pt x="14411" y="2439"/>
                </a:cubicBezTo>
                <a:cubicBezTo>
                  <a:pt x="14239" y="2200"/>
                  <a:pt x="14027" y="2001"/>
                  <a:pt x="13776" y="1843"/>
                </a:cubicBezTo>
                <a:cubicBezTo>
                  <a:pt x="13521" y="1688"/>
                  <a:pt x="13230" y="1606"/>
                  <a:pt x="12894" y="1606"/>
                </a:cubicBezTo>
                <a:lnTo>
                  <a:pt x="12744" y="1606"/>
                </a:lnTo>
                <a:cubicBezTo>
                  <a:pt x="12682" y="1606"/>
                  <a:pt x="12631" y="1617"/>
                  <a:pt x="12594" y="1634"/>
                </a:cubicBezTo>
                <a:cubicBezTo>
                  <a:pt x="12524" y="1671"/>
                  <a:pt x="12481" y="1705"/>
                  <a:pt x="12473" y="1741"/>
                </a:cubicBezTo>
                <a:cubicBezTo>
                  <a:pt x="12464" y="1778"/>
                  <a:pt x="12450" y="1837"/>
                  <a:pt x="12430" y="1920"/>
                </a:cubicBezTo>
                <a:cubicBezTo>
                  <a:pt x="12323" y="2450"/>
                  <a:pt x="12221" y="3006"/>
                  <a:pt x="12128" y="3585"/>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2"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8"/>
                  <a:pt x="8485"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7"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1"/>
                  <a:pt x="18489" y="17070"/>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charset="0"/>
            </a:endParaRPr>
          </a:p>
        </p:txBody>
      </p:sp>
      <p:sp>
        <p:nvSpPr>
          <p:cNvPr id="16" name="AutoShape 16"/>
          <p:cNvSpPr>
            <a:spLocks/>
          </p:cNvSpPr>
          <p:nvPr/>
        </p:nvSpPr>
        <p:spPr bwMode="auto">
          <a:xfrm>
            <a:off x="8232208" y="3231925"/>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400" dirty="0">
                <a:latin typeface="微软雅黑" pitchFamily="34" charset="-122"/>
                <a:ea typeface="微软雅黑" pitchFamily="34" charset="-122"/>
                <a:cs typeface="Calibri" charset="0"/>
              </a:rPr>
              <a:t>Click here to add a title</a:t>
            </a:r>
            <a:endParaRPr lang="es-ES" sz="1400" dirty="0">
              <a:latin typeface="微软雅黑" pitchFamily="34" charset="-122"/>
              <a:ea typeface="微软雅黑" pitchFamily="34" charset="-122"/>
              <a:cs typeface="Calibri" charset="0"/>
            </a:endParaRPr>
          </a:p>
        </p:txBody>
      </p:sp>
      <p:sp>
        <p:nvSpPr>
          <p:cNvPr id="17" name="AutoShape 17"/>
          <p:cNvSpPr>
            <a:spLocks/>
          </p:cNvSpPr>
          <p:nvPr/>
        </p:nvSpPr>
        <p:spPr bwMode="auto">
          <a:xfrm>
            <a:off x="8241733" y="3471638"/>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100" dirty="0">
                <a:latin typeface="微软雅黑" pitchFamily="34" charset="-122"/>
                <a:ea typeface="微软雅黑" pitchFamily="34" charset="-122"/>
                <a:cs typeface="Calibri" charset="0"/>
              </a:rPr>
              <a:t>Click here to add your text, as concisely as possible.</a:t>
            </a:r>
            <a:endParaRPr lang="en-US" altLang="zh-CN" sz="1100" dirty="0">
              <a:latin typeface="微软雅黑" pitchFamily="34" charset="-122"/>
              <a:ea typeface="微软雅黑" pitchFamily="34" charset="-122"/>
              <a:cs typeface="Calibri" charset="0"/>
            </a:endParaRPr>
          </a:p>
        </p:txBody>
      </p:sp>
      <p:sp>
        <p:nvSpPr>
          <p:cNvPr id="18" name="AutoShape 16"/>
          <p:cNvSpPr>
            <a:spLocks/>
          </p:cNvSpPr>
          <p:nvPr/>
        </p:nvSpPr>
        <p:spPr bwMode="auto">
          <a:xfrm>
            <a:off x="8232208" y="4293096"/>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400" dirty="0">
                <a:latin typeface="微软雅黑" pitchFamily="34" charset="-122"/>
                <a:ea typeface="微软雅黑" pitchFamily="34" charset="-122"/>
                <a:cs typeface="Calibri" charset="0"/>
              </a:rPr>
              <a:t>Click here to add a title</a:t>
            </a:r>
            <a:endParaRPr lang="es-ES" sz="1400" dirty="0">
              <a:latin typeface="微软雅黑" pitchFamily="34" charset="-122"/>
              <a:ea typeface="微软雅黑" pitchFamily="34" charset="-122"/>
              <a:cs typeface="Calibri" charset="0"/>
            </a:endParaRPr>
          </a:p>
        </p:txBody>
      </p:sp>
      <p:sp>
        <p:nvSpPr>
          <p:cNvPr id="19" name="AutoShape 17"/>
          <p:cNvSpPr>
            <a:spLocks/>
          </p:cNvSpPr>
          <p:nvPr/>
        </p:nvSpPr>
        <p:spPr bwMode="auto">
          <a:xfrm>
            <a:off x="8241733" y="4532809"/>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100" dirty="0">
                <a:latin typeface="微软雅黑" pitchFamily="34" charset="-122"/>
                <a:ea typeface="微软雅黑" pitchFamily="34" charset="-122"/>
                <a:cs typeface="Calibri" charset="0"/>
              </a:rPr>
              <a:t>Click here to add your text, as concisely as possible.</a:t>
            </a:r>
            <a:endParaRPr lang="en-US" altLang="zh-CN" sz="1100" dirty="0">
              <a:latin typeface="微软雅黑" pitchFamily="34" charset="-122"/>
              <a:ea typeface="微软雅黑" pitchFamily="34" charset="-122"/>
              <a:cs typeface="Calibri" charset="0"/>
            </a:endParaRPr>
          </a:p>
        </p:txBody>
      </p:sp>
      <p:sp>
        <p:nvSpPr>
          <p:cNvPr id="20" name="AutoShape 16"/>
          <p:cNvSpPr>
            <a:spLocks/>
          </p:cNvSpPr>
          <p:nvPr/>
        </p:nvSpPr>
        <p:spPr bwMode="auto">
          <a:xfrm>
            <a:off x="8232208" y="5375670"/>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400" dirty="0">
                <a:latin typeface="微软雅黑" pitchFamily="34" charset="-122"/>
                <a:ea typeface="微软雅黑" pitchFamily="34" charset="-122"/>
                <a:cs typeface="Calibri" charset="0"/>
              </a:rPr>
              <a:t>Click here to add a title</a:t>
            </a:r>
            <a:endParaRPr lang="es-ES" sz="1400" dirty="0">
              <a:latin typeface="微软雅黑" pitchFamily="34" charset="-122"/>
              <a:ea typeface="微软雅黑" pitchFamily="34" charset="-122"/>
              <a:cs typeface="Calibri" charset="0"/>
            </a:endParaRPr>
          </a:p>
        </p:txBody>
      </p:sp>
      <p:sp>
        <p:nvSpPr>
          <p:cNvPr id="21" name="AutoShape 17"/>
          <p:cNvSpPr>
            <a:spLocks/>
          </p:cNvSpPr>
          <p:nvPr/>
        </p:nvSpPr>
        <p:spPr bwMode="auto">
          <a:xfrm>
            <a:off x="8241733" y="5615383"/>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100" dirty="0">
                <a:latin typeface="微软雅黑" pitchFamily="34" charset="-122"/>
                <a:ea typeface="微软雅黑" pitchFamily="34" charset="-122"/>
                <a:cs typeface="Calibri" charset="0"/>
              </a:rPr>
              <a:t>Click here to add your text, as concisely as possible.</a:t>
            </a:r>
            <a:endParaRPr lang="en-US" altLang="zh-CN" sz="1100" dirty="0">
              <a:latin typeface="微软雅黑" pitchFamily="34" charset="-122"/>
              <a:ea typeface="微软雅黑" pitchFamily="34" charset="-122"/>
              <a:cs typeface="Calibri" charset="0"/>
            </a:endParaRPr>
          </a:p>
        </p:txBody>
      </p:sp>
      <p:pic>
        <p:nvPicPr>
          <p:cNvPr id="23" name="图片 22" descr="图片包含 消防栓, 户外艺术系列, 餐桌, 室内&#10;&#10;已生成极高可信度的说明">
            <a:extLst>
              <a:ext uri="{FF2B5EF4-FFF2-40B4-BE49-F238E27FC236}">
                <a16:creationId xmlns:a16="http://schemas.microsoft.com/office/drawing/2014/main" id="{824CE4B4-1249-4E28-A187-B2E27B31072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9340" t="12990" r="17950" b="17918"/>
          <a:stretch/>
        </p:blipFill>
        <p:spPr>
          <a:xfrm>
            <a:off x="7110784" y="201416"/>
            <a:ext cx="4520650" cy="2670383"/>
          </a:xfrm>
          <a:prstGeom prst="rect">
            <a:avLst/>
          </a:prstGeom>
        </p:spPr>
      </p:pic>
    </p:spTree>
    <p:extLst>
      <p:ext uri="{BB962C8B-B14F-4D97-AF65-F5344CB8AC3E}">
        <p14:creationId xmlns:p14="http://schemas.microsoft.com/office/powerpoint/2010/main" val="1233365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par>
                          <p:cTn id="31" fill="hold">
                            <p:stCondLst>
                              <p:cond delay="3000"/>
                            </p:stCondLst>
                            <p:childTnLst>
                              <p:par>
                                <p:cTn id="32" presetID="2" presetClass="entr" presetSubtype="4" fill="hold" nodeType="afterEffect">
                                  <p:stCondLst>
                                    <p:cond delay="1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3600"/>
                            </p:stCondLst>
                            <p:childTnLst>
                              <p:par>
                                <p:cTn id="37" presetID="2" presetClass="entr" presetSubtype="4"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par>
                          <p:cTn id="41" fill="hold">
                            <p:stCondLst>
                              <p:cond delay="4100"/>
                            </p:stCondLst>
                            <p:childTnLst>
                              <p:par>
                                <p:cTn id="42" presetID="1" presetClass="entr" presetSubtype="0" fill="hold" grpId="0" nodeType="afterEffect">
                                  <p:stCondLst>
                                    <p:cond delay="0"/>
                                  </p:stCondLst>
                                  <p:childTnLst>
                                    <p:set>
                                      <p:cBhvr>
                                        <p:cTn id="43" dur="1" fill="hold">
                                          <p:stCondLst>
                                            <p:cond delay="499"/>
                                          </p:stCondLst>
                                        </p:cTn>
                                        <p:tgtEl>
                                          <p:spTgt spid="16"/>
                                        </p:tgtEl>
                                        <p:attrNameLst>
                                          <p:attrName>style.visibility</p:attrName>
                                        </p:attrNameLst>
                                      </p:cBhvr>
                                      <p:to>
                                        <p:strVal val="visible"/>
                                      </p:to>
                                    </p:set>
                                  </p:childTnLst>
                                </p:cTn>
                              </p:par>
                            </p:childTnLst>
                          </p:cTn>
                        </p:par>
                        <p:par>
                          <p:cTn id="44" fill="hold">
                            <p:stCondLst>
                              <p:cond delay="4600"/>
                            </p:stCondLst>
                            <p:childTnLst>
                              <p:par>
                                <p:cTn id="45" presetID="1" presetClass="entr" presetSubtype="0" fill="hold" grpId="0" nodeType="afterEffect">
                                  <p:stCondLst>
                                    <p:cond delay="0"/>
                                  </p:stCondLst>
                                  <p:childTnLst>
                                    <p:set>
                                      <p:cBhvr>
                                        <p:cTn id="46" dur="1" fill="hold">
                                          <p:stCondLst>
                                            <p:cond delay="499"/>
                                          </p:stCondLst>
                                        </p:cTn>
                                        <p:tgtEl>
                                          <p:spTgt spid="17"/>
                                        </p:tgtEl>
                                        <p:attrNameLst>
                                          <p:attrName>style.visibility</p:attrName>
                                        </p:attrNameLst>
                                      </p:cBhvr>
                                      <p:to>
                                        <p:strVal val="visible"/>
                                      </p:to>
                                    </p:set>
                                  </p:childTnLst>
                                </p:cTn>
                              </p:par>
                            </p:childTnLst>
                          </p:cTn>
                        </p:par>
                        <p:par>
                          <p:cTn id="47" fill="hold">
                            <p:stCondLst>
                              <p:cond delay="5100"/>
                            </p:stCondLst>
                            <p:childTnLst>
                              <p:par>
                                <p:cTn id="48" presetID="2" presetClass="entr" presetSubtype="4" fill="hold" nodeType="afterEffect">
                                  <p:stCondLst>
                                    <p:cond delay="1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5700"/>
                            </p:stCondLst>
                            <p:childTnLst>
                              <p:par>
                                <p:cTn id="53" presetID="2" presetClass="entr" presetSubtype="4"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par>
                          <p:cTn id="57" fill="hold">
                            <p:stCondLst>
                              <p:cond delay="6200"/>
                            </p:stCondLst>
                            <p:childTnLst>
                              <p:par>
                                <p:cTn id="58" presetID="1" presetClass="entr" presetSubtype="0" fill="hold" grpId="0" nodeType="afterEffect">
                                  <p:stCondLst>
                                    <p:cond delay="0"/>
                                  </p:stCondLst>
                                  <p:childTnLst>
                                    <p:set>
                                      <p:cBhvr>
                                        <p:cTn id="59" dur="1" fill="hold">
                                          <p:stCondLst>
                                            <p:cond delay="499"/>
                                          </p:stCondLst>
                                        </p:cTn>
                                        <p:tgtEl>
                                          <p:spTgt spid="18"/>
                                        </p:tgtEl>
                                        <p:attrNameLst>
                                          <p:attrName>style.visibility</p:attrName>
                                        </p:attrNameLst>
                                      </p:cBhvr>
                                      <p:to>
                                        <p:strVal val="visible"/>
                                      </p:to>
                                    </p:set>
                                  </p:childTnLst>
                                </p:cTn>
                              </p:par>
                            </p:childTnLst>
                          </p:cTn>
                        </p:par>
                        <p:par>
                          <p:cTn id="60" fill="hold">
                            <p:stCondLst>
                              <p:cond delay="6700"/>
                            </p:stCondLst>
                            <p:childTnLst>
                              <p:par>
                                <p:cTn id="61" presetID="1" presetClass="entr" presetSubtype="0" fill="hold" grpId="0" nodeType="afterEffect">
                                  <p:stCondLst>
                                    <p:cond delay="0"/>
                                  </p:stCondLst>
                                  <p:childTnLst>
                                    <p:set>
                                      <p:cBhvr>
                                        <p:cTn id="62" dur="1" fill="hold">
                                          <p:stCondLst>
                                            <p:cond delay="499"/>
                                          </p:stCondLst>
                                        </p:cTn>
                                        <p:tgtEl>
                                          <p:spTgt spid="19"/>
                                        </p:tgtEl>
                                        <p:attrNameLst>
                                          <p:attrName>style.visibility</p:attrName>
                                        </p:attrNameLst>
                                      </p:cBhvr>
                                      <p:to>
                                        <p:strVal val="visible"/>
                                      </p:to>
                                    </p:set>
                                  </p:childTnLst>
                                </p:cTn>
                              </p:par>
                            </p:childTnLst>
                          </p:cTn>
                        </p:par>
                        <p:par>
                          <p:cTn id="63" fill="hold">
                            <p:stCondLst>
                              <p:cond delay="7200"/>
                            </p:stCondLst>
                            <p:childTnLst>
                              <p:par>
                                <p:cTn id="64" presetID="2" presetClass="entr" presetSubtype="4" fill="hold" nodeType="afterEffect">
                                  <p:stCondLst>
                                    <p:cond delay="10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par>
                          <p:cTn id="68" fill="hold">
                            <p:stCondLst>
                              <p:cond delay="7800"/>
                            </p:stCondLst>
                            <p:childTnLst>
                              <p:par>
                                <p:cTn id="69" presetID="2" presetClass="entr" presetSubtype="4" fill="hold" nodeType="afterEffect">
                                  <p:stCondLst>
                                    <p:cond delay="10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par>
                          <p:cTn id="73" fill="hold">
                            <p:stCondLst>
                              <p:cond delay="8400"/>
                            </p:stCondLst>
                            <p:childTnLst>
                              <p:par>
                                <p:cTn id="74" presetID="1" presetClass="entr" presetSubtype="0" fill="hold" grpId="0" nodeType="afterEffect">
                                  <p:stCondLst>
                                    <p:cond delay="0"/>
                                  </p:stCondLst>
                                  <p:childTnLst>
                                    <p:set>
                                      <p:cBhvr>
                                        <p:cTn id="75" dur="1" fill="hold">
                                          <p:stCondLst>
                                            <p:cond delay="499"/>
                                          </p:stCondLst>
                                        </p:cTn>
                                        <p:tgtEl>
                                          <p:spTgt spid="20"/>
                                        </p:tgtEl>
                                        <p:attrNameLst>
                                          <p:attrName>style.visibility</p:attrName>
                                        </p:attrNameLst>
                                      </p:cBhvr>
                                      <p:to>
                                        <p:strVal val="visible"/>
                                      </p:to>
                                    </p:set>
                                  </p:childTnLst>
                                </p:cTn>
                              </p:par>
                            </p:childTnLst>
                          </p:cTn>
                        </p:par>
                        <p:par>
                          <p:cTn id="76" fill="hold">
                            <p:stCondLst>
                              <p:cond delay="8900"/>
                            </p:stCondLst>
                            <p:childTnLst>
                              <p:par>
                                <p:cTn id="77" presetID="1" presetClass="entr" presetSubtype="0" fill="hold" grpId="0" nodeType="afterEffect">
                                  <p:stCondLst>
                                    <p:cond delay="0"/>
                                  </p:stCondLst>
                                  <p:childTnLst>
                                    <p:set>
                                      <p:cBhvr>
                                        <p:cTn id="78"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utoUpdateAnimBg="0"/>
      <p:bldP spid="17" grpId="0" autoUpdateAnimBg="0"/>
      <p:bldP spid="18" grpId="0" autoUpdateAnimBg="0"/>
      <p:bldP spid="19" grpId="0" autoUpdateAnimBg="0"/>
      <p:bldP spid="20" grpId="0" autoUpdateAnimBg="0"/>
      <p:bldP spid="2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0D7300E3-A8F0-4B5F-B38B-B406E5C2F3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51190" y="340646"/>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32987" y="817334"/>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itchFamily="34" charset="-122"/>
                <a:ea typeface="微软雅黑" pitchFamily="34" charset="-122"/>
              </a:rPr>
              <a:t>Click to add your text</a:t>
            </a:r>
            <a:endParaRPr lang="en-US" altLang="zh-CN" dirty="0">
              <a:solidFill>
                <a:schemeClr val="accent6">
                  <a:lumMod val="75000"/>
                </a:schemeClr>
              </a:solidFill>
              <a:latin typeface="微软雅黑" pitchFamily="34" charset="-122"/>
              <a:ea typeface="微软雅黑" pitchFamily="34" charset="-122"/>
            </a:endParaRPr>
          </a:p>
        </p:txBody>
      </p:sp>
      <p:pic>
        <p:nvPicPr>
          <p:cNvPr id="9" name="图片 8"/>
          <p:cNvPicPr>
            <a:picLocks noChangeAspect="1"/>
          </p:cNvPicPr>
          <p:nvPr/>
        </p:nvPicPr>
        <p:blipFill rotWithShape="1">
          <a:blip r:embed="rId5" cstate="screen">
            <a:extLst>
              <a:ext uri="{28A0092B-C50C-407E-A947-70E740481C1C}">
                <a14:useLocalDpi xmlns:a14="http://schemas.microsoft.com/office/drawing/2010/main"/>
              </a:ext>
            </a:extLst>
          </a:blip>
          <a:srcRect r="888"/>
          <a:stretch/>
        </p:blipFill>
        <p:spPr>
          <a:xfrm>
            <a:off x="0" y="1392587"/>
            <a:ext cx="12190413" cy="5492797"/>
          </a:xfrm>
          <a:prstGeom prst="rect">
            <a:avLst/>
          </a:prstGeom>
        </p:spPr>
      </p:pic>
      <p:sp>
        <p:nvSpPr>
          <p:cNvPr id="19" name="AutoShape 16"/>
          <p:cNvSpPr>
            <a:spLocks/>
          </p:cNvSpPr>
          <p:nvPr/>
        </p:nvSpPr>
        <p:spPr bwMode="auto">
          <a:xfrm>
            <a:off x="9509645" y="2079797"/>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400" dirty="0">
                <a:latin typeface="汉仪润圆-75W" panose="00020600040101010101" pitchFamily="18" charset="-122"/>
                <a:ea typeface="汉仪润圆-75W" panose="00020600040101010101" pitchFamily="18" charset="-122"/>
                <a:cs typeface="Calibri" charset="0"/>
              </a:rPr>
              <a:t>Click here to add a title</a:t>
            </a:r>
            <a:endParaRPr lang="es-ES" sz="1400" dirty="0">
              <a:latin typeface="汉仪润圆-75W" panose="00020600040101010101" pitchFamily="18" charset="-122"/>
              <a:ea typeface="汉仪润圆-75W" panose="00020600040101010101" pitchFamily="18" charset="-122"/>
              <a:cs typeface="Calibri" charset="0"/>
            </a:endParaRPr>
          </a:p>
        </p:txBody>
      </p:sp>
      <p:sp>
        <p:nvSpPr>
          <p:cNvPr id="20" name="AutoShape 17"/>
          <p:cNvSpPr>
            <a:spLocks/>
          </p:cNvSpPr>
          <p:nvPr/>
        </p:nvSpPr>
        <p:spPr bwMode="auto">
          <a:xfrm>
            <a:off x="9519170" y="2319510"/>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100" dirty="0">
                <a:latin typeface="汉仪润圆-75W" panose="00020600040101010101" pitchFamily="18" charset="-122"/>
                <a:ea typeface="汉仪润圆-75W" panose="00020600040101010101" pitchFamily="18" charset="-122"/>
                <a:cs typeface="Calibri" charset="0"/>
              </a:rPr>
              <a:t>Click here to add your text, as concisely as possible.</a:t>
            </a:r>
            <a:endParaRPr lang="en-US" altLang="zh-CN" sz="1100" dirty="0">
              <a:latin typeface="汉仪润圆-75W" panose="00020600040101010101" pitchFamily="18" charset="-122"/>
              <a:ea typeface="汉仪润圆-75W" panose="00020600040101010101" pitchFamily="18" charset="-122"/>
              <a:cs typeface="Calibri" charset="0"/>
            </a:endParaRPr>
          </a:p>
        </p:txBody>
      </p:sp>
      <p:sp>
        <p:nvSpPr>
          <p:cNvPr id="21" name="AutoShape 16"/>
          <p:cNvSpPr>
            <a:spLocks/>
          </p:cNvSpPr>
          <p:nvPr/>
        </p:nvSpPr>
        <p:spPr bwMode="auto">
          <a:xfrm>
            <a:off x="9509645" y="3140968"/>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400" dirty="0">
                <a:latin typeface="汉仪润圆-75W" panose="00020600040101010101" pitchFamily="18" charset="-122"/>
                <a:ea typeface="汉仪润圆-75W" panose="00020600040101010101" pitchFamily="18" charset="-122"/>
                <a:cs typeface="Calibri" charset="0"/>
              </a:rPr>
              <a:t>Click here to add a title</a:t>
            </a:r>
            <a:endParaRPr lang="es-ES" sz="1400" dirty="0">
              <a:latin typeface="汉仪润圆-75W" panose="00020600040101010101" pitchFamily="18" charset="-122"/>
              <a:ea typeface="汉仪润圆-75W" panose="00020600040101010101" pitchFamily="18" charset="-122"/>
              <a:cs typeface="Calibri" charset="0"/>
            </a:endParaRPr>
          </a:p>
        </p:txBody>
      </p:sp>
      <p:sp>
        <p:nvSpPr>
          <p:cNvPr id="22" name="AutoShape 17"/>
          <p:cNvSpPr>
            <a:spLocks/>
          </p:cNvSpPr>
          <p:nvPr/>
        </p:nvSpPr>
        <p:spPr bwMode="auto">
          <a:xfrm>
            <a:off x="9519170" y="3380681"/>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100" dirty="0">
                <a:latin typeface="汉仪润圆-75W" panose="00020600040101010101" pitchFamily="18" charset="-122"/>
                <a:ea typeface="汉仪润圆-75W" panose="00020600040101010101" pitchFamily="18" charset="-122"/>
                <a:cs typeface="Calibri" charset="0"/>
              </a:rPr>
              <a:t>Click here to add your text, as concisely as possible.</a:t>
            </a:r>
            <a:endParaRPr lang="en-US" altLang="zh-CN" sz="1100" dirty="0">
              <a:latin typeface="汉仪润圆-75W" panose="00020600040101010101" pitchFamily="18" charset="-122"/>
              <a:ea typeface="汉仪润圆-75W" panose="00020600040101010101" pitchFamily="18" charset="-122"/>
              <a:cs typeface="Calibri" charset="0"/>
            </a:endParaRPr>
          </a:p>
        </p:txBody>
      </p:sp>
      <p:sp>
        <p:nvSpPr>
          <p:cNvPr id="23" name="AutoShape 16"/>
          <p:cNvSpPr>
            <a:spLocks/>
          </p:cNvSpPr>
          <p:nvPr/>
        </p:nvSpPr>
        <p:spPr bwMode="auto">
          <a:xfrm>
            <a:off x="9509645" y="4223542"/>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400" dirty="0">
                <a:latin typeface="汉仪润圆-75W" panose="00020600040101010101" pitchFamily="18" charset="-122"/>
                <a:ea typeface="汉仪润圆-75W" panose="00020600040101010101" pitchFamily="18" charset="-122"/>
                <a:cs typeface="Calibri" charset="0"/>
              </a:rPr>
              <a:t>Click here to add a title</a:t>
            </a:r>
            <a:endParaRPr lang="es-ES" sz="1400" dirty="0">
              <a:latin typeface="汉仪润圆-75W" panose="00020600040101010101" pitchFamily="18" charset="-122"/>
              <a:ea typeface="汉仪润圆-75W" panose="00020600040101010101" pitchFamily="18" charset="-122"/>
              <a:cs typeface="Calibri" charset="0"/>
            </a:endParaRPr>
          </a:p>
        </p:txBody>
      </p:sp>
      <p:sp>
        <p:nvSpPr>
          <p:cNvPr id="30" name="AutoShape 17"/>
          <p:cNvSpPr>
            <a:spLocks/>
          </p:cNvSpPr>
          <p:nvPr/>
        </p:nvSpPr>
        <p:spPr bwMode="auto">
          <a:xfrm>
            <a:off x="9519170" y="4463255"/>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100" dirty="0">
                <a:latin typeface="汉仪润圆-75W" panose="00020600040101010101" pitchFamily="18" charset="-122"/>
                <a:ea typeface="汉仪润圆-75W" panose="00020600040101010101" pitchFamily="18" charset="-122"/>
                <a:cs typeface="Calibri" charset="0"/>
              </a:rPr>
              <a:t>Click here to add your text, as concisely as possible.</a:t>
            </a:r>
            <a:endParaRPr lang="en-US" altLang="zh-CN" sz="1100" dirty="0">
              <a:latin typeface="汉仪润圆-75W" panose="00020600040101010101" pitchFamily="18" charset="-122"/>
              <a:ea typeface="汉仪润圆-75W" panose="00020600040101010101" pitchFamily="18" charset="-122"/>
              <a:cs typeface="Calibri" charset="0"/>
            </a:endParaRPr>
          </a:p>
        </p:txBody>
      </p:sp>
      <p:sp>
        <p:nvSpPr>
          <p:cNvPr id="31" name="AutoShape 16"/>
          <p:cNvSpPr>
            <a:spLocks/>
          </p:cNvSpPr>
          <p:nvPr/>
        </p:nvSpPr>
        <p:spPr bwMode="auto">
          <a:xfrm>
            <a:off x="694606" y="2079797"/>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spcBef>
                <a:spcPts val="600"/>
              </a:spcBef>
              <a:defRPr/>
            </a:pPr>
            <a:r>
              <a:rPr lang="zh-CN" altLang="en-US" sz="1400" dirty="0">
                <a:latin typeface="汉仪润圆-75W" panose="00020600040101010101" pitchFamily="18" charset="-122"/>
                <a:ea typeface="汉仪润圆-75W" panose="00020600040101010101" pitchFamily="18" charset="-122"/>
                <a:cs typeface="Calibri" charset="0"/>
              </a:rPr>
              <a:t>Click here to add a title</a:t>
            </a:r>
            <a:endParaRPr lang="es-ES" sz="1400" dirty="0">
              <a:latin typeface="汉仪润圆-75W" panose="00020600040101010101" pitchFamily="18" charset="-122"/>
              <a:ea typeface="汉仪润圆-75W" panose="00020600040101010101" pitchFamily="18" charset="-122"/>
              <a:cs typeface="Calibri" charset="0"/>
            </a:endParaRPr>
          </a:p>
        </p:txBody>
      </p:sp>
      <p:sp>
        <p:nvSpPr>
          <p:cNvPr id="32" name="AutoShape 17"/>
          <p:cNvSpPr>
            <a:spLocks/>
          </p:cNvSpPr>
          <p:nvPr/>
        </p:nvSpPr>
        <p:spPr bwMode="auto">
          <a:xfrm>
            <a:off x="992163" y="2319510"/>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spcBef>
                <a:spcPts val="600"/>
              </a:spcBef>
              <a:defRPr/>
            </a:pPr>
            <a:r>
              <a:rPr lang="zh-CN" altLang="en-US" sz="1100" dirty="0">
                <a:latin typeface="汉仪润圆-75W" panose="00020600040101010101" pitchFamily="18" charset="-122"/>
                <a:ea typeface="汉仪润圆-75W" panose="00020600040101010101" pitchFamily="18" charset="-122"/>
                <a:cs typeface="Calibri" charset="0"/>
              </a:rPr>
              <a:t>Click here to add your text, as concisely as possible.</a:t>
            </a:r>
            <a:endParaRPr lang="en-US" altLang="zh-CN" sz="1100" dirty="0">
              <a:latin typeface="汉仪润圆-75W" panose="00020600040101010101" pitchFamily="18" charset="-122"/>
              <a:ea typeface="汉仪润圆-75W" panose="00020600040101010101" pitchFamily="18" charset="-122"/>
              <a:cs typeface="Calibri" charset="0"/>
            </a:endParaRPr>
          </a:p>
        </p:txBody>
      </p:sp>
      <p:sp>
        <p:nvSpPr>
          <p:cNvPr id="33" name="AutoShape 16"/>
          <p:cNvSpPr>
            <a:spLocks/>
          </p:cNvSpPr>
          <p:nvPr/>
        </p:nvSpPr>
        <p:spPr bwMode="auto">
          <a:xfrm>
            <a:off x="694606" y="3140968"/>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spcBef>
                <a:spcPts val="600"/>
              </a:spcBef>
              <a:defRPr/>
            </a:pPr>
            <a:r>
              <a:rPr lang="zh-CN" altLang="en-US" sz="1400" dirty="0">
                <a:latin typeface="汉仪润圆-75W" panose="00020600040101010101" pitchFamily="18" charset="-122"/>
                <a:ea typeface="汉仪润圆-75W" panose="00020600040101010101" pitchFamily="18" charset="-122"/>
                <a:cs typeface="Calibri" charset="0"/>
              </a:rPr>
              <a:t>Click here to add a title</a:t>
            </a:r>
            <a:endParaRPr lang="es-ES" sz="1400" dirty="0">
              <a:latin typeface="汉仪润圆-75W" panose="00020600040101010101" pitchFamily="18" charset="-122"/>
              <a:ea typeface="汉仪润圆-75W" panose="00020600040101010101" pitchFamily="18" charset="-122"/>
              <a:cs typeface="Calibri" charset="0"/>
            </a:endParaRPr>
          </a:p>
        </p:txBody>
      </p:sp>
      <p:sp>
        <p:nvSpPr>
          <p:cNvPr id="34" name="AutoShape 17"/>
          <p:cNvSpPr>
            <a:spLocks/>
          </p:cNvSpPr>
          <p:nvPr/>
        </p:nvSpPr>
        <p:spPr bwMode="auto">
          <a:xfrm>
            <a:off x="992163" y="3380681"/>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spcBef>
                <a:spcPts val="600"/>
              </a:spcBef>
              <a:defRPr/>
            </a:pPr>
            <a:r>
              <a:rPr lang="zh-CN" altLang="en-US" sz="1100" dirty="0">
                <a:latin typeface="汉仪润圆-75W" panose="00020600040101010101" pitchFamily="18" charset="-122"/>
                <a:ea typeface="汉仪润圆-75W" panose="00020600040101010101" pitchFamily="18" charset="-122"/>
                <a:cs typeface="Calibri" charset="0"/>
              </a:rPr>
              <a:t>Click here to add your text, as concisely as possible.</a:t>
            </a:r>
            <a:endParaRPr lang="en-US" altLang="zh-CN" sz="1100" dirty="0">
              <a:latin typeface="汉仪润圆-75W" panose="00020600040101010101" pitchFamily="18" charset="-122"/>
              <a:ea typeface="汉仪润圆-75W" panose="00020600040101010101" pitchFamily="18" charset="-122"/>
              <a:cs typeface="Calibri" charset="0"/>
            </a:endParaRPr>
          </a:p>
        </p:txBody>
      </p:sp>
      <p:sp>
        <p:nvSpPr>
          <p:cNvPr id="35" name="AutoShape 16"/>
          <p:cNvSpPr>
            <a:spLocks/>
          </p:cNvSpPr>
          <p:nvPr/>
        </p:nvSpPr>
        <p:spPr bwMode="auto">
          <a:xfrm>
            <a:off x="694606" y="4223542"/>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spcBef>
                <a:spcPts val="600"/>
              </a:spcBef>
              <a:defRPr/>
            </a:pPr>
            <a:r>
              <a:rPr lang="zh-CN" altLang="en-US" sz="1400" dirty="0">
                <a:latin typeface="汉仪润圆-75W" panose="00020600040101010101" pitchFamily="18" charset="-122"/>
                <a:ea typeface="汉仪润圆-75W" panose="00020600040101010101" pitchFamily="18" charset="-122"/>
                <a:cs typeface="Calibri" charset="0"/>
              </a:rPr>
              <a:t>Click here to add a title</a:t>
            </a:r>
            <a:endParaRPr lang="es-ES" sz="1400" dirty="0">
              <a:latin typeface="汉仪润圆-75W" panose="00020600040101010101" pitchFamily="18" charset="-122"/>
              <a:ea typeface="汉仪润圆-75W" panose="00020600040101010101" pitchFamily="18" charset="-122"/>
              <a:cs typeface="Calibri" charset="0"/>
            </a:endParaRPr>
          </a:p>
        </p:txBody>
      </p:sp>
      <p:sp>
        <p:nvSpPr>
          <p:cNvPr id="36" name="AutoShape 17"/>
          <p:cNvSpPr>
            <a:spLocks/>
          </p:cNvSpPr>
          <p:nvPr/>
        </p:nvSpPr>
        <p:spPr bwMode="auto">
          <a:xfrm>
            <a:off x="992163" y="4463255"/>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spcBef>
                <a:spcPts val="600"/>
              </a:spcBef>
              <a:defRPr/>
            </a:pPr>
            <a:r>
              <a:rPr lang="zh-CN" altLang="en-US" sz="1100" dirty="0">
                <a:latin typeface="汉仪润圆-75W" panose="00020600040101010101" pitchFamily="18" charset="-122"/>
                <a:ea typeface="汉仪润圆-75W" panose="00020600040101010101" pitchFamily="18" charset="-122"/>
                <a:cs typeface="Calibri" charset="0"/>
              </a:rPr>
              <a:t>Click here to add your text, as concisely as possible.</a:t>
            </a:r>
            <a:endParaRPr lang="en-US" altLang="zh-CN" sz="1100" dirty="0">
              <a:latin typeface="汉仪润圆-75W" panose="00020600040101010101" pitchFamily="18" charset="-122"/>
              <a:ea typeface="汉仪润圆-75W" panose="00020600040101010101" pitchFamily="18" charset="-122"/>
              <a:cs typeface="Calibri" charset="0"/>
            </a:endParaRPr>
          </a:p>
        </p:txBody>
      </p:sp>
      <p:sp>
        <p:nvSpPr>
          <p:cNvPr id="37" name="Freeform 10"/>
          <p:cNvSpPr>
            <a:spLocks/>
          </p:cNvSpPr>
          <p:nvPr/>
        </p:nvSpPr>
        <p:spPr bwMode="auto">
          <a:xfrm>
            <a:off x="3094236" y="3879850"/>
            <a:ext cx="150813" cy="153987"/>
          </a:xfrm>
          <a:custGeom>
            <a:avLst/>
            <a:gdLst>
              <a:gd name="T0" fmla="*/ 0 w 40"/>
              <a:gd name="T1" fmla="*/ 23 h 41"/>
              <a:gd name="T2" fmla="*/ 6 w 40"/>
              <a:gd name="T3" fmla="*/ 28 h 41"/>
              <a:gd name="T4" fmla="*/ 13 w 40"/>
              <a:gd name="T5" fmla="*/ 32 h 41"/>
              <a:gd name="T6" fmla="*/ 17 w 40"/>
              <a:gd name="T7" fmla="*/ 35 h 41"/>
              <a:gd name="T8" fmla="*/ 24 w 40"/>
              <a:gd name="T9" fmla="*/ 38 h 41"/>
              <a:gd name="T10" fmla="*/ 25 w 40"/>
              <a:gd name="T11" fmla="*/ 39 h 41"/>
              <a:gd name="T12" fmla="*/ 26 w 40"/>
              <a:gd name="T13" fmla="*/ 39 h 41"/>
              <a:gd name="T14" fmla="*/ 29 w 40"/>
              <a:gd name="T15" fmla="*/ 39 h 41"/>
              <a:gd name="T16" fmla="*/ 31 w 40"/>
              <a:gd name="T17" fmla="*/ 39 h 41"/>
              <a:gd name="T18" fmla="*/ 31 w 40"/>
              <a:gd name="T19" fmla="*/ 41 h 41"/>
              <a:gd name="T20" fmla="*/ 31 w 40"/>
              <a:gd name="T21" fmla="*/ 41 h 41"/>
              <a:gd name="T22" fmla="*/ 32 w 40"/>
              <a:gd name="T23" fmla="*/ 41 h 41"/>
              <a:gd name="T24" fmla="*/ 32 w 40"/>
              <a:gd name="T25" fmla="*/ 41 h 41"/>
              <a:gd name="T26" fmla="*/ 32 w 40"/>
              <a:gd name="T27" fmla="*/ 40 h 41"/>
              <a:gd name="T28" fmla="*/ 32 w 40"/>
              <a:gd name="T29" fmla="*/ 40 h 41"/>
              <a:gd name="T30" fmla="*/ 33 w 40"/>
              <a:gd name="T31" fmla="*/ 40 h 41"/>
              <a:gd name="T32" fmla="*/ 33 w 40"/>
              <a:gd name="T33" fmla="*/ 41 h 41"/>
              <a:gd name="T34" fmla="*/ 38 w 40"/>
              <a:gd name="T35" fmla="*/ 40 h 41"/>
              <a:gd name="T36" fmla="*/ 38 w 40"/>
              <a:gd name="T37" fmla="*/ 39 h 41"/>
              <a:gd name="T38" fmla="*/ 39 w 40"/>
              <a:gd name="T39" fmla="*/ 37 h 41"/>
              <a:gd name="T40" fmla="*/ 38 w 40"/>
              <a:gd name="T41" fmla="*/ 35 h 41"/>
              <a:gd name="T42" fmla="*/ 38 w 40"/>
              <a:gd name="T43" fmla="*/ 35 h 41"/>
              <a:gd name="T44" fmla="*/ 39 w 40"/>
              <a:gd name="T45" fmla="*/ 35 h 41"/>
              <a:gd name="T46" fmla="*/ 39 w 40"/>
              <a:gd name="T47" fmla="*/ 35 h 41"/>
              <a:gd name="T48" fmla="*/ 40 w 40"/>
              <a:gd name="T49" fmla="*/ 35 h 41"/>
              <a:gd name="T50" fmla="*/ 40 w 40"/>
              <a:gd name="T51" fmla="*/ 34 h 41"/>
              <a:gd name="T52" fmla="*/ 40 w 40"/>
              <a:gd name="T53" fmla="*/ 34 h 41"/>
              <a:gd name="T54" fmla="*/ 40 w 40"/>
              <a:gd name="T55" fmla="*/ 34 h 41"/>
              <a:gd name="T56" fmla="*/ 39 w 40"/>
              <a:gd name="T57" fmla="*/ 34 h 41"/>
              <a:gd name="T58" fmla="*/ 40 w 40"/>
              <a:gd name="T59" fmla="*/ 33 h 41"/>
              <a:gd name="T60" fmla="*/ 38 w 40"/>
              <a:gd name="T61" fmla="*/ 33 h 41"/>
              <a:gd name="T62" fmla="*/ 39 w 40"/>
              <a:gd name="T63" fmla="*/ 24 h 41"/>
              <a:gd name="T64" fmla="*/ 40 w 40"/>
              <a:gd name="T65" fmla="*/ 19 h 41"/>
              <a:gd name="T66" fmla="*/ 39 w 40"/>
              <a:gd name="T67" fmla="*/ 18 h 41"/>
              <a:gd name="T68" fmla="*/ 37 w 40"/>
              <a:gd name="T69" fmla="*/ 14 h 41"/>
              <a:gd name="T70" fmla="*/ 36 w 40"/>
              <a:gd name="T71" fmla="*/ 7 h 41"/>
              <a:gd name="T72" fmla="*/ 37 w 40"/>
              <a:gd name="T73" fmla="*/ 6 h 41"/>
              <a:gd name="T74" fmla="*/ 32 w 40"/>
              <a:gd name="T75" fmla="*/ 0 h 41"/>
              <a:gd name="T76" fmla="*/ 32 w 40"/>
              <a:gd name="T77" fmla="*/ 0 h 41"/>
              <a:gd name="T78" fmla="*/ 27 w 40"/>
              <a:gd name="T79" fmla="*/ 16 h 41"/>
              <a:gd name="T80" fmla="*/ 27 w 40"/>
              <a:gd name="T81" fmla="*/ 16 h 41"/>
              <a:gd name="T82" fmla="*/ 30 w 40"/>
              <a:gd name="T83" fmla="*/ 26 h 41"/>
              <a:gd name="T84" fmla="*/ 30 w 40"/>
              <a:gd name="T85" fmla="*/ 28 h 41"/>
              <a:gd name="T86" fmla="*/ 30 w 40"/>
              <a:gd name="T87" fmla="*/ 28 h 41"/>
              <a:gd name="T88" fmla="*/ 29 w 40"/>
              <a:gd name="T89" fmla="*/ 27 h 41"/>
              <a:gd name="T90" fmla="*/ 26 w 40"/>
              <a:gd name="T91" fmla="*/ 31 h 41"/>
              <a:gd name="T92" fmla="*/ 26 w 40"/>
              <a:gd name="T93" fmla="*/ 31 h 41"/>
              <a:gd name="T94" fmla="*/ 24 w 40"/>
              <a:gd name="T95" fmla="*/ 30 h 41"/>
              <a:gd name="T96" fmla="*/ 6 w 40"/>
              <a:gd name="T97" fmla="*/ 23 h 41"/>
              <a:gd name="T98" fmla="*/ 0 w 40"/>
              <a:gd name="T99" fmla="*/ 22 h 41"/>
              <a:gd name="T100" fmla="*/ 0 w 40"/>
              <a:gd name="T101"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 h="41">
                <a:moveTo>
                  <a:pt x="0" y="23"/>
                </a:move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1" y="23"/>
                </a:cubicBezTo>
                <a:cubicBezTo>
                  <a:pt x="1" y="24"/>
                  <a:pt x="2" y="24"/>
                  <a:pt x="3" y="25"/>
                </a:cubicBezTo>
                <a:cubicBezTo>
                  <a:pt x="4" y="26"/>
                  <a:pt x="5" y="27"/>
                  <a:pt x="6" y="28"/>
                </a:cubicBezTo>
                <a:cubicBezTo>
                  <a:pt x="6" y="28"/>
                  <a:pt x="6" y="28"/>
                  <a:pt x="6" y="28"/>
                </a:cubicBezTo>
                <a:cubicBezTo>
                  <a:pt x="7" y="28"/>
                  <a:pt x="9" y="29"/>
                  <a:pt x="10" y="30"/>
                </a:cubicBezTo>
                <a:cubicBezTo>
                  <a:pt x="10" y="30"/>
                  <a:pt x="11" y="31"/>
                  <a:pt x="12" y="31"/>
                </a:cubicBezTo>
                <a:cubicBezTo>
                  <a:pt x="12" y="31"/>
                  <a:pt x="12" y="31"/>
                  <a:pt x="12" y="31"/>
                </a:cubicBezTo>
                <a:cubicBezTo>
                  <a:pt x="12" y="31"/>
                  <a:pt x="13" y="31"/>
                  <a:pt x="13" y="31"/>
                </a:cubicBezTo>
                <a:cubicBezTo>
                  <a:pt x="13" y="32"/>
                  <a:pt x="13" y="32"/>
                  <a:pt x="13" y="32"/>
                </a:cubicBezTo>
                <a:cubicBezTo>
                  <a:pt x="13" y="32"/>
                  <a:pt x="13" y="32"/>
                  <a:pt x="13" y="32"/>
                </a:cubicBezTo>
                <a:cubicBezTo>
                  <a:pt x="14" y="33"/>
                  <a:pt x="15" y="34"/>
                  <a:pt x="17" y="34"/>
                </a:cubicBezTo>
                <a:cubicBezTo>
                  <a:pt x="17" y="34"/>
                  <a:pt x="17" y="34"/>
                  <a:pt x="17" y="34"/>
                </a:cubicBezTo>
                <a:cubicBezTo>
                  <a:pt x="17" y="35"/>
                  <a:pt x="17" y="35"/>
                  <a:pt x="17" y="35"/>
                </a:cubicBezTo>
                <a:cubicBezTo>
                  <a:pt x="17" y="35"/>
                  <a:pt x="17" y="35"/>
                  <a:pt x="17" y="35"/>
                </a:cubicBezTo>
                <a:cubicBezTo>
                  <a:pt x="17" y="35"/>
                  <a:pt x="17" y="35"/>
                  <a:pt x="17" y="35"/>
                </a:cubicBezTo>
                <a:cubicBezTo>
                  <a:pt x="18" y="35"/>
                  <a:pt x="19" y="35"/>
                  <a:pt x="20" y="36"/>
                </a:cubicBezTo>
                <a:cubicBezTo>
                  <a:pt x="21" y="37"/>
                  <a:pt x="23" y="37"/>
                  <a:pt x="24" y="38"/>
                </a:cubicBezTo>
                <a:cubicBezTo>
                  <a:pt x="24" y="38"/>
                  <a:pt x="24" y="38"/>
                  <a:pt x="24" y="38"/>
                </a:cubicBezTo>
                <a:cubicBezTo>
                  <a:pt x="24" y="38"/>
                  <a:pt x="24" y="38"/>
                  <a:pt x="24" y="38"/>
                </a:cubicBezTo>
                <a:cubicBezTo>
                  <a:pt x="24" y="38"/>
                  <a:pt x="25" y="38"/>
                  <a:pt x="25" y="38"/>
                </a:cubicBezTo>
                <a:cubicBezTo>
                  <a:pt x="25" y="38"/>
                  <a:pt x="25" y="38"/>
                  <a:pt x="25" y="38"/>
                </a:cubicBezTo>
                <a:cubicBezTo>
                  <a:pt x="25" y="38"/>
                  <a:pt x="25" y="38"/>
                  <a:pt x="25" y="38"/>
                </a:cubicBezTo>
                <a:cubicBezTo>
                  <a:pt x="25" y="39"/>
                  <a:pt x="25" y="39"/>
                  <a:pt x="25" y="39"/>
                </a:cubicBezTo>
                <a:cubicBezTo>
                  <a:pt x="25" y="39"/>
                  <a:pt x="25" y="39"/>
                  <a:pt x="25" y="39"/>
                </a:cubicBezTo>
                <a:cubicBezTo>
                  <a:pt x="25" y="39"/>
                  <a:pt x="25" y="39"/>
                  <a:pt x="25" y="39"/>
                </a:cubicBezTo>
                <a:cubicBezTo>
                  <a:pt x="26" y="39"/>
                  <a:pt x="26" y="39"/>
                  <a:pt x="26" y="39"/>
                </a:cubicBezTo>
                <a:cubicBezTo>
                  <a:pt x="26" y="39"/>
                  <a:pt x="26" y="39"/>
                  <a:pt x="26" y="39"/>
                </a:cubicBezTo>
                <a:cubicBezTo>
                  <a:pt x="26" y="39"/>
                  <a:pt x="26" y="39"/>
                  <a:pt x="26" y="39"/>
                </a:cubicBezTo>
                <a:cubicBezTo>
                  <a:pt x="26" y="39"/>
                  <a:pt x="26" y="39"/>
                  <a:pt x="26" y="39"/>
                </a:cubicBezTo>
                <a:cubicBezTo>
                  <a:pt x="26" y="39"/>
                  <a:pt x="26" y="39"/>
                  <a:pt x="26" y="39"/>
                </a:cubicBezTo>
                <a:cubicBezTo>
                  <a:pt x="27" y="39"/>
                  <a:pt x="27" y="39"/>
                  <a:pt x="27" y="39"/>
                </a:cubicBezTo>
                <a:cubicBezTo>
                  <a:pt x="27" y="39"/>
                  <a:pt x="28" y="39"/>
                  <a:pt x="28" y="39"/>
                </a:cubicBezTo>
                <a:cubicBezTo>
                  <a:pt x="28" y="39"/>
                  <a:pt x="28" y="39"/>
                  <a:pt x="28" y="39"/>
                </a:cubicBezTo>
                <a:cubicBezTo>
                  <a:pt x="28" y="39"/>
                  <a:pt x="29" y="39"/>
                  <a:pt x="29" y="39"/>
                </a:cubicBezTo>
                <a:cubicBezTo>
                  <a:pt x="29" y="39"/>
                  <a:pt x="29" y="39"/>
                  <a:pt x="29" y="39"/>
                </a:cubicBezTo>
                <a:cubicBezTo>
                  <a:pt x="29" y="39"/>
                  <a:pt x="29" y="39"/>
                  <a:pt x="30" y="39"/>
                </a:cubicBezTo>
                <a:cubicBezTo>
                  <a:pt x="30" y="39"/>
                  <a:pt x="30" y="39"/>
                  <a:pt x="30" y="39"/>
                </a:cubicBezTo>
                <a:cubicBezTo>
                  <a:pt x="30" y="39"/>
                  <a:pt x="30" y="39"/>
                  <a:pt x="31" y="39"/>
                </a:cubicBezTo>
                <a:cubicBezTo>
                  <a:pt x="31" y="39"/>
                  <a:pt x="31" y="39"/>
                  <a:pt x="31" y="39"/>
                </a:cubicBezTo>
                <a:cubicBezTo>
                  <a:pt x="31" y="39"/>
                  <a:pt x="30" y="39"/>
                  <a:pt x="30" y="39"/>
                </a:cubicBezTo>
                <a:cubicBezTo>
                  <a:pt x="30" y="39"/>
                  <a:pt x="30" y="39"/>
                  <a:pt x="30" y="40"/>
                </a:cubicBezTo>
                <a:cubicBezTo>
                  <a:pt x="30" y="40"/>
                  <a:pt x="30" y="40"/>
                  <a:pt x="30" y="40"/>
                </a:cubicBezTo>
                <a:cubicBezTo>
                  <a:pt x="30" y="40"/>
                  <a:pt x="31" y="41"/>
                  <a:pt x="31" y="41"/>
                </a:cubicBezTo>
                <a:cubicBezTo>
                  <a:pt x="31" y="41"/>
                  <a:pt x="31" y="41"/>
                  <a:pt x="31" y="41"/>
                </a:cubicBezTo>
                <a:cubicBezTo>
                  <a:pt x="31" y="41"/>
                  <a:pt x="31" y="40"/>
                  <a:pt x="31" y="40"/>
                </a:cubicBezTo>
                <a:cubicBezTo>
                  <a:pt x="31" y="40"/>
                  <a:pt x="31" y="40"/>
                  <a:pt x="31" y="40"/>
                </a:cubicBezTo>
                <a:cubicBezTo>
                  <a:pt x="31" y="40"/>
                  <a:pt x="31" y="40"/>
                  <a:pt x="31" y="40"/>
                </a:cubicBezTo>
                <a:cubicBezTo>
                  <a:pt x="31" y="40"/>
                  <a:pt x="31" y="40"/>
                  <a:pt x="31" y="40"/>
                </a:cubicBezTo>
                <a:cubicBezTo>
                  <a:pt x="31" y="40"/>
                  <a:pt x="31" y="40"/>
                  <a:pt x="31" y="41"/>
                </a:cubicBezTo>
                <a:cubicBezTo>
                  <a:pt x="31" y="41"/>
                  <a:pt x="31"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0"/>
                </a:cubicBezTo>
                <a:cubicBezTo>
                  <a:pt x="32" y="40"/>
                  <a:pt x="32" y="40"/>
                  <a:pt x="32" y="40"/>
                </a:cubicBezTo>
                <a:cubicBezTo>
                  <a:pt x="32" y="40"/>
                  <a:pt x="32" y="40"/>
                  <a:pt x="32" y="40"/>
                </a:cubicBezTo>
                <a:cubicBezTo>
                  <a:pt x="32" y="40"/>
                  <a:pt x="32" y="40"/>
                  <a:pt x="32" y="41"/>
                </a:cubicBezTo>
                <a:cubicBezTo>
                  <a:pt x="32" y="41"/>
                  <a:pt x="32" y="41"/>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3" y="40"/>
                  <a:pt x="33" y="40"/>
                </a:cubicBezTo>
                <a:cubicBezTo>
                  <a:pt x="33" y="40"/>
                  <a:pt x="33" y="40"/>
                  <a:pt x="33" y="40"/>
                </a:cubicBezTo>
                <a:cubicBezTo>
                  <a:pt x="33" y="40"/>
                  <a:pt x="33" y="40"/>
                  <a:pt x="33" y="40"/>
                </a:cubicBezTo>
                <a:cubicBezTo>
                  <a:pt x="33" y="40"/>
                  <a:pt x="33" y="40"/>
                  <a:pt x="33" y="40"/>
                </a:cubicBezTo>
                <a:cubicBezTo>
                  <a:pt x="33" y="40"/>
                  <a:pt x="33" y="40"/>
                  <a:pt x="33" y="41"/>
                </a:cubicBezTo>
                <a:cubicBezTo>
                  <a:pt x="33" y="41"/>
                  <a:pt x="33" y="41"/>
                  <a:pt x="33" y="41"/>
                </a:cubicBezTo>
                <a:cubicBezTo>
                  <a:pt x="33" y="41"/>
                  <a:pt x="34" y="41"/>
                  <a:pt x="34" y="41"/>
                </a:cubicBezTo>
                <a:cubicBezTo>
                  <a:pt x="34" y="41"/>
                  <a:pt x="35" y="40"/>
                  <a:pt x="36" y="40"/>
                </a:cubicBezTo>
                <a:cubicBezTo>
                  <a:pt x="36" y="40"/>
                  <a:pt x="38" y="40"/>
                  <a:pt x="38" y="40"/>
                </a:cubicBezTo>
                <a:cubicBezTo>
                  <a:pt x="38" y="40"/>
                  <a:pt x="38" y="40"/>
                  <a:pt x="38" y="40"/>
                </a:cubicBezTo>
                <a:cubicBezTo>
                  <a:pt x="38" y="40"/>
                  <a:pt x="38" y="40"/>
                  <a:pt x="38" y="40"/>
                </a:cubicBezTo>
                <a:cubicBezTo>
                  <a:pt x="38" y="40"/>
                  <a:pt x="38" y="40"/>
                  <a:pt x="38" y="40"/>
                </a:cubicBezTo>
                <a:cubicBezTo>
                  <a:pt x="38" y="40"/>
                  <a:pt x="38" y="40"/>
                  <a:pt x="38" y="40"/>
                </a:cubicBezTo>
                <a:cubicBezTo>
                  <a:pt x="38" y="40"/>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9" y="38"/>
                  <a:pt x="39" y="38"/>
                  <a:pt x="39" y="37"/>
                </a:cubicBezTo>
                <a:cubicBezTo>
                  <a:pt x="39" y="37"/>
                  <a:pt x="39" y="37"/>
                  <a:pt x="39" y="37"/>
                </a:cubicBezTo>
                <a:cubicBezTo>
                  <a:pt x="39" y="37"/>
                  <a:pt x="39" y="37"/>
                  <a:pt x="39" y="37"/>
                </a:cubicBezTo>
                <a:cubicBezTo>
                  <a:pt x="39" y="37"/>
                  <a:pt x="39" y="37"/>
                  <a:pt x="39" y="37"/>
                </a:cubicBezTo>
                <a:cubicBezTo>
                  <a:pt x="39" y="37"/>
                  <a:pt x="39" y="36"/>
                  <a:pt x="39" y="36"/>
                </a:cubicBezTo>
                <a:cubicBezTo>
                  <a:pt x="39" y="36"/>
                  <a:pt x="39" y="36"/>
                  <a:pt x="39" y="36"/>
                </a:cubicBezTo>
                <a:cubicBezTo>
                  <a:pt x="39" y="35"/>
                  <a:pt x="39" y="35"/>
                  <a:pt x="38" y="35"/>
                </a:cubicBezTo>
                <a:cubicBezTo>
                  <a:pt x="38" y="35"/>
                  <a:pt x="38" y="35"/>
                  <a:pt x="38"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40" y="35"/>
                  <a:pt x="40" y="35"/>
                  <a:pt x="40" y="35"/>
                </a:cubicBezTo>
                <a:cubicBezTo>
                  <a:pt x="39" y="35"/>
                  <a:pt x="39" y="35"/>
                  <a:pt x="39" y="35"/>
                </a:cubicBezTo>
                <a:cubicBezTo>
                  <a:pt x="39" y="35"/>
                  <a:pt x="39" y="35"/>
                  <a:pt x="39" y="35"/>
                </a:cubicBezTo>
                <a:cubicBezTo>
                  <a:pt x="39" y="35"/>
                  <a:pt x="40" y="35"/>
                  <a:pt x="40" y="35"/>
                </a:cubicBezTo>
                <a:cubicBezTo>
                  <a:pt x="40" y="35"/>
                  <a:pt x="40" y="35"/>
                  <a:pt x="40" y="35"/>
                </a:cubicBezTo>
                <a:cubicBezTo>
                  <a:pt x="40" y="35"/>
                  <a:pt x="40" y="35"/>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39" y="34"/>
                  <a:pt x="39" y="34"/>
                </a:cubicBezTo>
                <a:cubicBezTo>
                  <a:pt x="39" y="34"/>
                  <a:pt x="39" y="34"/>
                  <a:pt x="39" y="34"/>
                </a:cubicBezTo>
                <a:cubicBezTo>
                  <a:pt x="40" y="34"/>
                  <a:pt x="40" y="34"/>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39" y="33"/>
                  <a:pt x="39" y="33"/>
                  <a:pt x="39" y="33"/>
                </a:cubicBezTo>
                <a:cubicBezTo>
                  <a:pt x="39" y="33"/>
                  <a:pt x="39" y="33"/>
                  <a:pt x="39" y="33"/>
                </a:cubicBezTo>
                <a:cubicBezTo>
                  <a:pt x="39" y="33"/>
                  <a:pt x="39" y="33"/>
                  <a:pt x="39" y="33"/>
                </a:cubicBezTo>
                <a:cubicBezTo>
                  <a:pt x="39" y="33"/>
                  <a:pt x="38" y="33"/>
                  <a:pt x="38" y="33"/>
                </a:cubicBezTo>
                <a:cubicBezTo>
                  <a:pt x="39" y="33"/>
                  <a:pt x="39" y="33"/>
                  <a:pt x="39" y="33"/>
                </a:cubicBezTo>
                <a:cubicBezTo>
                  <a:pt x="38" y="33"/>
                  <a:pt x="38" y="33"/>
                  <a:pt x="38" y="32"/>
                </a:cubicBezTo>
                <a:cubicBezTo>
                  <a:pt x="38" y="32"/>
                  <a:pt x="39" y="31"/>
                  <a:pt x="38" y="30"/>
                </a:cubicBezTo>
                <a:cubicBezTo>
                  <a:pt x="38" y="29"/>
                  <a:pt x="38" y="27"/>
                  <a:pt x="38" y="26"/>
                </a:cubicBezTo>
                <a:cubicBezTo>
                  <a:pt x="38" y="25"/>
                  <a:pt x="38" y="25"/>
                  <a:pt x="39" y="24"/>
                </a:cubicBezTo>
                <a:cubicBezTo>
                  <a:pt x="39" y="24"/>
                  <a:pt x="39" y="23"/>
                  <a:pt x="39" y="23"/>
                </a:cubicBezTo>
                <a:cubicBezTo>
                  <a:pt x="39" y="23"/>
                  <a:pt x="39" y="22"/>
                  <a:pt x="39" y="22"/>
                </a:cubicBezTo>
                <a:cubicBezTo>
                  <a:pt x="39" y="21"/>
                  <a:pt x="39" y="21"/>
                  <a:pt x="39" y="20"/>
                </a:cubicBezTo>
                <a:cubicBezTo>
                  <a:pt x="39" y="20"/>
                  <a:pt x="40" y="19"/>
                  <a:pt x="40" y="19"/>
                </a:cubicBezTo>
                <a:cubicBezTo>
                  <a:pt x="40" y="19"/>
                  <a:pt x="40" y="19"/>
                  <a:pt x="40" y="19"/>
                </a:cubicBezTo>
                <a:cubicBezTo>
                  <a:pt x="40" y="19"/>
                  <a:pt x="40" y="19"/>
                  <a:pt x="40" y="19"/>
                </a:cubicBezTo>
                <a:cubicBezTo>
                  <a:pt x="40" y="19"/>
                  <a:pt x="40" y="19"/>
                  <a:pt x="40" y="19"/>
                </a:cubicBezTo>
                <a:cubicBezTo>
                  <a:pt x="40" y="19"/>
                  <a:pt x="40" y="19"/>
                  <a:pt x="40" y="19"/>
                </a:cubicBezTo>
                <a:cubicBezTo>
                  <a:pt x="39" y="19"/>
                  <a:pt x="39" y="18"/>
                  <a:pt x="39" y="18"/>
                </a:cubicBezTo>
                <a:cubicBezTo>
                  <a:pt x="39" y="18"/>
                  <a:pt x="39" y="18"/>
                  <a:pt x="39" y="18"/>
                </a:cubicBezTo>
                <a:cubicBezTo>
                  <a:pt x="39" y="17"/>
                  <a:pt x="38" y="17"/>
                  <a:pt x="38" y="16"/>
                </a:cubicBezTo>
                <a:cubicBezTo>
                  <a:pt x="38" y="16"/>
                  <a:pt x="38" y="16"/>
                  <a:pt x="38" y="16"/>
                </a:cubicBezTo>
                <a:cubicBezTo>
                  <a:pt x="38" y="15"/>
                  <a:pt x="38" y="15"/>
                  <a:pt x="38" y="15"/>
                </a:cubicBezTo>
                <a:cubicBezTo>
                  <a:pt x="38" y="15"/>
                  <a:pt x="38" y="15"/>
                  <a:pt x="38" y="15"/>
                </a:cubicBezTo>
                <a:cubicBezTo>
                  <a:pt x="37" y="15"/>
                  <a:pt x="37" y="14"/>
                  <a:pt x="37" y="14"/>
                </a:cubicBezTo>
                <a:cubicBezTo>
                  <a:pt x="37" y="14"/>
                  <a:pt x="37" y="14"/>
                  <a:pt x="37" y="14"/>
                </a:cubicBezTo>
                <a:cubicBezTo>
                  <a:pt x="37" y="14"/>
                  <a:pt x="37" y="13"/>
                  <a:pt x="37" y="13"/>
                </a:cubicBezTo>
                <a:cubicBezTo>
                  <a:pt x="37" y="13"/>
                  <a:pt x="37" y="13"/>
                  <a:pt x="37" y="12"/>
                </a:cubicBezTo>
                <a:cubicBezTo>
                  <a:pt x="36" y="11"/>
                  <a:pt x="36" y="10"/>
                  <a:pt x="36" y="9"/>
                </a:cubicBezTo>
                <a:cubicBezTo>
                  <a:pt x="36" y="8"/>
                  <a:pt x="36" y="8"/>
                  <a:pt x="36" y="7"/>
                </a:cubicBezTo>
                <a:cubicBezTo>
                  <a:pt x="36" y="7"/>
                  <a:pt x="37" y="7"/>
                  <a:pt x="37" y="7"/>
                </a:cubicBezTo>
                <a:cubicBezTo>
                  <a:pt x="37" y="7"/>
                  <a:pt x="37" y="7"/>
                  <a:pt x="37" y="6"/>
                </a:cubicBezTo>
                <a:cubicBezTo>
                  <a:pt x="37" y="6"/>
                  <a:pt x="37" y="6"/>
                  <a:pt x="37" y="6"/>
                </a:cubicBezTo>
                <a:cubicBezTo>
                  <a:pt x="37" y="6"/>
                  <a:pt x="37" y="6"/>
                  <a:pt x="37" y="6"/>
                </a:cubicBezTo>
                <a:cubicBezTo>
                  <a:pt x="37" y="6"/>
                  <a:pt x="37" y="6"/>
                  <a:pt x="37" y="6"/>
                </a:cubicBezTo>
                <a:cubicBezTo>
                  <a:pt x="36" y="6"/>
                  <a:pt x="35" y="4"/>
                  <a:pt x="34" y="3"/>
                </a:cubicBezTo>
                <a:cubicBezTo>
                  <a:pt x="34" y="3"/>
                  <a:pt x="34" y="3"/>
                  <a:pt x="34" y="3"/>
                </a:cubicBezTo>
                <a:cubicBezTo>
                  <a:pt x="34" y="3"/>
                  <a:pt x="34" y="3"/>
                  <a:pt x="34" y="3"/>
                </a:cubicBezTo>
                <a:cubicBezTo>
                  <a:pt x="33" y="2"/>
                  <a:pt x="33" y="1"/>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1" y="1"/>
                  <a:pt x="30" y="2"/>
                  <a:pt x="30" y="3"/>
                </a:cubicBezTo>
                <a:cubicBezTo>
                  <a:pt x="29" y="5"/>
                  <a:pt x="29" y="7"/>
                  <a:pt x="28" y="8"/>
                </a:cubicBezTo>
                <a:cubicBezTo>
                  <a:pt x="28" y="10"/>
                  <a:pt x="28" y="11"/>
                  <a:pt x="28" y="12"/>
                </a:cubicBezTo>
                <a:cubicBezTo>
                  <a:pt x="28" y="13"/>
                  <a:pt x="28" y="14"/>
                  <a:pt x="28" y="15"/>
                </a:cubicBezTo>
                <a:cubicBezTo>
                  <a:pt x="28" y="15"/>
                  <a:pt x="28" y="15"/>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7"/>
                  <a:pt x="27" y="17"/>
                </a:cubicBezTo>
                <a:cubicBezTo>
                  <a:pt x="27" y="18"/>
                  <a:pt x="28" y="18"/>
                  <a:pt x="28" y="19"/>
                </a:cubicBezTo>
                <a:cubicBezTo>
                  <a:pt x="28" y="20"/>
                  <a:pt x="28" y="21"/>
                  <a:pt x="28" y="22"/>
                </a:cubicBezTo>
                <a:cubicBezTo>
                  <a:pt x="29" y="23"/>
                  <a:pt x="29" y="24"/>
                  <a:pt x="29" y="25"/>
                </a:cubicBezTo>
                <a:cubicBezTo>
                  <a:pt x="29" y="25"/>
                  <a:pt x="29" y="25"/>
                  <a:pt x="30" y="26"/>
                </a:cubicBezTo>
                <a:cubicBezTo>
                  <a:pt x="30" y="26"/>
                  <a:pt x="30" y="26"/>
                  <a:pt x="30" y="26"/>
                </a:cubicBezTo>
                <a:cubicBezTo>
                  <a:pt x="30" y="27"/>
                  <a:pt x="30" y="28"/>
                  <a:pt x="30" y="28"/>
                </a:cubicBezTo>
                <a:cubicBezTo>
                  <a:pt x="30" y="28"/>
                  <a:pt x="30" y="28"/>
                  <a:pt x="30" y="28"/>
                </a:cubicBezTo>
                <a:cubicBezTo>
                  <a:pt x="30" y="28"/>
                  <a:pt x="30" y="28"/>
                  <a:pt x="30" y="28"/>
                </a:cubicBezTo>
                <a:cubicBezTo>
                  <a:pt x="30" y="28"/>
                  <a:pt x="30" y="28"/>
                  <a:pt x="30" y="28"/>
                </a:cubicBezTo>
                <a:cubicBezTo>
                  <a:pt x="30" y="28"/>
                  <a:pt x="30" y="29"/>
                  <a:pt x="30" y="29"/>
                </a:cubicBezTo>
                <a:cubicBezTo>
                  <a:pt x="30" y="29"/>
                  <a:pt x="30" y="29"/>
                  <a:pt x="30" y="29"/>
                </a:cubicBezTo>
                <a:cubicBezTo>
                  <a:pt x="30" y="29"/>
                  <a:pt x="30" y="29"/>
                  <a:pt x="30" y="29"/>
                </a:cubicBezTo>
                <a:cubicBezTo>
                  <a:pt x="30" y="29"/>
                  <a:pt x="30" y="28"/>
                  <a:pt x="30" y="28"/>
                </a:cubicBezTo>
                <a:cubicBezTo>
                  <a:pt x="30" y="28"/>
                  <a:pt x="30" y="28"/>
                  <a:pt x="30" y="28"/>
                </a:cubicBezTo>
                <a:cubicBezTo>
                  <a:pt x="30" y="28"/>
                  <a:pt x="29" y="28"/>
                  <a:pt x="29" y="28"/>
                </a:cubicBezTo>
                <a:cubicBezTo>
                  <a:pt x="29" y="28"/>
                  <a:pt x="29" y="28"/>
                  <a:pt x="29" y="28"/>
                </a:cubicBezTo>
                <a:cubicBezTo>
                  <a:pt x="29" y="28"/>
                  <a:pt x="29" y="28"/>
                  <a:pt x="29" y="28"/>
                </a:cubicBezTo>
                <a:cubicBezTo>
                  <a:pt x="29" y="28"/>
                  <a:pt x="29" y="28"/>
                  <a:pt x="29" y="28"/>
                </a:cubicBezTo>
                <a:cubicBezTo>
                  <a:pt x="29" y="27"/>
                  <a:pt x="29" y="27"/>
                  <a:pt x="29" y="27"/>
                </a:cubicBezTo>
                <a:cubicBezTo>
                  <a:pt x="28" y="27"/>
                  <a:pt x="27" y="26"/>
                  <a:pt x="26" y="26"/>
                </a:cubicBezTo>
                <a:cubicBezTo>
                  <a:pt x="26" y="27"/>
                  <a:pt x="26" y="28"/>
                  <a:pt x="26" y="29"/>
                </a:cubicBezTo>
                <a:cubicBezTo>
                  <a:pt x="26" y="29"/>
                  <a:pt x="26" y="30"/>
                  <a:pt x="27" y="31"/>
                </a:cubicBezTo>
                <a:cubicBezTo>
                  <a:pt x="27" y="31"/>
                  <a:pt x="27" y="31"/>
                  <a:pt x="27" y="31"/>
                </a:cubicBezTo>
                <a:cubicBezTo>
                  <a:pt x="26" y="31"/>
                  <a:pt x="26" y="31"/>
                  <a:pt x="26" y="31"/>
                </a:cubicBezTo>
                <a:cubicBezTo>
                  <a:pt x="26" y="31"/>
                  <a:pt x="26" y="31"/>
                  <a:pt x="26" y="31"/>
                </a:cubicBezTo>
                <a:cubicBezTo>
                  <a:pt x="26" y="31"/>
                  <a:pt x="26" y="31"/>
                  <a:pt x="26" y="31"/>
                </a:cubicBezTo>
                <a:cubicBezTo>
                  <a:pt x="26" y="31"/>
                  <a:pt x="26" y="31"/>
                  <a:pt x="26" y="31"/>
                </a:cubicBezTo>
                <a:cubicBezTo>
                  <a:pt x="26" y="31"/>
                  <a:pt x="26" y="31"/>
                  <a:pt x="26" y="31"/>
                </a:cubicBezTo>
                <a:cubicBezTo>
                  <a:pt x="26" y="31"/>
                  <a:pt x="26" y="31"/>
                  <a:pt x="26" y="31"/>
                </a:cubicBezTo>
                <a:cubicBezTo>
                  <a:pt x="26" y="31"/>
                  <a:pt x="26" y="31"/>
                  <a:pt x="26" y="31"/>
                </a:cubicBezTo>
                <a:cubicBezTo>
                  <a:pt x="26" y="31"/>
                  <a:pt x="26" y="31"/>
                  <a:pt x="26" y="31"/>
                </a:cubicBezTo>
                <a:cubicBezTo>
                  <a:pt x="25" y="31"/>
                  <a:pt x="25" y="30"/>
                  <a:pt x="24" y="30"/>
                </a:cubicBezTo>
                <a:cubicBezTo>
                  <a:pt x="24" y="30"/>
                  <a:pt x="24" y="30"/>
                  <a:pt x="24" y="30"/>
                </a:cubicBezTo>
                <a:cubicBezTo>
                  <a:pt x="24" y="30"/>
                  <a:pt x="24" y="30"/>
                  <a:pt x="24" y="30"/>
                </a:cubicBezTo>
                <a:cubicBezTo>
                  <a:pt x="24" y="30"/>
                  <a:pt x="24" y="30"/>
                  <a:pt x="24" y="30"/>
                </a:cubicBezTo>
                <a:cubicBezTo>
                  <a:pt x="24" y="30"/>
                  <a:pt x="24" y="30"/>
                  <a:pt x="23" y="30"/>
                </a:cubicBezTo>
                <a:cubicBezTo>
                  <a:pt x="22" y="29"/>
                  <a:pt x="21" y="28"/>
                  <a:pt x="20" y="28"/>
                </a:cubicBezTo>
                <a:cubicBezTo>
                  <a:pt x="18" y="27"/>
                  <a:pt x="16" y="26"/>
                  <a:pt x="14" y="25"/>
                </a:cubicBezTo>
                <a:cubicBezTo>
                  <a:pt x="11" y="24"/>
                  <a:pt x="8" y="23"/>
                  <a:pt x="6" y="23"/>
                </a:cubicBezTo>
                <a:cubicBezTo>
                  <a:pt x="5" y="22"/>
                  <a:pt x="4" y="22"/>
                  <a:pt x="3" y="22"/>
                </a:cubicBezTo>
                <a:cubicBezTo>
                  <a:pt x="2" y="22"/>
                  <a:pt x="2" y="22"/>
                  <a:pt x="2" y="22"/>
                </a:cubicBezTo>
                <a:cubicBezTo>
                  <a:pt x="1" y="22"/>
                  <a:pt x="1"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3"/>
                  <a:pt x="0" y="23"/>
                </a:cubicBezTo>
                <a:cubicBezTo>
                  <a:pt x="0" y="23"/>
                  <a:pt x="0" y="23"/>
                  <a:pt x="0" y="23"/>
                </a:cubicBezTo>
                <a:cubicBezTo>
                  <a:pt x="0" y="23"/>
                  <a:pt x="0" y="23"/>
                  <a:pt x="0" y="23"/>
                </a:cubicBezTo>
                <a:cubicBezTo>
                  <a:pt x="0" y="23"/>
                  <a:pt x="0" y="23"/>
                  <a:pt x="0" y="23"/>
                </a:cubicBezTo>
                <a:close/>
              </a:path>
            </a:pathLst>
          </a:custGeom>
          <a:solidFill>
            <a:srgbClr val="0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汉仪润圆-75W" panose="00020600040101010101" pitchFamily="18" charset="-122"/>
              <a:ea typeface="汉仪润圆-75W" panose="00020600040101010101" pitchFamily="18" charset="-122"/>
            </a:endParaRPr>
          </a:p>
        </p:txBody>
      </p:sp>
      <p:sp>
        <p:nvSpPr>
          <p:cNvPr id="38" name="Freeform 13"/>
          <p:cNvSpPr>
            <a:spLocks/>
          </p:cNvSpPr>
          <p:nvPr/>
        </p:nvSpPr>
        <p:spPr bwMode="auto">
          <a:xfrm>
            <a:off x="8992443" y="3392488"/>
            <a:ext cx="288925" cy="282575"/>
          </a:xfrm>
          <a:custGeom>
            <a:avLst/>
            <a:gdLst>
              <a:gd name="T0" fmla="*/ 0 w 77"/>
              <a:gd name="T1" fmla="*/ 9 h 75"/>
              <a:gd name="T2" fmla="*/ 4 w 77"/>
              <a:gd name="T3" fmla="*/ 24 h 75"/>
              <a:gd name="T4" fmla="*/ 13 w 77"/>
              <a:gd name="T5" fmla="*/ 35 h 75"/>
              <a:gd name="T6" fmla="*/ 17 w 77"/>
              <a:gd name="T7" fmla="*/ 45 h 75"/>
              <a:gd name="T8" fmla="*/ 17 w 77"/>
              <a:gd name="T9" fmla="*/ 45 h 75"/>
              <a:gd name="T10" fmla="*/ 27 w 77"/>
              <a:gd name="T11" fmla="*/ 58 h 75"/>
              <a:gd name="T12" fmla="*/ 28 w 77"/>
              <a:gd name="T13" fmla="*/ 59 h 75"/>
              <a:gd name="T14" fmla="*/ 29 w 77"/>
              <a:gd name="T15" fmla="*/ 60 h 75"/>
              <a:gd name="T16" fmla="*/ 30 w 77"/>
              <a:gd name="T17" fmla="*/ 61 h 75"/>
              <a:gd name="T18" fmla="*/ 34 w 77"/>
              <a:gd name="T19" fmla="*/ 64 h 75"/>
              <a:gd name="T20" fmla="*/ 36 w 77"/>
              <a:gd name="T21" fmla="*/ 65 h 75"/>
              <a:gd name="T22" fmla="*/ 36 w 77"/>
              <a:gd name="T23" fmla="*/ 68 h 75"/>
              <a:gd name="T24" fmla="*/ 36 w 77"/>
              <a:gd name="T25" fmla="*/ 68 h 75"/>
              <a:gd name="T26" fmla="*/ 37 w 77"/>
              <a:gd name="T27" fmla="*/ 69 h 75"/>
              <a:gd name="T28" fmla="*/ 37 w 77"/>
              <a:gd name="T29" fmla="*/ 69 h 75"/>
              <a:gd name="T30" fmla="*/ 37 w 77"/>
              <a:gd name="T31" fmla="*/ 69 h 75"/>
              <a:gd name="T32" fmla="*/ 38 w 77"/>
              <a:gd name="T33" fmla="*/ 69 h 75"/>
              <a:gd name="T34" fmla="*/ 38 w 77"/>
              <a:gd name="T35" fmla="*/ 68 h 75"/>
              <a:gd name="T36" fmla="*/ 39 w 77"/>
              <a:gd name="T37" fmla="*/ 66 h 75"/>
              <a:gd name="T38" fmla="*/ 39 w 77"/>
              <a:gd name="T39" fmla="*/ 70 h 75"/>
              <a:gd name="T40" fmla="*/ 44 w 77"/>
              <a:gd name="T41" fmla="*/ 72 h 75"/>
              <a:gd name="T42" fmla="*/ 48 w 77"/>
              <a:gd name="T43" fmla="*/ 73 h 75"/>
              <a:gd name="T44" fmla="*/ 49 w 77"/>
              <a:gd name="T45" fmla="*/ 72 h 75"/>
              <a:gd name="T46" fmla="*/ 52 w 77"/>
              <a:gd name="T47" fmla="*/ 70 h 75"/>
              <a:gd name="T48" fmla="*/ 53 w 77"/>
              <a:gd name="T49" fmla="*/ 68 h 75"/>
              <a:gd name="T50" fmla="*/ 53 w 77"/>
              <a:gd name="T51" fmla="*/ 66 h 75"/>
              <a:gd name="T52" fmla="*/ 53 w 77"/>
              <a:gd name="T53" fmla="*/ 66 h 75"/>
              <a:gd name="T54" fmla="*/ 54 w 77"/>
              <a:gd name="T55" fmla="*/ 66 h 75"/>
              <a:gd name="T56" fmla="*/ 55 w 77"/>
              <a:gd name="T57" fmla="*/ 67 h 75"/>
              <a:gd name="T58" fmla="*/ 55 w 77"/>
              <a:gd name="T59" fmla="*/ 66 h 75"/>
              <a:gd name="T60" fmla="*/ 56 w 77"/>
              <a:gd name="T61" fmla="*/ 66 h 75"/>
              <a:gd name="T62" fmla="*/ 57 w 77"/>
              <a:gd name="T63" fmla="*/ 66 h 75"/>
              <a:gd name="T64" fmla="*/ 57 w 77"/>
              <a:gd name="T65" fmla="*/ 65 h 75"/>
              <a:gd name="T66" fmla="*/ 57 w 77"/>
              <a:gd name="T67" fmla="*/ 65 h 75"/>
              <a:gd name="T68" fmla="*/ 56 w 77"/>
              <a:gd name="T69" fmla="*/ 65 h 75"/>
              <a:gd name="T70" fmla="*/ 57 w 77"/>
              <a:gd name="T71" fmla="*/ 64 h 75"/>
              <a:gd name="T72" fmla="*/ 55 w 77"/>
              <a:gd name="T73" fmla="*/ 63 h 75"/>
              <a:gd name="T74" fmla="*/ 56 w 77"/>
              <a:gd name="T75" fmla="*/ 61 h 75"/>
              <a:gd name="T76" fmla="*/ 65 w 77"/>
              <a:gd name="T77" fmla="*/ 46 h 75"/>
              <a:gd name="T78" fmla="*/ 70 w 77"/>
              <a:gd name="T79" fmla="*/ 40 h 75"/>
              <a:gd name="T80" fmla="*/ 70 w 77"/>
              <a:gd name="T81" fmla="*/ 38 h 75"/>
              <a:gd name="T82" fmla="*/ 71 w 77"/>
              <a:gd name="T83" fmla="*/ 31 h 75"/>
              <a:gd name="T84" fmla="*/ 71 w 77"/>
              <a:gd name="T85" fmla="*/ 28 h 75"/>
              <a:gd name="T86" fmla="*/ 76 w 77"/>
              <a:gd name="T87" fmla="*/ 17 h 75"/>
              <a:gd name="T88" fmla="*/ 77 w 77"/>
              <a:gd name="T89" fmla="*/ 16 h 75"/>
              <a:gd name="T90" fmla="*/ 75 w 77"/>
              <a:gd name="T91" fmla="*/ 1 h 75"/>
              <a:gd name="T92" fmla="*/ 75 w 77"/>
              <a:gd name="T93" fmla="*/ 0 h 75"/>
              <a:gd name="T94" fmla="*/ 61 w 77"/>
              <a:gd name="T95" fmla="*/ 12 h 75"/>
              <a:gd name="T96" fmla="*/ 53 w 77"/>
              <a:gd name="T97" fmla="*/ 23 h 75"/>
              <a:gd name="T98" fmla="*/ 52 w 77"/>
              <a:gd name="T99" fmla="*/ 23 h 75"/>
              <a:gd name="T100" fmla="*/ 47 w 77"/>
              <a:gd name="T101" fmla="*/ 41 h 75"/>
              <a:gd name="T102" fmla="*/ 46 w 77"/>
              <a:gd name="T103" fmla="*/ 47 h 75"/>
              <a:gd name="T104" fmla="*/ 45 w 77"/>
              <a:gd name="T105" fmla="*/ 47 h 75"/>
              <a:gd name="T106" fmla="*/ 45 w 77"/>
              <a:gd name="T107" fmla="*/ 46 h 75"/>
              <a:gd name="T108" fmla="*/ 44 w 77"/>
              <a:gd name="T109" fmla="*/ 44 h 75"/>
              <a:gd name="T110" fmla="*/ 37 w 77"/>
              <a:gd name="T111" fmla="*/ 48 h 75"/>
              <a:gd name="T112" fmla="*/ 36 w 77"/>
              <a:gd name="T113" fmla="*/ 48 h 75"/>
              <a:gd name="T114" fmla="*/ 35 w 77"/>
              <a:gd name="T115" fmla="*/ 48 h 75"/>
              <a:gd name="T116" fmla="*/ 33 w 77"/>
              <a:gd name="T117" fmla="*/ 43 h 75"/>
              <a:gd name="T118" fmla="*/ 21 w 77"/>
              <a:gd name="T119" fmla="*/ 26 h 75"/>
              <a:gd name="T120" fmla="*/ 0 w 77"/>
              <a:gd name="T121" fmla="*/ 9 h 75"/>
              <a:gd name="T122" fmla="*/ 0 w 77"/>
              <a:gd name="T123" fmla="*/ 9 h 75"/>
              <a:gd name="T124" fmla="*/ 0 w 77"/>
              <a:gd name="T125"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75">
                <a:moveTo>
                  <a:pt x="0" y="9"/>
                </a:moveTo>
                <a:cubicBezTo>
                  <a:pt x="0" y="9"/>
                  <a:pt x="0" y="9"/>
                  <a:pt x="0" y="9"/>
                </a:cubicBezTo>
                <a:cubicBezTo>
                  <a:pt x="0" y="9"/>
                  <a:pt x="0" y="9"/>
                  <a:pt x="0" y="9"/>
                </a:cubicBezTo>
                <a:cubicBezTo>
                  <a:pt x="0" y="9"/>
                  <a:pt x="0" y="9"/>
                  <a:pt x="0" y="9"/>
                </a:cubicBezTo>
                <a:cubicBezTo>
                  <a:pt x="0" y="9"/>
                  <a:pt x="0" y="9"/>
                  <a:pt x="0" y="9"/>
                </a:cubicBezTo>
                <a:cubicBezTo>
                  <a:pt x="0" y="10"/>
                  <a:pt x="0" y="10"/>
                  <a:pt x="1" y="10"/>
                </a:cubicBezTo>
                <a:cubicBezTo>
                  <a:pt x="2" y="12"/>
                  <a:pt x="2" y="14"/>
                  <a:pt x="3" y="15"/>
                </a:cubicBezTo>
                <a:cubicBezTo>
                  <a:pt x="4" y="18"/>
                  <a:pt x="5" y="21"/>
                  <a:pt x="4" y="24"/>
                </a:cubicBezTo>
                <a:cubicBezTo>
                  <a:pt x="4" y="24"/>
                  <a:pt x="4" y="24"/>
                  <a:pt x="5" y="24"/>
                </a:cubicBezTo>
                <a:cubicBezTo>
                  <a:pt x="7" y="25"/>
                  <a:pt x="9" y="28"/>
                  <a:pt x="10" y="30"/>
                </a:cubicBezTo>
                <a:cubicBezTo>
                  <a:pt x="10" y="31"/>
                  <a:pt x="11" y="33"/>
                  <a:pt x="12" y="34"/>
                </a:cubicBezTo>
                <a:cubicBezTo>
                  <a:pt x="12" y="35"/>
                  <a:pt x="13" y="35"/>
                  <a:pt x="13" y="35"/>
                </a:cubicBezTo>
                <a:cubicBezTo>
                  <a:pt x="13" y="35"/>
                  <a:pt x="13" y="36"/>
                  <a:pt x="13" y="36"/>
                </a:cubicBezTo>
                <a:cubicBezTo>
                  <a:pt x="13" y="36"/>
                  <a:pt x="13" y="36"/>
                  <a:pt x="14" y="37"/>
                </a:cubicBezTo>
                <a:cubicBezTo>
                  <a:pt x="14" y="37"/>
                  <a:pt x="14" y="37"/>
                  <a:pt x="14" y="37"/>
                </a:cubicBezTo>
                <a:cubicBezTo>
                  <a:pt x="15" y="39"/>
                  <a:pt x="16" y="42"/>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8" y="47"/>
                  <a:pt x="20" y="48"/>
                  <a:pt x="21" y="50"/>
                </a:cubicBezTo>
                <a:cubicBezTo>
                  <a:pt x="23" y="53"/>
                  <a:pt x="25" y="55"/>
                  <a:pt x="26" y="57"/>
                </a:cubicBezTo>
                <a:cubicBezTo>
                  <a:pt x="26" y="58"/>
                  <a:pt x="26" y="58"/>
                  <a:pt x="26" y="58"/>
                </a:cubicBezTo>
                <a:cubicBezTo>
                  <a:pt x="26" y="58"/>
                  <a:pt x="27" y="58"/>
                  <a:pt x="27" y="58"/>
                </a:cubicBezTo>
                <a:cubicBezTo>
                  <a:pt x="27" y="58"/>
                  <a:pt x="27" y="58"/>
                  <a:pt x="27" y="59"/>
                </a:cubicBezTo>
                <a:cubicBezTo>
                  <a:pt x="27" y="59"/>
                  <a:pt x="27" y="59"/>
                  <a:pt x="27" y="59"/>
                </a:cubicBezTo>
                <a:cubicBezTo>
                  <a:pt x="27" y="59"/>
                  <a:pt x="27" y="59"/>
                  <a:pt x="27" y="59"/>
                </a:cubicBezTo>
                <a:cubicBezTo>
                  <a:pt x="27" y="59"/>
                  <a:pt x="27" y="59"/>
                  <a:pt x="28" y="59"/>
                </a:cubicBezTo>
                <a:cubicBezTo>
                  <a:pt x="28" y="59"/>
                  <a:pt x="28" y="59"/>
                  <a:pt x="28" y="60"/>
                </a:cubicBezTo>
                <a:cubicBezTo>
                  <a:pt x="28" y="60"/>
                  <a:pt x="28" y="60"/>
                  <a:pt x="28" y="60"/>
                </a:cubicBezTo>
                <a:cubicBezTo>
                  <a:pt x="28" y="60"/>
                  <a:pt x="28" y="60"/>
                  <a:pt x="28" y="60"/>
                </a:cubicBezTo>
                <a:cubicBezTo>
                  <a:pt x="29" y="60"/>
                  <a:pt x="29" y="60"/>
                  <a:pt x="29" y="60"/>
                </a:cubicBezTo>
                <a:cubicBezTo>
                  <a:pt x="29" y="60"/>
                  <a:pt x="29" y="61"/>
                  <a:pt x="29" y="61"/>
                </a:cubicBezTo>
                <a:cubicBezTo>
                  <a:pt x="29" y="61"/>
                  <a:pt x="29" y="61"/>
                  <a:pt x="29" y="61"/>
                </a:cubicBezTo>
                <a:cubicBezTo>
                  <a:pt x="29" y="61"/>
                  <a:pt x="29" y="61"/>
                  <a:pt x="29" y="61"/>
                </a:cubicBezTo>
                <a:cubicBezTo>
                  <a:pt x="30" y="61"/>
                  <a:pt x="30" y="61"/>
                  <a:pt x="30" y="61"/>
                </a:cubicBezTo>
                <a:cubicBezTo>
                  <a:pt x="31" y="62"/>
                  <a:pt x="31" y="62"/>
                  <a:pt x="32" y="62"/>
                </a:cubicBezTo>
                <a:cubicBezTo>
                  <a:pt x="32" y="62"/>
                  <a:pt x="32" y="62"/>
                  <a:pt x="33" y="63"/>
                </a:cubicBezTo>
                <a:cubicBezTo>
                  <a:pt x="33" y="63"/>
                  <a:pt x="33" y="63"/>
                  <a:pt x="33" y="63"/>
                </a:cubicBezTo>
                <a:cubicBezTo>
                  <a:pt x="34" y="63"/>
                  <a:pt x="34" y="63"/>
                  <a:pt x="34" y="64"/>
                </a:cubicBezTo>
                <a:cubicBezTo>
                  <a:pt x="34" y="64"/>
                  <a:pt x="35" y="64"/>
                  <a:pt x="35" y="64"/>
                </a:cubicBezTo>
                <a:cubicBezTo>
                  <a:pt x="35" y="64"/>
                  <a:pt x="36" y="64"/>
                  <a:pt x="36" y="65"/>
                </a:cubicBezTo>
                <a:cubicBezTo>
                  <a:pt x="36" y="65"/>
                  <a:pt x="36" y="65"/>
                  <a:pt x="36" y="65"/>
                </a:cubicBezTo>
                <a:cubicBezTo>
                  <a:pt x="36" y="65"/>
                  <a:pt x="36" y="65"/>
                  <a:pt x="36" y="65"/>
                </a:cubicBezTo>
                <a:cubicBezTo>
                  <a:pt x="36" y="66"/>
                  <a:pt x="36" y="66"/>
                  <a:pt x="35" y="66"/>
                </a:cubicBezTo>
                <a:cubicBezTo>
                  <a:pt x="35" y="66"/>
                  <a:pt x="35" y="66"/>
                  <a:pt x="35" y="67"/>
                </a:cubicBezTo>
                <a:cubicBezTo>
                  <a:pt x="35" y="67"/>
                  <a:pt x="35" y="68"/>
                  <a:pt x="35" y="68"/>
                </a:cubicBezTo>
                <a:cubicBezTo>
                  <a:pt x="35" y="68"/>
                  <a:pt x="36" y="68"/>
                  <a:pt x="36" y="68"/>
                </a:cubicBezTo>
                <a:cubicBezTo>
                  <a:pt x="36" y="68"/>
                  <a:pt x="36" y="68"/>
                  <a:pt x="36" y="68"/>
                </a:cubicBezTo>
                <a:cubicBezTo>
                  <a:pt x="36" y="68"/>
                  <a:pt x="36" y="68"/>
                  <a:pt x="36" y="68"/>
                </a:cubicBezTo>
                <a:cubicBezTo>
                  <a:pt x="36" y="68"/>
                  <a:pt x="36" y="68"/>
                  <a:pt x="36" y="68"/>
                </a:cubicBezTo>
                <a:cubicBezTo>
                  <a:pt x="36" y="68"/>
                  <a:pt x="36" y="68"/>
                  <a:pt x="36" y="68"/>
                </a:cubicBezTo>
                <a:cubicBezTo>
                  <a:pt x="36" y="68"/>
                  <a:pt x="36" y="68"/>
                  <a:pt x="36" y="68"/>
                </a:cubicBezTo>
                <a:cubicBezTo>
                  <a:pt x="36" y="69"/>
                  <a:pt x="36" y="69"/>
                  <a:pt x="36" y="69"/>
                </a:cubicBezTo>
                <a:cubicBezTo>
                  <a:pt x="36" y="70"/>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8" y="69"/>
                </a:cubicBezTo>
                <a:cubicBezTo>
                  <a:pt x="38" y="69"/>
                  <a:pt x="38" y="69"/>
                  <a:pt x="38" y="69"/>
                </a:cubicBezTo>
                <a:cubicBezTo>
                  <a:pt x="38" y="69"/>
                  <a:pt x="38" y="69"/>
                  <a:pt x="38" y="69"/>
                </a:cubicBezTo>
                <a:cubicBezTo>
                  <a:pt x="38" y="69"/>
                  <a:pt x="38" y="68"/>
                  <a:pt x="38" y="68"/>
                </a:cubicBezTo>
                <a:cubicBezTo>
                  <a:pt x="38" y="68"/>
                  <a:pt x="38" y="68"/>
                  <a:pt x="38" y="68"/>
                </a:cubicBezTo>
                <a:cubicBezTo>
                  <a:pt x="38" y="68"/>
                  <a:pt x="38" y="68"/>
                  <a:pt x="38" y="68"/>
                </a:cubicBezTo>
                <a:cubicBezTo>
                  <a:pt x="38" y="68"/>
                  <a:pt x="38" y="67"/>
                  <a:pt x="38" y="66"/>
                </a:cubicBezTo>
                <a:cubicBezTo>
                  <a:pt x="38" y="66"/>
                  <a:pt x="38" y="66"/>
                  <a:pt x="38" y="66"/>
                </a:cubicBezTo>
                <a:cubicBezTo>
                  <a:pt x="38" y="66"/>
                  <a:pt x="39" y="66"/>
                  <a:pt x="39" y="66"/>
                </a:cubicBezTo>
                <a:cubicBezTo>
                  <a:pt x="39" y="66"/>
                  <a:pt x="39" y="66"/>
                  <a:pt x="39" y="66"/>
                </a:cubicBezTo>
                <a:cubicBezTo>
                  <a:pt x="39" y="67"/>
                  <a:pt x="39" y="68"/>
                  <a:pt x="39" y="69"/>
                </a:cubicBezTo>
                <a:cubicBezTo>
                  <a:pt x="39" y="69"/>
                  <a:pt x="39" y="69"/>
                  <a:pt x="39" y="69"/>
                </a:cubicBezTo>
                <a:cubicBezTo>
                  <a:pt x="39" y="69"/>
                  <a:pt x="39" y="70"/>
                  <a:pt x="39" y="70"/>
                </a:cubicBezTo>
                <a:cubicBezTo>
                  <a:pt x="39" y="70"/>
                  <a:pt x="39" y="70"/>
                  <a:pt x="39" y="70"/>
                </a:cubicBezTo>
                <a:cubicBezTo>
                  <a:pt x="39" y="70"/>
                  <a:pt x="39" y="70"/>
                  <a:pt x="39" y="70"/>
                </a:cubicBezTo>
                <a:cubicBezTo>
                  <a:pt x="39" y="70"/>
                  <a:pt x="39" y="70"/>
                  <a:pt x="39" y="70"/>
                </a:cubicBezTo>
                <a:cubicBezTo>
                  <a:pt x="40" y="71"/>
                  <a:pt x="40" y="71"/>
                  <a:pt x="40" y="71"/>
                </a:cubicBezTo>
                <a:cubicBezTo>
                  <a:pt x="41" y="71"/>
                  <a:pt x="42" y="72"/>
                  <a:pt x="44" y="72"/>
                </a:cubicBezTo>
                <a:cubicBezTo>
                  <a:pt x="44" y="73"/>
                  <a:pt x="47" y="74"/>
                  <a:pt x="47" y="74"/>
                </a:cubicBezTo>
                <a:cubicBezTo>
                  <a:pt x="47" y="74"/>
                  <a:pt x="48" y="75"/>
                  <a:pt x="48" y="74"/>
                </a:cubicBezTo>
                <a:cubicBezTo>
                  <a:pt x="48" y="74"/>
                  <a:pt x="48" y="74"/>
                  <a:pt x="48" y="74"/>
                </a:cubicBezTo>
                <a:cubicBezTo>
                  <a:pt x="48" y="74"/>
                  <a:pt x="48" y="74"/>
                  <a:pt x="48" y="73"/>
                </a:cubicBezTo>
                <a:cubicBezTo>
                  <a:pt x="48" y="73"/>
                  <a:pt x="48" y="73"/>
                  <a:pt x="48" y="73"/>
                </a:cubicBezTo>
                <a:cubicBezTo>
                  <a:pt x="49" y="73"/>
                  <a:pt x="49" y="73"/>
                  <a:pt x="49" y="73"/>
                </a:cubicBezTo>
                <a:cubicBezTo>
                  <a:pt x="49" y="73"/>
                  <a:pt x="49" y="73"/>
                  <a:pt x="49" y="73"/>
                </a:cubicBezTo>
                <a:cubicBezTo>
                  <a:pt x="49" y="73"/>
                  <a:pt x="49" y="72"/>
                  <a:pt x="49" y="72"/>
                </a:cubicBezTo>
                <a:cubicBezTo>
                  <a:pt x="49" y="72"/>
                  <a:pt x="49" y="72"/>
                  <a:pt x="49" y="72"/>
                </a:cubicBezTo>
                <a:cubicBezTo>
                  <a:pt x="49" y="72"/>
                  <a:pt x="50" y="72"/>
                  <a:pt x="50" y="72"/>
                </a:cubicBezTo>
                <a:cubicBezTo>
                  <a:pt x="50" y="72"/>
                  <a:pt x="50" y="72"/>
                  <a:pt x="50" y="72"/>
                </a:cubicBezTo>
                <a:cubicBezTo>
                  <a:pt x="51" y="71"/>
                  <a:pt x="51" y="71"/>
                  <a:pt x="52" y="70"/>
                </a:cubicBezTo>
                <a:cubicBezTo>
                  <a:pt x="52" y="70"/>
                  <a:pt x="52" y="70"/>
                  <a:pt x="52" y="70"/>
                </a:cubicBezTo>
                <a:cubicBezTo>
                  <a:pt x="52" y="70"/>
                  <a:pt x="52" y="70"/>
                  <a:pt x="52" y="70"/>
                </a:cubicBezTo>
                <a:cubicBezTo>
                  <a:pt x="52" y="70"/>
                  <a:pt x="52" y="70"/>
                  <a:pt x="52" y="70"/>
                </a:cubicBezTo>
                <a:cubicBezTo>
                  <a:pt x="53" y="69"/>
                  <a:pt x="53" y="69"/>
                  <a:pt x="53" y="68"/>
                </a:cubicBezTo>
                <a:cubicBezTo>
                  <a:pt x="53" y="68"/>
                  <a:pt x="53" y="67"/>
                  <a:pt x="53" y="67"/>
                </a:cubicBezTo>
                <a:cubicBezTo>
                  <a:pt x="53" y="67"/>
                  <a:pt x="53" y="67"/>
                  <a:pt x="53" y="66"/>
                </a:cubicBezTo>
                <a:cubicBezTo>
                  <a:pt x="53" y="66"/>
                  <a:pt x="53" y="66"/>
                  <a:pt x="53" y="66"/>
                </a:cubicBezTo>
                <a:cubicBezTo>
                  <a:pt x="53" y="66"/>
                  <a:pt x="53" y="66"/>
                  <a:pt x="53" y="66"/>
                </a:cubicBezTo>
                <a:cubicBezTo>
                  <a:pt x="53" y="66"/>
                  <a:pt x="53" y="66"/>
                  <a:pt x="53" y="66"/>
                </a:cubicBezTo>
                <a:cubicBezTo>
                  <a:pt x="53" y="66"/>
                  <a:pt x="53" y="66"/>
                  <a:pt x="53" y="66"/>
                </a:cubicBezTo>
                <a:cubicBezTo>
                  <a:pt x="53" y="66"/>
                  <a:pt x="53" y="66"/>
                  <a:pt x="53" y="66"/>
                </a:cubicBezTo>
                <a:cubicBezTo>
                  <a:pt x="53" y="66"/>
                  <a:pt x="53" y="66"/>
                  <a:pt x="53" y="66"/>
                </a:cubicBezTo>
                <a:cubicBezTo>
                  <a:pt x="53" y="66"/>
                  <a:pt x="53" y="66"/>
                  <a:pt x="53" y="66"/>
                </a:cubicBezTo>
                <a:cubicBezTo>
                  <a:pt x="53" y="66"/>
                  <a:pt x="53" y="66"/>
                  <a:pt x="53" y="65"/>
                </a:cubicBezTo>
                <a:cubicBezTo>
                  <a:pt x="53" y="66"/>
                  <a:pt x="53" y="66"/>
                  <a:pt x="54" y="66"/>
                </a:cubicBezTo>
                <a:cubicBezTo>
                  <a:pt x="54" y="66"/>
                  <a:pt x="54" y="66"/>
                  <a:pt x="54" y="66"/>
                </a:cubicBezTo>
                <a:cubicBezTo>
                  <a:pt x="54" y="67"/>
                  <a:pt x="54" y="67"/>
                  <a:pt x="54" y="67"/>
                </a:cubicBezTo>
                <a:cubicBezTo>
                  <a:pt x="54" y="67"/>
                  <a:pt x="54" y="67"/>
                  <a:pt x="54" y="67"/>
                </a:cubicBezTo>
                <a:cubicBezTo>
                  <a:pt x="54" y="67"/>
                  <a:pt x="54" y="67"/>
                  <a:pt x="54" y="67"/>
                </a:cubicBezTo>
                <a:cubicBezTo>
                  <a:pt x="55" y="67"/>
                  <a:pt x="55" y="67"/>
                  <a:pt x="55" y="67"/>
                </a:cubicBezTo>
                <a:cubicBezTo>
                  <a:pt x="55" y="67"/>
                  <a:pt x="55" y="67"/>
                  <a:pt x="55" y="67"/>
                </a:cubicBezTo>
                <a:cubicBezTo>
                  <a:pt x="55" y="67"/>
                  <a:pt x="55" y="67"/>
                  <a:pt x="55" y="67"/>
                </a:cubicBezTo>
                <a:cubicBezTo>
                  <a:pt x="55" y="67"/>
                  <a:pt x="55" y="66"/>
                  <a:pt x="55" y="66"/>
                </a:cubicBezTo>
                <a:cubicBezTo>
                  <a:pt x="55" y="66"/>
                  <a:pt x="55" y="66"/>
                  <a:pt x="55" y="66"/>
                </a:cubicBezTo>
                <a:cubicBezTo>
                  <a:pt x="55" y="66"/>
                  <a:pt x="55" y="67"/>
                  <a:pt x="56" y="67"/>
                </a:cubicBezTo>
                <a:cubicBezTo>
                  <a:pt x="56" y="67"/>
                  <a:pt x="56" y="66"/>
                  <a:pt x="56" y="66"/>
                </a:cubicBezTo>
                <a:cubicBezTo>
                  <a:pt x="56" y="66"/>
                  <a:pt x="56" y="66"/>
                  <a:pt x="56" y="66"/>
                </a:cubicBezTo>
                <a:cubicBezTo>
                  <a:pt x="56" y="66"/>
                  <a:pt x="56" y="66"/>
                  <a:pt x="56" y="66"/>
                </a:cubicBezTo>
                <a:cubicBezTo>
                  <a:pt x="57" y="66"/>
                  <a:pt x="57" y="66"/>
                  <a:pt x="57" y="66"/>
                </a:cubicBezTo>
                <a:cubicBezTo>
                  <a:pt x="57" y="66"/>
                  <a:pt x="57" y="66"/>
                  <a:pt x="57" y="66"/>
                </a:cubicBezTo>
                <a:cubicBezTo>
                  <a:pt x="57" y="66"/>
                  <a:pt x="57" y="66"/>
                  <a:pt x="57" y="66"/>
                </a:cubicBezTo>
                <a:cubicBezTo>
                  <a:pt x="57" y="66"/>
                  <a:pt x="57" y="66"/>
                  <a:pt x="57" y="66"/>
                </a:cubicBezTo>
                <a:cubicBezTo>
                  <a:pt x="57" y="66"/>
                  <a:pt x="57" y="66"/>
                  <a:pt x="57" y="66"/>
                </a:cubicBezTo>
                <a:cubicBezTo>
                  <a:pt x="57" y="66"/>
                  <a:pt x="57" y="66"/>
                  <a:pt x="57" y="66"/>
                </a:cubicBezTo>
                <a:cubicBezTo>
                  <a:pt x="57" y="66"/>
                  <a:pt x="57" y="66"/>
                  <a:pt x="57" y="66"/>
                </a:cubicBezTo>
                <a:cubicBezTo>
                  <a:pt x="57" y="66"/>
                  <a:pt x="57" y="66"/>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6" y="65"/>
                </a:cubicBezTo>
                <a:cubicBezTo>
                  <a:pt x="56" y="65"/>
                  <a:pt x="56" y="65"/>
                  <a:pt x="56" y="64"/>
                </a:cubicBezTo>
                <a:cubicBezTo>
                  <a:pt x="56" y="65"/>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6" y="64"/>
                  <a:pt x="56" y="63"/>
                  <a:pt x="55" y="63"/>
                </a:cubicBezTo>
                <a:cubicBezTo>
                  <a:pt x="55" y="63"/>
                  <a:pt x="55" y="63"/>
                  <a:pt x="55" y="63"/>
                </a:cubicBezTo>
                <a:cubicBezTo>
                  <a:pt x="55" y="63"/>
                  <a:pt x="55" y="63"/>
                  <a:pt x="55" y="63"/>
                </a:cubicBezTo>
                <a:cubicBezTo>
                  <a:pt x="55" y="63"/>
                  <a:pt x="55" y="63"/>
                  <a:pt x="55" y="63"/>
                </a:cubicBezTo>
                <a:cubicBezTo>
                  <a:pt x="55" y="62"/>
                  <a:pt x="56" y="62"/>
                  <a:pt x="56" y="61"/>
                </a:cubicBezTo>
                <a:cubicBezTo>
                  <a:pt x="56" y="60"/>
                  <a:pt x="57" y="59"/>
                  <a:pt x="57" y="58"/>
                </a:cubicBezTo>
                <a:cubicBezTo>
                  <a:pt x="59" y="56"/>
                  <a:pt x="60" y="53"/>
                  <a:pt x="62" y="50"/>
                </a:cubicBezTo>
                <a:cubicBezTo>
                  <a:pt x="62" y="49"/>
                  <a:pt x="63" y="48"/>
                  <a:pt x="64" y="47"/>
                </a:cubicBezTo>
                <a:cubicBezTo>
                  <a:pt x="64" y="47"/>
                  <a:pt x="65" y="46"/>
                  <a:pt x="65" y="46"/>
                </a:cubicBezTo>
                <a:cubicBezTo>
                  <a:pt x="65" y="45"/>
                  <a:pt x="66" y="44"/>
                  <a:pt x="66" y="44"/>
                </a:cubicBezTo>
                <a:cubicBezTo>
                  <a:pt x="67" y="43"/>
                  <a:pt x="68" y="42"/>
                  <a:pt x="68" y="41"/>
                </a:cubicBezTo>
                <a:cubicBezTo>
                  <a:pt x="69" y="41"/>
                  <a:pt x="70" y="41"/>
                  <a:pt x="70" y="40"/>
                </a:cubicBezTo>
                <a:cubicBezTo>
                  <a:pt x="70" y="40"/>
                  <a:pt x="70" y="40"/>
                  <a:pt x="70" y="40"/>
                </a:cubicBezTo>
                <a:cubicBezTo>
                  <a:pt x="70" y="40"/>
                  <a:pt x="70" y="40"/>
                  <a:pt x="70" y="40"/>
                </a:cubicBezTo>
                <a:cubicBezTo>
                  <a:pt x="70" y="40"/>
                  <a:pt x="70" y="40"/>
                  <a:pt x="70" y="40"/>
                </a:cubicBezTo>
                <a:cubicBezTo>
                  <a:pt x="70" y="40"/>
                  <a:pt x="70" y="40"/>
                  <a:pt x="70" y="40"/>
                </a:cubicBezTo>
                <a:cubicBezTo>
                  <a:pt x="70" y="39"/>
                  <a:pt x="70" y="39"/>
                  <a:pt x="70" y="38"/>
                </a:cubicBezTo>
                <a:cubicBezTo>
                  <a:pt x="70" y="38"/>
                  <a:pt x="70" y="38"/>
                  <a:pt x="70" y="38"/>
                </a:cubicBezTo>
                <a:cubicBezTo>
                  <a:pt x="70" y="36"/>
                  <a:pt x="70" y="35"/>
                  <a:pt x="70" y="33"/>
                </a:cubicBezTo>
                <a:cubicBezTo>
                  <a:pt x="70" y="33"/>
                  <a:pt x="70" y="33"/>
                  <a:pt x="70" y="33"/>
                </a:cubicBezTo>
                <a:cubicBezTo>
                  <a:pt x="70" y="32"/>
                  <a:pt x="71" y="32"/>
                  <a:pt x="71" y="31"/>
                </a:cubicBezTo>
                <a:cubicBezTo>
                  <a:pt x="71" y="31"/>
                  <a:pt x="71" y="31"/>
                  <a:pt x="71" y="31"/>
                </a:cubicBezTo>
                <a:cubicBezTo>
                  <a:pt x="71" y="30"/>
                  <a:pt x="71" y="30"/>
                  <a:pt x="71" y="30"/>
                </a:cubicBezTo>
                <a:cubicBezTo>
                  <a:pt x="71" y="29"/>
                  <a:pt x="71" y="29"/>
                  <a:pt x="71" y="29"/>
                </a:cubicBezTo>
                <a:cubicBezTo>
                  <a:pt x="71" y="28"/>
                  <a:pt x="71" y="28"/>
                  <a:pt x="71" y="28"/>
                </a:cubicBezTo>
                <a:cubicBezTo>
                  <a:pt x="71" y="27"/>
                  <a:pt x="71" y="27"/>
                  <a:pt x="72" y="26"/>
                </a:cubicBezTo>
                <a:cubicBezTo>
                  <a:pt x="72" y="24"/>
                  <a:pt x="73" y="22"/>
                  <a:pt x="74" y="20"/>
                </a:cubicBezTo>
                <a:cubicBezTo>
                  <a:pt x="75" y="19"/>
                  <a:pt x="75" y="18"/>
                  <a:pt x="76" y="17"/>
                </a:cubicBezTo>
                <a:cubicBezTo>
                  <a:pt x="76" y="17"/>
                  <a:pt x="76" y="17"/>
                  <a:pt x="76" y="17"/>
                </a:cubicBezTo>
                <a:cubicBezTo>
                  <a:pt x="76" y="17"/>
                  <a:pt x="77" y="16"/>
                  <a:pt x="77" y="16"/>
                </a:cubicBezTo>
                <a:cubicBezTo>
                  <a:pt x="77" y="16"/>
                  <a:pt x="77" y="16"/>
                  <a:pt x="77" y="16"/>
                </a:cubicBezTo>
                <a:cubicBezTo>
                  <a:pt x="77" y="16"/>
                  <a:pt x="77" y="16"/>
                  <a:pt x="77" y="16"/>
                </a:cubicBezTo>
                <a:cubicBezTo>
                  <a:pt x="77" y="16"/>
                  <a:pt x="77" y="16"/>
                  <a:pt x="77" y="16"/>
                </a:cubicBezTo>
                <a:cubicBezTo>
                  <a:pt x="76" y="14"/>
                  <a:pt x="76" y="11"/>
                  <a:pt x="76" y="9"/>
                </a:cubicBezTo>
                <a:cubicBezTo>
                  <a:pt x="76" y="9"/>
                  <a:pt x="76" y="8"/>
                  <a:pt x="76" y="8"/>
                </a:cubicBezTo>
                <a:cubicBezTo>
                  <a:pt x="76" y="8"/>
                  <a:pt x="76" y="8"/>
                  <a:pt x="76" y="8"/>
                </a:cubicBezTo>
                <a:cubicBezTo>
                  <a:pt x="76" y="6"/>
                  <a:pt x="76" y="3"/>
                  <a:pt x="75" y="1"/>
                </a:cubicBezTo>
                <a:cubicBezTo>
                  <a:pt x="75" y="1"/>
                  <a:pt x="75" y="1"/>
                  <a:pt x="75" y="1"/>
                </a:cubicBezTo>
                <a:cubicBezTo>
                  <a:pt x="75" y="1"/>
                  <a:pt x="75" y="1"/>
                  <a:pt x="75" y="0"/>
                </a:cubicBezTo>
                <a:cubicBezTo>
                  <a:pt x="75" y="0"/>
                  <a:pt x="75" y="0"/>
                  <a:pt x="75" y="0"/>
                </a:cubicBezTo>
                <a:cubicBezTo>
                  <a:pt x="75" y="0"/>
                  <a:pt x="75" y="0"/>
                  <a:pt x="75" y="0"/>
                </a:cubicBezTo>
                <a:cubicBezTo>
                  <a:pt x="75" y="0"/>
                  <a:pt x="75" y="0"/>
                  <a:pt x="75" y="0"/>
                </a:cubicBezTo>
                <a:cubicBezTo>
                  <a:pt x="75" y="0"/>
                  <a:pt x="75" y="0"/>
                  <a:pt x="75" y="0"/>
                </a:cubicBezTo>
                <a:cubicBezTo>
                  <a:pt x="72" y="1"/>
                  <a:pt x="70" y="3"/>
                  <a:pt x="69" y="4"/>
                </a:cubicBezTo>
                <a:cubicBezTo>
                  <a:pt x="66" y="6"/>
                  <a:pt x="64" y="9"/>
                  <a:pt x="61" y="12"/>
                </a:cubicBezTo>
                <a:cubicBezTo>
                  <a:pt x="60" y="13"/>
                  <a:pt x="57" y="15"/>
                  <a:pt x="56" y="18"/>
                </a:cubicBezTo>
                <a:cubicBezTo>
                  <a:pt x="56" y="19"/>
                  <a:pt x="55" y="20"/>
                  <a:pt x="54" y="21"/>
                </a:cubicBezTo>
                <a:cubicBezTo>
                  <a:pt x="53" y="22"/>
                  <a:pt x="53" y="22"/>
                  <a:pt x="53" y="23"/>
                </a:cubicBezTo>
                <a:cubicBezTo>
                  <a:pt x="53" y="23"/>
                  <a:pt x="53" y="23"/>
                  <a:pt x="53" y="23"/>
                </a:cubicBezTo>
                <a:cubicBezTo>
                  <a:pt x="53" y="23"/>
                  <a:pt x="53" y="23"/>
                  <a:pt x="53" y="23"/>
                </a:cubicBezTo>
                <a:cubicBezTo>
                  <a:pt x="53" y="23"/>
                  <a:pt x="53" y="23"/>
                  <a:pt x="52" y="23"/>
                </a:cubicBezTo>
                <a:cubicBezTo>
                  <a:pt x="52" y="23"/>
                  <a:pt x="52" y="23"/>
                  <a:pt x="52" y="23"/>
                </a:cubicBezTo>
                <a:cubicBezTo>
                  <a:pt x="52" y="23"/>
                  <a:pt x="52" y="23"/>
                  <a:pt x="52" y="23"/>
                </a:cubicBezTo>
                <a:cubicBezTo>
                  <a:pt x="52" y="24"/>
                  <a:pt x="52" y="25"/>
                  <a:pt x="51" y="25"/>
                </a:cubicBezTo>
                <a:cubicBezTo>
                  <a:pt x="51" y="26"/>
                  <a:pt x="51" y="27"/>
                  <a:pt x="50" y="28"/>
                </a:cubicBezTo>
                <a:cubicBezTo>
                  <a:pt x="50" y="30"/>
                  <a:pt x="49" y="32"/>
                  <a:pt x="48" y="35"/>
                </a:cubicBezTo>
                <a:cubicBezTo>
                  <a:pt x="48" y="37"/>
                  <a:pt x="48" y="39"/>
                  <a:pt x="47" y="41"/>
                </a:cubicBezTo>
                <a:cubicBezTo>
                  <a:pt x="47" y="41"/>
                  <a:pt x="47" y="41"/>
                  <a:pt x="47" y="42"/>
                </a:cubicBezTo>
                <a:cubicBezTo>
                  <a:pt x="47" y="42"/>
                  <a:pt x="47" y="42"/>
                  <a:pt x="47" y="42"/>
                </a:cubicBezTo>
                <a:cubicBezTo>
                  <a:pt x="46" y="43"/>
                  <a:pt x="46" y="45"/>
                  <a:pt x="46" y="47"/>
                </a:cubicBezTo>
                <a:cubicBezTo>
                  <a:pt x="46" y="47"/>
                  <a:pt x="46" y="47"/>
                  <a:pt x="46"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6"/>
                </a:cubicBezTo>
                <a:cubicBezTo>
                  <a:pt x="45" y="46"/>
                  <a:pt x="45" y="46"/>
                  <a:pt x="45" y="46"/>
                </a:cubicBezTo>
                <a:cubicBezTo>
                  <a:pt x="45" y="46"/>
                  <a:pt x="45" y="46"/>
                  <a:pt x="45" y="46"/>
                </a:cubicBezTo>
                <a:cubicBezTo>
                  <a:pt x="45" y="45"/>
                  <a:pt x="44" y="45"/>
                  <a:pt x="44" y="45"/>
                </a:cubicBezTo>
                <a:cubicBezTo>
                  <a:pt x="44" y="45"/>
                  <a:pt x="44" y="45"/>
                  <a:pt x="44" y="45"/>
                </a:cubicBezTo>
                <a:cubicBezTo>
                  <a:pt x="44" y="44"/>
                  <a:pt x="44" y="44"/>
                  <a:pt x="44" y="44"/>
                </a:cubicBezTo>
                <a:cubicBezTo>
                  <a:pt x="44" y="44"/>
                  <a:pt x="44" y="44"/>
                  <a:pt x="44" y="44"/>
                </a:cubicBezTo>
                <a:cubicBezTo>
                  <a:pt x="43" y="43"/>
                  <a:pt x="42" y="40"/>
                  <a:pt x="41" y="40"/>
                </a:cubicBezTo>
                <a:cubicBezTo>
                  <a:pt x="40" y="40"/>
                  <a:pt x="39" y="43"/>
                  <a:pt x="38" y="44"/>
                </a:cubicBezTo>
                <a:cubicBezTo>
                  <a:pt x="38" y="45"/>
                  <a:pt x="38" y="46"/>
                  <a:pt x="37" y="47"/>
                </a:cubicBezTo>
                <a:cubicBezTo>
                  <a:pt x="37" y="48"/>
                  <a:pt x="37" y="48"/>
                  <a:pt x="37" y="48"/>
                </a:cubicBezTo>
                <a:cubicBezTo>
                  <a:pt x="37" y="48"/>
                  <a:pt x="37" y="48"/>
                  <a:pt x="37" y="48"/>
                </a:cubicBezTo>
                <a:cubicBezTo>
                  <a:pt x="37" y="48"/>
                  <a:pt x="36" y="48"/>
                  <a:pt x="36" y="48"/>
                </a:cubicBezTo>
                <a:cubicBezTo>
                  <a:pt x="36" y="48"/>
                  <a:pt x="36" y="48"/>
                  <a:pt x="36" y="48"/>
                </a:cubicBezTo>
                <a:cubicBezTo>
                  <a:pt x="36" y="48"/>
                  <a:pt x="36" y="48"/>
                  <a:pt x="36" y="48"/>
                </a:cubicBezTo>
                <a:cubicBezTo>
                  <a:pt x="36" y="48"/>
                  <a:pt x="36" y="48"/>
                  <a:pt x="36" y="48"/>
                </a:cubicBezTo>
                <a:cubicBezTo>
                  <a:pt x="36" y="48"/>
                  <a:pt x="36" y="48"/>
                  <a:pt x="36" y="48"/>
                </a:cubicBezTo>
                <a:cubicBezTo>
                  <a:pt x="36" y="48"/>
                  <a:pt x="36" y="48"/>
                  <a:pt x="36" y="48"/>
                </a:cubicBezTo>
                <a:cubicBezTo>
                  <a:pt x="35" y="48"/>
                  <a:pt x="35" y="48"/>
                  <a:pt x="35" y="48"/>
                </a:cubicBezTo>
                <a:cubicBezTo>
                  <a:pt x="35" y="48"/>
                  <a:pt x="35" y="48"/>
                  <a:pt x="35" y="48"/>
                </a:cubicBezTo>
                <a:cubicBezTo>
                  <a:pt x="34" y="47"/>
                  <a:pt x="34" y="45"/>
                  <a:pt x="34" y="44"/>
                </a:cubicBezTo>
                <a:cubicBezTo>
                  <a:pt x="34" y="44"/>
                  <a:pt x="34" y="44"/>
                  <a:pt x="34" y="44"/>
                </a:cubicBezTo>
                <a:cubicBezTo>
                  <a:pt x="34" y="44"/>
                  <a:pt x="34" y="44"/>
                  <a:pt x="33" y="43"/>
                </a:cubicBezTo>
                <a:cubicBezTo>
                  <a:pt x="33" y="43"/>
                  <a:pt x="33" y="43"/>
                  <a:pt x="33" y="43"/>
                </a:cubicBezTo>
                <a:cubicBezTo>
                  <a:pt x="33" y="43"/>
                  <a:pt x="33" y="43"/>
                  <a:pt x="33" y="43"/>
                </a:cubicBezTo>
                <a:cubicBezTo>
                  <a:pt x="32" y="40"/>
                  <a:pt x="31" y="38"/>
                  <a:pt x="29" y="37"/>
                </a:cubicBezTo>
                <a:cubicBezTo>
                  <a:pt x="27" y="33"/>
                  <a:pt x="24" y="29"/>
                  <a:pt x="21" y="26"/>
                </a:cubicBezTo>
                <a:cubicBezTo>
                  <a:pt x="17" y="22"/>
                  <a:pt x="13" y="18"/>
                  <a:pt x="9" y="15"/>
                </a:cubicBezTo>
                <a:cubicBezTo>
                  <a:pt x="8" y="13"/>
                  <a:pt x="7" y="11"/>
                  <a:pt x="5" y="10"/>
                </a:cubicBezTo>
                <a:cubicBezTo>
                  <a:pt x="5" y="10"/>
                  <a:pt x="4" y="10"/>
                  <a:pt x="4" y="10"/>
                </a:cubicBezTo>
                <a:cubicBezTo>
                  <a:pt x="3" y="9"/>
                  <a:pt x="2"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lose/>
              </a:path>
            </a:pathLst>
          </a:custGeom>
          <a:solidFill>
            <a:srgbClr val="0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汉仪润圆-75W" panose="00020600040101010101" pitchFamily="18" charset="-122"/>
              <a:ea typeface="汉仪润圆-75W" panose="00020600040101010101" pitchFamily="18" charset="-122"/>
            </a:endParaRPr>
          </a:p>
        </p:txBody>
      </p:sp>
    </p:spTree>
    <p:extLst>
      <p:ext uri="{BB962C8B-B14F-4D97-AF65-F5344CB8AC3E}">
        <p14:creationId xmlns:p14="http://schemas.microsoft.com/office/powerpoint/2010/main" val="3089925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childTnLst>
                          </p:cTn>
                        </p:par>
                        <p:par>
                          <p:cTn id="31" fill="hold">
                            <p:stCondLst>
                              <p:cond delay="2500"/>
                            </p:stCondLst>
                            <p:childTnLst>
                              <p:par>
                                <p:cTn id="32" presetID="1" presetClass="entr" presetSubtype="0" fill="hold" grpId="0" nodeType="afterEffect">
                                  <p:stCondLst>
                                    <p:cond delay="0"/>
                                  </p:stCondLst>
                                  <p:childTnLst>
                                    <p:set>
                                      <p:cBhvr>
                                        <p:cTn id="33" dur="1" fill="hold">
                                          <p:stCondLst>
                                            <p:cond delay="499"/>
                                          </p:stCondLst>
                                        </p:cTn>
                                        <p:tgtEl>
                                          <p:spTgt spid="19"/>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499"/>
                                          </p:stCondLst>
                                        </p:cTn>
                                        <p:tgtEl>
                                          <p:spTgt spid="20"/>
                                        </p:tgtEl>
                                        <p:attrNameLst>
                                          <p:attrName>style.visibility</p:attrName>
                                        </p:attrNameLst>
                                      </p:cBhvr>
                                      <p:to>
                                        <p:strVal val="visible"/>
                                      </p:to>
                                    </p:set>
                                  </p:childTnLst>
                                </p:cTn>
                              </p:par>
                            </p:childTnLst>
                          </p:cTn>
                        </p:par>
                        <p:par>
                          <p:cTn id="37" fill="hold">
                            <p:stCondLst>
                              <p:cond delay="3500"/>
                            </p:stCondLst>
                            <p:childTnLst>
                              <p:par>
                                <p:cTn id="38" presetID="1" presetClass="entr" presetSubtype="0" fill="hold" grpId="0" nodeType="afterEffect">
                                  <p:stCondLst>
                                    <p:cond delay="0"/>
                                  </p:stCondLst>
                                  <p:childTnLst>
                                    <p:set>
                                      <p:cBhvr>
                                        <p:cTn id="39" dur="1" fill="hold">
                                          <p:stCondLst>
                                            <p:cond delay="499"/>
                                          </p:stCondLst>
                                        </p:cTn>
                                        <p:tgtEl>
                                          <p:spTgt spid="21"/>
                                        </p:tgtEl>
                                        <p:attrNameLst>
                                          <p:attrName>style.visibility</p:attrName>
                                        </p:attrNameLst>
                                      </p:cBhvr>
                                      <p:to>
                                        <p:strVal val="visible"/>
                                      </p:to>
                                    </p:set>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499"/>
                                          </p:stCondLst>
                                        </p:cTn>
                                        <p:tgtEl>
                                          <p:spTgt spid="22"/>
                                        </p:tgtEl>
                                        <p:attrNameLst>
                                          <p:attrName>style.visibility</p:attrName>
                                        </p:attrNameLst>
                                      </p:cBhvr>
                                      <p:to>
                                        <p:strVal val="visible"/>
                                      </p:to>
                                    </p:set>
                                  </p:childTnLst>
                                </p:cTn>
                              </p:par>
                            </p:childTnLst>
                          </p:cTn>
                        </p:par>
                        <p:par>
                          <p:cTn id="43" fill="hold">
                            <p:stCondLst>
                              <p:cond delay="4500"/>
                            </p:stCondLst>
                            <p:childTnLst>
                              <p:par>
                                <p:cTn id="44" presetID="1" presetClass="entr" presetSubtype="0" fill="hold" grpId="0" nodeType="afterEffect">
                                  <p:stCondLst>
                                    <p:cond delay="0"/>
                                  </p:stCondLst>
                                  <p:childTnLst>
                                    <p:set>
                                      <p:cBhvr>
                                        <p:cTn id="45" dur="1" fill="hold">
                                          <p:stCondLst>
                                            <p:cond delay="499"/>
                                          </p:stCondLst>
                                        </p:cTn>
                                        <p:tgtEl>
                                          <p:spTgt spid="23"/>
                                        </p:tgtEl>
                                        <p:attrNameLst>
                                          <p:attrName>style.visibility</p:attrName>
                                        </p:attrNameLst>
                                      </p:cBhvr>
                                      <p:to>
                                        <p:strVal val="visible"/>
                                      </p:to>
                                    </p:se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499"/>
                                          </p:stCondLst>
                                        </p:cTn>
                                        <p:tgtEl>
                                          <p:spTgt spid="30"/>
                                        </p:tgtEl>
                                        <p:attrNameLst>
                                          <p:attrName>style.visibility</p:attrName>
                                        </p:attrNameLst>
                                      </p:cBhvr>
                                      <p:to>
                                        <p:strVal val="visible"/>
                                      </p:to>
                                    </p:set>
                                  </p:childTnLst>
                                </p:cTn>
                              </p:par>
                            </p:childTnLst>
                          </p:cTn>
                        </p:par>
                        <p:par>
                          <p:cTn id="49" fill="hold">
                            <p:stCondLst>
                              <p:cond delay="5500"/>
                            </p:stCondLst>
                            <p:childTnLst>
                              <p:par>
                                <p:cTn id="50" presetID="1" presetClass="entr" presetSubtype="0" fill="hold" grpId="0" nodeType="afterEffect">
                                  <p:stCondLst>
                                    <p:cond delay="0"/>
                                  </p:stCondLst>
                                  <p:childTnLst>
                                    <p:set>
                                      <p:cBhvr>
                                        <p:cTn id="51" dur="1" fill="hold">
                                          <p:stCondLst>
                                            <p:cond delay="499"/>
                                          </p:stCondLst>
                                        </p:cTn>
                                        <p:tgtEl>
                                          <p:spTgt spid="31"/>
                                        </p:tgtEl>
                                        <p:attrNameLst>
                                          <p:attrName>style.visibility</p:attrName>
                                        </p:attrNameLst>
                                      </p:cBhvr>
                                      <p:to>
                                        <p:strVal val="visible"/>
                                      </p:to>
                                    </p:set>
                                  </p:child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499"/>
                                          </p:stCondLst>
                                        </p:cTn>
                                        <p:tgtEl>
                                          <p:spTgt spid="32"/>
                                        </p:tgtEl>
                                        <p:attrNameLst>
                                          <p:attrName>style.visibility</p:attrName>
                                        </p:attrNameLst>
                                      </p:cBhvr>
                                      <p:to>
                                        <p:strVal val="visible"/>
                                      </p:to>
                                    </p:set>
                                  </p:childTnLst>
                                </p:cTn>
                              </p:par>
                            </p:childTnLst>
                          </p:cTn>
                        </p:par>
                        <p:par>
                          <p:cTn id="55" fill="hold">
                            <p:stCondLst>
                              <p:cond delay="6500"/>
                            </p:stCondLst>
                            <p:childTnLst>
                              <p:par>
                                <p:cTn id="56" presetID="1" presetClass="entr" presetSubtype="0" fill="hold" grpId="0" nodeType="afterEffect">
                                  <p:stCondLst>
                                    <p:cond delay="0"/>
                                  </p:stCondLst>
                                  <p:childTnLst>
                                    <p:set>
                                      <p:cBhvr>
                                        <p:cTn id="57" dur="1" fill="hold">
                                          <p:stCondLst>
                                            <p:cond delay="499"/>
                                          </p:stCondLst>
                                        </p:cTn>
                                        <p:tgtEl>
                                          <p:spTgt spid="33"/>
                                        </p:tgtEl>
                                        <p:attrNameLst>
                                          <p:attrName>style.visibility</p:attrName>
                                        </p:attrNameLst>
                                      </p:cBhvr>
                                      <p:to>
                                        <p:strVal val="visible"/>
                                      </p:to>
                                    </p:set>
                                  </p:child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499"/>
                                          </p:stCondLst>
                                        </p:cTn>
                                        <p:tgtEl>
                                          <p:spTgt spid="34"/>
                                        </p:tgtEl>
                                        <p:attrNameLst>
                                          <p:attrName>style.visibility</p:attrName>
                                        </p:attrNameLst>
                                      </p:cBhvr>
                                      <p:to>
                                        <p:strVal val="visible"/>
                                      </p:to>
                                    </p:set>
                                  </p:childTnLst>
                                </p:cTn>
                              </p:par>
                            </p:childTnLst>
                          </p:cTn>
                        </p:par>
                        <p:par>
                          <p:cTn id="61" fill="hold">
                            <p:stCondLst>
                              <p:cond delay="7500"/>
                            </p:stCondLst>
                            <p:childTnLst>
                              <p:par>
                                <p:cTn id="62" presetID="1" presetClass="entr" presetSubtype="0" fill="hold" grpId="0" nodeType="afterEffect">
                                  <p:stCondLst>
                                    <p:cond delay="0"/>
                                  </p:stCondLst>
                                  <p:childTnLst>
                                    <p:set>
                                      <p:cBhvr>
                                        <p:cTn id="63" dur="1" fill="hold">
                                          <p:stCondLst>
                                            <p:cond delay="499"/>
                                          </p:stCondLst>
                                        </p:cTn>
                                        <p:tgtEl>
                                          <p:spTgt spid="35"/>
                                        </p:tgtEl>
                                        <p:attrNameLst>
                                          <p:attrName>style.visibility</p:attrName>
                                        </p:attrNameLst>
                                      </p:cBhvr>
                                      <p:to>
                                        <p:strVal val="visible"/>
                                      </p:to>
                                    </p:set>
                                  </p:child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499"/>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utoUpdateAnimBg="0"/>
      <p:bldP spid="20" grpId="0" autoUpdateAnimBg="0"/>
      <p:bldP spid="21" grpId="0" autoUpdateAnimBg="0"/>
      <p:bldP spid="22" grpId="0" autoUpdateAnimBg="0"/>
      <p:bldP spid="23" grpId="0" autoUpdateAnimBg="0"/>
      <p:bldP spid="30" grpId="0" autoUpdateAnimBg="0"/>
      <p:bldP spid="31" grpId="0" autoUpdateAnimBg="0"/>
      <p:bldP spid="32" grpId="0" autoUpdateAnimBg="0"/>
      <p:bldP spid="33" grpId="0" autoUpdateAnimBg="0"/>
      <p:bldP spid="34" grpId="0" autoUpdateAnimBg="0"/>
      <p:bldP spid="35" grpId="0" autoUpdateAnimBg="0"/>
      <p:bldP spid="36" grpId="0" autoUpdateAnimBg="0"/>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图片包含 天空, 日落, 太阳, 交通&#10;&#10;已生成高可信度的说明">
            <a:extLst>
              <a:ext uri="{FF2B5EF4-FFF2-40B4-BE49-F238E27FC236}">
                <a16:creationId xmlns:a16="http://schemas.microsoft.com/office/drawing/2014/main" id="{E64D07B0-88B8-41BD-90D8-4E9D914FA5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4" y="-315416"/>
            <a:ext cx="12185904" cy="7173416"/>
          </a:xfrm>
          <a:prstGeom prst="rect">
            <a:avLst/>
          </a:prstGeom>
        </p:spPr>
      </p:pic>
      <p:pic>
        <p:nvPicPr>
          <p:cNvPr id="31" name="图片 30" descr="图片包含 消防栓, 户外艺术系列, 餐桌, 室内&#10;&#10;已生成极高可信度的说明">
            <a:extLst>
              <a:ext uri="{FF2B5EF4-FFF2-40B4-BE49-F238E27FC236}">
                <a16:creationId xmlns:a16="http://schemas.microsoft.com/office/drawing/2014/main" id="{2E8CC082-8320-425E-BF65-D3901D9D94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340" t="12990" r="17950" b="17918"/>
          <a:stretch/>
        </p:blipFill>
        <p:spPr>
          <a:xfrm>
            <a:off x="1189961" y="404664"/>
            <a:ext cx="9169490" cy="5119630"/>
          </a:xfrm>
          <a:prstGeom prst="rect">
            <a:avLst/>
          </a:prstGeom>
        </p:spPr>
      </p:pic>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10273122" y="-70371"/>
            <a:ext cx="1714644" cy="1731561"/>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8582" y="620688"/>
            <a:ext cx="1584829" cy="780224"/>
          </a:xfrm>
          <a:prstGeom prst="rect">
            <a:avLst/>
          </a:prstGeom>
        </p:spPr>
      </p:pic>
      <p:pic>
        <p:nvPicPr>
          <p:cNvPr id="9" name="图片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10089959" y="2196322"/>
            <a:ext cx="864096" cy="425401"/>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111430" y="4048352"/>
            <a:ext cx="3632916" cy="2340671"/>
          </a:xfrm>
          <a:prstGeom prst="rect">
            <a:avLst/>
          </a:prstGeom>
        </p:spPr>
      </p:pic>
      <p:pic>
        <p:nvPicPr>
          <p:cNvPr id="13" name="图片 1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966423" y="661029"/>
            <a:ext cx="1950559" cy="1133762"/>
          </a:xfrm>
          <a:prstGeom prst="rect">
            <a:avLst/>
          </a:prstGeom>
        </p:spPr>
      </p:pic>
      <p:pic>
        <p:nvPicPr>
          <p:cNvPr id="18" name="图片 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27491" flipH="1">
            <a:off x="10160347" y="5294316"/>
            <a:ext cx="1204018" cy="1240923"/>
          </a:xfrm>
          <a:prstGeom prst="rect">
            <a:avLst/>
          </a:prstGeom>
        </p:spPr>
      </p:pic>
      <p:pic>
        <p:nvPicPr>
          <p:cNvPr id="25" name="图片 24">
            <a:extLst>
              <a:ext uri="{FF2B5EF4-FFF2-40B4-BE49-F238E27FC236}">
                <a16:creationId xmlns:a16="http://schemas.microsoft.com/office/drawing/2014/main" id="{DECC5573-E987-4F1F-A227-799D9EFA3C6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7229"/>
          <a:stretch/>
        </p:blipFill>
        <p:spPr>
          <a:xfrm>
            <a:off x="2916150" y="2096307"/>
            <a:ext cx="1496809" cy="1323768"/>
          </a:xfrm>
          <a:prstGeom prst="rect">
            <a:avLst/>
          </a:prstGeom>
        </p:spPr>
      </p:pic>
      <p:pic>
        <p:nvPicPr>
          <p:cNvPr id="26" name="图片 25">
            <a:extLst>
              <a:ext uri="{FF2B5EF4-FFF2-40B4-BE49-F238E27FC236}">
                <a16:creationId xmlns:a16="http://schemas.microsoft.com/office/drawing/2014/main" id="{74885C76-F96F-406E-8417-409CB90C006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7229"/>
          <a:stretch/>
        </p:blipFill>
        <p:spPr>
          <a:xfrm>
            <a:off x="9437942" y="34520"/>
            <a:ext cx="1990353" cy="1760255"/>
          </a:xfrm>
          <a:prstGeom prst="rect">
            <a:avLst/>
          </a:prstGeom>
        </p:spPr>
      </p:pic>
      <p:pic>
        <p:nvPicPr>
          <p:cNvPr id="27" name="图片 26">
            <a:extLst>
              <a:ext uri="{FF2B5EF4-FFF2-40B4-BE49-F238E27FC236}">
                <a16:creationId xmlns:a16="http://schemas.microsoft.com/office/drawing/2014/main" id="{85B3A7C1-C391-4489-946E-C1FD7D2F045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7229"/>
          <a:stretch/>
        </p:blipFill>
        <p:spPr>
          <a:xfrm>
            <a:off x="3790950" y="34730"/>
            <a:ext cx="1496809" cy="1323768"/>
          </a:xfrm>
          <a:prstGeom prst="rect">
            <a:avLst/>
          </a:prstGeom>
        </p:spPr>
      </p:pic>
      <p:sp>
        <p:nvSpPr>
          <p:cNvPr id="28" name="矩形 27">
            <a:extLst>
              <a:ext uri="{FF2B5EF4-FFF2-40B4-BE49-F238E27FC236}">
                <a16:creationId xmlns:a16="http://schemas.microsoft.com/office/drawing/2014/main" id="{751D9343-D5A9-4CD2-A595-AD73CD3539AF}"/>
              </a:ext>
            </a:extLst>
          </p:cNvPr>
          <p:cNvSpPr/>
          <p:nvPr/>
        </p:nvSpPr>
        <p:spPr>
          <a:xfrm>
            <a:off x="4291640" y="5927994"/>
            <a:ext cx="3649845" cy="584775"/>
          </a:xfrm>
          <a:prstGeom prst="rect">
            <a:avLst/>
          </a:prstGeom>
        </p:spPr>
        <p:txBody>
          <a:bodyPr wrap="none">
            <a:spAutoFit/>
          </a:bodyPr>
          <a:lstStyle/>
          <a:p>
            <a:r>
              <a:rPr lang="zh-CN" altLang="en-US" sz="3200" dirty="0">
                <a:solidFill>
                  <a:srgbClr val="FFC000"/>
                </a:solidFill>
                <a:latin typeface="Matura MT Script Capitals" panose="03020802060602070202" pitchFamily="66" charset="0"/>
              </a:rPr>
              <a:t>Halloween Carnival </a:t>
            </a:r>
          </a:p>
        </p:txBody>
      </p:sp>
      <p:sp>
        <p:nvSpPr>
          <p:cNvPr id="29" name="矩形 28">
            <a:extLst>
              <a:ext uri="{FF2B5EF4-FFF2-40B4-BE49-F238E27FC236}">
                <a16:creationId xmlns:a16="http://schemas.microsoft.com/office/drawing/2014/main" id="{4141D105-A392-4AE0-8CCE-EB788078FE6B}"/>
              </a:ext>
            </a:extLst>
          </p:cNvPr>
          <p:cNvSpPr/>
          <p:nvPr/>
        </p:nvSpPr>
        <p:spPr>
          <a:xfrm>
            <a:off x="3458678" y="5198042"/>
            <a:ext cx="5827942" cy="769441"/>
          </a:xfrm>
          <a:prstGeom prst="rect">
            <a:avLst/>
          </a:prstGeom>
        </p:spPr>
        <p:txBody>
          <a:bodyPr wrap="none">
            <a:spAutoFit/>
          </a:bodyPr>
          <a:lstStyle/>
          <a:p>
            <a:r>
              <a:rPr lang="zh-CN" altLang="en-US" sz="4400" b="1" dirty="0">
                <a:solidFill>
                  <a:srgbClr val="FFC000"/>
                </a:solidFill>
                <a:latin typeface="微软雅黑" panose="020B0503020204020204" pitchFamily="34" charset="-122"/>
                <a:ea typeface="微软雅黑" panose="020B0503020204020204" pitchFamily="34" charset="-122"/>
              </a:rPr>
              <a:t>Thanks for listening</a:t>
            </a:r>
          </a:p>
        </p:txBody>
      </p:sp>
      <p:pic>
        <p:nvPicPr>
          <p:cNvPr id="32" name="图片 31">
            <a:extLst>
              <a:ext uri="{FF2B5EF4-FFF2-40B4-BE49-F238E27FC236}">
                <a16:creationId xmlns:a16="http://schemas.microsoft.com/office/drawing/2014/main" id="{502AAC48-72C7-441B-9E13-CE9E35C6FE7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18058450" flipH="1">
            <a:off x="731298" y="4932196"/>
            <a:ext cx="1622445" cy="1672175"/>
          </a:xfrm>
          <a:prstGeom prst="rect">
            <a:avLst/>
          </a:prstGeom>
        </p:spPr>
      </p:pic>
    </p:spTree>
    <p:extLst>
      <p:ext uri="{BB962C8B-B14F-4D97-AF65-F5344CB8AC3E}">
        <p14:creationId xmlns:p14="http://schemas.microsoft.com/office/powerpoint/2010/main" val="4122180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000"/>
                            </p:stCondLst>
                            <p:childTnLst>
                              <p:par>
                                <p:cTn id="38" presetID="6" presetClass="emph" presetSubtype="0" fill="hold" nodeType="afterEffect">
                                  <p:stCondLst>
                                    <p:cond delay="0"/>
                                  </p:stCondLst>
                                  <p:childTnLst>
                                    <p:animScale>
                                      <p:cBhvr>
                                        <p:cTn id="39" dur="2000" fill="hold"/>
                                        <p:tgtEl>
                                          <p:spTgt spid="5"/>
                                        </p:tgtEl>
                                      </p:cBhvr>
                                      <p:by x="150000" y="150000"/>
                                    </p:animScale>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9491" y="-387424"/>
            <a:ext cx="9953187" cy="839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02666" y="2636912"/>
            <a:ext cx="6700101" cy="2893100"/>
          </a:xfrm>
          <a:prstGeom prst="rect">
            <a:avLst/>
          </a:prstGeom>
          <a:noFill/>
        </p:spPr>
        <p:txBody>
          <a:bodyPr wrap="square" rtlCol="0">
            <a:spAutoFit/>
          </a:bodyPr>
          <a:lstStyle/>
          <a:p>
            <a:pPr>
              <a:lnSpc>
                <a:spcPct val="150000"/>
              </a:lnSpc>
            </a:pPr>
            <a:r>
              <a:rPr lang="zh-CN" altLang="en-US" sz="1400" dirty="0">
                <a:solidFill>
                  <a:srgbClr val="FFC000"/>
                </a:solidFill>
                <a:latin typeface="汉仪润圆-75W" panose="00020600040101010101" pitchFamily="18" charset="-122"/>
                <a:ea typeface="汉仪润圆-75W" panose="00020600040101010101" pitchFamily="18" charset="-122"/>
              </a:rPr>
              <a:t>Halloween Eve (English:</a:t>
            </a:r>
            <a:r>
              <a:rPr lang="en-US" altLang="zh-CN" sz="1400" dirty="0">
                <a:solidFill>
                  <a:srgbClr val="FFC000"/>
                </a:solidFill>
                <a:latin typeface="汉仪润圆-75W" panose="00020600040101010101" pitchFamily="18" charset="-122"/>
                <a:ea typeface="汉仪润圆-75W" panose="00020600040101010101" pitchFamily="18" charset="-122"/>
              </a:rPr>
              <a:t>Halloween</a:t>
            </a:r>
            <a:r>
              <a:rPr lang="zh-CN" altLang="en-US" sz="1400" dirty="0">
                <a:solidFill>
                  <a:srgbClr val="FFC000"/>
                </a:solidFill>
                <a:latin typeface="汉仪润圆-75W" panose="00020600040101010101" pitchFamily="18" charset="-122"/>
                <a:ea typeface="汉仪润圆-75W" panose="00020600040101010101" pitchFamily="18" charset="-122"/>
              </a:rPr>
              <a:t>, for "</a:t>
            </a:r>
            <a:r>
              <a:rPr lang="en-US" altLang="zh-CN" sz="1400" dirty="0">
                <a:solidFill>
                  <a:srgbClr val="FFC000"/>
                </a:solidFill>
                <a:latin typeface="汉仪润圆-75W" panose="00020600040101010101" pitchFamily="18" charset="-122"/>
                <a:ea typeface="汉仪润圆-75W" panose="00020600040101010101" pitchFamily="18" charset="-122"/>
              </a:rPr>
              <a:t>Allallows Hallows'Eve'</a:t>
            </a:r>
            <a:r>
              <a:rPr lang="zh-CN" altLang="en-US" sz="1400" dirty="0">
                <a:solidFill>
                  <a:srgbClr val="FFC000"/>
                </a:solidFill>
                <a:latin typeface="汉仪润圆-75W" panose="00020600040101010101" pitchFamily="18" charset="-122"/>
                <a:ea typeface="汉仪润圆-75W" panose="00020600040101010101" pitchFamily="18" charset="-122"/>
              </a:rPr>
              <a:t>abbreviated), in the annual</a:t>
            </a:r>
            <a:r>
              <a:rPr lang="en-US" altLang="zh-CN" sz="1400" dirty="0">
                <a:solidFill>
                  <a:srgbClr val="FFC000"/>
                </a:solidFill>
                <a:latin typeface="汉仪润圆-75W" panose="00020600040101010101" pitchFamily="18" charset="-122"/>
                <a:ea typeface="汉仪润圆-75W" panose="00020600040101010101" pitchFamily="18" charset="-122"/>
              </a:rPr>
              <a:t>10</a:t>
            </a:r>
            <a:r>
              <a:rPr lang="zh-CN" altLang="en-US" sz="1400" dirty="0">
                <a:solidFill>
                  <a:srgbClr val="FFC000"/>
                </a:solidFill>
                <a:latin typeface="汉仪润圆-75W" panose="00020600040101010101" pitchFamily="18" charset="-122"/>
                <a:ea typeface="汉仪润圆-75W" panose="00020600040101010101" pitchFamily="18" charset="-122"/>
              </a:rPr>
              <a:t>Month</a:t>
            </a:r>
            <a:r>
              <a:rPr lang="en-US" altLang="zh-CN" sz="1400" dirty="0">
                <a:solidFill>
                  <a:srgbClr val="FFC000"/>
                </a:solidFill>
                <a:latin typeface="汉仪润圆-75W" panose="00020600040101010101" pitchFamily="18" charset="-122"/>
                <a:ea typeface="汉仪润圆-75W" panose="00020600040101010101" pitchFamily="18" charset="-122"/>
              </a:rPr>
              <a:t>31</a:t>
            </a:r>
            <a:r>
              <a:rPr lang="zh-CN" altLang="en-US" sz="1400" dirty="0">
                <a:solidFill>
                  <a:srgbClr val="FFC000"/>
                </a:solidFill>
                <a:latin typeface="汉仪润圆-75W" panose="00020600040101010101" pitchFamily="18" charset="-122"/>
                <a:ea typeface="汉仪润圆-75W" panose="00020600040101010101" pitchFamily="18" charset="-122"/>
              </a:rPr>
              <a:t>Japan is a traditional festival in the Western world, mainly popular in the Scatterthian descent of the United States, the British Isles, Australia, Canada and New Zealand and other Western countries. That night, children would put on makeup, masks, go door-to-door to collect candy and so on.</a:t>
            </a:r>
          </a:p>
          <a:p>
            <a:pPr>
              <a:lnSpc>
                <a:spcPct val="150000"/>
              </a:lnSpc>
            </a:pPr>
            <a:r>
              <a:rPr lang="zh-CN" altLang="en-US" sz="1400" dirty="0">
                <a:solidFill>
                  <a:srgbClr val="FFC000"/>
                </a:solidFill>
                <a:latin typeface="汉仪润圆-75W" panose="00020600040101010101" pitchFamily="18" charset="-122"/>
                <a:ea typeface="汉仪润圆-75W" panose="00020600040101010101" pitchFamily="18" charset="-122"/>
              </a:rPr>
              <a:t>All Holy Night is Halloween (</a:t>
            </a:r>
            <a:r>
              <a:rPr lang="en-US" altLang="zh-CN" sz="1400" dirty="0">
                <a:solidFill>
                  <a:srgbClr val="FFC000"/>
                </a:solidFill>
                <a:latin typeface="汉仪润圆-75W" panose="00020600040101010101" pitchFamily="18" charset="-122"/>
                <a:ea typeface="汉仪润圆-75W" panose="00020600040101010101" pitchFamily="18" charset="-122"/>
              </a:rPr>
              <a:t>Allallows Hallows' Day</a:t>
            </a:r>
            <a:r>
              <a:rPr lang="zh-CN" altLang="en-US" sz="1400" dirty="0">
                <a:solidFill>
                  <a:srgbClr val="FFC000"/>
                </a:solidFill>
                <a:latin typeface="汉仪润圆-75W" panose="00020600040101010101" pitchFamily="18" charset="-122"/>
                <a:ea typeface="汉仪润圆-75W" panose="00020600040101010101" pitchFamily="18" charset="-122"/>
              </a:rPr>
              <a:t>the night before. The " in its English name"</a:t>
            </a:r>
            <a:r>
              <a:rPr lang="en-US" altLang="zh-CN" sz="1400" dirty="0">
                <a:solidFill>
                  <a:srgbClr val="FFC000"/>
                </a:solidFill>
                <a:latin typeface="汉仪润圆-75W" panose="00020600040101010101" pitchFamily="18" charset="-122"/>
                <a:ea typeface="汉仪润圆-75W" panose="00020600040101010101" pitchFamily="18" charset="-122"/>
              </a:rPr>
              <a:t>Hallow"</a:t>
            </a:r>
            <a:r>
              <a:rPr lang="zh-CN" altLang="en-US" sz="1400" dirty="0">
                <a:solidFill>
                  <a:srgbClr val="FFC000"/>
                </a:solidFill>
                <a:latin typeface="汉仪润圆-75W" panose="00020600040101010101" pitchFamily="18" charset="-122"/>
                <a:ea typeface="汉仪润圆-75W" panose="00020600040101010101" pitchFamily="18" charset="-122"/>
              </a:rPr>
              <a:t>From The Middle English"</a:t>
            </a:r>
            <a:r>
              <a:rPr lang="en-US" altLang="zh-CN" sz="1400" dirty="0" err="1">
                <a:solidFill>
                  <a:srgbClr val="FFC000"/>
                </a:solidFill>
                <a:latin typeface="汉仪润圆-75W" panose="00020600040101010101" pitchFamily="18" charset="-122"/>
                <a:ea typeface="汉仪润圆-75W" panose="00020600040101010101" pitchFamily="18" charset="-122"/>
              </a:rPr>
              <a:t>Halwen</a:t>
            </a:r>
            <a:r>
              <a:rPr lang="en-US" altLang="zh-CN" sz="1400" dirty="0">
                <a:solidFill>
                  <a:srgbClr val="FFC000"/>
                </a:solidFill>
                <a:latin typeface="汉仪润圆-75W" panose="00020600040101010101" pitchFamily="18" charset="-122"/>
                <a:ea typeface="汉仪润圆-75W" panose="00020600040101010101" pitchFamily="18" charset="-122"/>
              </a:rPr>
              <a:t>"</a:t>
            </a:r>
            <a:r>
              <a:rPr lang="zh-CN" altLang="en-US" sz="1400" dirty="0">
                <a:solidFill>
                  <a:srgbClr val="FFC000"/>
                </a:solidFill>
                <a:latin typeface="汉仪润圆-75W" panose="00020600040101010101" pitchFamily="18" charset="-122"/>
                <a:ea typeface="汉仪润圆-75W" panose="00020600040101010101" pitchFamily="18" charset="-122"/>
              </a:rPr>
              <a:t>, with "</a:t>
            </a:r>
            <a:r>
              <a:rPr lang="en-US" altLang="zh-CN" sz="1400" dirty="0">
                <a:solidFill>
                  <a:srgbClr val="FFC000"/>
                </a:solidFill>
                <a:latin typeface="汉仪润圆-75W" panose="00020600040101010101" pitchFamily="18" charset="-122"/>
                <a:ea typeface="汉仪润圆-75W" panose="00020600040101010101" pitchFamily="18" charset="-122"/>
              </a:rPr>
              <a:t>Holly"</a:t>
            </a:r>
            <a:r>
              <a:rPr lang="zh-CN" altLang="en-US" sz="1400" dirty="0">
                <a:solidFill>
                  <a:srgbClr val="FFC000"/>
                </a:solidFill>
                <a:latin typeface="汉仪润圆-75W" panose="00020600040101010101" pitchFamily="18" charset="-122"/>
                <a:ea typeface="汉仪润圆-75W" panose="00020600040101010101" pitchFamily="18" charset="-122"/>
              </a:rPr>
              <a:t>Etymology is very close, in some parts of Scotland and Canada, the holy days are still known as "</a:t>
            </a:r>
            <a:r>
              <a:rPr lang="en-US" altLang="zh-CN" sz="1400" dirty="0" err="1">
                <a:solidFill>
                  <a:srgbClr val="FFC000"/>
                </a:solidFill>
                <a:latin typeface="汉仪润圆-75W" panose="00020600040101010101" pitchFamily="18" charset="-122"/>
                <a:ea typeface="汉仪润圆-75W" panose="00020600040101010101" pitchFamily="18" charset="-122"/>
              </a:rPr>
              <a:t>Allhallowmas</a:t>
            </a:r>
            <a:r>
              <a:rPr lang="en-US" altLang="zh-CN" sz="1400" dirty="0">
                <a:solidFill>
                  <a:srgbClr val="FFC000"/>
                </a:solidFill>
                <a:latin typeface="汉仪润圆-75W" panose="00020600040101010101" pitchFamily="18" charset="-122"/>
                <a:ea typeface="汉仪润圆-75W" panose="00020600040101010101" pitchFamily="18" charset="-122"/>
              </a:rPr>
              <a:t>"</a:t>
            </a:r>
            <a:r>
              <a:rPr lang="zh-CN" altLang="en-US" sz="1400" dirty="0">
                <a:solidFill>
                  <a:srgbClr val="FFC000"/>
                </a:solidFill>
                <a:latin typeface="汉仪润圆-75W" panose="00020600040101010101" pitchFamily="18" charset="-122"/>
                <a:ea typeface="汉仪润圆-75W" panose="00020600040101010101" pitchFamily="18" charset="-122"/>
              </a:rPr>
              <a:t>which means to commemorate all saints (</a:t>
            </a:r>
            <a:r>
              <a:rPr lang="en-US" altLang="zh-CN" sz="1400" dirty="0">
                <a:solidFill>
                  <a:srgbClr val="FFC000"/>
                </a:solidFill>
                <a:latin typeface="汉仪润圆-75W" panose="00020600040101010101" pitchFamily="18" charset="-122"/>
                <a:ea typeface="汉仪润圆-75W" panose="00020600040101010101" pitchFamily="18" charset="-122"/>
              </a:rPr>
              <a:t>Allallows Hallows</a:t>
            </a:r>
            <a:r>
              <a:rPr lang="zh-CN" altLang="en-US" sz="1400" dirty="0">
                <a:solidFill>
                  <a:srgbClr val="FFC000"/>
                </a:solidFill>
                <a:latin typeface="汉仪润圆-75W" panose="00020600040101010101" pitchFamily="18" charset="-122"/>
                <a:ea typeface="汉仪润圆-75W" panose="00020600040101010101" pitchFamily="18" charset="-122"/>
              </a:rPr>
              <a:t>Mass to be held on that day (</a:t>
            </a:r>
            <a:r>
              <a:rPr lang="en-US" altLang="zh-CN" sz="1400" dirty="0">
                <a:solidFill>
                  <a:srgbClr val="FFC000"/>
                </a:solidFill>
                <a:latin typeface="汉仪润圆-75W" panose="00020600040101010101" pitchFamily="18" charset="-122"/>
                <a:ea typeface="汉仪润圆-75W" panose="00020600040101010101" pitchFamily="18" charset="-122"/>
              </a:rPr>
              <a:t>Mass</a:t>
            </a:r>
            <a:r>
              <a:rPr lang="zh-CN" altLang="en-US" sz="1400" dirty="0">
                <a:solidFill>
                  <a:srgbClr val="FFC000"/>
                </a:solidFill>
                <a:latin typeface="汉仪润圆-75W" panose="00020600040101010101" pitchFamily="18" charset="-122"/>
                <a:ea typeface="汉仪润圆-75W" panose="00020600040101010101" pitchFamily="18" charset="-122"/>
              </a:rPr>
              <a:t>)。</a:t>
            </a:r>
          </a:p>
          <a:p>
            <a:endParaRPr lang="zh-CN" altLang="en-US" sz="1400" dirty="0">
              <a:solidFill>
                <a:srgbClr val="FFC000"/>
              </a:solidFill>
              <a:latin typeface="汉仪润圆-75W" panose="00020600040101010101" pitchFamily="18" charset="-122"/>
              <a:ea typeface="汉仪润圆-75W" panose="00020600040101010101" pitchFamily="18" charset="-122"/>
            </a:endParaRPr>
          </a:p>
        </p:txBody>
      </p:sp>
      <p:pic>
        <p:nvPicPr>
          <p:cNvPr id="13" name="图片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8605544" y="366111"/>
            <a:ext cx="3332823" cy="3365705"/>
          </a:xfrm>
          <a:prstGeom prst="rect">
            <a:avLst/>
          </a:prstGeom>
        </p:spPr>
      </p:pic>
      <p:pic>
        <p:nvPicPr>
          <p:cNvPr id="14" name="图片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15486" y="500044"/>
            <a:ext cx="3057202" cy="1969741"/>
          </a:xfrm>
          <a:prstGeom prst="rect">
            <a:avLst/>
          </a:prstGeom>
        </p:spPr>
      </p:pic>
      <p:sp>
        <p:nvSpPr>
          <p:cNvPr id="15" name="TextBox 14"/>
          <p:cNvSpPr txBox="1"/>
          <p:nvPr/>
        </p:nvSpPr>
        <p:spPr>
          <a:xfrm>
            <a:off x="8967806" y="2331359"/>
            <a:ext cx="2734659" cy="769441"/>
          </a:xfrm>
          <a:prstGeom prst="rect">
            <a:avLst/>
          </a:prstGeom>
          <a:noFill/>
        </p:spPr>
        <p:txBody>
          <a:bodyPr wrap="none" rtlCol="0">
            <a:spAutoFit/>
          </a:bodyPr>
          <a:lstStyle/>
          <a:p>
            <a:r>
              <a:rPr lang="zh-CN" altLang="en-US" sz="4400" dirty="0">
                <a:solidFill>
                  <a:schemeClr val="accent6">
                    <a:lumMod val="75000"/>
                  </a:schemeClr>
                </a:solidFill>
                <a:latin typeface="李旭科书法" panose="02000603000000000000" pitchFamily="2" charset="-122"/>
                <a:ea typeface="李旭科书法" panose="02000603000000000000" pitchFamily="2" charset="-122"/>
              </a:rPr>
              <a:t>Objective</a:t>
            </a:r>
            <a:endParaRPr lang="en-US" altLang="zh-CN" sz="4400" dirty="0">
              <a:solidFill>
                <a:schemeClr val="accent6">
                  <a:lumMod val="75000"/>
                </a:schemeClr>
              </a:solidFill>
              <a:latin typeface="李旭科书法" panose="02000603000000000000" pitchFamily="2" charset="-122"/>
              <a:ea typeface="李旭科书法" panose="02000603000000000000" pitchFamily="2" charset="-122"/>
            </a:endParaRPr>
          </a:p>
        </p:txBody>
      </p:sp>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8172925" y="4941168"/>
            <a:ext cx="1584829" cy="780224"/>
          </a:xfrm>
          <a:prstGeom prst="rect">
            <a:avLst/>
          </a:prstGeom>
        </p:spPr>
      </p:pic>
      <p:pic>
        <p:nvPicPr>
          <p:cNvPr id="17" name="图片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9783696" y="6154226"/>
            <a:ext cx="719014" cy="353976"/>
          </a:xfrm>
          <a:prstGeom prst="rect">
            <a:avLst/>
          </a:prstGeom>
        </p:spPr>
      </p:pic>
    </p:spTree>
    <p:extLst>
      <p:ext uri="{BB962C8B-B14F-4D97-AF65-F5344CB8AC3E}">
        <p14:creationId xmlns:p14="http://schemas.microsoft.com/office/powerpoint/2010/main" val="2805455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fade">
                                      <p:cBhvr>
                                        <p:cTn id="37" dur="1000"/>
                                        <p:tgtEl>
                                          <p:spTgt spid="3074"/>
                                        </p:tgtEl>
                                      </p:cBhvr>
                                    </p:animEffect>
                                    <p:anim calcmode="lin" valueType="num">
                                      <p:cBhvr>
                                        <p:cTn id="38" dur="1000" fill="hold"/>
                                        <p:tgtEl>
                                          <p:spTgt spid="3074"/>
                                        </p:tgtEl>
                                        <p:attrNameLst>
                                          <p:attrName>ppt_x</p:attrName>
                                        </p:attrNameLst>
                                      </p:cBhvr>
                                      <p:tavLst>
                                        <p:tav tm="0">
                                          <p:val>
                                            <p:strVal val="#ppt_x"/>
                                          </p:val>
                                        </p:tav>
                                        <p:tav tm="100000">
                                          <p:val>
                                            <p:strVal val="#ppt_x"/>
                                          </p:val>
                                        </p:tav>
                                      </p:tavLst>
                                    </p:anim>
                                    <p:anim calcmode="lin" valueType="num">
                                      <p:cBhvr>
                                        <p:cTn id="39" dur="1000" fill="hold"/>
                                        <p:tgtEl>
                                          <p:spTgt spid="3074"/>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2" presetClass="entr" presetSubtype="8" fill="hold" grpId="0" nodeType="after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3">
                                            <p:txEl>
                                              <p:pRg st="0" end="0"/>
                                            </p:txEl>
                                          </p:spTgt>
                                        </p:tgtEl>
                                      </p:cBhvr>
                                    </p:animEffect>
                                  </p:childTnLst>
                                </p:cTn>
                              </p:par>
                            </p:childTnLst>
                          </p:cTn>
                        </p:par>
                        <p:par>
                          <p:cTn id="45" fill="hold">
                            <p:stCondLst>
                              <p:cond delay="4500"/>
                            </p:stCondLst>
                            <p:childTnLst>
                              <p:par>
                                <p:cTn id="46" presetID="12" presetClass="entr" presetSubtype="8" fill="hold" grpId="0" nodeType="after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 calcmode="lin" valueType="num">
                                      <p:cBhvr additive="base">
                                        <p:cTn id="48"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49" dur="500"/>
                                        <p:tgtEl>
                                          <p:spTgt spid="3">
                                            <p:txEl>
                                              <p:pRg st="1" end="1"/>
                                            </p:txEl>
                                          </p:spTgt>
                                        </p:tgtEl>
                                      </p:cBhvr>
                                    </p:animEffect>
                                  </p:childTnLst>
                                </p:cTn>
                              </p:par>
                            </p:childTnLst>
                          </p:cTn>
                        </p:par>
                        <p:par>
                          <p:cTn id="50" fill="hold">
                            <p:stCondLst>
                              <p:cond delay="5000"/>
                            </p:stCondLst>
                            <p:childTnLst>
                              <p:par>
                                <p:cTn id="51" presetID="26" presetClass="emph" presetSubtype="0" fill="hold" nodeType="afterEffect">
                                  <p:stCondLst>
                                    <p:cond delay="0"/>
                                  </p:stCondLst>
                                  <p:childTnLst>
                                    <p:animEffect transition="out" filter="fade">
                                      <p:cBhvr>
                                        <p:cTn id="52" dur="500" tmFilter="0, 0; .2, .5; .8, .5; 1, 0"/>
                                        <p:tgtEl>
                                          <p:spTgt spid="13"/>
                                        </p:tgtEl>
                                      </p:cBhvr>
                                    </p:animEffect>
                                    <p:animScale>
                                      <p:cBhvr>
                                        <p:cTn id="53"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sp>
        <p:nvSpPr>
          <p:cNvPr id="3" name="矩形 2"/>
          <p:cNvSpPr/>
          <p:nvPr/>
        </p:nvSpPr>
        <p:spPr>
          <a:xfrm>
            <a:off x="5654777" y="0"/>
            <a:ext cx="5328592" cy="6858000"/>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5180" y="415978"/>
            <a:ext cx="3744416" cy="275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088072" y="1180199"/>
            <a:ext cx="1468672" cy="769441"/>
          </a:xfrm>
          <a:prstGeom prst="rect">
            <a:avLst/>
          </a:prstGeom>
          <a:noFill/>
        </p:spPr>
        <p:txBody>
          <a:bodyPr wrap="none" rtlCol="0">
            <a:spAutoFit/>
          </a:bodyPr>
          <a:lstStyle/>
          <a:p>
            <a:r>
              <a:rPr lang="zh-CN" altLang="en-US" sz="4400" b="1" dirty="0">
                <a:latin typeface="方正字迹-新手书" panose="02010600010101010101" pitchFamily="2" charset="-122"/>
                <a:ea typeface="方正字迹-新手书" panose="02010600010101010101" pitchFamily="2" charset="-122"/>
              </a:rPr>
              <a:t>Listings</a:t>
            </a:r>
            <a:endParaRPr lang="en-US" altLang="zh-CN" sz="4400" b="1" dirty="0">
              <a:latin typeface="方正字迹-新手书" panose="02010600010101010101" pitchFamily="2" charset="-122"/>
              <a:ea typeface="方正字迹-新手书" panose="02010600010101010101" pitchFamily="2" charset="-122"/>
            </a:endParaRPr>
          </a:p>
        </p:txBody>
      </p:sp>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6741" y="836712"/>
            <a:ext cx="3600400" cy="746627"/>
          </a:xfrm>
          <a:prstGeom prst="rect">
            <a:avLst/>
          </a:prstGeom>
        </p:spPr>
      </p:pic>
      <p:sp>
        <p:nvSpPr>
          <p:cNvPr id="24" name="TextBox 23"/>
          <p:cNvSpPr txBox="1"/>
          <p:nvPr/>
        </p:nvSpPr>
        <p:spPr>
          <a:xfrm>
            <a:off x="7184026" y="1080224"/>
            <a:ext cx="1569660" cy="369332"/>
          </a:xfrm>
          <a:prstGeom prst="rect">
            <a:avLst/>
          </a:prstGeom>
          <a:noFill/>
        </p:spPr>
        <p:txBody>
          <a:bodyPr wrap="none" rtlCol="0">
            <a:spAutoFit/>
          </a:bodyPr>
          <a:lstStyle/>
          <a:p>
            <a:r>
              <a:rPr lang="zh-CN" altLang="en-US" dirty="0">
                <a:solidFill>
                  <a:srgbClr val="FFC000"/>
                </a:solidFill>
                <a:latin typeface="方正字迹-新手书" panose="02010600010101010101" pitchFamily="2" charset="-122"/>
                <a:ea typeface="方正字迹-新手书" panose="02010600010101010101" pitchFamily="2" charset="-122"/>
              </a:rPr>
              <a:t>Click to add content</a:t>
            </a:r>
            <a:endParaRPr lang="en-US" altLang="zh-CN" dirty="0">
              <a:solidFill>
                <a:srgbClr val="FFC000"/>
              </a:solidFill>
              <a:latin typeface="方正字迹-新手书" panose="02010600010101010101" pitchFamily="2" charset="-122"/>
              <a:ea typeface="方正字迹-新手书" panose="02010600010101010101" pitchFamily="2" charset="-122"/>
            </a:endParaRPr>
          </a:p>
        </p:txBody>
      </p:sp>
      <p:pic>
        <p:nvPicPr>
          <p:cNvPr id="17" name="图片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6741" y="1916832"/>
            <a:ext cx="3600400" cy="746627"/>
          </a:xfrm>
          <a:prstGeom prst="rect">
            <a:avLst/>
          </a:prstGeom>
        </p:spPr>
      </p:pic>
      <p:sp>
        <p:nvSpPr>
          <p:cNvPr id="18" name="TextBox 17"/>
          <p:cNvSpPr txBox="1"/>
          <p:nvPr/>
        </p:nvSpPr>
        <p:spPr>
          <a:xfrm>
            <a:off x="7184026" y="2160344"/>
            <a:ext cx="1569660" cy="369332"/>
          </a:xfrm>
          <a:prstGeom prst="rect">
            <a:avLst/>
          </a:prstGeom>
          <a:noFill/>
        </p:spPr>
        <p:txBody>
          <a:bodyPr wrap="none" rtlCol="0">
            <a:spAutoFit/>
          </a:bodyPr>
          <a:lstStyle/>
          <a:p>
            <a:r>
              <a:rPr lang="zh-CN" altLang="en-US" dirty="0">
                <a:solidFill>
                  <a:srgbClr val="FFC000"/>
                </a:solidFill>
                <a:latin typeface="方正字迹-新手书" panose="02010600010101010101" pitchFamily="2" charset="-122"/>
                <a:ea typeface="方正字迹-新手书" panose="02010600010101010101" pitchFamily="2" charset="-122"/>
              </a:rPr>
              <a:t>Click to add content</a:t>
            </a:r>
            <a:endParaRPr lang="en-US" altLang="zh-CN" dirty="0">
              <a:solidFill>
                <a:srgbClr val="FFC000"/>
              </a:solidFill>
              <a:latin typeface="方正字迹-新手书" panose="02010600010101010101" pitchFamily="2" charset="-122"/>
              <a:ea typeface="方正字迹-新手书" panose="02010600010101010101" pitchFamily="2" charset="-122"/>
            </a:endParaRPr>
          </a:p>
        </p:txBody>
      </p:sp>
      <p:pic>
        <p:nvPicPr>
          <p:cNvPr id="19" name="图片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6741" y="2924944"/>
            <a:ext cx="3600400" cy="746627"/>
          </a:xfrm>
          <a:prstGeom prst="rect">
            <a:avLst/>
          </a:prstGeom>
        </p:spPr>
      </p:pic>
      <p:sp>
        <p:nvSpPr>
          <p:cNvPr id="20" name="TextBox 19"/>
          <p:cNvSpPr txBox="1"/>
          <p:nvPr/>
        </p:nvSpPr>
        <p:spPr>
          <a:xfrm>
            <a:off x="7184026" y="3168456"/>
            <a:ext cx="1569660" cy="369332"/>
          </a:xfrm>
          <a:prstGeom prst="rect">
            <a:avLst/>
          </a:prstGeom>
          <a:noFill/>
        </p:spPr>
        <p:txBody>
          <a:bodyPr wrap="none" rtlCol="0">
            <a:spAutoFit/>
          </a:bodyPr>
          <a:lstStyle/>
          <a:p>
            <a:r>
              <a:rPr lang="zh-CN" altLang="en-US" dirty="0">
                <a:solidFill>
                  <a:srgbClr val="FFC000"/>
                </a:solidFill>
                <a:latin typeface="方正字迹-新手书" panose="02010600010101010101" pitchFamily="2" charset="-122"/>
                <a:ea typeface="方正字迹-新手书" panose="02010600010101010101" pitchFamily="2" charset="-122"/>
              </a:rPr>
              <a:t>Click to add content</a:t>
            </a:r>
            <a:endParaRPr lang="en-US" altLang="zh-CN" dirty="0">
              <a:solidFill>
                <a:srgbClr val="FFC000"/>
              </a:solidFill>
              <a:latin typeface="方正字迹-新手书" panose="02010600010101010101" pitchFamily="2" charset="-122"/>
              <a:ea typeface="方正字迹-新手书" panose="02010600010101010101" pitchFamily="2" charset="-122"/>
            </a:endParaRPr>
          </a:p>
        </p:txBody>
      </p:sp>
      <p:pic>
        <p:nvPicPr>
          <p:cNvPr id="22" name="图片 21" descr="图片包含 消防栓, 户外艺术系列, 餐桌, 室内&#10;&#10;已生成极高可信度的说明">
            <a:extLst>
              <a:ext uri="{FF2B5EF4-FFF2-40B4-BE49-F238E27FC236}">
                <a16:creationId xmlns:a16="http://schemas.microsoft.com/office/drawing/2014/main" id="{34AA4FB4-6303-451D-A0EA-FEA46C9CF4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9340" t="12990" r="17950" b="17918"/>
          <a:stretch/>
        </p:blipFill>
        <p:spPr>
          <a:xfrm>
            <a:off x="-18394" y="3041999"/>
            <a:ext cx="6398041" cy="3790483"/>
          </a:xfrm>
          <a:prstGeom prst="rect">
            <a:avLst/>
          </a:prstGeom>
        </p:spPr>
      </p:pic>
      <p:pic>
        <p:nvPicPr>
          <p:cNvPr id="25" name="图片 24">
            <a:extLst>
              <a:ext uri="{FF2B5EF4-FFF2-40B4-BE49-F238E27FC236}">
                <a16:creationId xmlns:a16="http://schemas.microsoft.com/office/drawing/2014/main" id="{E0B54DF6-C6B5-4E26-B0BB-A421D67EFF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3401" y="4002214"/>
            <a:ext cx="3600400" cy="746627"/>
          </a:xfrm>
          <a:prstGeom prst="rect">
            <a:avLst/>
          </a:prstGeom>
        </p:spPr>
      </p:pic>
      <p:sp>
        <p:nvSpPr>
          <p:cNvPr id="26" name="TextBox 19">
            <a:extLst>
              <a:ext uri="{FF2B5EF4-FFF2-40B4-BE49-F238E27FC236}">
                <a16:creationId xmlns:a16="http://schemas.microsoft.com/office/drawing/2014/main" id="{80222FA6-7C9E-4BA9-8EA9-7D1E21E323D2}"/>
              </a:ext>
            </a:extLst>
          </p:cNvPr>
          <p:cNvSpPr txBox="1"/>
          <p:nvPr/>
        </p:nvSpPr>
        <p:spPr>
          <a:xfrm>
            <a:off x="7190686" y="4245726"/>
            <a:ext cx="1569660" cy="369332"/>
          </a:xfrm>
          <a:prstGeom prst="rect">
            <a:avLst/>
          </a:prstGeom>
          <a:noFill/>
        </p:spPr>
        <p:txBody>
          <a:bodyPr wrap="none" rtlCol="0">
            <a:spAutoFit/>
          </a:bodyPr>
          <a:lstStyle/>
          <a:p>
            <a:r>
              <a:rPr lang="zh-CN" altLang="en-US" dirty="0">
                <a:solidFill>
                  <a:srgbClr val="FFC000"/>
                </a:solidFill>
                <a:latin typeface="方正字迹-新手书" panose="02010600010101010101" pitchFamily="2" charset="-122"/>
                <a:ea typeface="方正字迹-新手书" panose="02010600010101010101" pitchFamily="2" charset="-122"/>
              </a:rPr>
              <a:t>Click to add content</a:t>
            </a:r>
            <a:endParaRPr lang="en-US" altLang="zh-CN" dirty="0">
              <a:solidFill>
                <a:srgbClr val="FFC000"/>
              </a:solidFill>
              <a:latin typeface="方正字迹-新手书" panose="02010600010101010101" pitchFamily="2" charset="-122"/>
              <a:ea typeface="方正字迹-新手书" panose="02010600010101010101" pitchFamily="2" charset="-122"/>
            </a:endParaRPr>
          </a:p>
        </p:txBody>
      </p:sp>
      <p:pic>
        <p:nvPicPr>
          <p:cNvPr id="27" name="图片 26">
            <a:extLst>
              <a:ext uri="{FF2B5EF4-FFF2-40B4-BE49-F238E27FC236}">
                <a16:creationId xmlns:a16="http://schemas.microsoft.com/office/drawing/2014/main" id="{D4B31D13-436F-4C7F-9EDE-FFF0629B62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5521" y="5210036"/>
            <a:ext cx="3600400" cy="746627"/>
          </a:xfrm>
          <a:prstGeom prst="rect">
            <a:avLst/>
          </a:prstGeom>
        </p:spPr>
      </p:pic>
      <p:sp>
        <p:nvSpPr>
          <p:cNvPr id="28" name="TextBox 19">
            <a:extLst>
              <a:ext uri="{FF2B5EF4-FFF2-40B4-BE49-F238E27FC236}">
                <a16:creationId xmlns:a16="http://schemas.microsoft.com/office/drawing/2014/main" id="{75F0CB0E-B715-42E8-970B-43BDCFF50F71}"/>
              </a:ext>
            </a:extLst>
          </p:cNvPr>
          <p:cNvSpPr txBox="1"/>
          <p:nvPr/>
        </p:nvSpPr>
        <p:spPr>
          <a:xfrm>
            <a:off x="7212806" y="5453548"/>
            <a:ext cx="1569660" cy="369332"/>
          </a:xfrm>
          <a:prstGeom prst="rect">
            <a:avLst/>
          </a:prstGeom>
          <a:noFill/>
        </p:spPr>
        <p:txBody>
          <a:bodyPr wrap="none" rtlCol="0">
            <a:spAutoFit/>
          </a:bodyPr>
          <a:lstStyle/>
          <a:p>
            <a:r>
              <a:rPr lang="zh-CN" altLang="en-US" dirty="0">
                <a:solidFill>
                  <a:srgbClr val="FFC000"/>
                </a:solidFill>
                <a:latin typeface="方正字迹-新手书" panose="02010600010101010101" pitchFamily="2" charset="-122"/>
                <a:ea typeface="方正字迹-新手书" panose="02010600010101010101" pitchFamily="2" charset="-122"/>
              </a:rPr>
              <a:t>Click to add content</a:t>
            </a:r>
            <a:endParaRPr lang="en-US" altLang="zh-CN" dirty="0">
              <a:solidFill>
                <a:srgbClr val="FFC000"/>
              </a:solidFill>
              <a:latin typeface="方正字迹-新手书" panose="02010600010101010101" pitchFamily="2" charset="-122"/>
              <a:ea typeface="方正字迹-新手书" panose="02010600010101010101" pitchFamily="2" charset="-122"/>
            </a:endParaRPr>
          </a:p>
        </p:txBody>
      </p:sp>
    </p:spTree>
    <p:extLst>
      <p:ext uri="{BB962C8B-B14F-4D97-AF65-F5344CB8AC3E}">
        <p14:creationId xmlns:p14="http://schemas.microsoft.com/office/powerpoint/2010/main" val="2005636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Vertical)">
                                      <p:cBhvr>
                                        <p:cTn id="16" dur="500"/>
                                        <p:tgtEl>
                                          <p:spTgt spid="1026"/>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 calcmode="lin" valueType="num">
                                      <p:cBhvr>
                                        <p:cTn id="20"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6">
                                            <p:txEl>
                                              <p:pRg st="0" end="0"/>
                                            </p:txEl>
                                          </p:spTgt>
                                        </p:tgtEl>
                                      </p:cBhvr>
                                    </p:animEffect>
                                  </p:childTnLst>
                                </p:cTn>
                              </p:par>
                            </p:childTnLst>
                          </p:cTn>
                        </p:par>
                        <p:par>
                          <p:cTn id="23" fill="hold">
                            <p:stCondLst>
                              <p:cond delay="2000"/>
                            </p:stCondLst>
                            <p:childTnLst>
                              <p:par>
                                <p:cTn id="24" presetID="2" presetClass="entr" presetSubtype="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3000"/>
                            </p:stCondLst>
                            <p:childTnLst>
                              <p:par>
                                <p:cTn id="33" presetID="2" presetClass="entr" presetSubtype="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4000"/>
                            </p:stCondLst>
                            <p:childTnLst>
                              <p:par>
                                <p:cTn id="42" presetID="2" presetClass="entr" presetSubtype="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5000"/>
                            </p:stCondLst>
                            <p:childTnLst>
                              <p:par>
                                <p:cTn id="51" presetID="2" presetClass="entr" presetSubtype="6"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1+#ppt_w/2"/>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6000"/>
                            </p:stCondLst>
                            <p:childTnLst>
                              <p:par>
                                <p:cTn id="60" presetID="2" presetClass="entr" presetSubtype="6"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1+#ppt_w/2"/>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p:bldP spid="18" grpId="0"/>
      <p:bldP spid="20" grpId="0"/>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天空, 日落, 太阳, 交通&#10;&#10;已生成高可信度的说明">
            <a:extLst>
              <a:ext uri="{FF2B5EF4-FFF2-40B4-BE49-F238E27FC236}">
                <a16:creationId xmlns:a16="http://schemas.microsoft.com/office/drawing/2014/main" id="{BB8AC54B-2FA9-4D4A-A195-EA84F24A0C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4" y="0"/>
            <a:ext cx="12185904" cy="6858000"/>
          </a:xfrm>
          <a:prstGeom prst="rect">
            <a:avLst/>
          </a:prstGeom>
        </p:spPr>
      </p:pic>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V="1">
            <a:off x="3381699" y="1112627"/>
            <a:ext cx="5442194" cy="5495887"/>
          </a:xfrm>
          <a:prstGeom prst="rect">
            <a:avLst/>
          </a:prstGeom>
        </p:spPr>
      </p:pic>
      <p:sp>
        <p:nvSpPr>
          <p:cNvPr id="13" name="TextBox 12"/>
          <p:cNvSpPr txBox="1"/>
          <p:nvPr/>
        </p:nvSpPr>
        <p:spPr>
          <a:xfrm>
            <a:off x="3574926" y="4088536"/>
            <a:ext cx="2646878" cy="830997"/>
          </a:xfrm>
          <a:prstGeom prst="rect">
            <a:avLst/>
          </a:prstGeom>
          <a:noFill/>
        </p:spPr>
        <p:txBody>
          <a:bodyPr wrap="none" rtlCol="0">
            <a:spAutoFit/>
          </a:bodyPr>
          <a:lstStyle/>
          <a:p>
            <a:r>
              <a:rPr lang="zh-CN" altLang="en-US" sz="4800" dirty="0">
                <a:latin typeface="李旭科书法" panose="02000603000000000000" pitchFamily="2" charset="-122"/>
                <a:ea typeface="李旭科书法" panose="02000603000000000000" pitchFamily="2" charset="-122"/>
              </a:rPr>
              <a:t>Chapter content</a:t>
            </a:r>
            <a:endParaRPr lang="en-US" altLang="zh-CN" sz="4800" dirty="0">
              <a:latin typeface="李旭科书法" panose="02000603000000000000" pitchFamily="2" charset="-122"/>
              <a:ea typeface="李旭科书法" panose="02000603000000000000" pitchFamily="2" charset="-122"/>
            </a:endParaRPr>
          </a:p>
        </p:txBody>
      </p:sp>
      <p:sp>
        <p:nvSpPr>
          <p:cNvPr id="15" name="TextBox 14"/>
          <p:cNvSpPr txBox="1"/>
          <p:nvPr/>
        </p:nvSpPr>
        <p:spPr>
          <a:xfrm>
            <a:off x="3780110" y="2578381"/>
            <a:ext cx="4698722" cy="1446550"/>
          </a:xfrm>
          <a:prstGeom prst="rect">
            <a:avLst/>
          </a:prstGeom>
          <a:noFill/>
        </p:spPr>
        <p:txBody>
          <a:bodyPr wrap="none" rtlCol="0">
            <a:spAutoFit/>
          </a:bodyPr>
          <a:lstStyle/>
          <a:p>
            <a:r>
              <a:rPr lang="zh-CN" altLang="en-US" sz="8800" dirty="0">
                <a:solidFill>
                  <a:schemeClr val="accent6">
                    <a:lumMod val="75000"/>
                  </a:schemeClr>
                </a:solidFill>
                <a:latin typeface="李旭科书法" panose="02000603000000000000" pitchFamily="2" charset="-122"/>
                <a:ea typeface="李旭科书法" panose="02000603000000000000" pitchFamily="2" charset="-122"/>
              </a:rPr>
              <a:t>Chapter 1</a:t>
            </a:r>
            <a:endParaRPr lang="en-US" altLang="zh-CN" sz="8800" dirty="0">
              <a:solidFill>
                <a:schemeClr val="accent6">
                  <a:lumMod val="75000"/>
                </a:schemeClr>
              </a:solidFill>
              <a:latin typeface="李旭科书法" panose="02000603000000000000" pitchFamily="2" charset="-122"/>
              <a:ea typeface="李旭科书法" panose="02000603000000000000" pitchFamily="2" charset="-122"/>
            </a:endParaRPr>
          </a:p>
        </p:txBody>
      </p:sp>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0276" y="67923"/>
            <a:ext cx="3685040" cy="2089408"/>
          </a:xfrm>
          <a:prstGeom prst="rect">
            <a:avLst/>
          </a:prstGeom>
        </p:spPr>
      </p:pic>
      <p:pic>
        <p:nvPicPr>
          <p:cNvPr id="20" name="图片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9062" y="5104723"/>
            <a:ext cx="2432729" cy="1567396"/>
          </a:xfrm>
          <a:prstGeom prst="rect">
            <a:avLst/>
          </a:prstGeom>
        </p:spPr>
      </p:pic>
    </p:spTree>
    <p:extLst>
      <p:ext uri="{BB962C8B-B14F-4D97-AF65-F5344CB8AC3E}">
        <p14:creationId xmlns:p14="http://schemas.microsoft.com/office/powerpoint/2010/main" val="581790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by="(-#ppt_w*2)" calcmode="lin" valueType="num">
                                      <p:cBhvr rctx="PPT">
                                        <p:cTn id="23" dur="500" autoRev="1" fill="hold">
                                          <p:stCondLst>
                                            <p:cond delay="0"/>
                                          </p:stCondLst>
                                        </p:cTn>
                                        <p:tgtEl>
                                          <p:spTgt spid="13"/>
                                        </p:tgtEl>
                                        <p:attrNameLst>
                                          <p:attrName>ppt_w</p:attrName>
                                        </p:attrNameLst>
                                      </p:cBhvr>
                                    </p:anim>
                                    <p:anim by="(#ppt_w*0.50)" calcmode="lin" valueType="num">
                                      <p:cBhvr>
                                        <p:cTn id="24" dur="500" decel="50000" autoRev="1" fill="hold">
                                          <p:stCondLst>
                                            <p:cond delay="0"/>
                                          </p:stCondLst>
                                        </p:cTn>
                                        <p:tgtEl>
                                          <p:spTgt spid="13"/>
                                        </p:tgtEl>
                                        <p:attrNameLst>
                                          <p:attrName>ppt_x</p:attrName>
                                        </p:attrNameLst>
                                      </p:cBhvr>
                                    </p:anim>
                                    <p:anim from="(-#ppt_h/2)" to="(#ppt_y)" calcmode="lin" valueType="num">
                                      <p:cBhvr>
                                        <p:cTn id="25" dur="1000" fill="hold">
                                          <p:stCondLst>
                                            <p:cond delay="0"/>
                                          </p:stCondLst>
                                        </p:cTn>
                                        <p:tgtEl>
                                          <p:spTgt spid="13"/>
                                        </p:tgtEl>
                                        <p:attrNameLst>
                                          <p:attrName>ppt_y</p:attrName>
                                        </p:attrNameLst>
                                      </p:cBhvr>
                                    </p:anim>
                                    <p:animRot by="21600000">
                                      <p:cBhvr>
                                        <p:cTn id="26" dur="1000" fill="hold">
                                          <p:stCondLst>
                                            <p:cond delay="0"/>
                                          </p:stCondLst>
                                        </p:cTn>
                                        <p:tgtEl>
                                          <p:spTgt spid="13"/>
                                        </p:tgtEl>
                                        <p:attrNameLst>
                                          <p:attrName>r</p:attrName>
                                        </p:attrNameLst>
                                      </p:cBhvr>
                                    </p:animRot>
                                  </p:childTnLst>
                                </p:cTn>
                              </p:par>
                            </p:childTnLst>
                          </p:cTn>
                        </p:par>
                        <p:par>
                          <p:cTn id="27" fill="hold">
                            <p:stCondLst>
                              <p:cond delay="3300"/>
                            </p:stCondLst>
                            <p:childTnLst>
                              <p:par>
                                <p:cTn id="28" presetID="53" presetClass="entr" presetSubtype="16"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3800"/>
                            </p:stCondLst>
                            <p:childTnLst>
                              <p:par>
                                <p:cTn id="34" presetID="26" presetClass="emph" presetSubtype="0" fill="hold" grpId="1" nodeType="afterEffect">
                                  <p:stCondLst>
                                    <p:cond delay="0"/>
                                  </p:stCondLst>
                                  <p:childTnLst>
                                    <p:animEffect transition="out" filter="fade">
                                      <p:cBhvr>
                                        <p:cTn id="35" dur="500" tmFilter="0, 0; .2, .5; .8, .5; 1, 0"/>
                                        <p:tgtEl>
                                          <p:spTgt spid="15"/>
                                        </p:tgtEl>
                                      </p:cBhvr>
                                    </p:animEffect>
                                    <p:animScale>
                                      <p:cBhvr>
                                        <p:cTn id="36" dur="250" autoRev="1" fill="hold"/>
                                        <p:tgtEl>
                                          <p:spTgt spid="15"/>
                                        </p:tgtEl>
                                      </p:cBhvr>
                                      <p:by x="105000" y="105000"/>
                                    </p:animScale>
                                  </p:childTnLst>
                                </p:cTn>
                              </p:par>
                              <p:par>
                                <p:cTn id="37" presetID="26" presetClass="emph" presetSubtype="0" fill="hold" grpId="1" nodeType="withEffect">
                                  <p:stCondLst>
                                    <p:cond delay="0"/>
                                  </p:stCondLst>
                                  <p:iterate type="lt">
                                    <p:tmPct val="0"/>
                                  </p:iterate>
                                  <p:childTnLst>
                                    <p:animEffect transition="out" filter="fade">
                                      <p:cBhvr>
                                        <p:cTn id="38" dur="500" tmFilter="0, 0; .2, .5; .8, .5; 1, 0"/>
                                        <p:tgtEl>
                                          <p:spTgt spid="13"/>
                                        </p:tgtEl>
                                      </p:cBhvr>
                                    </p:animEffect>
                                    <p:animScale>
                                      <p:cBhvr>
                                        <p:cTn id="3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91C0DF5C-BDC2-4894-B297-DEEDA0AD9A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pic>
        <p:nvPicPr>
          <p:cNvPr id="12"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9926594">
            <a:off x="4475026" y="2762930"/>
            <a:ext cx="3816424" cy="366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14796" y="1184667"/>
            <a:ext cx="5343525" cy="512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566" y="1871799"/>
            <a:ext cx="4481695" cy="4437521"/>
          </a:xfrm>
          <a:prstGeom prst="rect">
            <a:avLst/>
          </a:prstGeom>
        </p:spPr>
      </p:pic>
      <p:sp>
        <p:nvSpPr>
          <p:cNvPr id="10" name="TextBox 9"/>
          <p:cNvSpPr txBox="1"/>
          <p:nvPr/>
        </p:nvSpPr>
        <p:spPr>
          <a:xfrm rot="21363207">
            <a:off x="2046794" y="4667497"/>
            <a:ext cx="2076624" cy="1200329"/>
          </a:xfrm>
          <a:prstGeom prst="rect">
            <a:avLst/>
          </a:prstGeom>
          <a:noFill/>
        </p:spPr>
        <p:txBody>
          <a:bodyPr wrap="square" rtlCol="0">
            <a:spAutoFit/>
          </a:bodyPr>
          <a:lstStyle/>
          <a:p>
            <a:r>
              <a:rPr lang="zh-CN" altLang="en-US" b="1" dirty="0">
                <a:latin typeface="微软雅黑" pitchFamily="34" charset="-122"/>
                <a:ea typeface="微软雅黑" pitchFamily="34" charset="-122"/>
              </a:rPr>
              <a:t>Click Add Your Text Click Add Your Text</a:t>
            </a:r>
            <a:endParaRPr lang="en-US" altLang="zh-CN" b="1" dirty="0">
              <a:latin typeface="微软雅黑" pitchFamily="34" charset="-122"/>
              <a:ea typeface="微软雅黑" pitchFamily="34" charset="-122"/>
            </a:endParaRPr>
          </a:p>
          <a:p>
            <a:endParaRPr lang="en-US" altLang="zh-CN" b="1" dirty="0">
              <a:latin typeface="微软雅黑" pitchFamily="34" charset="-122"/>
              <a:ea typeface="微软雅黑" pitchFamily="34" charset="-122"/>
            </a:endParaRPr>
          </a:p>
        </p:txBody>
      </p:sp>
      <p:sp>
        <p:nvSpPr>
          <p:cNvPr id="8" name="AutoShape 16"/>
          <p:cNvSpPr>
            <a:spLocks/>
          </p:cNvSpPr>
          <p:nvPr/>
        </p:nvSpPr>
        <p:spPr bwMode="auto">
          <a:xfrm rot="20966344">
            <a:off x="7550397" y="2122972"/>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2400" dirty="0">
                <a:solidFill>
                  <a:srgbClr val="E46C0A"/>
                </a:solidFill>
                <a:latin typeface="方正字迹-新手书" panose="02010600010101010101" pitchFamily="2" charset="-122"/>
                <a:ea typeface="方正字迹-新手书" panose="02010600010101010101" pitchFamily="2" charset="-122"/>
                <a:cs typeface="Calibri" charset="0"/>
              </a:rPr>
              <a:t>Add a title</a:t>
            </a:r>
            <a:endParaRPr lang="es-ES" sz="2400" dirty="0">
              <a:solidFill>
                <a:srgbClr val="E46C0A"/>
              </a:solidFill>
              <a:latin typeface="方正字迹-新手书" panose="02010600010101010101" pitchFamily="2" charset="-122"/>
              <a:ea typeface="方正字迹-新手书" panose="02010600010101010101" pitchFamily="2" charset="-122"/>
              <a:cs typeface="Calibri" charset="0"/>
            </a:endParaRPr>
          </a:p>
        </p:txBody>
      </p:sp>
      <p:sp>
        <p:nvSpPr>
          <p:cNvPr id="9" name="AutoShape 17"/>
          <p:cNvSpPr>
            <a:spLocks/>
          </p:cNvSpPr>
          <p:nvPr/>
        </p:nvSpPr>
        <p:spPr bwMode="auto">
          <a:xfrm rot="20966344">
            <a:off x="7354550" y="2469090"/>
            <a:ext cx="3785623" cy="3207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spcBef>
                <a:spcPts val="600"/>
              </a:spcBef>
              <a:defRPr/>
            </a:pPr>
            <a:r>
              <a:rPr lang="zh-CN" altLang="en-US" sz="1600" dirty="0">
                <a:latin typeface="方正字迹-新手书" panose="02010600010101010101" pitchFamily="2" charset="-122"/>
                <a:ea typeface="方正字迹-新手书" panose="02010600010101010101" pitchFamily="2" charset="-122"/>
                <a:cs typeface="Calibri" charset="0"/>
              </a:rPr>
              <a:t>Click here to add your text, as concisely as possible. Click here to add your text, as concisely as possible. Click here to add your text, as concisely as possible.</a:t>
            </a:r>
            <a:endParaRPr lang="en-US" altLang="zh-CN" sz="1400" dirty="0">
              <a:latin typeface="方正字迹-新手书" panose="02010600010101010101" pitchFamily="2" charset="-122"/>
              <a:ea typeface="方正字迹-新手书" panose="02010600010101010101" pitchFamily="2" charset="-122"/>
              <a:cs typeface="Calibri" charset="0"/>
            </a:endParaRPr>
          </a:p>
        </p:txBody>
      </p:sp>
      <p:sp>
        <p:nvSpPr>
          <p:cNvPr id="11" name="AutoShape 16"/>
          <p:cNvSpPr>
            <a:spLocks/>
          </p:cNvSpPr>
          <p:nvPr/>
        </p:nvSpPr>
        <p:spPr bwMode="auto">
          <a:xfrm rot="19738263">
            <a:off x="4648836" y="3929416"/>
            <a:ext cx="2116855" cy="2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dirty="0">
                <a:solidFill>
                  <a:srgbClr val="E46C0A"/>
                </a:solidFill>
                <a:latin typeface="方正字迹-新手书" panose="02010600010101010101" pitchFamily="2" charset="-122"/>
                <a:ea typeface="方正字迹-新手书" panose="02010600010101010101" pitchFamily="2" charset="-122"/>
                <a:cs typeface="Calibri" charset="0"/>
              </a:rPr>
              <a:t>Add a title</a:t>
            </a:r>
            <a:endParaRPr lang="es-ES" dirty="0">
              <a:solidFill>
                <a:srgbClr val="E46C0A"/>
              </a:solidFill>
              <a:latin typeface="方正字迹-新手书" panose="02010600010101010101" pitchFamily="2" charset="-122"/>
              <a:ea typeface="方正字迹-新手书" panose="02010600010101010101" pitchFamily="2" charset="-122"/>
              <a:cs typeface="Calibri" charset="0"/>
            </a:endParaRPr>
          </a:p>
        </p:txBody>
      </p:sp>
      <p:sp>
        <p:nvSpPr>
          <p:cNvPr id="13" name="AutoShape 17"/>
          <p:cNvSpPr>
            <a:spLocks/>
          </p:cNvSpPr>
          <p:nvPr/>
        </p:nvSpPr>
        <p:spPr bwMode="auto">
          <a:xfrm rot="19738263">
            <a:off x="5398456" y="4290501"/>
            <a:ext cx="1668915" cy="1954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spcBef>
                <a:spcPts val="600"/>
              </a:spcBef>
              <a:defRPr/>
            </a:pPr>
            <a:r>
              <a:rPr lang="zh-CN" altLang="en-US" sz="1600" dirty="0">
                <a:latin typeface="方正字迹-新手书" panose="02010600010101010101" pitchFamily="2" charset="-122"/>
                <a:ea typeface="方正字迹-新手书" panose="02010600010101010101" pitchFamily="2" charset="-122"/>
                <a:cs typeface="Calibri" charset="0"/>
              </a:rPr>
              <a:t>Click here to add your text, as concisely as possible.</a:t>
            </a:r>
            <a:endParaRPr lang="en-US" altLang="zh-CN" sz="1400" dirty="0">
              <a:latin typeface="方正字迹-新手书" panose="02010600010101010101" pitchFamily="2" charset="-122"/>
              <a:ea typeface="方正字迹-新手书" panose="02010600010101010101" pitchFamily="2" charset="-122"/>
              <a:cs typeface="Calibri" charset="0"/>
            </a:endParaRPr>
          </a:p>
        </p:txBody>
      </p:sp>
      <p:sp>
        <p:nvSpPr>
          <p:cNvPr id="14" name="TextBox 9">
            <a:extLst>
              <a:ext uri="{FF2B5EF4-FFF2-40B4-BE49-F238E27FC236}">
                <a16:creationId xmlns:a16="http://schemas.microsoft.com/office/drawing/2014/main" id="{1D46ED94-D548-48D6-85D7-6C6635935025}"/>
              </a:ext>
            </a:extLst>
          </p:cNvPr>
          <p:cNvSpPr txBox="1"/>
          <p:nvPr/>
        </p:nvSpPr>
        <p:spPr>
          <a:xfrm rot="21363207">
            <a:off x="1862343" y="4700518"/>
            <a:ext cx="2076624" cy="1200329"/>
          </a:xfrm>
          <a:prstGeom prst="rect">
            <a:avLst/>
          </a:prstGeom>
          <a:noFill/>
        </p:spPr>
        <p:txBody>
          <a:bodyPr wrap="square" rtlCol="0">
            <a:spAutoFit/>
          </a:bodyPr>
          <a:lstStyle/>
          <a:p>
            <a:r>
              <a:rPr lang="zh-CN" altLang="en-US" b="1" dirty="0">
                <a:latin typeface="微软雅黑" pitchFamily="34" charset="-122"/>
                <a:ea typeface="微软雅黑" pitchFamily="34" charset="-122"/>
              </a:rPr>
              <a:t>Click Add Your Text Click Add Your Text</a:t>
            </a:r>
            <a:endParaRPr lang="en-US" altLang="zh-CN" b="1" dirty="0">
              <a:latin typeface="微软雅黑" pitchFamily="34" charset="-122"/>
              <a:ea typeface="微软雅黑" pitchFamily="34" charset="-122"/>
            </a:endParaRPr>
          </a:p>
          <a:p>
            <a:endParaRPr lang="en-US" altLang="zh-CN" b="1" dirty="0">
              <a:latin typeface="微软雅黑" pitchFamily="34" charset="-122"/>
              <a:ea typeface="微软雅黑" pitchFamily="34" charset="-122"/>
            </a:endParaRPr>
          </a:p>
        </p:txBody>
      </p:sp>
      <p:pic>
        <p:nvPicPr>
          <p:cNvPr id="31" name="Picture 4">
            <a:extLst>
              <a:ext uri="{FF2B5EF4-FFF2-40B4-BE49-F238E27FC236}">
                <a16:creationId xmlns:a16="http://schemas.microsoft.com/office/drawing/2014/main" id="{74B22688-B23D-447D-8331-3085B23659F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49552" y="508329"/>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6">
            <a:extLst>
              <a:ext uri="{FF2B5EF4-FFF2-40B4-BE49-F238E27FC236}">
                <a16:creationId xmlns:a16="http://schemas.microsoft.com/office/drawing/2014/main" id="{4BB44D95-A99E-4FF4-8BA2-87B306AA4B98}"/>
              </a:ext>
            </a:extLst>
          </p:cNvPr>
          <p:cNvSpPr txBox="1"/>
          <p:nvPr/>
        </p:nvSpPr>
        <p:spPr>
          <a:xfrm>
            <a:off x="2731349" y="985017"/>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itchFamily="34" charset="-122"/>
                <a:ea typeface="微软雅黑" pitchFamily="34" charset="-122"/>
              </a:rPr>
              <a:t>Click to add your text</a:t>
            </a:r>
            <a:endParaRPr lang="en-US" altLang="zh-CN"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266068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par>
                          <p:cTn id="29" fill="hold">
                            <p:stCondLst>
                              <p:cond delay="3450"/>
                            </p:stCondLst>
                            <p:childTnLst>
                              <p:par>
                                <p:cTn id="30" presetID="2" presetClass="entr" presetSubtype="12"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950"/>
                            </p:stCondLst>
                            <p:childTnLst>
                              <p:par>
                                <p:cTn id="35" presetID="42" presetClass="entr" presetSubtype="0" fill="hold" grpId="1"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4950"/>
                            </p:stCondLst>
                            <p:childTnLst>
                              <p:par>
                                <p:cTn id="41" presetID="42" presetClass="entr" presetSubtype="0" fill="hold" grpId="1"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5950"/>
                            </p:stCondLst>
                            <p:childTnLst>
                              <p:par>
                                <p:cTn id="47" presetID="1" presetClass="entr" presetSubtype="0" fill="hold" grpId="0" nodeType="afterEffect">
                                  <p:stCondLst>
                                    <p:cond delay="0"/>
                                  </p:stCondLst>
                                  <p:childTnLst>
                                    <p:set>
                                      <p:cBhvr>
                                        <p:cTn id="48" dur="1" fill="hold">
                                          <p:stCondLst>
                                            <p:cond delay="499"/>
                                          </p:stCondLst>
                                        </p:cTn>
                                        <p:tgtEl>
                                          <p:spTgt spid="11"/>
                                        </p:tgtEl>
                                        <p:attrNameLst>
                                          <p:attrName>style.visibility</p:attrName>
                                        </p:attrNameLst>
                                      </p:cBhvr>
                                      <p:to>
                                        <p:strVal val="visible"/>
                                      </p:to>
                                    </p:set>
                                  </p:childTnLst>
                                </p:cTn>
                              </p:par>
                            </p:childTnLst>
                          </p:cTn>
                        </p:par>
                        <p:par>
                          <p:cTn id="49" fill="hold">
                            <p:stCondLst>
                              <p:cond delay="6450"/>
                            </p:stCondLst>
                            <p:childTnLst>
                              <p:par>
                                <p:cTn id="50" presetID="1" presetClass="entr" presetSubtype="0" fill="hold" grpId="0" nodeType="afterEffect">
                                  <p:stCondLst>
                                    <p:cond delay="0"/>
                                  </p:stCondLst>
                                  <p:childTnLst>
                                    <p:set>
                                      <p:cBhvr>
                                        <p:cTn id="51" dur="1" fill="hold">
                                          <p:stCondLst>
                                            <p:cond delay="499"/>
                                          </p:stCondLst>
                                        </p:cTn>
                                        <p:tgtEl>
                                          <p:spTgt spid="13"/>
                                        </p:tgtEl>
                                        <p:attrNameLst>
                                          <p:attrName>style.visibility</p:attrName>
                                        </p:attrNameLst>
                                      </p:cBhvr>
                                      <p:to>
                                        <p:strVal val="visible"/>
                                      </p:to>
                                    </p:set>
                                  </p:childTnLst>
                                </p:cTn>
                              </p:par>
                            </p:childTnLst>
                          </p:cTn>
                        </p:par>
                        <p:par>
                          <p:cTn id="52" fill="hold">
                            <p:stCondLst>
                              <p:cond delay="6950"/>
                            </p:stCondLst>
                            <p:childTnLst>
                              <p:par>
                                <p:cTn id="53" presetID="2" presetClass="entr" presetSubtype="3" fill="hold" nodeType="afterEffect">
                                  <p:stCondLst>
                                    <p:cond delay="0"/>
                                  </p:stCondLst>
                                  <p:childTnLst>
                                    <p:set>
                                      <p:cBhvr>
                                        <p:cTn id="54" dur="1" fill="hold">
                                          <p:stCondLst>
                                            <p:cond delay="0"/>
                                          </p:stCondLst>
                                        </p:cTn>
                                        <p:tgtEl>
                                          <p:spTgt spid="2053"/>
                                        </p:tgtEl>
                                        <p:attrNameLst>
                                          <p:attrName>style.visibility</p:attrName>
                                        </p:attrNameLst>
                                      </p:cBhvr>
                                      <p:to>
                                        <p:strVal val="visible"/>
                                      </p:to>
                                    </p:set>
                                    <p:anim calcmode="lin" valueType="num">
                                      <p:cBhvr additive="base">
                                        <p:cTn id="55" dur="500" fill="hold"/>
                                        <p:tgtEl>
                                          <p:spTgt spid="2053"/>
                                        </p:tgtEl>
                                        <p:attrNameLst>
                                          <p:attrName>ppt_x</p:attrName>
                                        </p:attrNameLst>
                                      </p:cBhvr>
                                      <p:tavLst>
                                        <p:tav tm="0">
                                          <p:val>
                                            <p:strVal val="1+#ppt_w/2"/>
                                          </p:val>
                                        </p:tav>
                                        <p:tav tm="100000">
                                          <p:val>
                                            <p:strVal val="#ppt_x"/>
                                          </p:val>
                                        </p:tav>
                                      </p:tavLst>
                                    </p:anim>
                                    <p:anim calcmode="lin" valueType="num">
                                      <p:cBhvr additive="base">
                                        <p:cTn id="56" dur="500" fill="hold"/>
                                        <p:tgtEl>
                                          <p:spTgt spid="2053"/>
                                        </p:tgtEl>
                                        <p:attrNameLst>
                                          <p:attrName>ppt_y</p:attrName>
                                        </p:attrNameLst>
                                      </p:cBhvr>
                                      <p:tavLst>
                                        <p:tav tm="0">
                                          <p:val>
                                            <p:strVal val="0-#ppt_h/2"/>
                                          </p:val>
                                        </p:tav>
                                        <p:tav tm="100000">
                                          <p:val>
                                            <p:strVal val="#ppt_y"/>
                                          </p:val>
                                        </p:tav>
                                      </p:tavLst>
                                    </p:anim>
                                  </p:childTnLst>
                                </p:cTn>
                              </p:par>
                            </p:childTnLst>
                          </p:cTn>
                        </p:par>
                        <p:par>
                          <p:cTn id="57" fill="hold">
                            <p:stCondLst>
                              <p:cond delay="7450"/>
                            </p:stCondLst>
                            <p:childTnLst>
                              <p:par>
                                <p:cTn id="58" presetID="42" presetClass="entr" presetSubtype="0" fill="hold" grpId="1"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par>
                          <p:cTn id="63" fill="hold">
                            <p:stCondLst>
                              <p:cond delay="8450"/>
                            </p:stCondLst>
                            <p:childTnLst>
                              <p:par>
                                <p:cTn id="64" presetID="42" presetClass="entr" presetSubtype="0" fill="hold" grpId="1"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childTnLst>
                          </p:cTn>
                        </p:par>
                        <p:par>
                          <p:cTn id="69" fill="hold">
                            <p:stCondLst>
                              <p:cond delay="9450"/>
                            </p:stCondLst>
                            <p:childTnLst>
                              <p:par>
                                <p:cTn id="70" presetID="1" presetClass="entr" presetSubtype="0" fill="hold" grpId="0" nodeType="afterEffect">
                                  <p:stCondLst>
                                    <p:cond delay="0"/>
                                  </p:stCondLst>
                                  <p:childTnLst>
                                    <p:set>
                                      <p:cBhvr>
                                        <p:cTn id="71" dur="1" fill="hold">
                                          <p:stCondLst>
                                            <p:cond delay="499"/>
                                          </p:stCondLst>
                                        </p:cTn>
                                        <p:tgtEl>
                                          <p:spTgt spid="8"/>
                                        </p:tgtEl>
                                        <p:attrNameLst>
                                          <p:attrName>style.visibility</p:attrName>
                                        </p:attrNameLst>
                                      </p:cBhvr>
                                      <p:to>
                                        <p:strVal val="visible"/>
                                      </p:to>
                                    </p:set>
                                  </p:childTnLst>
                                </p:cTn>
                              </p:par>
                            </p:childTnLst>
                          </p:cTn>
                        </p:par>
                        <p:par>
                          <p:cTn id="72" fill="hold">
                            <p:stCondLst>
                              <p:cond delay="9950"/>
                            </p:stCondLst>
                            <p:childTnLst>
                              <p:par>
                                <p:cTn id="73" presetID="1" presetClass="entr" presetSubtype="0" fill="hold" grpId="0" nodeType="afterEffect">
                                  <p:stCondLst>
                                    <p:cond delay="0"/>
                                  </p:stCondLst>
                                  <p:childTnLst>
                                    <p:set>
                                      <p:cBhvr>
                                        <p:cTn id="74" dur="1" fill="hold">
                                          <p:stCondLst>
                                            <p:cond delay="499"/>
                                          </p:stCondLst>
                                        </p:cTn>
                                        <p:tgtEl>
                                          <p:spTgt spid="9"/>
                                        </p:tgtEl>
                                        <p:attrNameLst>
                                          <p:attrName>style.visibility</p:attrName>
                                        </p:attrNameLst>
                                      </p:cBhvr>
                                      <p:to>
                                        <p:strVal val="visible"/>
                                      </p:to>
                                    </p:set>
                                  </p:childTnLst>
                                </p:cTn>
                              </p:par>
                            </p:childTnLst>
                          </p:cTn>
                        </p:par>
                        <p:par>
                          <p:cTn id="75" fill="hold">
                            <p:stCondLst>
                              <p:cond delay="104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4"/>
                                        </p:tgtEl>
                                        <p:attrNameLst>
                                          <p:attrName>ppt_y</p:attrName>
                                        </p:attrNameLst>
                                      </p:cBhvr>
                                      <p:tavLst>
                                        <p:tav tm="0">
                                          <p:val>
                                            <p:strVal val="#ppt_y"/>
                                          </p:val>
                                        </p:tav>
                                        <p:tav tm="100000">
                                          <p:val>
                                            <p:strVal val="#ppt_y"/>
                                          </p:val>
                                        </p:tav>
                                      </p:tavLst>
                                    </p:anim>
                                    <p:anim calcmode="lin" valueType="num">
                                      <p:cBhvr>
                                        <p:cTn id="8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utoUpdateAnimBg="0"/>
      <p:bldP spid="8" grpId="1"/>
      <p:bldP spid="9" grpId="0" autoUpdateAnimBg="0"/>
      <p:bldP spid="9" grpId="1"/>
      <p:bldP spid="11" grpId="0" autoUpdateAnimBg="0"/>
      <p:bldP spid="11" grpId="1"/>
      <p:bldP spid="13" grpId="0" autoUpdateAnimBg="0"/>
      <p:bldP spid="13" grpId="1"/>
      <p:bldP spid="14"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a:extLst>
              <a:ext uri="{FF2B5EF4-FFF2-40B4-BE49-F238E27FC236}">
                <a16:creationId xmlns:a16="http://schemas.microsoft.com/office/drawing/2014/main" id="{EBDE21B5-2E9D-4EED-9D82-B35599C895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sp>
        <p:nvSpPr>
          <p:cNvPr id="52" name="矩形 51">
            <a:extLst>
              <a:ext uri="{FF2B5EF4-FFF2-40B4-BE49-F238E27FC236}">
                <a16:creationId xmlns:a16="http://schemas.microsoft.com/office/drawing/2014/main" id="{61035D6E-D15D-4069-A413-DBC354544861}"/>
              </a:ext>
            </a:extLst>
          </p:cNvPr>
          <p:cNvSpPr/>
          <p:nvPr/>
        </p:nvSpPr>
        <p:spPr>
          <a:xfrm>
            <a:off x="3334345" y="2282088"/>
            <a:ext cx="2688853" cy="4137572"/>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CCC6D539-2C1A-4BA7-8502-EA94737E0F76}"/>
              </a:ext>
            </a:extLst>
          </p:cNvPr>
          <p:cNvSpPr/>
          <p:nvPr/>
        </p:nvSpPr>
        <p:spPr>
          <a:xfrm>
            <a:off x="6153756" y="2282088"/>
            <a:ext cx="2688853" cy="4137572"/>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8B998C99-5DF8-4E68-9720-6D83AD06CB3B}"/>
              </a:ext>
            </a:extLst>
          </p:cNvPr>
          <p:cNvSpPr/>
          <p:nvPr/>
        </p:nvSpPr>
        <p:spPr>
          <a:xfrm>
            <a:off x="8975526" y="2282088"/>
            <a:ext cx="2688853" cy="4137572"/>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207B3A36-DF14-4165-A5F7-DFD5EBB49080}"/>
              </a:ext>
            </a:extLst>
          </p:cNvPr>
          <p:cNvSpPr/>
          <p:nvPr/>
        </p:nvSpPr>
        <p:spPr>
          <a:xfrm>
            <a:off x="512575" y="2282088"/>
            <a:ext cx="2688853" cy="4137572"/>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741" y="2531227"/>
            <a:ext cx="1944216" cy="1753017"/>
          </a:xfrm>
          <a:prstGeom prst="rect">
            <a:avLst/>
          </a:prstGeom>
        </p:spPr>
      </p:pic>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75202" y="2310469"/>
            <a:ext cx="2265043" cy="2101777"/>
          </a:xfrm>
          <a:prstGeom prst="rect">
            <a:avLst/>
          </a:prstGeom>
        </p:spPr>
      </p:pic>
      <p:pic>
        <p:nvPicPr>
          <p:cNvPr id="4" name="图片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56562" y="2532718"/>
            <a:ext cx="2592288" cy="1812459"/>
          </a:xfrm>
          <a:prstGeom prst="rect">
            <a:avLst/>
          </a:prstGeom>
        </p:spPr>
      </p:pic>
      <p:pic>
        <p:nvPicPr>
          <p:cNvPr id="5" name="图片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55025" y="2387211"/>
            <a:ext cx="1552591" cy="2074261"/>
          </a:xfrm>
          <a:prstGeom prst="rect">
            <a:avLst/>
          </a:prstGeom>
        </p:spPr>
      </p:pic>
      <p:sp>
        <p:nvSpPr>
          <p:cNvPr id="15" name="AutoShape 16"/>
          <p:cNvSpPr>
            <a:spLocks/>
          </p:cNvSpPr>
          <p:nvPr/>
        </p:nvSpPr>
        <p:spPr bwMode="auto">
          <a:xfrm>
            <a:off x="1051977" y="4650951"/>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dirty="0">
                <a:solidFill>
                  <a:srgbClr val="E46C0A"/>
                </a:solidFill>
                <a:latin typeface="微软雅黑" pitchFamily="34" charset="-122"/>
                <a:ea typeface="微软雅黑" pitchFamily="34" charset="-122"/>
                <a:cs typeface="Calibri" charset="0"/>
              </a:rPr>
              <a:t>Add a title</a:t>
            </a:r>
            <a:endParaRPr lang="es-ES" sz="1600" dirty="0">
              <a:solidFill>
                <a:srgbClr val="E46C0A"/>
              </a:solidFill>
              <a:latin typeface="微软雅黑" pitchFamily="34" charset="-122"/>
              <a:ea typeface="微软雅黑" pitchFamily="34" charset="-122"/>
              <a:cs typeface="Calibri" charset="0"/>
            </a:endParaRPr>
          </a:p>
        </p:txBody>
      </p:sp>
      <p:sp>
        <p:nvSpPr>
          <p:cNvPr id="16" name="AutoShape 17"/>
          <p:cNvSpPr>
            <a:spLocks/>
          </p:cNvSpPr>
          <p:nvPr/>
        </p:nvSpPr>
        <p:spPr bwMode="auto">
          <a:xfrm>
            <a:off x="1008362" y="4968397"/>
            <a:ext cx="1718667" cy="1848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spcBef>
                <a:spcPts val="600"/>
              </a:spcBef>
              <a:defRPr/>
            </a:pPr>
            <a:r>
              <a:rPr lang="zh-CN" altLang="en-US" sz="1200" dirty="0">
                <a:latin typeface="微软雅黑" pitchFamily="34" charset="-122"/>
                <a:ea typeface="微软雅黑" pitchFamily="34" charset="-122"/>
                <a:cs typeface="Calibri" charset="0"/>
              </a:rPr>
              <a:t>Click here to add your text, as concisely as possible.</a:t>
            </a:r>
            <a:endParaRPr lang="en-US" altLang="zh-CN" sz="1100" dirty="0">
              <a:latin typeface="微软雅黑" pitchFamily="34" charset="-122"/>
              <a:ea typeface="微软雅黑" pitchFamily="34" charset="-122"/>
              <a:cs typeface="Calibri" charset="0"/>
            </a:endParaRPr>
          </a:p>
        </p:txBody>
      </p:sp>
      <p:sp>
        <p:nvSpPr>
          <p:cNvPr id="23" name="AutoShape 16"/>
          <p:cNvSpPr>
            <a:spLocks/>
          </p:cNvSpPr>
          <p:nvPr/>
        </p:nvSpPr>
        <p:spPr bwMode="auto">
          <a:xfrm>
            <a:off x="3812977" y="4690913"/>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dirty="0">
                <a:solidFill>
                  <a:srgbClr val="E46C0A"/>
                </a:solidFill>
                <a:latin typeface="微软雅黑" pitchFamily="34" charset="-122"/>
                <a:ea typeface="微软雅黑" pitchFamily="34" charset="-122"/>
                <a:cs typeface="Calibri" charset="0"/>
              </a:rPr>
              <a:t>Add a title</a:t>
            </a:r>
            <a:endParaRPr lang="es-ES" sz="1600" dirty="0">
              <a:solidFill>
                <a:srgbClr val="E46C0A"/>
              </a:solidFill>
              <a:latin typeface="微软雅黑" pitchFamily="34" charset="-122"/>
              <a:ea typeface="微软雅黑" pitchFamily="34" charset="-122"/>
              <a:cs typeface="Calibri" charset="0"/>
            </a:endParaRPr>
          </a:p>
        </p:txBody>
      </p:sp>
      <p:sp>
        <p:nvSpPr>
          <p:cNvPr id="24" name="AutoShape 17"/>
          <p:cNvSpPr>
            <a:spLocks/>
          </p:cNvSpPr>
          <p:nvPr/>
        </p:nvSpPr>
        <p:spPr bwMode="auto">
          <a:xfrm>
            <a:off x="3801725" y="5010590"/>
            <a:ext cx="1718667" cy="1848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spcBef>
                <a:spcPts val="600"/>
              </a:spcBef>
              <a:defRPr/>
            </a:pPr>
            <a:r>
              <a:rPr lang="zh-CN" altLang="en-US" sz="1200" dirty="0">
                <a:latin typeface="微软雅黑" pitchFamily="34" charset="-122"/>
                <a:ea typeface="微软雅黑" pitchFamily="34" charset="-122"/>
                <a:cs typeface="Calibri" charset="0"/>
              </a:rPr>
              <a:t>Click here to add your text, as concisely as possible.</a:t>
            </a:r>
            <a:endParaRPr lang="en-US" altLang="zh-CN" sz="1100" dirty="0">
              <a:latin typeface="微软雅黑" pitchFamily="34" charset="-122"/>
              <a:ea typeface="微软雅黑" pitchFamily="34" charset="-122"/>
              <a:cs typeface="Calibri" charset="0"/>
            </a:endParaRPr>
          </a:p>
        </p:txBody>
      </p:sp>
      <p:sp>
        <p:nvSpPr>
          <p:cNvPr id="25" name="AutoShape 16"/>
          <p:cNvSpPr>
            <a:spLocks/>
          </p:cNvSpPr>
          <p:nvPr/>
        </p:nvSpPr>
        <p:spPr bwMode="auto">
          <a:xfrm>
            <a:off x="6657813" y="4708698"/>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dirty="0">
                <a:solidFill>
                  <a:srgbClr val="E46C0A"/>
                </a:solidFill>
                <a:latin typeface="微软雅黑" pitchFamily="34" charset="-122"/>
                <a:ea typeface="微软雅黑" pitchFamily="34" charset="-122"/>
                <a:cs typeface="Calibri" charset="0"/>
              </a:rPr>
              <a:t>Add a title</a:t>
            </a:r>
            <a:endParaRPr lang="es-ES" sz="1600" dirty="0">
              <a:solidFill>
                <a:srgbClr val="E46C0A"/>
              </a:solidFill>
              <a:latin typeface="微软雅黑" pitchFamily="34" charset="-122"/>
              <a:ea typeface="微软雅黑" pitchFamily="34" charset="-122"/>
              <a:cs typeface="Calibri" charset="0"/>
            </a:endParaRPr>
          </a:p>
        </p:txBody>
      </p:sp>
      <p:sp>
        <p:nvSpPr>
          <p:cNvPr id="26" name="AutoShape 17"/>
          <p:cNvSpPr>
            <a:spLocks/>
          </p:cNvSpPr>
          <p:nvPr/>
        </p:nvSpPr>
        <p:spPr bwMode="auto">
          <a:xfrm>
            <a:off x="6667338" y="4982948"/>
            <a:ext cx="1718667" cy="1290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spcBef>
                <a:spcPts val="600"/>
              </a:spcBef>
              <a:defRPr/>
            </a:pPr>
            <a:r>
              <a:rPr lang="zh-CN" altLang="en-US" sz="1200" dirty="0">
                <a:latin typeface="微软雅黑" pitchFamily="34" charset="-122"/>
                <a:ea typeface="微软雅黑" pitchFamily="34" charset="-122"/>
                <a:cs typeface="Calibri" charset="0"/>
              </a:rPr>
              <a:t>Click here to add your text, as concisely as possible.</a:t>
            </a:r>
            <a:endParaRPr lang="en-US" altLang="zh-CN" sz="1100" dirty="0">
              <a:latin typeface="微软雅黑" pitchFamily="34" charset="-122"/>
              <a:ea typeface="微软雅黑" pitchFamily="34" charset="-122"/>
              <a:cs typeface="Calibri" charset="0"/>
            </a:endParaRPr>
          </a:p>
        </p:txBody>
      </p:sp>
      <p:sp>
        <p:nvSpPr>
          <p:cNvPr id="27" name="AutoShape 16"/>
          <p:cNvSpPr>
            <a:spLocks/>
          </p:cNvSpPr>
          <p:nvPr/>
        </p:nvSpPr>
        <p:spPr bwMode="auto">
          <a:xfrm>
            <a:off x="9455025" y="4690912"/>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dirty="0">
                <a:solidFill>
                  <a:srgbClr val="E46C0A"/>
                </a:solidFill>
                <a:latin typeface="微软雅黑" pitchFamily="34" charset="-122"/>
                <a:ea typeface="微软雅黑" pitchFamily="34" charset="-122"/>
                <a:cs typeface="Calibri" charset="0"/>
              </a:rPr>
              <a:t>Add a title</a:t>
            </a:r>
            <a:endParaRPr lang="es-ES" sz="1600" dirty="0">
              <a:solidFill>
                <a:srgbClr val="E46C0A"/>
              </a:solidFill>
              <a:latin typeface="微软雅黑" pitchFamily="34" charset="-122"/>
              <a:ea typeface="微软雅黑" pitchFamily="34" charset="-122"/>
              <a:cs typeface="Calibri" charset="0"/>
            </a:endParaRPr>
          </a:p>
        </p:txBody>
      </p:sp>
      <p:sp>
        <p:nvSpPr>
          <p:cNvPr id="28" name="AutoShape 17"/>
          <p:cNvSpPr>
            <a:spLocks/>
          </p:cNvSpPr>
          <p:nvPr/>
        </p:nvSpPr>
        <p:spPr bwMode="auto">
          <a:xfrm>
            <a:off x="9464550" y="4982948"/>
            <a:ext cx="1718667" cy="1290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spcBef>
                <a:spcPts val="600"/>
              </a:spcBef>
              <a:defRPr/>
            </a:pPr>
            <a:r>
              <a:rPr lang="zh-CN" altLang="en-US" sz="1200" dirty="0">
                <a:latin typeface="微软雅黑" pitchFamily="34" charset="-122"/>
                <a:ea typeface="微软雅黑" pitchFamily="34" charset="-122"/>
                <a:cs typeface="Calibri" charset="0"/>
              </a:rPr>
              <a:t>Click here to add your text, as concisely as possible.</a:t>
            </a:r>
            <a:endParaRPr lang="en-US" altLang="zh-CN" sz="1100" dirty="0">
              <a:latin typeface="微软雅黑" pitchFamily="34" charset="-122"/>
              <a:ea typeface="微软雅黑" pitchFamily="34" charset="-122"/>
              <a:cs typeface="Calibri" charset="0"/>
            </a:endParaRPr>
          </a:p>
        </p:txBody>
      </p:sp>
      <p:pic>
        <p:nvPicPr>
          <p:cNvPr id="55" name="图片 54" descr="图片包含 消防栓, 户外艺术系列, 餐桌, 室内&#10;&#10;已生成极高可信度的说明">
            <a:extLst>
              <a:ext uri="{FF2B5EF4-FFF2-40B4-BE49-F238E27FC236}">
                <a16:creationId xmlns:a16="http://schemas.microsoft.com/office/drawing/2014/main" id="{85087953-4D71-4D3C-9DED-BA598360D9C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9340" t="12990" r="17950" b="17918"/>
          <a:stretch/>
        </p:blipFill>
        <p:spPr>
          <a:xfrm>
            <a:off x="7526671" y="93219"/>
            <a:ext cx="3522866" cy="2080984"/>
          </a:xfrm>
          <a:prstGeom prst="rect">
            <a:avLst/>
          </a:prstGeom>
        </p:spPr>
      </p:pic>
      <p:pic>
        <p:nvPicPr>
          <p:cNvPr id="60" name="Picture 4">
            <a:extLst>
              <a:ext uri="{FF2B5EF4-FFF2-40B4-BE49-F238E27FC236}">
                <a16:creationId xmlns:a16="http://schemas.microsoft.com/office/drawing/2014/main" id="{9EBDFBA1-5866-4515-86BC-519E1951CD5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349552" y="508329"/>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Box 6">
            <a:extLst>
              <a:ext uri="{FF2B5EF4-FFF2-40B4-BE49-F238E27FC236}">
                <a16:creationId xmlns:a16="http://schemas.microsoft.com/office/drawing/2014/main" id="{66E73F27-414D-4667-995A-57C2F6CBF75E}"/>
              </a:ext>
            </a:extLst>
          </p:cNvPr>
          <p:cNvSpPr txBox="1"/>
          <p:nvPr/>
        </p:nvSpPr>
        <p:spPr>
          <a:xfrm>
            <a:off x="2731349" y="985017"/>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itchFamily="34" charset="-122"/>
                <a:ea typeface="微软雅黑" pitchFamily="34" charset="-122"/>
              </a:rPr>
              <a:t>Click to add your text</a:t>
            </a:r>
            <a:endParaRPr lang="en-US" altLang="zh-CN"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255760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500" fill="hold"/>
                                        <p:tgtEl>
                                          <p:spTgt spid="61"/>
                                        </p:tgtEl>
                                        <p:attrNameLst>
                                          <p:attrName>ppt_w</p:attrName>
                                        </p:attrNameLst>
                                      </p:cBhvr>
                                      <p:tavLst>
                                        <p:tav tm="0">
                                          <p:val>
                                            <p:fltVal val="0"/>
                                          </p:val>
                                        </p:tav>
                                        <p:tav tm="100000">
                                          <p:val>
                                            <p:strVal val="#ppt_w"/>
                                          </p:val>
                                        </p:tav>
                                      </p:tavLst>
                                    </p:anim>
                                    <p:anim calcmode="lin" valueType="num">
                                      <p:cBhvr>
                                        <p:cTn id="12" dur="500" fill="hold"/>
                                        <p:tgtEl>
                                          <p:spTgt spid="61"/>
                                        </p:tgtEl>
                                        <p:attrNameLst>
                                          <p:attrName>ppt_h</p:attrName>
                                        </p:attrNameLst>
                                      </p:cBhvr>
                                      <p:tavLst>
                                        <p:tav tm="0">
                                          <p:val>
                                            <p:fltVal val="0"/>
                                          </p:val>
                                        </p:tav>
                                        <p:tav tm="100000">
                                          <p:val>
                                            <p:strVal val="#ppt_h"/>
                                          </p:val>
                                        </p:tav>
                                      </p:tavLst>
                                    </p:anim>
                                    <p:animEffect transition="in" filter="fade">
                                      <p:cBhvr>
                                        <p:cTn id="13" dur="500"/>
                                        <p:tgtEl>
                                          <p:spTgt spid="61"/>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anim calcmode="lin" valueType="num">
                                      <p:cBhvr>
                                        <p:cTn id="19" dur="1000" fill="hold"/>
                                        <p:tgtEl>
                                          <p:spTgt spid="55"/>
                                        </p:tgtEl>
                                        <p:attrNameLst>
                                          <p:attrName>ppt_x</p:attrName>
                                        </p:attrNameLst>
                                      </p:cBhvr>
                                      <p:tavLst>
                                        <p:tav tm="0">
                                          <p:val>
                                            <p:strVal val="#ppt_x"/>
                                          </p:val>
                                        </p:tav>
                                        <p:tav tm="100000">
                                          <p:val>
                                            <p:strVal val="#ppt_x"/>
                                          </p:val>
                                        </p:tav>
                                      </p:tavLst>
                                    </p:anim>
                                    <p:anim calcmode="lin" valueType="num">
                                      <p:cBhvr>
                                        <p:cTn id="20" dur="1000" fill="hold"/>
                                        <p:tgtEl>
                                          <p:spTgt spid="5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 presetClass="entr" presetSubtype="1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42" presetClass="entr" presetSubtype="0" fill="hold" grpId="1"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1"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1" presetClass="entr" presetSubtype="0" fill="hold" grpId="0" nodeType="afterEffect">
                                  <p:stCondLst>
                                    <p:cond delay="0"/>
                                  </p:stCondLst>
                                  <p:childTnLst>
                                    <p:set>
                                      <p:cBhvr>
                                        <p:cTn id="40" dur="1" fill="hold">
                                          <p:stCondLst>
                                            <p:cond delay="499"/>
                                          </p:stCondLst>
                                        </p:cTn>
                                        <p:tgtEl>
                                          <p:spTgt spid="15"/>
                                        </p:tgtEl>
                                        <p:attrNameLst>
                                          <p:attrName>style.visibility</p:attrName>
                                        </p:attrNameLst>
                                      </p:cBhvr>
                                      <p:to>
                                        <p:strVal val="visible"/>
                                      </p:to>
                                    </p:set>
                                  </p:child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499"/>
                                          </p:stCondLst>
                                        </p:cTn>
                                        <p:tgtEl>
                                          <p:spTgt spid="16"/>
                                        </p:tgtEl>
                                        <p:attrNameLst>
                                          <p:attrName>style.visibility</p:attrName>
                                        </p:attrNameLst>
                                      </p:cBhvr>
                                      <p:to>
                                        <p:strVal val="visible"/>
                                      </p:to>
                                    </p:set>
                                  </p:childTnLst>
                                </p:cTn>
                              </p:par>
                            </p:childTnLst>
                          </p:cTn>
                        </p:par>
                        <p:par>
                          <p:cTn id="44" fill="hold">
                            <p:stCondLst>
                              <p:cond delay="4500"/>
                            </p:stCondLst>
                            <p:childTnLst>
                              <p:par>
                                <p:cTn id="45" presetID="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0-#ppt_h/2"/>
                                          </p:val>
                                        </p:tav>
                                        <p:tav tm="100000">
                                          <p:val>
                                            <p:strVal val="#ppt_y"/>
                                          </p:val>
                                        </p:tav>
                                      </p:tavLst>
                                    </p:anim>
                                  </p:childTnLst>
                                </p:cTn>
                              </p:par>
                            </p:childTnLst>
                          </p:cTn>
                        </p:par>
                        <p:par>
                          <p:cTn id="49" fill="hold">
                            <p:stCondLst>
                              <p:cond delay="5000"/>
                            </p:stCondLst>
                            <p:childTnLst>
                              <p:par>
                                <p:cTn id="50" presetID="42" presetClass="entr" presetSubtype="0" fill="hold" grpId="1"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42" presetClass="entr" presetSubtype="0" fill="hold" grpId="1"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499"/>
                                          </p:stCondLst>
                                        </p:cTn>
                                        <p:tgtEl>
                                          <p:spTgt spid="23"/>
                                        </p:tgtEl>
                                        <p:attrNameLst>
                                          <p:attrName>style.visibility</p:attrName>
                                        </p:attrNameLst>
                                      </p:cBhvr>
                                      <p:to>
                                        <p:strVal val="visible"/>
                                      </p:to>
                                    </p:set>
                                  </p:childTnLst>
                                </p:cTn>
                              </p:par>
                            </p:childTnLst>
                          </p:cTn>
                        </p:par>
                        <p:par>
                          <p:cTn id="64" fill="hold">
                            <p:stCondLst>
                              <p:cond delay="7500"/>
                            </p:stCondLst>
                            <p:childTnLst>
                              <p:par>
                                <p:cTn id="65" presetID="1" presetClass="entr" presetSubtype="0" fill="hold" grpId="0" nodeType="afterEffect">
                                  <p:stCondLst>
                                    <p:cond delay="0"/>
                                  </p:stCondLst>
                                  <p:childTnLst>
                                    <p:set>
                                      <p:cBhvr>
                                        <p:cTn id="66" dur="1" fill="hold">
                                          <p:stCondLst>
                                            <p:cond delay="499"/>
                                          </p:stCondLst>
                                        </p:cTn>
                                        <p:tgtEl>
                                          <p:spTgt spid="24"/>
                                        </p:tgtEl>
                                        <p:attrNameLst>
                                          <p:attrName>style.visibility</p:attrName>
                                        </p:attrNameLst>
                                      </p:cBhvr>
                                      <p:to>
                                        <p:strVal val="visible"/>
                                      </p:to>
                                    </p:set>
                                  </p:childTnLst>
                                </p:cTn>
                              </p:par>
                            </p:childTnLst>
                          </p:cTn>
                        </p:par>
                        <p:par>
                          <p:cTn id="67" fill="hold">
                            <p:stCondLst>
                              <p:cond delay="8000"/>
                            </p:stCondLst>
                            <p:childTnLst>
                              <p:par>
                                <p:cTn id="68" presetID="2" presetClass="entr" presetSubtype="3"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1+#ppt_w/2"/>
                                          </p:val>
                                        </p:tav>
                                        <p:tav tm="100000">
                                          <p:val>
                                            <p:strVal val="#ppt_x"/>
                                          </p:val>
                                        </p:tav>
                                      </p:tavLst>
                                    </p:anim>
                                    <p:anim calcmode="lin" valueType="num">
                                      <p:cBhvr additive="base">
                                        <p:cTn id="71" dur="500" fill="hold"/>
                                        <p:tgtEl>
                                          <p:spTgt spid="3"/>
                                        </p:tgtEl>
                                        <p:attrNameLst>
                                          <p:attrName>ppt_y</p:attrName>
                                        </p:attrNameLst>
                                      </p:cBhvr>
                                      <p:tavLst>
                                        <p:tav tm="0">
                                          <p:val>
                                            <p:strVal val="0-#ppt_h/2"/>
                                          </p:val>
                                        </p:tav>
                                        <p:tav tm="100000">
                                          <p:val>
                                            <p:strVal val="#ppt_y"/>
                                          </p:val>
                                        </p:tav>
                                      </p:tavLst>
                                    </p:anim>
                                  </p:childTnLst>
                                </p:cTn>
                              </p:par>
                            </p:childTnLst>
                          </p:cTn>
                        </p:par>
                        <p:par>
                          <p:cTn id="72" fill="hold">
                            <p:stCondLst>
                              <p:cond delay="8500"/>
                            </p:stCondLst>
                            <p:childTnLst>
                              <p:par>
                                <p:cTn id="73" presetID="42" presetClass="entr" presetSubtype="0" fill="hold" grpId="1"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9500"/>
                            </p:stCondLst>
                            <p:childTnLst>
                              <p:par>
                                <p:cTn id="79" presetID="42" presetClass="entr" presetSubtype="0" fill="hold" grpId="1"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1" presetClass="entr" presetSubtype="0" fill="hold" grpId="0" nodeType="afterEffect">
                                  <p:stCondLst>
                                    <p:cond delay="0"/>
                                  </p:stCondLst>
                                  <p:childTnLst>
                                    <p:set>
                                      <p:cBhvr>
                                        <p:cTn id="86" dur="1" fill="hold">
                                          <p:stCondLst>
                                            <p:cond delay="499"/>
                                          </p:stCondLst>
                                        </p:cTn>
                                        <p:tgtEl>
                                          <p:spTgt spid="25"/>
                                        </p:tgtEl>
                                        <p:attrNameLst>
                                          <p:attrName>style.visibility</p:attrName>
                                        </p:attrNameLst>
                                      </p:cBhvr>
                                      <p:to>
                                        <p:strVal val="visible"/>
                                      </p:to>
                                    </p:set>
                                  </p:childTnLst>
                                </p:cTn>
                              </p:par>
                            </p:childTnLst>
                          </p:cTn>
                        </p:par>
                        <p:par>
                          <p:cTn id="87" fill="hold">
                            <p:stCondLst>
                              <p:cond delay="11000"/>
                            </p:stCondLst>
                            <p:childTnLst>
                              <p:par>
                                <p:cTn id="88" presetID="1" presetClass="entr" presetSubtype="0" fill="hold" grpId="0" nodeType="afterEffect">
                                  <p:stCondLst>
                                    <p:cond delay="0"/>
                                  </p:stCondLst>
                                  <p:childTnLst>
                                    <p:set>
                                      <p:cBhvr>
                                        <p:cTn id="89" dur="1" fill="hold">
                                          <p:stCondLst>
                                            <p:cond delay="499"/>
                                          </p:stCondLst>
                                        </p:cTn>
                                        <p:tgtEl>
                                          <p:spTgt spid="26"/>
                                        </p:tgtEl>
                                        <p:attrNameLst>
                                          <p:attrName>style.visibility</p:attrName>
                                        </p:attrNameLst>
                                      </p:cBhvr>
                                      <p:to>
                                        <p:strVal val="visible"/>
                                      </p:to>
                                    </p:set>
                                  </p:childTnLst>
                                </p:cTn>
                              </p:par>
                            </p:childTnLst>
                          </p:cTn>
                        </p:par>
                        <p:par>
                          <p:cTn id="90" fill="hold">
                            <p:stCondLst>
                              <p:cond delay="11500"/>
                            </p:stCondLst>
                            <p:childTnLst>
                              <p:par>
                                <p:cTn id="91" presetID="2" presetClass="entr" presetSubtype="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additive="base">
                                        <p:cTn id="93" dur="500" fill="hold"/>
                                        <p:tgtEl>
                                          <p:spTgt spid="5"/>
                                        </p:tgtEl>
                                        <p:attrNameLst>
                                          <p:attrName>ppt_x</p:attrName>
                                        </p:attrNameLst>
                                      </p:cBhvr>
                                      <p:tavLst>
                                        <p:tav tm="0">
                                          <p:val>
                                            <p:strVal val="1+#ppt_w/2"/>
                                          </p:val>
                                        </p:tav>
                                        <p:tav tm="100000">
                                          <p:val>
                                            <p:strVal val="#ppt_x"/>
                                          </p:val>
                                        </p:tav>
                                      </p:tavLst>
                                    </p:anim>
                                    <p:anim calcmode="lin" valueType="num">
                                      <p:cBhvr additive="base">
                                        <p:cTn id="94" dur="500" fill="hold"/>
                                        <p:tgtEl>
                                          <p:spTgt spid="5"/>
                                        </p:tgtEl>
                                        <p:attrNameLst>
                                          <p:attrName>ppt_y</p:attrName>
                                        </p:attrNameLst>
                                      </p:cBhvr>
                                      <p:tavLst>
                                        <p:tav tm="0">
                                          <p:val>
                                            <p:strVal val="1+#ppt_h/2"/>
                                          </p:val>
                                        </p:tav>
                                        <p:tav tm="100000">
                                          <p:val>
                                            <p:strVal val="#ppt_y"/>
                                          </p:val>
                                        </p:tav>
                                      </p:tavLst>
                                    </p:anim>
                                  </p:childTnLst>
                                </p:cTn>
                              </p:par>
                            </p:childTnLst>
                          </p:cTn>
                        </p:par>
                        <p:par>
                          <p:cTn id="95" fill="hold">
                            <p:stCondLst>
                              <p:cond delay="12000"/>
                            </p:stCondLst>
                            <p:childTnLst>
                              <p:par>
                                <p:cTn id="96" presetID="42" presetClass="entr" presetSubtype="0" fill="hold" grpId="1"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1"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anim calcmode="lin" valueType="num">
                                      <p:cBhvr>
                                        <p:cTn id="105" dur="1000" fill="hold"/>
                                        <p:tgtEl>
                                          <p:spTgt spid="28"/>
                                        </p:tgtEl>
                                        <p:attrNameLst>
                                          <p:attrName>ppt_x</p:attrName>
                                        </p:attrNameLst>
                                      </p:cBhvr>
                                      <p:tavLst>
                                        <p:tav tm="0">
                                          <p:val>
                                            <p:strVal val="#ppt_x"/>
                                          </p:val>
                                        </p:tav>
                                        <p:tav tm="100000">
                                          <p:val>
                                            <p:strVal val="#ppt_x"/>
                                          </p:val>
                                        </p:tav>
                                      </p:tavLst>
                                    </p:anim>
                                    <p:anim calcmode="lin" valueType="num">
                                      <p:cBhvr>
                                        <p:cTn id="106" dur="1000" fill="hold"/>
                                        <p:tgtEl>
                                          <p:spTgt spid="28"/>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1" presetClass="entr" presetSubtype="0" fill="hold" grpId="0" nodeType="afterEffect">
                                  <p:stCondLst>
                                    <p:cond delay="0"/>
                                  </p:stCondLst>
                                  <p:childTnLst>
                                    <p:set>
                                      <p:cBhvr>
                                        <p:cTn id="109" dur="1" fill="hold">
                                          <p:stCondLst>
                                            <p:cond delay="499"/>
                                          </p:stCondLst>
                                        </p:cTn>
                                        <p:tgtEl>
                                          <p:spTgt spid="27"/>
                                        </p:tgtEl>
                                        <p:attrNameLst>
                                          <p:attrName>style.visibility</p:attrName>
                                        </p:attrNameLst>
                                      </p:cBhvr>
                                      <p:to>
                                        <p:strVal val="visible"/>
                                      </p:to>
                                    </p:set>
                                  </p:childTnLst>
                                </p:cTn>
                              </p:par>
                            </p:childTnLst>
                          </p:cTn>
                        </p:par>
                        <p:par>
                          <p:cTn id="110" fill="hold">
                            <p:stCondLst>
                              <p:cond delay="14500"/>
                            </p:stCondLst>
                            <p:childTnLst>
                              <p:par>
                                <p:cTn id="111" presetID="1" presetClass="entr" presetSubtype="0" fill="hold" grpId="0" nodeType="afterEffect">
                                  <p:stCondLst>
                                    <p:cond delay="0"/>
                                  </p:stCondLst>
                                  <p:childTnLst>
                                    <p:set>
                                      <p:cBhvr>
                                        <p:cTn id="112" dur="1" fill="hold">
                                          <p:stCondLst>
                                            <p:cond delay="499"/>
                                          </p:stCondLst>
                                        </p:cTn>
                                        <p:tgtEl>
                                          <p:spTgt spid="28"/>
                                        </p:tgtEl>
                                        <p:attrNameLst>
                                          <p:attrName>style.visibility</p:attrName>
                                        </p:attrNameLst>
                                      </p:cBhvr>
                                      <p:to>
                                        <p:strVal val="visible"/>
                                      </p:to>
                                    </p:set>
                                  </p:childTnLst>
                                </p:cTn>
                              </p:par>
                            </p:childTnLst>
                          </p:cTn>
                        </p:par>
                        <p:par>
                          <p:cTn id="113" fill="hold">
                            <p:stCondLst>
                              <p:cond delay="15000"/>
                            </p:stCondLst>
                            <p:childTnLst>
                              <p:par>
                                <p:cTn id="114" presetID="16" presetClass="entr" presetSubtype="21"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barn(inVertical)">
                                      <p:cBhvr>
                                        <p:cTn id="116" dur="500"/>
                                        <p:tgtEl>
                                          <p:spTgt spid="51"/>
                                        </p:tgtEl>
                                      </p:cBhvr>
                                    </p:animEffect>
                                  </p:childTnLst>
                                </p:cTn>
                              </p:par>
                            </p:childTnLst>
                          </p:cTn>
                        </p:par>
                        <p:par>
                          <p:cTn id="117" fill="hold">
                            <p:stCondLst>
                              <p:cond delay="15500"/>
                            </p:stCondLst>
                            <p:childTnLst>
                              <p:par>
                                <p:cTn id="118" presetID="16" presetClass="entr" presetSubtype="21" fill="hold" grpId="0" nodeType="after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barn(inVertical)">
                                      <p:cBhvr>
                                        <p:cTn id="120" dur="500"/>
                                        <p:tgtEl>
                                          <p:spTgt spid="52"/>
                                        </p:tgtEl>
                                      </p:cBhvr>
                                    </p:animEffect>
                                  </p:childTnLst>
                                </p:cTn>
                              </p:par>
                            </p:childTnLst>
                          </p:cTn>
                        </p:par>
                        <p:par>
                          <p:cTn id="121" fill="hold">
                            <p:stCondLst>
                              <p:cond delay="16000"/>
                            </p:stCondLst>
                            <p:childTnLst>
                              <p:par>
                                <p:cTn id="122" presetID="16" presetClass="entr" presetSubtype="21" fill="hold" grpId="0" nodeType="after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barn(inVertical)">
                                      <p:cBhvr>
                                        <p:cTn id="124" dur="500"/>
                                        <p:tgtEl>
                                          <p:spTgt spid="53"/>
                                        </p:tgtEl>
                                      </p:cBhvr>
                                    </p:animEffect>
                                  </p:childTnLst>
                                </p:cTn>
                              </p:par>
                            </p:childTnLst>
                          </p:cTn>
                        </p:par>
                        <p:par>
                          <p:cTn id="125" fill="hold">
                            <p:stCondLst>
                              <p:cond delay="16500"/>
                            </p:stCondLst>
                            <p:childTnLst>
                              <p:par>
                                <p:cTn id="126" presetID="16" presetClass="entr" presetSubtype="21"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Effect transition="in" filter="barn(inVertical)">
                                      <p:cBhvr>
                                        <p:cTn id="1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1" grpId="0" animBg="1"/>
      <p:bldP spid="15" grpId="0" autoUpdateAnimBg="0"/>
      <p:bldP spid="15" grpId="1"/>
      <p:bldP spid="16" grpId="0" autoUpdateAnimBg="0"/>
      <p:bldP spid="16" grpId="1"/>
      <p:bldP spid="23" grpId="0" autoUpdateAnimBg="0"/>
      <p:bldP spid="23" grpId="1"/>
      <p:bldP spid="24" grpId="0" autoUpdateAnimBg="0"/>
      <p:bldP spid="24" grpId="1"/>
      <p:bldP spid="25" grpId="0" autoUpdateAnimBg="0"/>
      <p:bldP spid="25" grpId="1"/>
      <p:bldP spid="26" grpId="0" autoUpdateAnimBg="0"/>
      <p:bldP spid="26" grpId="1"/>
      <p:bldP spid="27" grpId="0" autoUpdateAnimBg="0"/>
      <p:bldP spid="27" grpId="1"/>
      <p:bldP spid="28" grpId="0" autoUpdateAnimBg="0"/>
      <p:bldP spid="28" grpId="1"/>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1A0ED32-999A-4113-8700-F942F1665C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1001" y="480306"/>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22798" y="956994"/>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itchFamily="34" charset="-122"/>
                <a:ea typeface="微软雅黑" pitchFamily="34" charset="-122"/>
              </a:rPr>
              <a:t>Click to add your text</a:t>
            </a:r>
            <a:endParaRPr lang="en-US" altLang="zh-CN" dirty="0">
              <a:solidFill>
                <a:schemeClr val="accent6">
                  <a:lumMod val="75000"/>
                </a:schemeClr>
              </a:solidFill>
              <a:latin typeface="微软雅黑" pitchFamily="34" charset="-122"/>
              <a:ea typeface="微软雅黑" pitchFamily="34" charset="-122"/>
            </a:endParaRPr>
          </a:p>
        </p:txBody>
      </p:sp>
      <p:pic>
        <p:nvPicPr>
          <p:cNvPr id="2" name="图片 1"/>
          <p:cNvPicPr>
            <a:picLocks noChangeAspect="1"/>
          </p:cNvPicPr>
          <p:nvPr/>
        </p:nvPicPr>
        <p:blipFill>
          <a:blip r:embed="rId5" cstate="screen">
            <a:extLst>
              <a:ext uri="{BEBA8EAE-BF5A-486C-A8C5-ECC9F3942E4B}">
                <a14:imgProps xmlns:a14="http://schemas.microsoft.com/office/drawing/2010/main">
                  <a14:imgLayer r:embed="rId6">
                    <a14:imgEffect>
                      <a14:artisticBlur radius="38"/>
                    </a14:imgEffect>
                  </a14:imgLayer>
                </a14:imgProps>
              </a:ext>
              <a:ext uri="{28A0092B-C50C-407E-A947-70E740481C1C}">
                <a14:useLocalDpi xmlns:a14="http://schemas.microsoft.com/office/drawing/2010/main"/>
              </a:ext>
            </a:extLst>
          </a:blip>
          <a:stretch>
            <a:fillRect/>
          </a:stretch>
        </p:blipFill>
        <p:spPr>
          <a:xfrm>
            <a:off x="622599" y="2492896"/>
            <a:ext cx="2967842" cy="1823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图片 2"/>
          <p:cNvPicPr>
            <a:picLocks noChangeAspect="1"/>
          </p:cNvPicPr>
          <p:nvPr/>
        </p:nvPicPr>
        <p:blipFill>
          <a:blip r:embed="rId7" cstate="screen">
            <a:extLst>
              <a:ext uri="{BEBA8EAE-BF5A-486C-A8C5-ECC9F3942E4B}">
                <a14:imgProps xmlns:a14="http://schemas.microsoft.com/office/drawing/2010/main">
                  <a14:imgLayer r:embed="rId8">
                    <a14:imgEffect>
                      <a14:artisticBlur radius="22"/>
                    </a14:imgEffect>
                  </a14:imgLayer>
                </a14:imgProps>
              </a:ext>
              <a:ext uri="{28A0092B-C50C-407E-A947-70E740481C1C}">
                <a14:useLocalDpi xmlns:a14="http://schemas.microsoft.com/office/drawing/2010/main"/>
              </a:ext>
            </a:extLst>
          </a:blip>
          <a:stretch>
            <a:fillRect/>
          </a:stretch>
        </p:blipFill>
        <p:spPr>
          <a:xfrm>
            <a:off x="4435715" y="2250831"/>
            <a:ext cx="3533410" cy="23567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图片 3"/>
          <p:cNvPicPr>
            <a:picLocks noChangeAspect="1"/>
          </p:cNvPicPr>
          <p:nvPr/>
        </p:nvPicPr>
        <p:blipFill>
          <a:blip r:embed="rId9" cstate="screen">
            <a:extLst>
              <a:ext uri="{BEBA8EAE-BF5A-486C-A8C5-ECC9F3942E4B}">
                <a14:imgProps xmlns:a14="http://schemas.microsoft.com/office/drawing/2010/main">
                  <a14:imgLayer r:embed="rId10">
                    <a14:imgEffect>
                      <a14:artisticBlur radius="34"/>
                    </a14:imgEffect>
                  </a14:imgLayer>
                </a14:imgProps>
              </a:ext>
              <a:ext uri="{28A0092B-C50C-407E-A947-70E740481C1C}">
                <a14:useLocalDpi xmlns:a14="http://schemas.microsoft.com/office/drawing/2010/main"/>
              </a:ext>
            </a:extLst>
          </a:blip>
          <a:stretch>
            <a:fillRect/>
          </a:stretch>
        </p:blipFill>
        <p:spPr>
          <a:xfrm rot="21181640">
            <a:off x="8460575" y="3310434"/>
            <a:ext cx="3239183" cy="18346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图片 8" descr="图片包含 消防栓, 户外艺术系列, 餐桌, 室内&#10;&#10;已生成极高可信度的说明">
            <a:extLst>
              <a:ext uri="{FF2B5EF4-FFF2-40B4-BE49-F238E27FC236}">
                <a16:creationId xmlns:a16="http://schemas.microsoft.com/office/drawing/2014/main" id="{4C1A593C-F896-4D56-B666-59ED5CDAC66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9340" t="12990" r="17950" b="17918"/>
          <a:stretch/>
        </p:blipFill>
        <p:spPr>
          <a:xfrm>
            <a:off x="8314720" y="344782"/>
            <a:ext cx="3522866" cy="2080984"/>
          </a:xfrm>
          <a:prstGeom prst="rect">
            <a:avLst/>
          </a:prstGeom>
        </p:spPr>
      </p:pic>
      <p:grpSp>
        <p:nvGrpSpPr>
          <p:cNvPr id="5" name="Group 4">
            <a:extLst>
              <a:ext uri="{FF2B5EF4-FFF2-40B4-BE49-F238E27FC236}">
                <a16:creationId xmlns:a16="http://schemas.microsoft.com/office/drawing/2014/main" id="{62F9E6EB-2205-4890-998F-5A61145A1737}"/>
              </a:ext>
            </a:extLst>
          </p:cNvPr>
          <p:cNvGrpSpPr>
            <a:grpSpLocks noChangeAspect="1"/>
          </p:cNvGrpSpPr>
          <p:nvPr/>
        </p:nvGrpSpPr>
        <p:grpSpPr bwMode="auto">
          <a:xfrm>
            <a:off x="4762" y="3803639"/>
            <a:ext cx="12185679" cy="3054341"/>
            <a:chOff x="3" y="2396"/>
            <a:chExt cx="7676" cy="1924"/>
          </a:xfrm>
        </p:grpSpPr>
        <p:sp>
          <p:nvSpPr>
            <p:cNvPr id="6" name="AutoShape 3">
              <a:extLst>
                <a:ext uri="{FF2B5EF4-FFF2-40B4-BE49-F238E27FC236}">
                  <a16:creationId xmlns:a16="http://schemas.microsoft.com/office/drawing/2014/main" id="{FFC14EE3-86AA-493E-A4FE-5D1A0B1D90A2}"/>
                </a:ext>
              </a:extLst>
            </p:cNvPr>
            <p:cNvSpPr>
              <a:spLocks noChangeAspect="1" noChangeArrowheads="1" noTextEdit="1"/>
            </p:cNvSpPr>
            <p:nvPr/>
          </p:nvSpPr>
          <p:spPr bwMode="auto">
            <a:xfrm>
              <a:off x="3" y="2401"/>
              <a:ext cx="7676"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5">
              <a:extLst>
                <a:ext uri="{FF2B5EF4-FFF2-40B4-BE49-F238E27FC236}">
                  <a16:creationId xmlns:a16="http://schemas.microsoft.com/office/drawing/2014/main" id="{2FB90014-1C1C-41E0-A9B9-19A6D3B10530}"/>
                </a:ext>
              </a:extLst>
            </p:cNvPr>
            <p:cNvSpPr>
              <a:spLocks/>
            </p:cNvSpPr>
            <p:nvPr/>
          </p:nvSpPr>
          <p:spPr bwMode="auto">
            <a:xfrm>
              <a:off x="1143" y="2398"/>
              <a:ext cx="1758" cy="1695"/>
            </a:xfrm>
            <a:custGeom>
              <a:avLst/>
              <a:gdLst>
                <a:gd name="T0" fmla="*/ 515 w 643"/>
                <a:gd name="T1" fmla="*/ 167 h 620"/>
                <a:gd name="T2" fmla="*/ 548 w 643"/>
                <a:gd name="T3" fmla="*/ 133 h 620"/>
                <a:gd name="T4" fmla="*/ 499 w 643"/>
                <a:gd name="T5" fmla="*/ 101 h 620"/>
                <a:gd name="T6" fmla="*/ 468 w 643"/>
                <a:gd name="T7" fmla="*/ 132 h 620"/>
                <a:gd name="T8" fmla="*/ 447 w 643"/>
                <a:gd name="T9" fmla="*/ 113 h 620"/>
                <a:gd name="T10" fmla="*/ 431 w 643"/>
                <a:gd name="T11" fmla="*/ 113 h 620"/>
                <a:gd name="T12" fmla="*/ 391 w 643"/>
                <a:gd name="T13" fmla="*/ 166 h 620"/>
                <a:gd name="T14" fmla="*/ 387 w 643"/>
                <a:gd name="T15" fmla="*/ 85 h 620"/>
                <a:gd name="T16" fmla="*/ 352 w 643"/>
                <a:gd name="T17" fmla="*/ 129 h 620"/>
                <a:gd name="T18" fmla="*/ 362 w 643"/>
                <a:gd name="T19" fmla="*/ 218 h 620"/>
                <a:gd name="T20" fmla="*/ 332 w 643"/>
                <a:gd name="T21" fmla="*/ 209 h 620"/>
                <a:gd name="T22" fmla="*/ 286 w 643"/>
                <a:gd name="T23" fmla="*/ 169 h 620"/>
                <a:gd name="T24" fmla="*/ 292 w 643"/>
                <a:gd name="T25" fmla="*/ 119 h 620"/>
                <a:gd name="T26" fmla="*/ 271 w 643"/>
                <a:gd name="T27" fmla="*/ 152 h 620"/>
                <a:gd name="T28" fmla="*/ 233 w 643"/>
                <a:gd name="T29" fmla="*/ 149 h 620"/>
                <a:gd name="T30" fmla="*/ 254 w 643"/>
                <a:gd name="T31" fmla="*/ 206 h 620"/>
                <a:gd name="T32" fmla="*/ 316 w 643"/>
                <a:gd name="T33" fmla="*/ 277 h 620"/>
                <a:gd name="T34" fmla="*/ 249 w 643"/>
                <a:gd name="T35" fmla="*/ 222 h 620"/>
                <a:gd name="T36" fmla="*/ 238 w 643"/>
                <a:gd name="T37" fmla="*/ 194 h 620"/>
                <a:gd name="T38" fmla="*/ 232 w 643"/>
                <a:gd name="T39" fmla="*/ 200 h 620"/>
                <a:gd name="T40" fmla="*/ 216 w 643"/>
                <a:gd name="T41" fmla="*/ 157 h 620"/>
                <a:gd name="T42" fmla="*/ 222 w 643"/>
                <a:gd name="T43" fmla="*/ 75 h 620"/>
                <a:gd name="T44" fmla="*/ 204 w 643"/>
                <a:gd name="T45" fmla="*/ 78 h 620"/>
                <a:gd name="T46" fmla="*/ 204 w 643"/>
                <a:gd name="T47" fmla="*/ 161 h 620"/>
                <a:gd name="T48" fmla="*/ 157 w 643"/>
                <a:gd name="T49" fmla="*/ 110 h 620"/>
                <a:gd name="T50" fmla="*/ 193 w 643"/>
                <a:gd name="T51" fmla="*/ 192 h 620"/>
                <a:gd name="T52" fmla="*/ 128 w 643"/>
                <a:gd name="T53" fmla="*/ 128 h 620"/>
                <a:gd name="T54" fmla="*/ 80 w 643"/>
                <a:gd name="T55" fmla="*/ 138 h 620"/>
                <a:gd name="T56" fmla="*/ 109 w 643"/>
                <a:gd name="T57" fmla="*/ 210 h 620"/>
                <a:gd name="T58" fmla="*/ 56 w 643"/>
                <a:gd name="T59" fmla="*/ 189 h 620"/>
                <a:gd name="T60" fmla="*/ 38 w 643"/>
                <a:gd name="T61" fmla="*/ 222 h 620"/>
                <a:gd name="T62" fmla="*/ 114 w 643"/>
                <a:gd name="T63" fmla="*/ 278 h 620"/>
                <a:gd name="T64" fmla="*/ 209 w 643"/>
                <a:gd name="T65" fmla="*/ 265 h 620"/>
                <a:gd name="T66" fmla="*/ 192 w 643"/>
                <a:gd name="T67" fmla="*/ 288 h 620"/>
                <a:gd name="T68" fmla="*/ 234 w 643"/>
                <a:gd name="T69" fmla="*/ 313 h 620"/>
                <a:gd name="T70" fmla="*/ 257 w 643"/>
                <a:gd name="T71" fmla="*/ 319 h 620"/>
                <a:gd name="T72" fmla="*/ 237 w 643"/>
                <a:gd name="T73" fmla="*/ 326 h 620"/>
                <a:gd name="T74" fmla="*/ 281 w 643"/>
                <a:gd name="T75" fmla="*/ 375 h 620"/>
                <a:gd name="T76" fmla="*/ 168 w 643"/>
                <a:gd name="T77" fmla="*/ 286 h 620"/>
                <a:gd name="T78" fmla="*/ 169 w 643"/>
                <a:gd name="T79" fmla="*/ 330 h 620"/>
                <a:gd name="T80" fmla="*/ 153 w 643"/>
                <a:gd name="T81" fmla="*/ 357 h 620"/>
                <a:gd name="T82" fmla="*/ 288 w 643"/>
                <a:gd name="T83" fmla="*/ 466 h 620"/>
                <a:gd name="T84" fmla="*/ 321 w 643"/>
                <a:gd name="T85" fmla="*/ 400 h 620"/>
                <a:gd name="T86" fmla="*/ 375 w 643"/>
                <a:gd name="T87" fmla="*/ 379 h 620"/>
                <a:gd name="T88" fmla="*/ 422 w 643"/>
                <a:gd name="T89" fmla="*/ 358 h 620"/>
                <a:gd name="T90" fmla="*/ 447 w 643"/>
                <a:gd name="T91" fmla="*/ 323 h 620"/>
                <a:gd name="T92" fmla="*/ 442 w 643"/>
                <a:gd name="T93" fmla="*/ 291 h 620"/>
                <a:gd name="T94" fmla="*/ 457 w 643"/>
                <a:gd name="T95" fmla="*/ 278 h 620"/>
                <a:gd name="T96" fmla="*/ 397 w 643"/>
                <a:gd name="T97" fmla="*/ 319 h 620"/>
                <a:gd name="T98" fmla="*/ 388 w 643"/>
                <a:gd name="T99" fmla="*/ 296 h 620"/>
                <a:gd name="T100" fmla="*/ 365 w 643"/>
                <a:gd name="T101" fmla="*/ 291 h 620"/>
                <a:gd name="T102" fmla="*/ 335 w 643"/>
                <a:gd name="T103" fmla="*/ 323 h 620"/>
                <a:gd name="T104" fmla="*/ 362 w 643"/>
                <a:gd name="T105" fmla="*/ 252 h 620"/>
                <a:gd name="T106" fmla="*/ 527 w 643"/>
                <a:gd name="T107" fmla="*/ 298 h 620"/>
                <a:gd name="T108" fmla="*/ 520 w 643"/>
                <a:gd name="T109" fmla="*/ 258 h 620"/>
                <a:gd name="T110" fmla="*/ 463 w 643"/>
                <a:gd name="T111" fmla="*/ 241 h 620"/>
                <a:gd name="T112" fmla="*/ 478 w 643"/>
                <a:gd name="T113" fmla="*/ 235 h 620"/>
                <a:gd name="T114" fmla="*/ 473 w 643"/>
                <a:gd name="T115" fmla="*/ 212 h 620"/>
                <a:gd name="T116" fmla="*/ 421 w 643"/>
                <a:gd name="T117" fmla="*/ 216 h 620"/>
                <a:gd name="T118" fmla="*/ 572 w 643"/>
                <a:gd name="T119" fmla="*/ 208 h 620"/>
                <a:gd name="T120" fmla="*/ 626 w 643"/>
                <a:gd name="T121" fmla="*/ 17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3" h="620">
                  <a:moveTo>
                    <a:pt x="627" y="96"/>
                  </a:moveTo>
                  <a:cubicBezTo>
                    <a:pt x="630" y="95"/>
                    <a:pt x="639" y="90"/>
                    <a:pt x="641" y="90"/>
                  </a:cubicBezTo>
                  <a:cubicBezTo>
                    <a:pt x="632" y="89"/>
                    <a:pt x="620" y="98"/>
                    <a:pt x="614" y="104"/>
                  </a:cubicBezTo>
                  <a:cubicBezTo>
                    <a:pt x="603" y="115"/>
                    <a:pt x="598" y="129"/>
                    <a:pt x="591" y="143"/>
                  </a:cubicBezTo>
                  <a:cubicBezTo>
                    <a:pt x="590" y="145"/>
                    <a:pt x="588" y="148"/>
                    <a:pt x="587" y="150"/>
                  </a:cubicBezTo>
                  <a:cubicBezTo>
                    <a:pt x="584" y="155"/>
                    <a:pt x="583" y="155"/>
                    <a:pt x="578" y="157"/>
                  </a:cubicBezTo>
                  <a:cubicBezTo>
                    <a:pt x="570" y="159"/>
                    <a:pt x="563" y="164"/>
                    <a:pt x="557" y="169"/>
                  </a:cubicBezTo>
                  <a:cubicBezTo>
                    <a:pt x="543" y="179"/>
                    <a:pt x="531" y="187"/>
                    <a:pt x="514" y="189"/>
                  </a:cubicBezTo>
                  <a:cubicBezTo>
                    <a:pt x="504" y="190"/>
                    <a:pt x="493" y="190"/>
                    <a:pt x="483" y="189"/>
                  </a:cubicBezTo>
                  <a:cubicBezTo>
                    <a:pt x="468" y="186"/>
                    <a:pt x="479" y="175"/>
                    <a:pt x="488" y="170"/>
                  </a:cubicBezTo>
                  <a:cubicBezTo>
                    <a:pt x="496" y="165"/>
                    <a:pt x="505" y="172"/>
                    <a:pt x="514" y="171"/>
                  </a:cubicBezTo>
                  <a:cubicBezTo>
                    <a:pt x="519" y="170"/>
                    <a:pt x="532" y="171"/>
                    <a:pt x="534" y="166"/>
                  </a:cubicBezTo>
                  <a:cubicBezTo>
                    <a:pt x="529" y="169"/>
                    <a:pt x="521" y="167"/>
                    <a:pt x="515" y="167"/>
                  </a:cubicBezTo>
                  <a:cubicBezTo>
                    <a:pt x="507" y="168"/>
                    <a:pt x="503" y="165"/>
                    <a:pt x="495" y="164"/>
                  </a:cubicBezTo>
                  <a:cubicBezTo>
                    <a:pt x="499" y="160"/>
                    <a:pt x="502" y="157"/>
                    <a:pt x="507" y="156"/>
                  </a:cubicBezTo>
                  <a:cubicBezTo>
                    <a:pt x="514" y="155"/>
                    <a:pt x="520" y="158"/>
                    <a:pt x="526" y="157"/>
                  </a:cubicBezTo>
                  <a:cubicBezTo>
                    <a:pt x="533" y="156"/>
                    <a:pt x="554" y="151"/>
                    <a:pt x="558" y="144"/>
                  </a:cubicBezTo>
                  <a:cubicBezTo>
                    <a:pt x="553" y="146"/>
                    <a:pt x="526" y="157"/>
                    <a:pt x="522" y="153"/>
                  </a:cubicBezTo>
                  <a:cubicBezTo>
                    <a:pt x="519" y="150"/>
                    <a:pt x="527" y="147"/>
                    <a:pt x="531" y="145"/>
                  </a:cubicBezTo>
                  <a:cubicBezTo>
                    <a:pt x="539" y="140"/>
                    <a:pt x="548" y="136"/>
                    <a:pt x="557" y="131"/>
                  </a:cubicBezTo>
                  <a:cubicBezTo>
                    <a:pt x="568" y="124"/>
                    <a:pt x="580" y="117"/>
                    <a:pt x="593" y="112"/>
                  </a:cubicBezTo>
                  <a:cubicBezTo>
                    <a:pt x="592" y="110"/>
                    <a:pt x="572" y="121"/>
                    <a:pt x="571" y="120"/>
                  </a:cubicBezTo>
                  <a:cubicBezTo>
                    <a:pt x="572" y="115"/>
                    <a:pt x="588" y="101"/>
                    <a:pt x="586" y="100"/>
                  </a:cubicBezTo>
                  <a:cubicBezTo>
                    <a:pt x="576" y="111"/>
                    <a:pt x="559" y="129"/>
                    <a:pt x="555" y="128"/>
                  </a:cubicBezTo>
                  <a:cubicBezTo>
                    <a:pt x="555" y="128"/>
                    <a:pt x="553" y="123"/>
                    <a:pt x="564" y="108"/>
                  </a:cubicBezTo>
                  <a:cubicBezTo>
                    <a:pt x="554" y="115"/>
                    <a:pt x="553" y="130"/>
                    <a:pt x="548" y="133"/>
                  </a:cubicBezTo>
                  <a:cubicBezTo>
                    <a:pt x="542" y="136"/>
                    <a:pt x="533" y="139"/>
                    <a:pt x="527" y="141"/>
                  </a:cubicBezTo>
                  <a:cubicBezTo>
                    <a:pt x="520" y="144"/>
                    <a:pt x="515" y="152"/>
                    <a:pt x="507" y="148"/>
                  </a:cubicBezTo>
                  <a:cubicBezTo>
                    <a:pt x="520" y="128"/>
                    <a:pt x="549" y="129"/>
                    <a:pt x="554" y="100"/>
                  </a:cubicBezTo>
                  <a:cubicBezTo>
                    <a:pt x="550" y="108"/>
                    <a:pt x="544" y="116"/>
                    <a:pt x="536" y="121"/>
                  </a:cubicBezTo>
                  <a:cubicBezTo>
                    <a:pt x="530" y="126"/>
                    <a:pt x="527" y="126"/>
                    <a:pt x="520" y="130"/>
                  </a:cubicBezTo>
                  <a:cubicBezTo>
                    <a:pt x="507" y="139"/>
                    <a:pt x="497" y="152"/>
                    <a:pt x="487" y="164"/>
                  </a:cubicBezTo>
                  <a:cubicBezTo>
                    <a:pt x="486" y="163"/>
                    <a:pt x="496" y="137"/>
                    <a:pt x="497" y="134"/>
                  </a:cubicBezTo>
                  <a:cubicBezTo>
                    <a:pt x="502" y="121"/>
                    <a:pt x="506" y="113"/>
                    <a:pt x="518" y="106"/>
                  </a:cubicBezTo>
                  <a:cubicBezTo>
                    <a:pt x="519" y="105"/>
                    <a:pt x="532" y="104"/>
                    <a:pt x="534" y="103"/>
                  </a:cubicBezTo>
                  <a:cubicBezTo>
                    <a:pt x="533" y="103"/>
                    <a:pt x="521" y="104"/>
                    <a:pt x="519" y="104"/>
                  </a:cubicBezTo>
                  <a:cubicBezTo>
                    <a:pt x="522" y="100"/>
                    <a:pt x="523" y="100"/>
                    <a:pt x="528" y="94"/>
                  </a:cubicBezTo>
                  <a:cubicBezTo>
                    <a:pt x="519" y="100"/>
                    <a:pt x="511" y="107"/>
                    <a:pt x="503" y="114"/>
                  </a:cubicBezTo>
                  <a:cubicBezTo>
                    <a:pt x="500" y="116"/>
                    <a:pt x="500" y="108"/>
                    <a:pt x="499" y="101"/>
                  </a:cubicBezTo>
                  <a:cubicBezTo>
                    <a:pt x="497" y="111"/>
                    <a:pt x="501" y="124"/>
                    <a:pt x="494" y="133"/>
                  </a:cubicBezTo>
                  <a:cubicBezTo>
                    <a:pt x="489" y="123"/>
                    <a:pt x="495" y="113"/>
                    <a:pt x="496" y="103"/>
                  </a:cubicBezTo>
                  <a:cubicBezTo>
                    <a:pt x="494" y="102"/>
                    <a:pt x="489" y="122"/>
                    <a:pt x="488" y="124"/>
                  </a:cubicBezTo>
                  <a:cubicBezTo>
                    <a:pt x="487" y="122"/>
                    <a:pt x="485" y="120"/>
                    <a:pt x="482" y="120"/>
                  </a:cubicBezTo>
                  <a:cubicBezTo>
                    <a:pt x="497" y="133"/>
                    <a:pt x="483" y="157"/>
                    <a:pt x="476" y="168"/>
                  </a:cubicBezTo>
                  <a:cubicBezTo>
                    <a:pt x="464" y="184"/>
                    <a:pt x="453" y="202"/>
                    <a:pt x="431" y="202"/>
                  </a:cubicBezTo>
                  <a:cubicBezTo>
                    <a:pt x="422" y="202"/>
                    <a:pt x="419" y="197"/>
                    <a:pt x="411" y="192"/>
                  </a:cubicBezTo>
                  <a:cubicBezTo>
                    <a:pt x="408" y="190"/>
                    <a:pt x="402" y="182"/>
                    <a:pt x="409" y="174"/>
                  </a:cubicBezTo>
                  <a:cubicBezTo>
                    <a:pt x="414" y="169"/>
                    <a:pt x="428" y="166"/>
                    <a:pt x="435" y="168"/>
                  </a:cubicBezTo>
                  <a:cubicBezTo>
                    <a:pt x="445" y="171"/>
                    <a:pt x="448" y="181"/>
                    <a:pt x="450" y="190"/>
                  </a:cubicBezTo>
                  <a:cubicBezTo>
                    <a:pt x="453" y="189"/>
                    <a:pt x="450" y="179"/>
                    <a:pt x="450" y="178"/>
                  </a:cubicBezTo>
                  <a:cubicBezTo>
                    <a:pt x="448" y="171"/>
                    <a:pt x="443" y="168"/>
                    <a:pt x="439" y="164"/>
                  </a:cubicBezTo>
                  <a:cubicBezTo>
                    <a:pt x="454" y="163"/>
                    <a:pt x="469" y="148"/>
                    <a:pt x="468" y="132"/>
                  </a:cubicBezTo>
                  <a:cubicBezTo>
                    <a:pt x="463" y="136"/>
                    <a:pt x="462" y="143"/>
                    <a:pt x="460" y="148"/>
                  </a:cubicBezTo>
                  <a:cubicBezTo>
                    <a:pt x="461" y="142"/>
                    <a:pt x="458" y="136"/>
                    <a:pt x="458" y="130"/>
                  </a:cubicBezTo>
                  <a:cubicBezTo>
                    <a:pt x="458" y="123"/>
                    <a:pt x="460" y="118"/>
                    <a:pt x="463" y="112"/>
                  </a:cubicBezTo>
                  <a:cubicBezTo>
                    <a:pt x="465" y="108"/>
                    <a:pt x="468" y="104"/>
                    <a:pt x="470" y="100"/>
                  </a:cubicBezTo>
                  <a:cubicBezTo>
                    <a:pt x="473" y="96"/>
                    <a:pt x="475" y="89"/>
                    <a:pt x="480" y="87"/>
                  </a:cubicBezTo>
                  <a:cubicBezTo>
                    <a:pt x="474" y="85"/>
                    <a:pt x="467" y="100"/>
                    <a:pt x="464" y="104"/>
                  </a:cubicBezTo>
                  <a:cubicBezTo>
                    <a:pt x="457" y="114"/>
                    <a:pt x="454" y="123"/>
                    <a:pt x="455" y="134"/>
                  </a:cubicBezTo>
                  <a:cubicBezTo>
                    <a:pt x="455" y="141"/>
                    <a:pt x="457" y="148"/>
                    <a:pt x="449" y="155"/>
                  </a:cubicBezTo>
                  <a:cubicBezTo>
                    <a:pt x="446" y="158"/>
                    <a:pt x="442" y="157"/>
                    <a:pt x="438" y="158"/>
                  </a:cubicBezTo>
                  <a:cubicBezTo>
                    <a:pt x="434" y="158"/>
                    <a:pt x="431" y="159"/>
                    <a:pt x="428" y="161"/>
                  </a:cubicBezTo>
                  <a:cubicBezTo>
                    <a:pt x="429" y="159"/>
                    <a:pt x="431" y="155"/>
                    <a:pt x="431" y="154"/>
                  </a:cubicBezTo>
                  <a:cubicBezTo>
                    <a:pt x="433" y="150"/>
                    <a:pt x="436" y="146"/>
                    <a:pt x="437" y="142"/>
                  </a:cubicBezTo>
                  <a:cubicBezTo>
                    <a:pt x="438" y="140"/>
                    <a:pt x="446" y="116"/>
                    <a:pt x="447" y="113"/>
                  </a:cubicBezTo>
                  <a:cubicBezTo>
                    <a:pt x="439" y="133"/>
                    <a:pt x="428" y="155"/>
                    <a:pt x="427" y="156"/>
                  </a:cubicBezTo>
                  <a:cubicBezTo>
                    <a:pt x="428" y="149"/>
                    <a:pt x="428" y="137"/>
                    <a:pt x="425" y="153"/>
                  </a:cubicBezTo>
                  <a:cubicBezTo>
                    <a:pt x="424" y="156"/>
                    <a:pt x="422" y="160"/>
                    <a:pt x="420" y="163"/>
                  </a:cubicBezTo>
                  <a:cubicBezTo>
                    <a:pt x="418" y="164"/>
                    <a:pt x="415" y="165"/>
                    <a:pt x="413" y="166"/>
                  </a:cubicBezTo>
                  <a:cubicBezTo>
                    <a:pt x="413" y="166"/>
                    <a:pt x="413" y="166"/>
                    <a:pt x="413" y="166"/>
                  </a:cubicBezTo>
                  <a:cubicBezTo>
                    <a:pt x="413" y="166"/>
                    <a:pt x="413" y="166"/>
                    <a:pt x="413" y="166"/>
                  </a:cubicBezTo>
                  <a:cubicBezTo>
                    <a:pt x="413" y="166"/>
                    <a:pt x="412" y="166"/>
                    <a:pt x="412" y="166"/>
                  </a:cubicBezTo>
                  <a:cubicBezTo>
                    <a:pt x="411" y="167"/>
                    <a:pt x="412" y="166"/>
                    <a:pt x="413" y="166"/>
                  </a:cubicBezTo>
                  <a:cubicBezTo>
                    <a:pt x="415" y="159"/>
                    <a:pt x="419" y="157"/>
                    <a:pt x="421" y="150"/>
                  </a:cubicBezTo>
                  <a:cubicBezTo>
                    <a:pt x="424" y="141"/>
                    <a:pt x="423" y="133"/>
                    <a:pt x="429" y="123"/>
                  </a:cubicBezTo>
                  <a:cubicBezTo>
                    <a:pt x="431" y="118"/>
                    <a:pt x="434" y="111"/>
                    <a:pt x="437" y="106"/>
                  </a:cubicBezTo>
                  <a:cubicBezTo>
                    <a:pt x="443" y="96"/>
                    <a:pt x="447" y="85"/>
                    <a:pt x="453" y="72"/>
                  </a:cubicBezTo>
                  <a:cubicBezTo>
                    <a:pt x="452" y="72"/>
                    <a:pt x="433" y="109"/>
                    <a:pt x="431" y="113"/>
                  </a:cubicBezTo>
                  <a:cubicBezTo>
                    <a:pt x="431" y="103"/>
                    <a:pt x="432" y="94"/>
                    <a:pt x="432" y="85"/>
                  </a:cubicBezTo>
                  <a:cubicBezTo>
                    <a:pt x="432" y="78"/>
                    <a:pt x="431" y="64"/>
                    <a:pt x="428" y="58"/>
                  </a:cubicBezTo>
                  <a:cubicBezTo>
                    <a:pt x="430" y="68"/>
                    <a:pt x="431" y="82"/>
                    <a:pt x="429" y="92"/>
                  </a:cubicBezTo>
                  <a:cubicBezTo>
                    <a:pt x="428" y="101"/>
                    <a:pt x="428" y="111"/>
                    <a:pt x="425" y="119"/>
                  </a:cubicBezTo>
                  <a:cubicBezTo>
                    <a:pt x="423" y="127"/>
                    <a:pt x="421" y="133"/>
                    <a:pt x="420" y="141"/>
                  </a:cubicBezTo>
                  <a:cubicBezTo>
                    <a:pt x="419" y="148"/>
                    <a:pt x="417" y="154"/>
                    <a:pt x="412" y="160"/>
                  </a:cubicBezTo>
                  <a:cubicBezTo>
                    <a:pt x="407" y="164"/>
                    <a:pt x="400" y="169"/>
                    <a:pt x="398" y="175"/>
                  </a:cubicBezTo>
                  <a:cubicBezTo>
                    <a:pt x="395" y="183"/>
                    <a:pt x="397" y="188"/>
                    <a:pt x="400" y="194"/>
                  </a:cubicBezTo>
                  <a:cubicBezTo>
                    <a:pt x="397" y="194"/>
                    <a:pt x="398" y="194"/>
                    <a:pt x="396" y="195"/>
                  </a:cubicBezTo>
                  <a:cubicBezTo>
                    <a:pt x="394" y="195"/>
                    <a:pt x="392" y="198"/>
                    <a:pt x="390" y="198"/>
                  </a:cubicBezTo>
                  <a:cubicBezTo>
                    <a:pt x="386" y="199"/>
                    <a:pt x="387" y="196"/>
                    <a:pt x="387" y="191"/>
                  </a:cubicBezTo>
                  <a:cubicBezTo>
                    <a:pt x="388" y="185"/>
                    <a:pt x="391" y="180"/>
                    <a:pt x="391" y="174"/>
                  </a:cubicBezTo>
                  <a:cubicBezTo>
                    <a:pt x="391" y="172"/>
                    <a:pt x="392" y="168"/>
                    <a:pt x="391" y="166"/>
                  </a:cubicBezTo>
                  <a:cubicBezTo>
                    <a:pt x="390" y="163"/>
                    <a:pt x="389" y="165"/>
                    <a:pt x="387" y="163"/>
                  </a:cubicBezTo>
                  <a:cubicBezTo>
                    <a:pt x="382" y="155"/>
                    <a:pt x="382" y="144"/>
                    <a:pt x="382" y="135"/>
                  </a:cubicBezTo>
                  <a:cubicBezTo>
                    <a:pt x="383" y="122"/>
                    <a:pt x="392" y="115"/>
                    <a:pt x="399" y="104"/>
                  </a:cubicBezTo>
                  <a:cubicBezTo>
                    <a:pt x="397" y="103"/>
                    <a:pt x="385" y="120"/>
                    <a:pt x="383" y="122"/>
                  </a:cubicBezTo>
                  <a:cubicBezTo>
                    <a:pt x="382" y="118"/>
                    <a:pt x="381" y="114"/>
                    <a:pt x="380" y="110"/>
                  </a:cubicBezTo>
                  <a:cubicBezTo>
                    <a:pt x="380" y="117"/>
                    <a:pt x="380" y="125"/>
                    <a:pt x="379" y="132"/>
                  </a:cubicBezTo>
                  <a:cubicBezTo>
                    <a:pt x="372" y="122"/>
                    <a:pt x="369" y="112"/>
                    <a:pt x="378" y="102"/>
                  </a:cubicBezTo>
                  <a:cubicBezTo>
                    <a:pt x="385" y="94"/>
                    <a:pt x="397" y="96"/>
                    <a:pt x="406" y="96"/>
                  </a:cubicBezTo>
                  <a:cubicBezTo>
                    <a:pt x="402" y="95"/>
                    <a:pt x="397" y="94"/>
                    <a:pt x="396" y="94"/>
                  </a:cubicBezTo>
                  <a:cubicBezTo>
                    <a:pt x="397" y="91"/>
                    <a:pt x="403" y="85"/>
                    <a:pt x="413" y="81"/>
                  </a:cubicBezTo>
                  <a:cubicBezTo>
                    <a:pt x="408" y="80"/>
                    <a:pt x="397" y="87"/>
                    <a:pt x="395" y="88"/>
                  </a:cubicBezTo>
                  <a:cubicBezTo>
                    <a:pt x="390" y="93"/>
                    <a:pt x="384" y="96"/>
                    <a:pt x="377" y="97"/>
                  </a:cubicBezTo>
                  <a:cubicBezTo>
                    <a:pt x="378" y="95"/>
                    <a:pt x="379" y="88"/>
                    <a:pt x="387" y="85"/>
                  </a:cubicBezTo>
                  <a:cubicBezTo>
                    <a:pt x="372" y="87"/>
                    <a:pt x="373" y="107"/>
                    <a:pt x="370" y="109"/>
                  </a:cubicBezTo>
                  <a:cubicBezTo>
                    <a:pt x="368" y="102"/>
                    <a:pt x="370" y="93"/>
                    <a:pt x="369" y="86"/>
                  </a:cubicBezTo>
                  <a:cubicBezTo>
                    <a:pt x="369" y="79"/>
                    <a:pt x="366" y="74"/>
                    <a:pt x="364" y="67"/>
                  </a:cubicBezTo>
                  <a:cubicBezTo>
                    <a:pt x="358" y="50"/>
                    <a:pt x="357" y="52"/>
                    <a:pt x="359" y="35"/>
                  </a:cubicBezTo>
                  <a:cubicBezTo>
                    <a:pt x="356" y="44"/>
                    <a:pt x="354" y="50"/>
                    <a:pt x="358" y="59"/>
                  </a:cubicBezTo>
                  <a:cubicBezTo>
                    <a:pt x="361" y="67"/>
                    <a:pt x="364" y="74"/>
                    <a:pt x="365" y="82"/>
                  </a:cubicBezTo>
                  <a:cubicBezTo>
                    <a:pt x="366" y="91"/>
                    <a:pt x="363" y="108"/>
                    <a:pt x="367" y="115"/>
                  </a:cubicBezTo>
                  <a:cubicBezTo>
                    <a:pt x="376" y="133"/>
                    <a:pt x="379" y="149"/>
                    <a:pt x="379" y="154"/>
                  </a:cubicBezTo>
                  <a:cubicBezTo>
                    <a:pt x="380" y="160"/>
                    <a:pt x="386" y="165"/>
                    <a:pt x="385" y="171"/>
                  </a:cubicBezTo>
                  <a:cubicBezTo>
                    <a:pt x="384" y="170"/>
                    <a:pt x="371" y="150"/>
                    <a:pt x="369" y="151"/>
                  </a:cubicBezTo>
                  <a:cubicBezTo>
                    <a:pt x="370" y="153"/>
                    <a:pt x="371" y="154"/>
                    <a:pt x="372" y="156"/>
                  </a:cubicBezTo>
                  <a:cubicBezTo>
                    <a:pt x="369" y="155"/>
                    <a:pt x="367" y="155"/>
                    <a:pt x="366" y="150"/>
                  </a:cubicBezTo>
                  <a:cubicBezTo>
                    <a:pt x="366" y="150"/>
                    <a:pt x="353" y="132"/>
                    <a:pt x="352" y="129"/>
                  </a:cubicBezTo>
                  <a:cubicBezTo>
                    <a:pt x="359" y="142"/>
                    <a:pt x="363" y="149"/>
                    <a:pt x="362" y="155"/>
                  </a:cubicBezTo>
                  <a:cubicBezTo>
                    <a:pt x="360" y="155"/>
                    <a:pt x="348" y="144"/>
                    <a:pt x="332" y="151"/>
                  </a:cubicBezTo>
                  <a:cubicBezTo>
                    <a:pt x="353" y="150"/>
                    <a:pt x="352" y="154"/>
                    <a:pt x="355" y="156"/>
                  </a:cubicBezTo>
                  <a:cubicBezTo>
                    <a:pt x="351" y="157"/>
                    <a:pt x="349" y="162"/>
                    <a:pt x="344" y="164"/>
                  </a:cubicBezTo>
                  <a:cubicBezTo>
                    <a:pt x="341" y="165"/>
                    <a:pt x="340" y="163"/>
                    <a:pt x="338" y="166"/>
                  </a:cubicBezTo>
                  <a:cubicBezTo>
                    <a:pt x="338" y="166"/>
                    <a:pt x="341" y="166"/>
                    <a:pt x="342" y="166"/>
                  </a:cubicBezTo>
                  <a:cubicBezTo>
                    <a:pt x="345" y="165"/>
                    <a:pt x="348" y="164"/>
                    <a:pt x="351" y="162"/>
                  </a:cubicBezTo>
                  <a:cubicBezTo>
                    <a:pt x="359" y="156"/>
                    <a:pt x="354" y="159"/>
                    <a:pt x="362" y="161"/>
                  </a:cubicBezTo>
                  <a:cubicBezTo>
                    <a:pt x="376" y="164"/>
                    <a:pt x="384" y="170"/>
                    <a:pt x="382" y="185"/>
                  </a:cubicBezTo>
                  <a:cubicBezTo>
                    <a:pt x="381" y="197"/>
                    <a:pt x="380" y="209"/>
                    <a:pt x="368" y="215"/>
                  </a:cubicBezTo>
                  <a:cubicBezTo>
                    <a:pt x="366" y="210"/>
                    <a:pt x="371" y="182"/>
                    <a:pt x="374" y="178"/>
                  </a:cubicBezTo>
                  <a:cubicBezTo>
                    <a:pt x="366" y="191"/>
                    <a:pt x="364" y="211"/>
                    <a:pt x="364" y="214"/>
                  </a:cubicBezTo>
                  <a:cubicBezTo>
                    <a:pt x="364" y="215"/>
                    <a:pt x="363" y="218"/>
                    <a:pt x="362" y="218"/>
                  </a:cubicBezTo>
                  <a:cubicBezTo>
                    <a:pt x="362" y="220"/>
                    <a:pt x="361" y="219"/>
                    <a:pt x="358" y="220"/>
                  </a:cubicBezTo>
                  <a:cubicBezTo>
                    <a:pt x="355" y="223"/>
                    <a:pt x="353" y="225"/>
                    <a:pt x="352" y="229"/>
                  </a:cubicBezTo>
                  <a:cubicBezTo>
                    <a:pt x="349" y="237"/>
                    <a:pt x="352" y="243"/>
                    <a:pt x="346" y="250"/>
                  </a:cubicBezTo>
                  <a:cubicBezTo>
                    <a:pt x="344" y="249"/>
                    <a:pt x="345" y="224"/>
                    <a:pt x="345" y="222"/>
                  </a:cubicBezTo>
                  <a:cubicBezTo>
                    <a:pt x="344" y="214"/>
                    <a:pt x="342" y="206"/>
                    <a:pt x="344" y="198"/>
                  </a:cubicBezTo>
                  <a:cubicBezTo>
                    <a:pt x="346" y="190"/>
                    <a:pt x="352" y="184"/>
                    <a:pt x="358" y="178"/>
                  </a:cubicBezTo>
                  <a:cubicBezTo>
                    <a:pt x="356" y="179"/>
                    <a:pt x="351" y="183"/>
                    <a:pt x="350" y="184"/>
                  </a:cubicBezTo>
                  <a:cubicBezTo>
                    <a:pt x="351" y="180"/>
                    <a:pt x="358" y="172"/>
                    <a:pt x="360" y="167"/>
                  </a:cubicBezTo>
                  <a:cubicBezTo>
                    <a:pt x="354" y="175"/>
                    <a:pt x="347" y="184"/>
                    <a:pt x="341" y="193"/>
                  </a:cubicBezTo>
                  <a:cubicBezTo>
                    <a:pt x="340" y="187"/>
                    <a:pt x="337" y="177"/>
                    <a:pt x="333" y="174"/>
                  </a:cubicBezTo>
                  <a:cubicBezTo>
                    <a:pt x="338" y="185"/>
                    <a:pt x="342" y="202"/>
                    <a:pt x="341" y="214"/>
                  </a:cubicBezTo>
                  <a:cubicBezTo>
                    <a:pt x="331" y="207"/>
                    <a:pt x="331" y="187"/>
                    <a:pt x="329" y="176"/>
                  </a:cubicBezTo>
                  <a:cubicBezTo>
                    <a:pt x="328" y="189"/>
                    <a:pt x="332" y="206"/>
                    <a:pt x="332" y="209"/>
                  </a:cubicBezTo>
                  <a:cubicBezTo>
                    <a:pt x="330" y="208"/>
                    <a:pt x="329" y="206"/>
                    <a:pt x="324" y="206"/>
                  </a:cubicBezTo>
                  <a:cubicBezTo>
                    <a:pt x="342" y="213"/>
                    <a:pt x="342" y="236"/>
                    <a:pt x="338" y="251"/>
                  </a:cubicBezTo>
                  <a:cubicBezTo>
                    <a:pt x="337" y="257"/>
                    <a:pt x="335" y="268"/>
                    <a:pt x="331" y="272"/>
                  </a:cubicBezTo>
                  <a:cubicBezTo>
                    <a:pt x="325" y="278"/>
                    <a:pt x="323" y="269"/>
                    <a:pt x="321" y="264"/>
                  </a:cubicBezTo>
                  <a:cubicBezTo>
                    <a:pt x="316" y="248"/>
                    <a:pt x="310" y="227"/>
                    <a:pt x="310" y="210"/>
                  </a:cubicBezTo>
                  <a:cubicBezTo>
                    <a:pt x="311" y="199"/>
                    <a:pt x="306" y="184"/>
                    <a:pt x="309" y="173"/>
                  </a:cubicBezTo>
                  <a:cubicBezTo>
                    <a:pt x="312" y="158"/>
                    <a:pt x="333" y="135"/>
                    <a:pt x="312" y="159"/>
                  </a:cubicBezTo>
                  <a:cubicBezTo>
                    <a:pt x="307" y="166"/>
                    <a:pt x="305" y="172"/>
                    <a:pt x="302" y="180"/>
                  </a:cubicBezTo>
                  <a:cubicBezTo>
                    <a:pt x="300" y="188"/>
                    <a:pt x="305" y="199"/>
                    <a:pt x="305" y="207"/>
                  </a:cubicBezTo>
                  <a:cubicBezTo>
                    <a:pt x="305" y="215"/>
                    <a:pt x="308" y="224"/>
                    <a:pt x="304" y="231"/>
                  </a:cubicBezTo>
                  <a:cubicBezTo>
                    <a:pt x="301" y="226"/>
                    <a:pt x="297" y="222"/>
                    <a:pt x="295" y="216"/>
                  </a:cubicBezTo>
                  <a:cubicBezTo>
                    <a:pt x="294" y="211"/>
                    <a:pt x="293" y="206"/>
                    <a:pt x="289" y="201"/>
                  </a:cubicBezTo>
                  <a:cubicBezTo>
                    <a:pt x="283" y="190"/>
                    <a:pt x="278" y="180"/>
                    <a:pt x="286" y="169"/>
                  </a:cubicBezTo>
                  <a:cubicBezTo>
                    <a:pt x="290" y="163"/>
                    <a:pt x="292" y="156"/>
                    <a:pt x="299" y="153"/>
                  </a:cubicBezTo>
                  <a:cubicBezTo>
                    <a:pt x="303" y="152"/>
                    <a:pt x="315" y="151"/>
                    <a:pt x="316" y="146"/>
                  </a:cubicBezTo>
                  <a:cubicBezTo>
                    <a:pt x="312" y="149"/>
                    <a:pt x="306" y="148"/>
                    <a:pt x="300" y="149"/>
                  </a:cubicBezTo>
                  <a:cubicBezTo>
                    <a:pt x="303" y="145"/>
                    <a:pt x="306" y="140"/>
                    <a:pt x="308" y="136"/>
                  </a:cubicBezTo>
                  <a:cubicBezTo>
                    <a:pt x="313" y="133"/>
                    <a:pt x="318" y="132"/>
                    <a:pt x="323" y="133"/>
                  </a:cubicBezTo>
                  <a:cubicBezTo>
                    <a:pt x="323" y="128"/>
                    <a:pt x="320" y="129"/>
                    <a:pt x="316" y="129"/>
                  </a:cubicBezTo>
                  <a:cubicBezTo>
                    <a:pt x="312" y="130"/>
                    <a:pt x="310" y="130"/>
                    <a:pt x="307" y="132"/>
                  </a:cubicBezTo>
                  <a:cubicBezTo>
                    <a:pt x="303" y="135"/>
                    <a:pt x="300" y="140"/>
                    <a:pt x="298" y="144"/>
                  </a:cubicBezTo>
                  <a:cubicBezTo>
                    <a:pt x="297" y="146"/>
                    <a:pt x="295" y="148"/>
                    <a:pt x="294" y="150"/>
                  </a:cubicBezTo>
                  <a:cubicBezTo>
                    <a:pt x="294" y="150"/>
                    <a:pt x="293" y="151"/>
                    <a:pt x="293" y="151"/>
                  </a:cubicBezTo>
                  <a:cubicBezTo>
                    <a:pt x="292" y="152"/>
                    <a:pt x="291" y="153"/>
                    <a:pt x="290" y="153"/>
                  </a:cubicBezTo>
                  <a:cubicBezTo>
                    <a:pt x="294" y="147"/>
                    <a:pt x="297" y="141"/>
                    <a:pt x="295" y="133"/>
                  </a:cubicBezTo>
                  <a:cubicBezTo>
                    <a:pt x="294" y="128"/>
                    <a:pt x="292" y="124"/>
                    <a:pt x="292" y="119"/>
                  </a:cubicBezTo>
                  <a:cubicBezTo>
                    <a:pt x="292" y="116"/>
                    <a:pt x="292" y="108"/>
                    <a:pt x="293" y="105"/>
                  </a:cubicBezTo>
                  <a:cubicBezTo>
                    <a:pt x="292" y="105"/>
                    <a:pt x="292" y="105"/>
                    <a:pt x="292" y="105"/>
                  </a:cubicBezTo>
                  <a:cubicBezTo>
                    <a:pt x="290" y="109"/>
                    <a:pt x="289" y="119"/>
                    <a:pt x="289" y="123"/>
                  </a:cubicBezTo>
                  <a:cubicBezTo>
                    <a:pt x="289" y="128"/>
                    <a:pt x="292" y="132"/>
                    <a:pt x="292" y="138"/>
                  </a:cubicBezTo>
                  <a:cubicBezTo>
                    <a:pt x="292" y="144"/>
                    <a:pt x="288" y="148"/>
                    <a:pt x="286" y="154"/>
                  </a:cubicBezTo>
                  <a:cubicBezTo>
                    <a:pt x="285" y="157"/>
                    <a:pt x="285" y="160"/>
                    <a:pt x="282" y="160"/>
                  </a:cubicBezTo>
                  <a:cubicBezTo>
                    <a:pt x="280" y="159"/>
                    <a:pt x="271" y="148"/>
                    <a:pt x="270" y="146"/>
                  </a:cubicBezTo>
                  <a:cubicBezTo>
                    <a:pt x="268" y="141"/>
                    <a:pt x="273" y="136"/>
                    <a:pt x="271" y="130"/>
                  </a:cubicBezTo>
                  <a:cubicBezTo>
                    <a:pt x="269" y="122"/>
                    <a:pt x="269" y="110"/>
                    <a:pt x="265" y="103"/>
                  </a:cubicBezTo>
                  <a:cubicBezTo>
                    <a:pt x="262" y="105"/>
                    <a:pt x="266" y="113"/>
                    <a:pt x="265" y="116"/>
                  </a:cubicBezTo>
                  <a:cubicBezTo>
                    <a:pt x="263" y="123"/>
                    <a:pt x="256" y="120"/>
                    <a:pt x="251" y="119"/>
                  </a:cubicBezTo>
                  <a:cubicBezTo>
                    <a:pt x="250" y="127"/>
                    <a:pt x="273" y="119"/>
                    <a:pt x="269" y="136"/>
                  </a:cubicBezTo>
                  <a:cubicBezTo>
                    <a:pt x="267" y="143"/>
                    <a:pt x="266" y="145"/>
                    <a:pt x="271" y="152"/>
                  </a:cubicBezTo>
                  <a:cubicBezTo>
                    <a:pt x="277" y="161"/>
                    <a:pt x="277" y="165"/>
                    <a:pt x="273" y="174"/>
                  </a:cubicBezTo>
                  <a:cubicBezTo>
                    <a:pt x="272" y="173"/>
                    <a:pt x="270" y="172"/>
                    <a:pt x="269" y="171"/>
                  </a:cubicBezTo>
                  <a:cubicBezTo>
                    <a:pt x="268" y="171"/>
                    <a:pt x="268" y="171"/>
                    <a:pt x="268" y="171"/>
                  </a:cubicBezTo>
                  <a:cubicBezTo>
                    <a:pt x="266" y="170"/>
                    <a:pt x="264" y="170"/>
                    <a:pt x="263" y="169"/>
                  </a:cubicBezTo>
                  <a:cubicBezTo>
                    <a:pt x="263" y="168"/>
                    <a:pt x="262" y="167"/>
                    <a:pt x="262" y="166"/>
                  </a:cubicBezTo>
                  <a:cubicBezTo>
                    <a:pt x="262" y="166"/>
                    <a:pt x="262" y="166"/>
                    <a:pt x="262" y="165"/>
                  </a:cubicBezTo>
                  <a:cubicBezTo>
                    <a:pt x="261" y="163"/>
                    <a:pt x="262" y="161"/>
                    <a:pt x="261" y="159"/>
                  </a:cubicBezTo>
                  <a:cubicBezTo>
                    <a:pt x="259" y="154"/>
                    <a:pt x="256" y="150"/>
                    <a:pt x="253" y="147"/>
                  </a:cubicBezTo>
                  <a:cubicBezTo>
                    <a:pt x="249" y="144"/>
                    <a:pt x="243" y="144"/>
                    <a:pt x="242" y="139"/>
                  </a:cubicBezTo>
                  <a:cubicBezTo>
                    <a:pt x="241" y="144"/>
                    <a:pt x="243" y="144"/>
                    <a:pt x="247" y="147"/>
                  </a:cubicBezTo>
                  <a:cubicBezTo>
                    <a:pt x="242" y="147"/>
                    <a:pt x="240" y="148"/>
                    <a:pt x="235" y="147"/>
                  </a:cubicBezTo>
                  <a:cubicBezTo>
                    <a:pt x="235" y="147"/>
                    <a:pt x="228" y="143"/>
                    <a:pt x="228" y="144"/>
                  </a:cubicBezTo>
                  <a:cubicBezTo>
                    <a:pt x="228" y="145"/>
                    <a:pt x="233" y="148"/>
                    <a:pt x="233" y="149"/>
                  </a:cubicBezTo>
                  <a:cubicBezTo>
                    <a:pt x="238" y="152"/>
                    <a:pt x="240" y="150"/>
                    <a:pt x="246" y="151"/>
                  </a:cubicBezTo>
                  <a:cubicBezTo>
                    <a:pt x="251" y="151"/>
                    <a:pt x="256" y="154"/>
                    <a:pt x="258" y="159"/>
                  </a:cubicBezTo>
                  <a:cubicBezTo>
                    <a:pt x="258" y="162"/>
                    <a:pt x="256" y="168"/>
                    <a:pt x="258" y="171"/>
                  </a:cubicBezTo>
                  <a:cubicBezTo>
                    <a:pt x="259" y="171"/>
                    <a:pt x="261" y="173"/>
                    <a:pt x="262" y="173"/>
                  </a:cubicBezTo>
                  <a:cubicBezTo>
                    <a:pt x="263" y="175"/>
                    <a:pt x="265" y="176"/>
                    <a:pt x="267" y="178"/>
                  </a:cubicBezTo>
                  <a:cubicBezTo>
                    <a:pt x="269" y="179"/>
                    <a:pt x="270" y="180"/>
                    <a:pt x="272" y="182"/>
                  </a:cubicBezTo>
                  <a:cubicBezTo>
                    <a:pt x="273" y="182"/>
                    <a:pt x="273" y="182"/>
                    <a:pt x="273" y="182"/>
                  </a:cubicBezTo>
                  <a:cubicBezTo>
                    <a:pt x="274" y="186"/>
                    <a:pt x="274" y="189"/>
                    <a:pt x="277" y="193"/>
                  </a:cubicBezTo>
                  <a:cubicBezTo>
                    <a:pt x="279" y="197"/>
                    <a:pt x="282" y="201"/>
                    <a:pt x="286" y="205"/>
                  </a:cubicBezTo>
                  <a:cubicBezTo>
                    <a:pt x="289" y="210"/>
                    <a:pt x="295" y="224"/>
                    <a:pt x="284" y="220"/>
                  </a:cubicBezTo>
                  <a:cubicBezTo>
                    <a:pt x="274" y="217"/>
                    <a:pt x="259" y="206"/>
                    <a:pt x="256" y="204"/>
                  </a:cubicBezTo>
                  <a:cubicBezTo>
                    <a:pt x="251" y="198"/>
                    <a:pt x="254" y="185"/>
                    <a:pt x="246" y="182"/>
                  </a:cubicBezTo>
                  <a:cubicBezTo>
                    <a:pt x="253" y="188"/>
                    <a:pt x="248" y="199"/>
                    <a:pt x="254" y="206"/>
                  </a:cubicBezTo>
                  <a:cubicBezTo>
                    <a:pt x="254" y="207"/>
                    <a:pt x="254" y="207"/>
                    <a:pt x="255" y="207"/>
                  </a:cubicBezTo>
                  <a:cubicBezTo>
                    <a:pt x="257" y="209"/>
                    <a:pt x="261" y="211"/>
                    <a:pt x="264" y="213"/>
                  </a:cubicBezTo>
                  <a:cubicBezTo>
                    <a:pt x="277" y="222"/>
                    <a:pt x="293" y="227"/>
                    <a:pt x="302" y="242"/>
                  </a:cubicBezTo>
                  <a:cubicBezTo>
                    <a:pt x="296" y="242"/>
                    <a:pt x="292" y="243"/>
                    <a:pt x="286" y="243"/>
                  </a:cubicBezTo>
                  <a:cubicBezTo>
                    <a:pt x="284" y="244"/>
                    <a:pt x="283" y="245"/>
                    <a:pt x="281" y="245"/>
                  </a:cubicBezTo>
                  <a:cubicBezTo>
                    <a:pt x="278" y="245"/>
                    <a:pt x="270" y="236"/>
                    <a:pt x="264" y="233"/>
                  </a:cubicBezTo>
                  <a:cubicBezTo>
                    <a:pt x="264" y="234"/>
                    <a:pt x="281" y="248"/>
                    <a:pt x="282" y="248"/>
                  </a:cubicBezTo>
                  <a:cubicBezTo>
                    <a:pt x="284" y="248"/>
                    <a:pt x="285" y="247"/>
                    <a:pt x="287" y="246"/>
                  </a:cubicBezTo>
                  <a:cubicBezTo>
                    <a:pt x="290" y="246"/>
                    <a:pt x="294" y="246"/>
                    <a:pt x="297" y="246"/>
                  </a:cubicBezTo>
                  <a:cubicBezTo>
                    <a:pt x="298" y="246"/>
                    <a:pt x="300" y="246"/>
                    <a:pt x="302" y="246"/>
                  </a:cubicBezTo>
                  <a:cubicBezTo>
                    <a:pt x="307" y="248"/>
                    <a:pt x="309" y="255"/>
                    <a:pt x="311" y="261"/>
                  </a:cubicBezTo>
                  <a:cubicBezTo>
                    <a:pt x="305" y="259"/>
                    <a:pt x="290" y="258"/>
                    <a:pt x="284" y="262"/>
                  </a:cubicBezTo>
                  <a:cubicBezTo>
                    <a:pt x="297" y="261"/>
                    <a:pt x="315" y="259"/>
                    <a:pt x="316" y="277"/>
                  </a:cubicBezTo>
                  <a:cubicBezTo>
                    <a:pt x="316" y="282"/>
                    <a:pt x="314" y="299"/>
                    <a:pt x="307" y="299"/>
                  </a:cubicBezTo>
                  <a:cubicBezTo>
                    <a:pt x="303" y="298"/>
                    <a:pt x="302" y="288"/>
                    <a:pt x="299" y="286"/>
                  </a:cubicBezTo>
                  <a:cubicBezTo>
                    <a:pt x="294" y="291"/>
                    <a:pt x="295" y="296"/>
                    <a:pt x="286" y="290"/>
                  </a:cubicBezTo>
                  <a:cubicBezTo>
                    <a:pt x="281" y="287"/>
                    <a:pt x="279" y="280"/>
                    <a:pt x="278" y="274"/>
                  </a:cubicBezTo>
                  <a:cubicBezTo>
                    <a:pt x="277" y="269"/>
                    <a:pt x="286" y="251"/>
                    <a:pt x="265" y="242"/>
                  </a:cubicBezTo>
                  <a:cubicBezTo>
                    <a:pt x="265" y="243"/>
                    <a:pt x="274" y="248"/>
                    <a:pt x="277" y="256"/>
                  </a:cubicBezTo>
                  <a:cubicBezTo>
                    <a:pt x="278" y="257"/>
                    <a:pt x="277" y="265"/>
                    <a:pt x="277" y="266"/>
                  </a:cubicBezTo>
                  <a:cubicBezTo>
                    <a:pt x="275" y="273"/>
                    <a:pt x="273" y="276"/>
                    <a:pt x="276" y="283"/>
                  </a:cubicBezTo>
                  <a:cubicBezTo>
                    <a:pt x="266" y="278"/>
                    <a:pt x="255" y="278"/>
                    <a:pt x="258" y="264"/>
                  </a:cubicBezTo>
                  <a:cubicBezTo>
                    <a:pt x="260" y="252"/>
                    <a:pt x="260" y="240"/>
                    <a:pt x="256" y="227"/>
                  </a:cubicBezTo>
                  <a:cubicBezTo>
                    <a:pt x="254" y="228"/>
                    <a:pt x="256" y="236"/>
                    <a:pt x="256" y="237"/>
                  </a:cubicBezTo>
                  <a:cubicBezTo>
                    <a:pt x="248" y="230"/>
                    <a:pt x="250" y="222"/>
                    <a:pt x="249" y="213"/>
                  </a:cubicBezTo>
                  <a:cubicBezTo>
                    <a:pt x="248" y="213"/>
                    <a:pt x="249" y="222"/>
                    <a:pt x="249" y="222"/>
                  </a:cubicBezTo>
                  <a:cubicBezTo>
                    <a:pt x="247" y="223"/>
                    <a:pt x="245" y="214"/>
                    <a:pt x="243" y="214"/>
                  </a:cubicBezTo>
                  <a:cubicBezTo>
                    <a:pt x="245" y="216"/>
                    <a:pt x="246" y="222"/>
                    <a:pt x="247" y="225"/>
                  </a:cubicBezTo>
                  <a:cubicBezTo>
                    <a:pt x="248" y="226"/>
                    <a:pt x="238" y="212"/>
                    <a:pt x="234" y="211"/>
                  </a:cubicBezTo>
                  <a:cubicBezTo>
                    <a:pt x="240" y="218"/>
                    <a:pt x="244" y="227"/>
                    <a:pt x="249" y="234"/>
                  </a:cubicBezTo>
                  <a:cubicBezTo>
                    <a:pt x="255" y="243"/>
                    <a:pt x="257" y="247"/>
                    <a:pt x="255" y="256"/>
                  </a:cubicBezTo>
                  <a:cubicBezTo>
                    <a:pt x="254" y="253"/>
                    <a:pt x="252" y="250"/>
                    <a:pt x="250" y="247"/>
                  </a:cubicBezTo>
                  <a:cubicBezTo>
                    <a:pt x="248" y="243"/>
                    <a:pt x="245" y="240"/>
                    <a:pt x="242" y="237"/>
                  </a:cubicBezTo>
                  <a:cubicBezTo>
                    <a:pt x="240" y="235"/>
                    <a:pt x="238" y="233"/>
                    <a:pt x="236" y="230"/>
                  </a:cubicBezTo>
                  <a:cubicBezTo>
                    <a:pt x="235" y="228"/>
                    <a:pt x="233" y="226"/>
                    <a:pt x="232" y="224"/>
                  </a:cubicBezTo>
                  <a:cubicBezTo>
                    <a:pt x="229" y="220"/>
                    <a:pt x="229" y="214"/>
                    <a:pt x="231" y="210"/>
                  </a:cubicBezTo>
                  <a:cubicBezTo>
                    <a:pt x="232" y="209"/>
                    <a:pt x="232" y="209"/>
                    <a:pt x="231" y="208"/>
                  </a:cubicBezTo>
                  <a:cubicBezTo>
                    <a:pt x="233" y="205"/>
                    <a:pt x="234" y="202"/>
                    <a:pt x="236" y="200"/>
                  </a:cubicBezTo>
                  <a:cubicBezTo>
                    <a:pt x="236" y="198"/>
                    <a:pt x="237" y="196"/>
                    <a:pt x="238" y="194"/>
                  </a:cubicBezTo>
                  <a:cubicBezTo>
                    <a:pt x="239" y="193"/>
                    <a:pt x="240" y="192"/>
                    <a:pt x="241" y="191"/>
                  </a:cubicBezTo>
                  <a:cubicBezTo>
                    <a:pt x="240" y="192"/>
                    <a:pt x="240" y="192"/>
                    <a:pt x="239" y="192"/>
                  </a:cubicBezTo>
                  <a:cubicBezTo>
                    <a:pt x="240" y="190"/>
                    <a:pt x="240" y="188"/>
                    <a:pt x="241" y="186"/>
                  </a:cubicBezTo>
                  <a:cubicBezTo>
                    <a:pt x="241" y="185"/>
                    <a:pt x="241" y="184"/>
                    <a:pt x="241" y="183"/>
                  </a:cubicBezTo>
                  <a:cubicBezTo>
                    <a:pt x="244" y="178"/>
                    <a:pt x="246" y="174"/>
                    <a:pt x="251" y="172"/>
                  </a:cubicBezTo>
                  <a:cubicBezTo>
                    <a:pt x="246" y="171"/>
                    <a:pt x="244" y="178"/>
                    <a:pt x="241" y="176"/>
                  </a:cubicBezTo>
                  <a:cubicBezTo>
                    <a:pt x="241" y="169"/>
                    <a:pt x="236" y="157"/>
                    <a:pt x="236" y="158"/>
                  </a:cubicBezTo>
                  <a:cubicBezTo>
                    <a:pt x="237" y="162"/>
                    <a:pt x="238" y="168"/>
                    <a:pt x="238" y="173"/>
                  </a:cubicBezTo>
                  <a:cubicBezTo>
                    <a:pt x="238" y="177"/>
                    <a:pt x="238" y="181"/>
                    <a:pt x="238" y="185"/>
                  </a:cubicBezTo>
                  <a:cubicBezTo>
                    <a:pt x="237" y="186"/>
                    <a:pt x="237" y="187"/>
                    <a:pt x="237" y="188"/>
                  </a:cubicBezTo>
                  <a:cubicBezTo>
                    <a:pt x="236" y="188"/>
                    <a:pt x="236" y="189"/>
                    <a:pt x="236" y="190"/>
                  </a:cubicBezTo>
                  <a:cubicBezTo>
                    <a:pt x="235" y="191"/>
                    <a:pt x="235" y="193"/>
                    <a:pt x="234" y="194"/>
                  </a:cubicBezTo>
                  <a:cubicBezTo>
                    <a:pt x="233" y="196"/>
                    <a:pt x="233" y="198"/>
                    <a:pt x="232" y="200"/>
                  </a:cubicBezTo>
                  <a:cubicBezTo>
                    <a:pt x="231" y="201"/>
                    <a:pt x="231" y="202"/>
                    <a:pt x="230" y="203"/>
                  </a:cubicBezTo>
                  <a:cubicBezTo>
                    <a:pt x="230" y="203"/>
                    <a:pt x="229" y="202"/>
                    <a:pt x="229" y="201"/>
                  </a:cubicBezTo>
                  <a:cubicBezTo>
                    <a:pt x="229" y="202"/>
                    <a:pt x="229" y="204"/>
                    <a:pt x="229" y="205"/>
                  </a:cubicBezTo>
                  <a:cubicBezTo>
                    <a:pt x="228" y="207"/>
                    <a:pt x="227" y="209"/>
                    <a:pt x="226" y="212"/>
                  </a:cubicBezTo>
                  <a:cubicBezTo>
                    <a:pt x="226" y="212"/>
                    <a:pt x="226" y="212"/>
                    <a:pt x="227" y="213"/>
                  </a:cubicBezTo>
                  <a:cubicBezTo>
                    <a:pt x="226" y="216"/>
                    <a:pt x="226" y="219"/>
                    <a:pt x="227" y="221"/>
                  </a:cubicBezTo>
                  <a:cubicBezTo>
                    <a:pt x="228" y="226"/>
                    <a:pt x="232" y="231"/>
                    <a:pt x="235" y="235"/>
                  </a:cubicBezTo>
                  <a:cubicBezTo>
                    <a:pt x="238" y="238"/>
                    <a:pt x="241" y="241"/>
                    <a:pt x="244" y="244"/>
                  </a:cubicBezTo>
                  <a:cubicBezTo>
                    <a:pt x="250" y="253"/>
                    <a:pt x="254" y="264"/>
                    <a:pt x="252" y="275"/>
                  </a:cubicBezTo>
                  <a:cubicBezTo>
                    <a:pt x="231" y="269"/>
                    <a:pt x="225" y="249"/>
                    <a:pt x="222" y="230"/>
                  </a:cubicBezTo>
                  <a:cubicBezTo>
                    <a:pt x="221" y="218"/>
                    <a:pt x="219" y="199"/>
                    <a:pt x="223" y="187"/>
                  </a:cubicBezTo>
                  <a:cubicBezTo>
                    <a:pt x="225" y="181"/>
                    <a:pt x="226" y="175"/>
                    <a:pt x="223" y="169"/>
                  </a:cubicBezTo>
                  <a:cubicBezTo>
                    <a:pt x="220" y="164"/>
                    <a:pt x="217" y="163"/>
                    <a:pt x="216" y="157"/>
                  </a:cubicBezTo>
                  <a:cubicBezTo>
                    <a:pt x="213" y="147"/>
                    <a:pt x="222" y="135"/>
                    <a:pt x="225" y="126"/>
                  </a:cubicBezTo>
                  <a:cubicBezTo>
                    <a:pt x="230" y="113"/>
                    <a:pt x="232" y="98"/>
                    <a:pt x="241" y="88"/>
                  </a:cubicBezTo>
                  <a:cubicBezTo>
                    <a:pt x="249" y="79"/>
                    <a:pt x="258" y="75"/>
                    <a:pt x="258" y="62"/>
                  </a:cubicBezTo>
                  <a:cubicBezTo>
                    <a:pt x="258" y="56"/>
                    <a:pt x="258" y="52"/>
                    <a:pt x="261" y="47"/>
                  </a:cubicBezTo>
                  <a:cubicBezTo>
                    <a:pt x="261" y="46"/>
                    <a:pt x="266" y="39"/>
                    <a:pt x="265" y="37"/>
                  </a:cubicBezTo>
                  <a:cubicBezTo>
                    <a:pt x="263" y="39"/>
                    <a:pt x="261" y="41"/>
                    <a:pt x="259" y="42"/>
                  </a:cubicBezTo>
                  <a:cubicBezTo>
                    <a:pt x="257" y="36"/>
                    <a:pt x="258" y="30"/>
                    <a:pt x="254" y="24"/>
                  </a:cubicBezTo>
                  <a:cubicBezTo>
                    <a:pt x="254" y="38"/>
                    <a:pt x="258" y="53"/>
                    <a:pt x="253" y="65"/>
                  </a:cubicBezTo>
                  <a:cubicBezTo>
                    <a:pt x="249" y="75"/>
                    <a:pt x="239" y="82"/>
                    <a:pt x="234" y="92"/>
                  </a:cubicBezTo>
                  <a:cubicBezTo>
                    <a:pt x="230" y="100"/>
                    <a:pt x="228" y="110"/>
                    <a:pt x="225" y="119"/>
                  </a:cubicBezTo>
                  <a:cubicBezTo>
                    <a:pt x="223" y="126"/>
                    <a:pt x="220" y="138"/>
                    <a:pt x="213" y="142"/>
                  </a:cubicBezTo>
                  <a:cubicBezTo>
                    <a:pt x="213" y="139"/>
                    <a:pt x="230" y="52"/>
                    <a:pt x="225" y="51"/>
                  </a:cubicBezTo>
                  <a:cubicBezTo>
                    <a:pt x="224" y="54"/>
                    <a:pt x="223" y="72"/>
                    <a:pt x="222" y="75"/>
                  </a:cubicBezTo>
                  <a:cubicBezTo>
                    <a:pt x="221" y="52"/>
                    <a:pt x="219" y="41"/>
                    <a:pt x="214" y="32"/>
                  </a:cubicBezTo>
                  <a:cubicBezTo>
                    <a:pt x="218" y="48"/>
                    <a:pt x="217" y="53"/>
                    <a:pt x="217" y="57"/>
                  </a:cubicBezTo>
                  <a:cubicBezTo>
                    <a:pt x="218" y="72"/>
                    <a:pt x="220" y="90"/>
                    <a:pt x="214" y="104"/>
                  </a:cubicBezTo>
                  <a:cubicBezTo>
                    <a:pt x="212" y="89"/>
                    <a:pt x="207" y="67"/>
                    <a:pt x="196" y="40"/>
                  </a:cubicBezTo>
                  <a:cubicBezTo>
                    <a:pt x="193" y="32"/>
                    <a:pt x="198" y="20"/>
                    <a:pt x="200" y="0"/>
                  </a:cubicBezTo>
                  <a:cubicBezTo>
                    <a:pt x="196" y="11"/>
                    <a:pt x="193" y="22"/>
                    <a:pt x="191" y="34"/>
                  </a:cubicBezTo>
                  <a:cubicBezTo>
                    <a:pt x="189" y="34"/>
                    <a:pt x="184" y="27"/>
                    <a:pt x="182" y="26"/>
                  </a:cubicBezTo>
                  <a:cubicBezTo>
                    <a:pt x="181" y="27"/>
                    <a:pt x="189" y="35"/>
                    <a:pt x="189" y="36"/>
                  </a:cubicBezTo>
                  <a:cubicBezTo>
                    <a:pt x="193" y="41"/>
                    <a:pt x="197" y="48"/>
                    <a:pt x="197" y="54"/>
                  </a:cubicBezTo>
                  <a:cubicBezTo>
                    <a:pt x="186" y="50"/>
                    <a:pt x="188" y="42"/>
                    <a:pt x="179" y="29"/>
                  </a:cubicBezTo>
                  <a:cubicBezTo>
                    <a:pt x="182" y="37"/>
                    <a:pt x="185" y="44"/>
                    <a:pt x="187" y="51"/>
                  </a:cubicBezTo>
                  <a:cubicBezTo>
                    <a:pt x="185" y="51"/>
                    <a:pt x="169" y="49"/>
                    <a:pt x="167" y="50"/>
                  </a:cubicBezTo>
                  <a:cubicBezTo>
                    <a:pt x="194" y="54"/>
                    <a:pt x="202" y="62"/>
                    <a:pt x="204" y="78"/>
                  </a:cubicBezTo>
                  <a:cubicBezTo>
                    <a:pt x="202" y="74"/>
                    <a:pt x="200" y="68"/>
                    <a:pt x="180" y="62"/>
                  </a:cubicBezTo>
                  <a:cubicBezTo>
                    <a:pt x="195" y="70"/>
                    <a:pt x="201" y="74"/>
                    <a:pt x="203" y="81"/>
                  </a:cubicBezTo>
                  <a:cubicBezTo>
                    <a:pt x="205" y="87"/>
                    <a:pt x="207" y="94"/>
                    <a:pt x="208" y="100"/>
                  </a:cubicBezTo>
                  <a:cubicBezTo>
                    <a:pt x="210" y="115"/>
                    <a:pt x="191" y="103"/>
                    <a:pt x="182" y="108"/>
                  </a:cubicBezTo>
                  <a:cubicBezTo>
                    <a:pt x="200" y="111"/>
                    <a:pt x="212" y="110"/>
                    <a:pt x="210" y="124"/>
                  </a:cubicBezTo>
                  <a:cubicBezTo>
                    <a:pt x="209" y="130"/>
                    <a:pt x="207" y="137"/>
                    <a:pt x="207" y="142"/>
                  </a:cubicBezTo>
                  <a:cubicBezTo>
                    <a:pt x="208" y="148"/>
                    <a:pt x="212" y="158"/>
                    <a:pt x="212" y="163"/>
                  </a:cubicBezTo>
                  <a:cubicBezTo>
                    <a:pt x="206" y="160"/>
                    <a:pt x="206" y="150"/>
                    <a:pt x="205" y="139"/>
                  </a:cubicBezTo>
                  <a:cubicBezTo>
                    <a:pt x="204" y="132"/>
                    <a:pt x="202" y="124"/>
                    <a:pt x="200" y="120"/>
                  </a:cubicBezTo>
                  <a:cubicBezTo>
                    <a:pt x="200" y="126"/>
                    <a:pt x="203" y="133"/>
                    <a:pt x="202" y="135"/>
                  </a:cubicBezTo>
                  <a:cubicBezTo>
                    <a:pt x="196" y="129"/>
                    <a:pt x="189" y="126"/>
                    <a:pt x="181" y="122"/>
                  </a:cubicBezTo>
                  <a:cubicBezTo>
                    <a:pt x="188" y="128"/>
                    <a:pt x="198" y="132"/>
                    <a:pt x="201" y="142"/>
                  </a:cubicBezTo>
                  <a:cubicBezTo>
                    <a:pt x="203" y="148"/>
                    <a:pt x="201" y="155"/>
                    <a:pt x="204" y="161"/>
                  </a:cubicBezTo>
                  <a:cubicBezTo>
                    <a:pt x="206" y="166"/>
                    <a:pt x="210" y="170"/>
                    <a:pt x="213" y="175"/>
                  </a:cubicBezTo>
                  <a:cubicBezTo>
                    <a:pt x="220" y="187"/>
                    <a:pt x="215" y="195"/>
                    <a:pt x="214" y="207"/>
                  </a:cubicBezTo>
                  <a:cubicBezTo>
                    <a:pt x="213" y="214"/>
                    <a:pt x="213" y="219"/>
                    <a:pt x="213" y="226"/>
                  </a:cubicBezTo>
                  <a:cubicBezTo>
                    <a:pt x="213" y="230"/>
                    <a:pt x="213" y="233"/>
                    <a:pt x="208" y="234"/>
                  </a:cubicBezTo>
                  <a:cubicBezTo>
                    <a:pt x="206" y="234"/>
                    <a:pt x="205" y="234"/>
                    <a:pt x="205" y="231"/>
                  </a:cubicBezTo>
                  <a:cubicBezTo>
                    <a:pt x="205" y="217"/>
                    <a:pt x="209" y="207"/>
                    <a:pt x="200" y="194"/>
                  </a:cubicBezTo>
                  <a:cubicBezTo>
                    <a:pt x="196" y="186"/>
                    <a:pt x="186" y="186"/>
                    <a:pt x="180" y="179"/>
                  </a:cubicBezTo>
                  <a:cubicBezTo>
                    <a:pt x="174" y="171"/>
                    <a:pt x="172" y="161"/>
                    <a:pt x="169" y="151"/>
                  </a:cubicBezTo>
                  <a:cubicBezTo>
                    <a:pt x="169" y="158"/>
                    <a:pt x="173" y="169"/>
                    <a:pt x="175" y="175"/>
                  </a:cubicBezTo>
                  <a:cubicBezTo>
                    <a:pt x="165" y="169"/>
                    <a:pt x="157" y="163"/>
                    <a:pt x="158" y="152"/>
                  </a:cubicBezTo>
                  <a:cubicBezTo>
                    <a:pt x="159" y="146"/>
                    <a:pt x="160" y="142"/>
                    <a:pt x="162" y="137"/>
                  </a:cubicBezTo>
                  <a:cubicBezTo>
                    <a:pt x="166" y="128"/>
                    <a:pt x="158" y="113"/>
                    <a:pt x="155" y="103"/>
                  </a:cubicBezTo>
                  <a:cubicBezTo>
                    <a:pt x="155" y="103"/>
                    <a:pt x="157" y="110"/>
                    <a:pt x="157" y="110"/>
                  </a:cubicBezTo>
                  <a:cubicBezTo>
                    <a:pt x="158" y="117"/>
                    <a:pt x="163" y="127"/>
                    <a:pt x="160" y="134"/>
                  </a:cubicBezTo>
                  <a:cubicBezTo>
                    <a:pt x="157" y="142"/>
                    <a:pt x="153" y="149"/>
                    <a:pt x="154" y="158"/>
                  </a:cubicBezTo>
                  <a:cubicBezTo>
                    <a:pt x="151" y="155"/>
                    <a:pt x="148" y="151"/>
                    <a:pt x="145" y="138"/>
                  </a:cubicBezTo>
                  <a:cubicBezTo>
                    <a:pt x="146" y="155"/>
                    <a:pt x="151" y="160"/>
                    <a:pt x="155" y="164"/>
                  </a:cubicBezTo>
                  <a:cubicBezTo>
                    <a:pt x="157" y="166"/>
                    <a:pt x="170" y="175"/>
                    <a:pt x="187" y="190"/>
                  </a:cubicBezTo>
                  <a:cubicBezTo>
                    <a:pt x="185" y="191"/>
                    <a:pt x="181" y="192"/>
                    <a:pt x="179" y="192"/>
                  </a:cubicBezTo>
                  <a:cubicBezTo>
                    <a:pt x="177" y="191"/>
                    <a:pt x="175" y="189"/>
                    <a:pt x="173" y="188"/>
                  </a:cubicBezTo>
                  <a:cubicBezTo>
                    <a:pt x="158" y="182"/>
                    <a:pt x="160" y="186"/>
                    <a:pt x="145" y="164"/>
                  </a:cubicBezTo>
                  <a:cubicBezTo>
                    <a:pt x="144" y="163"/>
                    <a:pt x="153" y="180"/>
                    <a:pt x="154" y="182"/>
                  </a:cubicBezTo>
                  <a:cubicBezTo>
                    <a:pt x="155" y="184"/>
                    <a:pt x="157" y="184"/>
                    <a:pt x="158" y="185"/>
                  </a:cubicBezTo>
                  <a:cubicBezTo>
                    <a:pt x="163" y="188"/>
                    <a:pt x="169" y="188"/>
                    <a:pt x="173" y="192"/>
                  </a:cubicBezTo>
                  <a:cubicBezTo>
                    <a:pt x="179" y="198"/>
                    <a:pt x="169" y="198"/>
                    <a:pt x="169" y="204"/>
                  </a:cubicBezTo>
                  <a:cubicBezTo>
                    <a:pt x="175" y="197"/>
                    <a:pt x="188" y="191"/>
                    <a:pt x="193" y="192"/>
                  </a:cubicBezTo>
                  <a:cubicBezTo>
                    <a:pt x="199" y="194"/>
                    <a:pt x="200" y="202"/>
                    <a:pt x="201" y="208"/>
                  </a:cubicBezTo>
                  <a:cubicBezTo>
                    <a:pt x="202" y="212"/>
                    <a:pt x="203" y="220"/>
                    <a:pt x="201" y="224"/>
                  </a:cubicBezTo>
                  <a:cubicBezTo>
                    <a:pt x="196" y="231"/>
                    <a:pt x="188" y="225"/>
                    <a:pt x="183" y="221"/>
                  </a:cubicBezTo>
                  <a:cubicBezTo>
                    <a:pt x="177" y="215"/>
                    <a:pt x="171" y="210"/>
                    <a:pt x="164" y="205"/>
                  </a:cubicBezTo>
                  <a:cubicBezTo>
                    <a:pt x="157" y="198"/>
                    <a:pt x="155" y="191"/>
                    <a:pt x="150" y="183"/>
                  </a:cubicBezTo>
                  <a:cubicBezTo>
                    <a:pt x="146" y="178"/>
                    <a:pt x="140" y="176"/>
                    <a:pt x="138" y="170"/>
                  </a:cubicBezTo>
                  <a:cubicBezTo>
                    <a:pt x="136" y="162"/>
                    <a:pt x="137" y="149"/>
                    <a:pt x="142" y="142"/>
                  </a:cubicBezTo>
                  <a:cubicBezTo>
                    <a:pt x="140" y="141"/>
                    <a:pt x="136" y="147"/>
                    <a:pt x="135" y="148"/>
                  </a:cubicBezTo>
                  <a:cubicBezTo>
                    <a:pt x="134" y="137"/>
                    <a:pt x="130" y="125"/>
                    <a:pt x="129" y="117"/>
                  </a:cubicBezTo>
                  <a:cubicBezTo>
                    <a:pt x="128" y="107"/>
                    <a:pt x="145" y="85"/>
                    <a:pt x="150" y="77"/>
                  </a:cubicBezTo>
                  <a:cubicBezTo>
                    <a:pt x="149" y="78"/>
                    <a:pt x="129" y="100"/>
                    <a:pt x="125" y="109"/>
                  </a:cubicBezTo>
                  <a:cubicBezTo>
                    <a:pt x="123" y="106"/>
                    <a:pt x="120" y="102"/>
                    <a:pt x="111" y="93"/>
                  </a:cubicBezTo>
                  <a:cubicBezTo>
                    <a:pt x="115" y="100"/>
                    <a:pt x="128" y="119"/>
                    <a:pt x="128" y="128"/>
                  </a:cubicBezTo>
                  <a:cubicBezTo>
                    <a:pt x="128" y="130"/>
                    <a:pt x="111" y="109"/>
                    <a:pt x="109" y="108"/>
                  </a:cubicBezTo>
                  <a:cubicBezTo>
                    <a:pt x="109" y="108"/>
                    <a:pt x="130" y="135"/>
                    <a:pt x="130" y="136"/>
                  </a:cubicBezTo>
                  <a:cubicBezTo>
                    <a:pt x="131" y="146"/>
                    <a:pt x="131" y="151"/>
                    <a:pt x="131" y="159"/>
                  </a:cubicBezTo>
                  <a:cubicBezTo>
                    <a:pt x="128" y="156"/>
                    <a:pt x="97" y="121"/>
                    <a:pt x="95" y="123"/>
                  </a:cubicBezTo>
                  <a:cubicBezTo>
                    <a:pt x="97" y="125"/>
                    <a:pt x="114" y="146"/>
                    <a:pt x="121" y="152"/>
                  </a:cubicBezTo>
                  <a:cubicBezTo>
                    <a:pt x="127" y="158"/>
                    <a:pt x="133" y="176"/>
                    <a:pt x="139" y="180"/>
                  </a:cubicBezTo>
                  <a:cubicBezTo>
                    <a:pt x="146" y="185"/>
                    <a:pt x="149" y="191"/>
                    <a:pt x="150" y="199"/>
                  </a:cubicBezTo>
                  <a:cubicBezTo>
                    <a:pt x="141" y="199"/>
                    <a:pt x="130" y="190"/>
                    <a:pt x="123" y="184"/>
                  </a:cubicBezTo>
                  <a:cubicBezTo>
                    <a:pt x="114" y="176"/>
                    <a:pt x="111" y="165"/>
                    <a:pt x="116" y="154"/>
                  </a:cubicBezTo>
                  <a:cubicBezTo>
                    <a:pt x="114" y="157"/>
                    <a:pt x="111" y="160"/>
                    <a:pt x="110" y="166"/>
                  </a:cubicBezTo>
                  <a:cubicBezTo>
                    <a:pt x="109" y="169"/>
                    <a:pt x="93" y="135"/>
                    <a:pt x="90" y="128"/>
                  </a:cubicBezTo>
                  <a:cubicBezTo>
                    <a:pt x="91" y="137"/>
                    <a:pt x="98" y="150"/>
                    <a:pt x="98" y="152"/>
                  </a:cubicBezTo>
                  <a:cubicBezTo>
                    <a:pt x="96" y="151"/>
                    <a:pt x="82" y="139"/>
                    <a:pt x="80" y="138"/>
                  </a:cubicBezTo>
                  <a:cubicBezTo>
                    <a:pt x="87" y="146"/>
                    <a:pt x="108" y="165"/>
                    <a:pt x="111" y="176"/>
                  </a:cubicBezTo>
                  <a:cubicBezTo>
                    <a:pt x="104" y="174"/>
                    <a:pt x="101" y="167"/>
                    <a:pt x="97" y="162"/>
                  </a:cubicBezTo>
                  <a:cubicBezTo>
                    <a:pt x="95" y="160"/>
                    <a:pt x="71" y="141"/>
                    <a:pt x="69" y="139"/>
                  </a:cubicBezTo>
                  <a:cubicBezTo>
                    <a:pt x="70" y="141"/>
                    <a:pt x="94" y="161"/>
                    <a:pt x="95" y="164"/>
                  </a:cubicBezTo>
                  <a:cubicBezTo>
                    <a:pt x="98" y="167"/>
                    <a:pt x="99" y="172"/>
                    <a:pt x="102" y="175"/>
                  </a:cubicBezTo>
                  <a:cubicBezTo>
                    <a:pt x="110" y="183"/>
                    <a:pt x="122" y="185"/>
                    <a:pt x="130" y="193"/>
                  </a:cubicBezTo>
                  <a:cubicBezTo>
                    <a:pt x="126" y="193"/>
                    <a:pt x="98" y="179"/>
                    <a:pt x="79" y="183"/>
                  </a:cubicBezTo>
                  <a:cubicBezTo>
                    <a:pt x="88" y="183"/>
                    <a:pt x="110" y="187"/>
                    <a:pt x="117" y="192"/>
                  </a:cubicBezTo>
                  <a:cubicBezTo>
                    <a:pt x="109" y="193"/>
                    <a:pt x="106" y="196"/>
                    <a:pt x="81" y="192"/>
                  </a:cubicBezTo>
                  <a:cubicBezTo>
                    <a:pt x="103" y="199"/>
                    <a:pt x="106" y="196"/>
                    <a:pt x="112" y="196"/>
                  </a:cubicBezTo>
                  <a:cubicBezTo>
                    <a:pt x="122" y="196"/>
                    <a:pt x="132" y="199"/>
                    <a:pt x="141" y="202"/>
                  </a:cubicBezTo>
                  <a:cubicBezTo>
                    <a:pt x="136" y="205"/>
                    <a:pt x="132" y="209"/>
                    <a:pt x="127" y="211"/>
                  </a:cubicBezTo>
                  <a:cubicBezTo>
                    <a:pt x="119" y="215"/>
                    <a:pt x="116" y="211"/>
                    <a:pt x="109" y="210"/>
                  </a:cubicBezTo>
                  <a:cubicBezTo>
                    <a:pt x="117" y="216"/>
                    <a:pt x="125" y="217"/>
                    <a:pt x="135" y="211"/>
                  </a:cubicBezTo>
                  <a:cubicBezTo>
                    <a:pt x="142" y="206"/>
                    <a:pt x="144" y="202"/>
                    <a:pt x="152" y="206"/>
                  </a:cubicBezTo>
                  <a:cubicBezTo>
                    <a:pt x="160" y="210"/>
                    <a:pt x="173" y="216"/>
                    <a:pt x="177" y="223"/>
                  </a:cubicBezTo>
                  <a:cubicBezTo>
                    <a:pt x="168" y="228"/>
                    <a:pt x="157" y="223"/>
                    <a:pt x="148" y="227"/>
                  </a:cubicBezTo>
                  <a:cubicBezTo>
                    <a:pt x="135" y="231"/>
                    <a:pt x="120" y="238"/>
                    <a:pt x="107" y="232"/>
                  </a:cubicBezTo>
                  <a:cubicBezTo>
                    <a:pt x="95" y="228"/>
                    <a:pt x="95" y="211"/>
                    <a:pt x="84" y="207"/>
                  </a:cubicBezTo>
                  <a:cubicBezTo>
                    <a:pt x="80" y="205"/>
                    <a:pt x="77" y="206"/>
                    <a:pt x="74" y="205"/>
                  </a:cubicBezTo>
                  <a:cubicBezTo>
                    <a:pt x="71" y="204"/>
                    <a:pt x="68" y="201"/>
                    <a:pt x="66" y="200"/>
                  </a:cubicBezTo>
                  <a:cubicBezTo>
                    <a:pt x="64" y="198"/>
                    <a:pt x="61" y="196"/>
                    <a:pt x="60" y="194"/>
                  </a:cubicBezTo>
                  <a:cubicBezTo>
                    <a:pt x="59" y="192"/>
                    <a:pt x="62" y="185"/>
                    <a:pt x="62" y="183"/>
                  </a:cubicBezTo>
                  <a:cubicBezTo>
                    <a:pt x="63" y="172"/>
                    <a:pt x="53" y="169"/>
                    <a:pt x="43" y="154"/>
                  </a:cubicBezTo>
                  <a:cubicBezTo>
                    <a:pt x="45" y="163"/>
                    <a:pt x="53" y="167"/>
                    <a:pt x="57" y="175"/>
                  </a:cubicBezTo>
                  <a:cubicBezTo>
                    <a:pt x="59" y="181"/>
                    <a:pt x="58" y="183"/>
                    <a:pt x="56" y="189"/>
                  </a:cubicBezTo>
                  <a:cubicBezTo>
                    <a:pt x="53" y="197"/>
                    <a:pt x="60" y="200"/>
                    <a:pt x="67" y="205"/>
                  </a:cubicBezTo>
                  <a:cubicBezTo>
                    <a:pt x="58" y="205"/>
                    <a:pt x="45" y="211"/>
                    <a:pt x="37" y="206"/>
                  </a:cubicBezTo>
                  <a:cubicBezTo>
                    <a:pt x="29" y="202"/>
                    <a:pt x="24" y="192"/>
                    <a:pt x="24" y="183"/>
                  </a:cubicBezTo>
                  <a:cubicBezTo>
                    <a:pt x="23" y="183"/>
                    <a:pt x="23" y="187"/>
                    <a:pt x="22" y="187"/>
                  </a:cubicBezTo>
                  <a:cubicBezTo>
                    <a:pt x="19" y="182"/>
                    <a:pt x="17" y="176"/>
                    <a:pt x="17" y="171"/>
                  </a:cubicBezTo>
                  <a:cubicBezTo>
                    <a:pt x="16" y="172"/>
                    <a:pt x="16" y="175"/>
                    <a:pt x="16" y="177"/>
                  </a:cubicBezTo>
                  <a:cubicBezTo>
                    <a:pt x="11" y="174"/>
                    <a:pt x="5" y="173"/>
                    <a:pt x="0" y="170"/>
                  </a:cubicBezTo>
                  <a:cubicBezTo>
                    <a:pt x="1" y="175"/>
                    <a:pt x="6" y="175"/>
                    <a:pt x="10" y="176"/>
                  </a:cubicBezTo>
                  <a:cubicBezTo>
                    <a:pt x="15" y="179"/>
                    <a:pt x="17" y="182"/>
                    <a:pt x="20" y="187"/>
                  </a:cubicBezTo>
                  <a:cubicBezTo>
                    <a:pt x="24" y="195"/>
                    <a:pt x="31" y="212"/>
                    <a:pt x="42" y="212"/>
                  </a:cubicBezTo>
                  <a:cubicBezTo>
                    <a:pt x="40" y="215"/>
                    <a:pt x="38" y="219"/>
                    <a:pt x="35" y="221"/>
                  </a:cubicBezTo>
                  <a:cubicBezTo>
                    <a:pt x="31" y="226"/>
                    <a:pt x="25" y="225"/>
                    <a:pt x="20" y="228"/>
                  </a:cubicBezTo>
                  <a:cubicBezTo>
                    <a:pt x="27" y="229"/>
                    <a:pt x="33" y="227"/>
                    <a:pt x="38" y="222"/>
                  </a:cubicBezTo>
                  <a:cubicBezTo>
                    <a:pt x="50" y="210"/>
                    <a:pt x="53" y="208"/>
                    <a:pt x="76" y="210"/>
                  </a:cubicBezTo>
                  <a:cubicBezTo>
                    <a:pt x="87" y="211"/>
                    <a:pt x="90" y="222"/>
                    <a:pt x="97" y="230"/>
                  </a:cubicBezTo>
                  <a:cubicBezTo>
                    <a:pt x="81" y="233"/>
                    <a:pt x="71" y="228"/>
                    <a:pt x="60" y="217"/>
                  </a:cubicBezTo>
                  <a:cubicBezTo>
                    <a:pt x="63" y="224"/>
                    <a:pt x="67" y="226"/>
                    <a:pt x="72" y="229"/>
                  </a:cubicBezTo>
                  <a:cubicBezTo>
                    <a:pt x="70" y="231"/>
                    <a:pt x="65" y="237"/>
                    <a:pt x="61" y="244"/>
                  </a:cubicBezTo>
                  <a:cubicBezTo>
                    <a:pt x="64" y="241"/>
                    <a:pt x="73" y="231"/>
                    <a:pt x="75" y="232"/>
                  </a:cubicBezTo>
                  <a:cubicBezTo>
                    <a:pt x="85" y="236"/>
                    <a:pt x="113" y="237"/>
                    <a:pt x="114" y="239"/>
                  </a:cubicBezTo>
                  <a:cubicBezTo>
                    <a:pt x="115" y="241"/>
                    <a:pt x="108" y="247"/>
                    <a:pt x="97" y="253"/>
                  </a:cubicBezTo>
                  <a:cubicBezTo>
                    <a:pt x="100" y="252"/>
                    <a:pt x="113" y="247"/>
                    <a:pt x="115" y="244"/>
                  </a:cubicBezTo>
                  <a:cubicBezTo>
                    <a:pt x="118" y="240"/>
                    <a:pt x="121" y="239"/>
                    <a:pt x="126" y="238"/>
                  </a:cubicBezTo>
                  <a:cubicBezTo>
                    <a:pt x="133" y="236"/>
                    <a:pt x="139" y="234"/>
                    <a:pt x="147" y="231"/>
                  </a:cubicBezTo>
                  <a:cubicBezTo>
                    <a:pt x="142" y="236"/>
                    <a:pt x="140" y="243"/>
                    <a:pt x="136" y="248"/>
                  </a:cubicBezTo>
                  <a:cubicBezTo>
                    <a:pt x="127" y="260"/>
                    <a:pt x="117" y="262"/>
                    <a:pt x="114" y="278"/>
                  </a:cubicBezTo>
                  <a:cubicBezTo>
                    <a:pt x="120" y="270"/>
                    <a:pt x="122" y="264"/>
                    <a:pt x="131" y="258"/>
                  </a:cubicBezTo>
                  <a:cubicBezTo>
                    <a:pt x="136" y="253"/>
                    <a:pt x="138" y="252"/>
                    <a:pt x="142" y="246"/>
                  </a:cubicBezTo>
                  <a:cubicBezTo>
                    <a:pt x="145" y="239"/>
                    <a:pt x="149" y="231"/>
                    <a:pt x="157" y="229"/>
                  </a:cubicBezTo>
                  <a:cubicBezTo>
                    <a:pt x="163" y="228"/>
                    <a:pt x="171" y="230"/>
                    <a:pt x="177" y="230"/>
                  </a:cubicBezTo>
                  <a:cubicBezTo>
                    <a:pt x="183" y="230"/>
                    <a:pt x="186" y="230"/>
                    <a:pt x="188" y="236"/>
                  </a:cubicBezTo>
                  <a:cubicBezTo>
                    <a:pt x="189" y="236"/>
                    <a:pt x="183" y="240"/>
                    <a:pt x="171" y="247"/>
                  </a:cubicBezTo>
                  <a:cubicBezTo>
                    <a:pt x="180" y="245"/>
                    <a:pt x="193" y="238"/>
                    <a:pt x="193" y="237"/>
                  </a:cubicBezTo>
                  <a:cubicBezTo>
                    <a:pt x="200" y="240"/>
                    <a:pt x="208" y="241"/>
                    <a:pt x="214" y="247"/>
                  </a:cubicBezTo>
                  <a:cubicBezTo>
                    <a:pt x="220" y="253"/>
                    <a:pt x="223" y="262"/>
                    <a:pt x="226" y="270"/>
                  </a:cubicBezTo>
                  <a:cubicBezTo>
                    <a:pt x="222" y="270"/>
                    <a:pt x="216" y="265"/>
                    <a:pt x="214" y="265"/>
                  </a:cubicBezTo>
                  <a:cubicBezTo>
                    <a:pt x="212" y="264"/>
                    <a:pt x="209" y="249"/>
                    <a:pt x="195" y="241"/>
                  </a:cubicBezTo>
                  <a:cubicBezTo>
                    <a:pt x="205" y="250"/>
                    <a:pt x="204" y="249"/>
                    <a:pt x="208" y="261"/>
                  </a:cubicBezTo>
                  <a:cubicBezTo>
                    <a:pt x="208" y="262"/>
                    <a:pt x="209" y="264"/>
                    <a:pt x="209" y="265"/>
                  </a:cubicBezTo>
                  <a:cubicBezTo>
                    <a:pt x="205" y="262"/>
                    <a:pt x="174" y="260"/>
                    <a:pt x="169" y="257"/>
                  </a:cubicBezTo>
                  <a:cubicBezTo>
                    <a:pt x="170" y="259"/>
                    <a:pt x="192" y="264"/>
                    <a:pt x="195" y="265"/>
                  </a:cubicBezTo>
                  <a:cubicBezTo>
                    <a:pt x="199" y="266"/>
                    <a:pt x="200" y="266"/>
                    <a:pt x="203" y="267"/>
                  </a:cubicBezTo>
                  <a:cubicBezTo>
                    <a:pt x="209" y="268"/>
                    <a:pt x="215" y="272"/>
                    <a:pt x="221" y="274"/>
                  </a:cubicBezTo>
                  <a:cubicBezTo>
                    <a:pt x="224" y="275"/>
                    <a:pt x="226" y="276"/>
                    <a:pt x="227" y="277"/>
                  </a:cubicBezTo>
                  <a:cubicBezTo>
                    <a:pt x="227" y="277"/>
                    <a:pt x="227" y="278"/>
                    <a:pt x="226" y="278"/>
                  </a:cubicBezTo>
                  <a:cubicBezTo>
                    <a:pt x="225" y="280"/>
                    <a:pt x="223" y="282"/>
                    <a:pt x="221" y="283"/>
                  </a:cubicBezTo>
                  <a:cubicBezTo>
                    <a:pt x="217" y="285"/>
                    <a:pt x="212" y="288"/>
                    <a:pt x="207" y="287"/>
                  </a:cubicBezTo>
                  <a:cubicBezTo>
                    <a:pt x="204" y="287"/>
                    <a:pt x="200" y="286"/>
                    <a:pt x="196" y="285"/>
                  </a:cubicBezTo>
                  <a:cubicBezTo>
                    <a:pt x="184" y="282"/>
                    <a:pt x="173" y="270"/>
                    <a:pt x="171" y="266"/>
                  </a:cubicBezTo>
                  <a:cubicBezTo>
                    <a:pt x="169" y="264"/>
                    <a:pt x="181" y="281"/>
                    <a:pt x="183" y="283"/>
                  </a:cubicBezTo>
                  <a:cubicBezTo>
                    <a:pt x="186" y="285"/>
                    <a:pt x="187" y="286"/>
                    <a:pt x="190" y="287"/>
                  </a:cubicBezTo>
                  <a:cubicBezTo>
                    <a:pt x="191" y="287"/>
                    <a:pt x="191" y="287"/>
                    <a:pt x="192" y="288"/>
                  </a:cubicBezTo>
                  <a:cubicBezTo>
                    <a:pt x="194" y="288"/>
                    <a:pt x="196" y="289"/>
                    <a:pt x="197" y="289"/>
                  </a:cubicBezTo>
                  <a:cubicBezTo>
                    <a:pt x="204" y="292"/>
                    <a:pt x="210" y="293"/>
                    <a:pt x="217" y="289"/>
                  </a:cubicBezTo>
                  <a:cubicBezTo>
                    <a:pt x="226" y="286"/>
                    <a:pt x="230" y="282"/>
                    <a:pt x="240" y="284"/>
                  </a:cubicBezTo>
                  <a:cubicBezTo>
                    <a:pt x="247" y="286"/>
                    <a:pt x="255" y="285"/>
                    <a:pt x="262" y="288"/>
                  </a:cubicBezTo>
                  <a:cubicBezTo>
                    <a:pt x="260" y="289"/>
                    <a:pt x="258" y="290"/>
                    <a:pt x="257" y="292"/>
                  </a:cubicBezTo>
                  <a:cubicBezTo>
                    <a:pt x="253" y="296"/>
                    <a:pt x="251" y="300"/>
                    <a:pt x="247" y="303"/>
                  </a:cubicBezTo>
                  <a:cubicBezTo>
                    <a:pt x="246" y="304"/>
                    <a:pt x="245" y="306"/>
                    <a:pt x="243" y="307"/>
                  </a:cubicBezTo>
                  <a:cubicBezTo>
                    <a:pt x="238" y="309"/>
                    <a:pt x="233" y="309"/>
                    <a:pt x="227" y="309"/>
                  </a:cubicBezTo>
                  <a:cubicBezTo>
                    <a:pt x="227" y="309"/>
                    <a:pt x="227" y="309"/>
                    <a:pt x="227" y="309"/>
                  </a:cubicBezTo>
                  <a:cubicBezTo>
                    <a:pt x="225" y="309"/>
                    <a:pt x="224" y="307"/>
                    <a:pt x="222" y="307"/>
                  </a:cubicBezTo>
                  <a:cubicBezTo>
                    <a:pt x="220" y="307"/>
                    <a:pt x="200" y="303"/>
                    <a:pt x="194" y="302"/>
                  </a:cubicBezTo>
                  <a:cubicBezTo>
                    <a:pt x="201" y="304"/>
                    <a:pt x="226" y="312"/>
                    <a:pt x="228" y="313"/>
                  </a:cubicBezTo>
                  <a:cubicBezTo>
                    <a:pt x="230" y="313"/>
                    <a:pt x="232" y="313"/>
                    <a:pt x="234" y="313"/>
                  </a:cubicBezTo>
                  <a:cubicBezTo>
                    <a:pt x="239" y="313"/>
                    <a:pt x="243" y="311"/>
                    <a:pt x="247" y="308"/>
                  </a:cubicBezTo>
                  <a:cubicBezTo>
                    <a:pt x="248" y="307"/>
                    <a:pt x="249" y="306"/>
                    <a:pt x="250" y="305"/>
                  </a:cubicBezTo>
                  <a:cubicBezTo>
                    <a:pt x="252" y="304"/>
                    <a:pt x="253" y="303"/>
                    <a:pt x="255" y="301"/>
                  </a:cubicBezTo>
                  <a:cubicBezTo>
                    <a:pt x="267" y="290"/>
                    <a:pt x="271" y="294"/>
                    <a:pt x="286" y="303"/>
                  </a:cubicBezTo>
                  <a:cubicBezTo>
                    <a:pt x="288" y="304"/>
                    <a:pt x="296" y="307"/>
                    <a:pt x="296" y="311"/>
                  </a:cubicBezTo>
                  <a:cubicBezTo>
                    <a:pt x="296" y="313"/>
                    <a:pt x="291" y="315"/>
                    <a:pt x="290" y="317"/>
                  </a:cubicBezTo>
                  <a:cubicBezTo>
                    <a:pt x="285" y="322"/>
                    <a:pt x="288" y="336"/>
                    <a:pt x="282" y="339"/>
                  </a:cubicBezTo>
                  <a:cubicBezTo>
                    <a:pt x="279" y="340"/>
                    <a:pt x="277" y="338"/>
                    <a:pt x="274" y="339"/>
                  </a:cubicBezTo>
                  <a:cubicBezTo>
                    <a:pt x="272" y="340"/>
                    <a:pt x="272" y="341"/>
                    <a:pt x="271" y="342"/>
                  </a:cubicBezTo>
                  <a:cubicBezTo>
                    <a:pt x="269" y="341"/>
                    <a:pt x="268" y="340"/>
                    <a:pt x="267" y="340"/>
                  </a:cubicBezTo>
                  <a:cubicBezTo>
                    <a:pt x="264" y="339"/>
                    <a:pt x="262" y="338"/>
                    <a:pt x="260" y="335"/>
                  </a:cubicBezTo>
                  <a:cubicBezTo>
                    <a:pt x="260" y="334"/>
                    <a:pt x="259" y="334"/>
                    <a:pt x="259" y="334"/>
                  </a:cubicBezTo>
                  <a:cubicBezTo>
                    <a:pt x="257" y="329"/>
                    <a:pt x="256" y="322"/>
                    <a:pt x="257" y="319"/>
                  </a:cubicBezTo>
                  <a:cubicBezTo>
                    <a:pt x="257" y="316"/>
                    <a:pt x="264" y="316"/>
                    <a:pt x="266" y="315"/>
                  </a:cubicBezTo>
                  <a:cubicBezTo>
                    <a:pt x="270" y="313"/>
                    <a:pt x="272" y="311"/>
                    <a:pt x="273" y="307"/>
                  </a:cubicBezTo>
                  <a:cubicBezTo>
                    <a:pt x="269" y="314"/>
                    <a:pt x="263" y="311"/>
                    <a:pt x="257" y="315"/>
                  </a:cubicBezTo>
                  <a:cubicBezTo>
                    <a:pt x="257" y="314"/>
                    <a:pt x="257" y="313"/>
                    <a:pt x="257" y="313"/>
                  </a:cubicBezTo>
                  <a:cubicBezTo>
                    <a:pt x="257" y="311"/>
                    <a:pt x="255" y="306"/>
                    <a:pt x="269" y="299"/>
                  </a:cubicBezTo>
                  <a:cubicBezTo>
                    <a:pt x="271" y="298"/>
                    <a:pt x="257" y="302"/>
                    <a:pt x="256" y="304"/>
                  </a:cubicBezTo>
                  <a:cubicBezTo>
                    <a:pt x="253" y="309"/>
                    <a:pt x="254" y="314"/>
                    <a:pt x="253" y="319"/>
                  </a:cubicBezTo>
                  <a:cubicBezTo>
                    <a:pt x="252" y="321"/>
                    <a:pt x="252" y="323"/>
                    <a:pt x="252" y="323"/>
                  </a:cubicBezTo>
                  <a:cubicBezTo>
                    <a:pt x="251" y="325"/>
                    <a:pt x="251" y="327"/>
                    <a:pt x="251" y="329"/>
                  </a:cubicBezTo>
                  <a:cubicBezTo>
                    <a:pt x="251" y="330"/>
                    <a:pt x="252" y="331"/>
                    <a:pt x="252" y="332"/>
                  </a:cubicBezTo>
                  <a:cubicBezTo>
                    <a:pt x="251" y="332"/>
                    <a:pt x="251" y="332"/>
                    <a:pt x="250" y="332"/>
                  </a:cubicBezTo>
                  <a:cubicBezTo>
                    <a:pt x="249" y="331"/>
                    <a:pt x="248" y="330"/>
                    <a:pt x="246" y="330"/>
                  </a:cubicBezTo>
                  <a:cubicBezTo>
                    <a:pt x="246" y="330"/>
                    <a:pt x="242" y="328"/>
                    <a:pt x="237" y="326"/>
                  </a:cubicBezTo>
                  <a:cubicBezTo>
                    <a:pt x="230" y="324"/>
                    <a:pt x="222" y="328"/>
                    <a:pt x="221" y="330"/>
                  </a:cubicBezTo>
                  <a:cubicBezTo>
                    <a:pt x="221" y="330"/>
                    <a:pt x="230" y="325"/>
                    <a:pt x="237" y="329"/>
                  </a:cubicBezTo>
                  <a:cubicBezTo>
                    <a:pt x="243" y="332"/>
                    <a:pt x="250" y="335"/>
                    <a:pt x="250" y="336"/>
                  </a:cubicBezTo>
                  <a:cubicBezTo>
                    <a:pt x="252" y="337"/>
                    <a:pt x="254" y="338"/>
                    <a:pt x="256" y="340"/>
                  </a:cubicBezTo>
                  <a:cubicBezTo>
                    <a:pt x="257" y="341"/>
                    <a:pt x="258" y="342"/>
                    <a:pt x="259" y="343"/>
                  </a:cubicBezTo>
                  <a:cubicBezTo>
                    <a:pt x="252" y="344"/>
                    <a:pt x="246" y="341"/>
                    <a:pt x="239" y="340"/>
                  </a:cubicBezTo>
                  <a:cubicBezTo>
                    <a:pt x="236" y="340"/>
                    <a:pt x="235" y="341"/>
                    <a:pt x="233" y="341"/>
                  </a:cubicBezTo>
                  <a:cubicBezTo>
                    <a:pt x="225" y="342"/>
                    <a:pt x="220" y="332"/>
                    <a:pt x="213" y="332"/>
                  </a:cubicBezTo>
                  <a:cubicBezTo>
                    <a:pt x="221" y="335"/>
                    <a:pt x="224" y="343"/>
                    <a:pt x="233" y="344"/>
                  </a:cubicBezTo>
                  <a:cubicBezTo>
                    <a:pt x="236" y="344"/>
                    <a:pt x="236" y="343"/>
                    <a:pt x="239" y="343"/>
                  </a:cubicBezTo>
                  <a:cubicBezTo>
                    <a:pt x="247" y="344"/>
                    <a:pt x="251" y="347"/>
                    <a:pt x="260" y="347"/>
                  </a:cubicBezTo>
                  <a:cubicBezTo>
                    <a:pt x="265" y="346"/>
                    <a:pt x="266" y="347"/>
                    <a:pt x="270" y="351"/>
                  </a:cubicBezTo>
                  <a:cubicBezTo>
                    <a:pt x="277" y="358"/>
                    <a:pt x="283" y="364"/>
                    <a:pt x="281" y="375"/>
                  </a:cubicBezTo>
                  <a:cubicBezTo>
                    <a:pt x="275" y="370"/>
                    <a:pt x="268" y="367"/>
                    <a:pt x="261" y="364"/>
                  </a:cubicBezTo>
                  <a:cubicBezTo>
                    <a:pt x="256" y="361"/>
                    <a:pt x="246" y="351"/>
                    <a:pt x="241" y="350"/>
                  </a:cubicBezTo>
                  <a:cubicBezTo>
                    <a:pt x="248" y="355"/>
                    <a:pt x="257" y="365"/>
                    <a:pt x="266" y="369"/>
                  </a:cubicBezTo>
                  <a:cubicBezTo>
                    <a:pt x="270" y="372"/>
                    <a:pt x="277" y="375"/>
                    <a:pt x="280" y="380"/>
                  </a:cubicBezTo>
                  <a:cubicBezTo>
                    <a:pt x="283" y="386"/>
                    <a:pt x="283" y="395"/>
                    <a:pt x="284" y="401"/>
                  </a:cubicBezTo>
                  <a:cubicBezTo>
                    <a:pt x="279" y="401"/>
                    <a:pt x="275" y="396"/>
                    <a:pt x="271" y="394"/>
                  </a:cubicBezTo>
                  <a:cubicBezTo>
                    <a:pt x="265" y="391"/>
                    <a:pt x="258" y="390"/>
                    <a:pt x="252" y="388"/>
                  </a:cubicBezTo>
                  <a:cubicBezTo>
                    <a:pt x="244" y="386"/>
                    <a:pt x="236" y="386"/>
                    <a:pt x="228" y="383"/>
                  </a:cubicBezTo>
                  <a:cubicBezTo>
                    <a:pt x="218" y="378"/>
                    <a:pt x="223" y="373"/>
                    <a:pt x="222" y="365"/>
                  </a:cubicBezTo>
                  <a:cubicBezTo>
                    <a:pt x="220" y="355"/>
                    <a:pt x="217" y="357"/>
                    <a:pt x="210" y="350"/>
                  </a:cubicBezTo>
                  <a:cubicBezTo>
                    <a:pt x="201" y="341"/>
                    <a:pt x="200" y="338"/>
                    <a:pt x="188" y="333"/>
                  </a:cubicBezTo>
                  <a:cubicBezTo>
                    <a:pt x="182" y="331"/>
                    <a:pt x="170" y="326"/>
                    <a:pt x="167" y="319"/>
                  </a:cubicBezTo>
                  <a:cubicBezTo>
                    <a:pt x="162" y="309"/>
                    <a:pt x="171" y="296"/>
                    <a:pt x="168" y="286"/>
                  </a:cubicBezTo>
                  <a:cubicBezTo>
                    <a:pt x="166" y="275"/>
                    <a:pt x="160" y="261"/>
                    <a:pt x="156" y="240"/>
                  </a:cubicBezTo>
                  <a:cubicBezTo>
                    <a:pt x="155" y="243"/>
                    <a:pt x="158" y="258"/>
                    <a:pt x="158" y="262"/>
                  </a:cubicBezTo>
                  <a:cubicBezTo>
                    <a:pt x="159" y="266"/>
                    <a:pt x="162" y="270"/>
                    <a:pt x="156" y="268"/>
                  </a:cubicBezTo>
                  <a:cubicBezTo>
                    <a:pt x="162" y="278"/>
                    <a:pt x="166" y="289"/>
                    <a:pt x="160" y="299"/>
                  </a:cubicBezTo>
                  <a:cubicBezTo>
                    <a:pt x="158" y="285"/>
                    <a:pt x="147" y="278"/>
                    <a:pt x="137" y="270"/>
                  </a:cubicBezTo>
                  <a:cubicBezTo>
                    <a:pt x="145" y="279"/>
                    <a:pt x="150" y="283"/>
                    <a:pt x="154" y="292"/>
                  </a:cubicBezTo>
                  <a:cubicBezTo>
                    <a:pt x="155" y="294"/>
                    <a:pt x="156" y="297"/>
                    <a:pt x="156" y="300"/>
                  </a:cubicBezTo>
                  <a:cubicBezTo>
                    <a:pt x="157" y="305"/>
                    <a:pt x="157" y="306"/>
                    <a:pt x="157" y="311"/>
                  </a:cubicBezTo>
                  <a:cubicBezTo>
                    <a:pt x="147" y="309"/>
                    <a:pt x="135" y="314"/>
                    <a:pt x="125" y="311"/>
                  </a:cubicBezTo>
                  <a:cubicBezTo>
                    <a:pt x="116" y="309"/>
                    <a:pt x="112" y="301"/>
                    <a:pt x="105" y="295"/>
                  </a:cubicBezTo>
                  <a:cubicBezTo>
                    <a:pt x="114" y="310"/>
                    <a:pt x="122" y="316"/>
                    <a:pt x="140" y="316"/>
                  </a:cubicBezTo>
                  <a:cubicBezTo>
                    <a:pt x="144" y="316"/>
                    <a:pt x="149" y="314"/>
                    <a:pt x="153" y="316"/>
                  </a:cubicBezTo>
                  <a:cubicBezTo>
                    <a:pt x="158" y="318"/>
                    <a:pt x="165" y="326"/>
                    <a:pt x="169" y="330"/>
                  </a:cubicBezTo>
                  <a:cubicBezTo>
                    <a:pt x="179" y="338"/>
                    <a:pt x="186" y="339"/>
                    <a:pt x="196" y="345"/>
                  </a:cubicBezTo>
                  <a:cubicBezTo>
                    <a:pt x="200" y="347"/>
                    <a:pt x="205" y="356"/>
                    <a:pt x="205" y="356"/>
                  </a:cubicBezTo>
                  <a:cubicBezTo>
                    <a:pt x="204" y="360"/>
                    <a:pt x="194" y="359"/>
                    <a:pt x="179" y="350"/>
                  </a:cubicBezTo>
                  <a:cubicBezTo>
                    <a:pt x="190" y="362"/>
                    <a:pt x="208" y="364"/>
                    <a:pt x="211" y="365"/>
                  </a:cubicBezTo>
                  <a:cubicBezTo>
                    <a:pt x="217" y="367"/>
                    <a:pt x="212" y="376"/>
                    <a:pt x="213" y="381"/>
                  </a:cubicBezTo>
                  <a:cubicBezTo>
                    <a:pt x="213" y="386"/>
                    <a:pt x="215" y="390"/>
                    <a:pt x="206" y="390"/>
                  </a:cubicBezTo>
                  <a:cubicBezTo>
                    <a:pt x="201" y="391"/>
                    <a:pt x="194" y="387"/>
                    <a:pt x="189" y="384"/>
                  </a:cubicBezTo>
                  <a:cubicBezTo>
                    <a:pt x="177" y="378"/>
                    <a:pt x="169" y="366"/>
                    <a:pt x="172" y="351"/>
                  </a:cubicBezTo>
                  <a:cubicBezTo>
                    <a:pt x="170" y="351"/>
                    <a:pt x="169" y="357"/>
                    <a:pt x="169" y="358"/>
                  </a:cubicBezTo>
                  <a:cubicBezTo>
                    <a:pt x="163" y="353"/>
                    <a:pt x="144" y="330"/>
                    <a:pt x="138" y="325"/>
                  </a:cubicBezTo>
                  <a:cubicBezTo>
                    <a:pt x="143" y="335"/>
                    <a:pt x="168" y="356"/>
                    <a:pt x="169" y="368"/>
                  </a:cubicBezTo>
                  <a:cubicBezTo>
                    <a:pt x="160" y="363"/>
                    <a:pt x="153" y="354"/>
                    <a:pt x="148" y="345"/>
                  </a:cubicBezTo>
                  <a:cubicBezTo>
                    <a:pt x="148" y="350"/>
                    <a:pt x="151" y="353"/>
                    <a:pt x="153" y="357"/>
                  </a:cubicBezTo>
                  <a:cubicBezTo>
                    <a:pt x="142" y="355"/>
                    <a:pt x="135" y="359"/>
                    <a:pt x="124" y="359"/>
                  </a:cubicBezTo>
                  <a:cubicBezTo>
                    <a:pt x="117" y="361"/>
                    <a:pt x="96" y="360"/>
                    <a:pt x="101" y="361"/>
                  </a:cubicBezTo>
                  <a:cubicBezTo>
                    <a:pt x="116" y="363"/>
                    <a:pt x="141" y="361"/>
                    <a:pt x="144" y="360"/>
                  </a:cubicBezTo>
                  <a:cubicBezTo>
                    <a:pt x="152" y="360"/>
                    <a:pt x="156" y="362"/>
                    <a:pt x="162" y="367"/>
                  </a:cubicBezTo>
                  <a:cubicBezTo>
                    <a:pt x="176" y="378"/>
                    <a:pt x="188" y="390"/>
                    <a:pt x="204" y="396"/>
                  </a:cubicBezTo>
                  <a:cubicBezTo>
                    <a:pt x="203" y="397"/>
                    <a:pt x="198" y="400"/>
                    <a:pt x="200" y="402"/>
                  </a:cubicBezTo>
                  <a:cubicBezTo>
                    <a:pt x="202" y="405"/>
                    <a:pt x="207" y="400"/>
                    <a:pt x="209" y="399"/>
                  </a:cubicBezTo>
                  <a:cubicBezTo>
                    <a:pt x="218" y="394"/>
                    <a:pt x="228" y="397"/>
                    <a:pt x="238" y="396"/>
                  </a:cubicBezTo>
                  <a:cubicBezTo>
                    <a:pt x="237" y="400"/>
                    <a:pt x="211" y="418"/>
                    <a:pt x="217" y="415"/>
                  </a:cubicBezTo>
                  <a:cubicBezTo>
                    <a:pt x="220" y="413"/>
                    <a:pt x="242" y="399"/>
                    <a:pt x="246" y="398"/>
                  </a:cubicBezTo>
                  <a:cubicBezTo>
                    <a:pt x="250" y="397"/>
                    <a:pt x="254" y="399"/>
                    <a:pt x="258" y="400"/>
                  </a:cubicBezTo>
                  <a:cubicBezTo>
                    <a:pt x="274" y="407"/>
                    <a:pt x="288" y="424"/>
                    <a:pt x="286" y="442"/>
                  </a:cubicBezTo>
                  <a:cubicBezTo>
                    <a:pt x="286" y="450"/>
                    <a:pt x="288" y="458"/>
                    <a:pt x="288" y="466"/>
                  </a:cubicBezTo>
                  <a:cubicBezTo>
                    <a:pt x="288" y="476"/>
                    <a:pt x="281" y="487"/>
                    <a:pt x="279" y="497"/>
                  </a:cubicBezTo>
                  <a:cubicBezTo>
                    <a:pt x="277" y="507"/>
                    <a:pt x="278" y="516"/>
                    <a:pt x="274" y="525"/>
                  </a:cubicBezTo>
                  <a:cubicBezTo>
                    <a:pt x="269" y="534"/>
                    <a:pt x="266" y="541"/>
                    <a:pt x="266" y="552"/>
                  </a:cubicBezTo>
                  <a:cubicBezTo>
                    <a:pt x="266" y="569"/>
                    <a:pt x="269" y="588"/>
                    <a:pt x="254" y="599"/>
                  </a:cubicBezTo>
                  <a:cubicBezTo>
                    <a:pt x="251" y="601"/>
                    <a:pt x="229" y="613"/>
                    <a:pt x="236" y="619"/>
                  </a:cubicBezTo>
                  <a:cubicBezTo>
                    <a:pt x="237" y="620"/>
                    <a:pt x="250" y="619"/>
                    <a:pt x="252" y="619"/>
                  </a:cubicBezTo>
                  <a:cubicBezTo>
                    <a:pt x="344" y="619"/>
                    <a:pt x="344" y="619"/>
                    <a:pt x="344" y="619"/>
                  </a:cubicBezTo>
                  <a:cubicBezTo>
                    <a:pt x="337" y="606"/>
                    <a:pt x="334" y="599"/>
                    <a:pt x="326" y="587"/>
                  </a:cubicBezTo>
                  <a:cubicBezTo>
                    <a:pt x="318" y="574"/>
                    <a:pt x="314" y="564"/>
                    <a:pt x="313" y="549"/>
                  </a:cubicBezTo>
                  <a:cubicBezTo>
                    <a:pt x="312" y="532"/>
                    <a:pt x="308" y="521"/>
                    <a:pt x="312" y="505"/>
                  </a:cubicBezTo>
                  <a:cubicBezTo>
                    <a:pt x="317" y="474"/>
                    <a:pt x="320" y="470"/>
                    <a:pt x="319" y="454"/>
                  </a:cubicBezTo>
                  <a:cubicBezTo>
                    <a:pt x="318" y="429"/>
                    <a:pt x="320" y="430"/>
                    <a:pt x="320" y="411"/>
                  </a:cubicBezTo>
                  <a:cubicBezTo>
                    <a:pt x="320" y="409"/>
                    <a:pt x="319" y="401"/>
                    <a:pt x="321" y="400"/>
                  </a:cubicBezTo>
                  <a:cubicBezTo>
                    <a:pt x="322" y="399"/>
                    <a:pt x="329" y="399"/>
                    <a:pt x="331" y="398"/>
                  </a:cubicBezTo>
                  <a:cubicBezTo>
                    <a:pt x="333" y="397"/>
                    <a:pt x="336" y="395"/>
                    <a:pt x="338" y="393"/>
                  </a:cubicBezTo>
                  <a:cubicBezTo>
                    <a:pt x="341" y="390"/>
                    <a:pt x="344" y="387"/>
                    <a:pt x="348" y="385"/>
                  </a:cubicBezTo>
                  <a:cubicBezTo>
                    <a:pt x="351" y="385"/>
                    <a:pt x="354" y="386"/>
                    <a:pt x="357" y="385"/>
                  </a:cubicBezTo>
                  <a:cubicBezTo>
                    <a:pt x="353" y="384"/>
                    <a:pt x="348" y="383"/>
                    <a:pt x="344" y="385"/>
                  </a:cubicBezTo>
                  <a:cubicBezTo>
                    <a:pt x="339" y="386"/>
                    <a:pt x="336" y="392"/>
                    <a:pt x="331" y="395"/>
                  </a:cubicBezTo>
                  <a:cubicBezTo>
                    <a:pt x="327" y="397"/>
                    <a:pt x="319" y="394"/>
                    <a:pt x="317" y="400"/>
                  </a:cubicBezTo>
                  <a:cubicBezTo>
                    <a:pt x="316" y="393"/>
                    <a:pt x="316" y="388"/>
                    <a:pt x="319" y="381"/>
                  </a:cubicBezTo>
                  <a:cubicBezTo>
                    <a:pt x="321" y="376"/>
                    <a:pt x="323" y="367"/>
                    <a:pt x="326" y="363"/>
                  </a:cubicBezTo>
                  <a:cubicBezTo>
                    <a:pt x="331" y="357"/>
                    <a:pt x="339" y="362"/>
                    <a:pt x="345" y="362"/>
                  </a:cubicBezTo>
                  <a:cubicBezTo>
                    <a:pt x="348" y="362"/>
                    <a:pt x="350" y="361"/>
                    <a:pt x="352" y="362"/>
                  </a:cubicBezTo>
                  <a:cubicBezTo>
                    <a:pt x="354" y="364"/>
                    <a:pt x="356" y="368"/>
                    <a:pt x="358" y="370"/>
                  </a:cubicBezTo>
                  <a:cubicBezTo>
                    <a:pt x="362" y="373"/>
                    <a:pt x="370" y="379"/>
                    <a:pt x="375" y="379"/>
                  </a:cubicBezTo>
                  <a:cubicBezTo>
                    <a:pt x="366" y="376"/>
                    <a:pt x="361" y="368"/>
                    <a:pt x="355" y="361"/>
                  </a:cubicBezTo>
                  <a:cubicBezTo>
                    <a:pt x="352" y="357"/>
                    <a:pt x="351" y="359"/>
                    <a:pt x="345" y="358"/>
                  </a:cubicBezTo>
                  <a:cubicBezTo>
                    <a:pt x="341" y="358"/>
                    <a:pt x="333" y="355"/>
                    <a:pt x="330" y="356"/>
                  </a:cubicBezTo>
                  <a:cubicBezTo>
                    <a:pt x="337" y="345"/>
                    <a:pt x="360" y="337"/>
                    <a:pt x="372" y="344"/>
                  </a:cubicBezTo>
                  <a:cubicBezTo>
                    <a:pt x="379" y="348"/>
                    <a:pt x="380" y="355"/>
                    <a:pt x="381" y="362"/>
                  </a:cubicBezTo>
                  <a:cubicBezTo>
                    <a:pt x="381" y="363"/>
                    <a:pt x="383" y="378"/>
                    <a:pt x="385" y="377"/>
                  </a:cubicBezTo>
                  <a:cubicBezTo>
                    <a:pt x="384" y="369"/>
                    <a:pt x="382" y="361"/>
                    <a:pt x="382" y="353"/>
                  </a:cubicBezTo>
                  <a:cubicBezTo>
                    <a:pt x="396" y="360"/>
                    <a:pt x="402" y="375"/>
                    <a:pt x="407" y="389"/>
                  </a:cubicBezTo>
                  <a:cubicBezTo>
                    <a:pt x="409" y="388"/>
                    <a:pt x="401" y="368"/>
                    <a:pt x="401" y="366"/>
                  </a:cubicBezTo>
                  <a:cubicBezTo>
                    <a:pt x="405" y="366"/>
                    <a:pt x="410" y="367"/>
                    <a:pt x="415" y="366"/>
                  </a:cubicBezTo>
                  <a:cubicBezTo>
                    <a:pt x="413" y="365"/>
                    <a:pt x="412" y="365"/>
                    <a:pt x="410" y="365"/>
                  </a:cubicBezTo>
                  <a:cubicBezTo>
                    <a:pt x="420" y="363"/>
                    <a:pt x="431" y="365"/>
                    <a:pt x="440" y="361"/>
                  </a:cubicBezTo>
                  <a:cubicBezTo>
                    <a:pt x="434" y="358"/>
                    <a:pt x="428" y="361"/>
                    <a:pt x="422" y="358"/>
                  </a:cubicBezTo>
                  <a:cubicBezTo>
                    <a:pt x="425" y="354"/>
                    <a:pt x="431" y="354"/>
                    <a:pt x="434" y="349"/>
                  </a:cubicBezTo>
                  <a:cubicBezTo>
                    <a:pt x="424" y="353"/>
                    <a:pt x="415" y="363"/>
                    <a:pt x="403" y="361"/>
                  </a:cubicBezTo>
                  <a:cubicBezTo>
                    <a:pt x="393" y="360"/>
                    <a:pt x="386" y="349"/>
                    <a:pt x="379" y="342"/>
                  </a:cubicBezTo>
                  <a:cubicBezTo>
                    <a:pt x="386" y="342"/>
                    <a:pt x="392" y="350"/>
                    <a:pt x="399" y="348"/>
                  </a:cubicBezTo>
                  <a:cubicBezTo>
                    <a:pt x="405" y="347"/>
                    <a:pt x="410" y="339"/>
                    <a:pt x="414" y="335"/>
                  </a:cubicBezTo>
                  <a:cubicBezTo>
                    <a:pt x="417" y="330"/>
                    <a:pt x="421" y="325"/>
                    <a:pt x="427" y="323"/>
                  </a:cubicBezTo>
                  <a:cubicBezTo>
                    <a:pt x="428" y="323"/>
                    <a:pt x="428" y="322"/>
                    <a:pt x="429" y="322"/>
                  </a:cubicBezTo>
                  <a:cubicBezTo>
                    <a:pt x="429" y="322"/>
                    <a:pt x="429" y="322"/>
                    <a:pt x="429" y="322"/>
                  </a:cubicBezTo>
                  <a:cubicBezTo>
                    <a:pt x="429" y="322"/>
                    <a:pt x="429" y="322"/>
                    <a:pt x="429" y="322"/>
                  </a:cubicBezTo>
                  <a:cubicBezTo>
                    <a:pt x="430" y="322"/>
                    <a:pt x="431" y="322"/>
                    <a:pt x="432" y="322"/>
                  </a:cubicBezTo>
                  <a:cubicBezTo>
                    <a:pt x="433" y="322"/>
                    <a:pt x="435" y="322"/>
                    <a:pt x="436" y="322"/>
                  </a:cubicBezTo>
                  <a:cubicBezTo>
                    <a:pt x="438" y="323"/>
                    <a:pt x="440" y="323"/>
                    <a:pt x="442" y="323"/>
                  </a:cubicBezTo>
                  <a:cubicBezTo>
                    <a:pt x="444" y="323"/>
                    <a:pt x="445" y="323"/>
                    <a:pt x="447" y="323"/>
                  </a:cubicBezTo>
                  <a:cubicBezTo>
                    <a:pt x="451" y="324"/>
                    <a:pt x="456" y="322"/>
                    <a:pt x="459" y="321"/>
                  </a:cubicBezTo>
                  <a:cubicBezTo>
                    <a:pt x="461" y="321"/>
                    <a:pt x="480" y="311"/>
                    <a:pt x="478" y="311"/>
                  </a:cubicBezTo>
                  <a:cubicBezTo>
                    <a:pt x="476" y="311"/>
                    <a:pt x="456" y="321"/>
                    <a:pt x="453" y="320"/>
                  </a:cubicBezTo>
                  <a:cubicBezTo>
                    <a:pt x="453" y="320"/>
                    <a:pt x="447" y="320"/>
                    <a:pt x="447" y="320"/>
                  </a:cubicBezTo>
                  <a:cubicBezTo>
                    <a:pt x="442" y="320"/>
                    <a:pt x="439" y="317"/>
                    <a:pt x="433" y="318"/>
                  </a:cubicBezTo>
                  <a:cubicBezTo>
                    <a:pt x="431" y="318"/>
                    <a:pt x="429" y="318"/>
                    <a:pt x="428" y="319"/>
                  </a:cubicBezTo>
                  <a:cubicBezTo>
                    <a:pt x="428" y="318"/>
                    <a:pt x="429" y="317"/>
                    <a:pt x="429" y="316"/>
                  </a:cubicBezTo>
                  <a:cubicBezTo>
                    <a:pt x="430" y="315"/>
                    <a:pt x="430" y="314"/>
                    <a:pt x="431" y="314"/>
                  </a:cubicBezTo>
                  <a:cubicBezTo>
                    <a:pt x="431" y="313"/>
                    <a:pt x="431" y="313"/>
                    <a:pt x="431" y="313"/>
                  </a:cubicBezTo>
                  <a:cubicBezTo>
                    <a:pt x="432" y="312"/>
                    <a:pt x="432" y="311"/>
                    <a:pt x="433" y="310"/>
                  </a:cubicBezTo>
                  <a:cubicBezTo>
                    <a:pt x="434" y="307"/>
                    <a:pt x="436" y="305"/>
                    <a:pt x="437" y="302"/>
                  </a:cubicBezTo>
                  <a:cubicBezTo>
                    <a:pt x="439" y="300"/>
                    <a:pt x="441" y="298"/>
                    <a:pt x="442" y="295"/>
                  </a:cubicBezTo>
                  <a:cubicBezTo>
                    <a:pt x="442" y="293"/>
                    <a:pt x="442" y="292"/>
                    <a:pt x="442" y="291"/>
                  </a:cubicBezTo>
                  <a:cubicBezTo>
                    <a:pt x="442" y="291"/>
                    <a:pt x="442" y="291"/>
                    <a:pt x="442" y="291"/>
                  </a:cubicBezTo>
                  <a:cubicBezTo>
                    <a:pt x="442" y="291"/>
                    <a:pt x="442" y="291"/>
                    <a:pt x="442" y="291"/>
                  </a:cubicBezTo>
                  <a:cubicBezTo>
                    <a:pt x="442" y="291"/>
                    <a:pt x="443" y="290"/>
                    <a:pt x="443" y="290"/>
                  </a:cubicBezTo>
                  <a:cubicBezTo>
                    <a:pt x="443" y="289"/>
                    <a:pt x="443" y="289"/>
                    <a:pt x="443" y="289"/>
                  </a:cubicBezTo>
                  <a:cubicBezTo>
                    <a:pt x="448" y="284"/>
                    <a:pt x="455" y="284"/>
                    <a:pt x="462" y="286"/>
                  </a:cubicBezTo>
                  <a:cubicBezTo>
                    <a:pt x="465" y="286"/>
                    <a:pt x="469" y="287"/>
                    <a:pt x="472" y="288"/>
                  </a:cubicBezTo>
                  <a:cubicBezTo>
                    <a:pt x="475" y="289"/>
                    <a:pt x="496" y="301"/>
                    <a:pt x="499" y="303"/>
                  </a:cubicBezTo>
                  <a:cubicBezTo>
                    <a:pt x="501" y="305"/>
                    <a:pt x="485" y="292"/>
                    <a:pt x="483" y="291"/>
                  </a:cubicBezTo>
                  <a:cubicBezTo>
                    <a:pt x="480" y="288"/>
                    <a:pt x="476" y="286"/>
                    <a:pt x="473" y="285"/>
                  </a:cubicBezTo>
                  <a:cubicBezTo>
                    <a:pt x="471" y="284"/>
                    <a:pt x="468" y="283"/>
                    <a:pt x="466" y="283"/>
                  </a:cubicBezTo>
                  <a:cubicBezTo>
                    <a:pt x="464" y="282"/>
                    <a:pt x="457" y="281"/>
                    <a:pt x="456" y="281"/>
                  </a:cubicBezTo>
                  <a:cubicBezTo>
                    <a:pt x="456" y="279"/>
                    <a:pt x="460" y="278"/>
                    <a:pt x="473" y="280"/>
                  </a:cubicBezTo>
                  <a:cubicBezTo>
                    <a:pt x="467" y="277"/>
                    <a:pt x="460" y="277"/>
                    <a:pt x="457" y="278"/>
                  </a:cubicBezTo>
                  <a:cubicBezTo>
                    <a:pt x="452" y="279"/>
                    <a:pt x="449" y="281"/>
                    <a:pt x="444" y="282"/>
                  </a:cubicBezTo>
                  <a:cubicBezTo>
                    <a:pt x="443" y="282"/>
                    <a:pt x="443" y="282"/>
                    <a:pt x="442" y="282"/>
                  </a:cubicBezTo>
                  <a:cubicBezTo>
                    <a:pt x="442" y="282"/>
                    <a:pt x="442" y="282"/>
                    <a:pt x="442" y="282"/>
                  </a:cubicBezTo>
                  <a:cubicBezTo>
                    <a:pt x="442" y="279"/>
                    <a:pt x="439" y="275"/>
                    <a:pt x="439" y="273"/>
                  </a:cubicBezTo>
                  <a:cubicBezTo>
                    <a:pt x="438" y="271"/>
                    <a:pt x="432" y="250"/>
                    <a:pt x="433" y="260"/>
                  </a:cubicBezTo>
                  <a:cubicBezTo>
                    <a:pt x="433" y="273"/>
                    <a:pt x="441" y="290"/>
                    <a:pt x="433" y="300"/>
                  </a:cubicBezTo>
                  <a:cubicBezTo>
                    <a:pt x="432" y="298"/>
                    <a:pt x="434" y="296"/>
                    <a:pt x="432" y="294"/>
                  </a:cubicBezTo>
                  <a:cubicBezTo>
                    <a:pt x="431" y="299"/>
                    <a:pt x="432" y="303"/>
                    <a:pt x="428" y="309"/>
                  </a:cubicBezTo>
                  <a:cubicBezTo>
                    <a:pt x="428" y="310"/>
                    <a:pt x="425" y="313"/>
                    <a:pt x="425" y="314"/>
                  </a:cubicBezTo>
                  <a:cubicBezTo>
                    <a:pt x="421" y="320"/>
                    <a:pt x="415" y="324"/>
                    <a:pt x="412" y="328"/>
                  </a:cubicBezTo>
                  <a:cubicBezTo>
                    <a:pt x="408" y="332"/>
                    <a:pt x="403" y="338"/>
                    <a:pt x="398" y="338"/>
                  </a:cubicBezTo>
                  <a:cubicBezTo>
                    <a:pt x="392" y="338"/>
                    <a:pt x="387" y="333"/>
                    <a:pt x="381" y="333"/>
                  </a:cubicBezTo>
                  <a:cubicBezTo>
                    <a:pt x="385" y="328"/>
                    <a:pt x="393" y="324"/>
                    <a:pt x="397" y="319"/>
                  </a:cubicBezTo>
                  <a:cubicBezTo>
                    <a:pt x="398" y="317"/>
                    <a:pt x="398" y="315"/>
                    <a:pt x="400" y="313"/>
                  </a:cubicBezTo>
                  <a:cubicBezTo>
                    <a:pt x="404" y="307"/>
                    <a:pt x="412" y="311"/>
                    <a:pt x="418" y="308"/>
                  </a:cubicBezTo>
                  <a:cubicBezTo>
                    <a:pt x="409" y="308"/>
                    <a:pt x="402" y="305"/>
                    <a:pt x="396" y="313"/>
                  </a:cubicBezTo>
                  <a:cubicBezTo>
                    <a:pt x="394" y="315"/>
                    <a:pt x="394" y="316"/>
                    <a:pt x="393" y="317"/>
                  </a:cubicBezTo>
                  <a:cubicBezTo>
                    <a:pt x="391" y="319"/>
                    <a:pt x="387" y="321"/>
                    <a:pt x="385" y="323"/>
                  </a:cubicBezTo>
                  <a:cubicBezTo>
                    <a:pt x="383" y="325"/>
                    <a:pt x="381" y="328"/>
                    <a:pt x="378" y="330"/>
                  </a:cubicBezTo>
                  <a:cubicBezTo>
                    <a:pt x="371" y="335"/>
                    <a:pt x="360" y="331"/>
                    <a:pt x="352" y="332"/>
                  </a:cubicBezTo>
                  <a:cubicBezTo>
                    <a:pt x="349" y="332"/>
                    <a:pt x="337" y="337"/>
                    <a:pt x="335" y="333"/>
                  </a:cubicBezTo>
                  <a:cubicBezTo>
                    <a:pt x="339" y="330"/>
                    <a:pt x="342" y="326"/>
                    <a:pt x="346" y="324"/>
                  </a:cubicBezTo>
                  <a:cubicBezTo>
                    <a:pt x="350" y="322"/>
                    <a:pt x="354" y="322"/>
                    <a:pt x="357" y="321"/>
                  </a:cubicBezTo>
                  <a:cubicBezTo>
                    <a:pt x="359" y="320"/>
                    <a:pt x="366" y="309"/>
                    <a:pt x="368" y="306"/>
                  </a:cubicBezTo>
                  <a:cubicBezTo>
                    <a:pt x="370" y="304"/>
                    <a:pt x="372" y="303"/>
                    <a:pt x="374" y="301"/>
                  </a:cubicBezTo>
                  <a:cubicBezTo>
                    <a:pt x="378" y="299"/>
                    <a:pt x="383" y="298"/>
                    <a:pt x="388" y="296"/>
                  </a:cubicBezTo>
                  <a:cubicBezTo>
                    <a:pt x="394" y="302"/>
                    <a:pt x="414" y="299"/>
                    <a:pt x="414" y="299"/>
                  </a:cubicBezTo>
                  <a:cubicBezTo>
                    <a:pt x="406" y="299"/>
                    <a:pt x="391" y="298"/>
                    <a:pt x="391" y="292"/>
                  </a:cubicBezTo>
                  <a:cubicBezTo>
                    <a:pt x="398" y="284"/>
                    <a:pt x="398" y="277"/>
                    <a:pt x="410" y="267"/>
                  </a:cubicBezTo>
                  <a:cubicBezTo>
                    <a:pt x="404" y="269"/>
                    <a:pt x="399" y="275"/>
                    <a:pt x="397" y="278"/>
                  </a:cubicBezTo>
                  <a:cubicBezTo>
                    <a:pt x="396" y="280"/>
                    <a:pt x="394" y="282"/>
                    <a:pt x="392" y="284"/>
                  </a:cubicBezTo>
                  <a:cubicBezTo>
                    <a:pt x="388" y="288"/>
                    <a:pt x="384" y="291"/>
                    <a:pt x="379" y="294"/>
                  </a:cubicBezTo>
                  <a:cubicBezTo>
                    <a:pt x="366" y="299"/>
                    <a:pt x="365" y="300"/>
                    <a:pt x="358" y="311"/>
                  </a:cubicBezTo>
                  <a:cubicBezTo>
                    <a:pt x="356" y="314"/>
                    <a:pt x="353" y="316"/>
                    <a:pt x="350" y="317"/>
                  </a:cubicBezTo>
                  <a:cubicBezTo>
                    <a:pt x="352" y="313"/>
                    <a:pt x="353" y="309"/>
                    <a:pt x="356" y="306"/>
                  </a:cubicBezTo>
                  <a:cubicBezTo>
                    <a:pt x="359" y="302"/>
                    <a:pt x="363" y="297"/>
                    <a:pt x="368" y="293"/>
                  </a:cubicBezTo>
                  <a:cubicBezTo>
                    <a:pt x="368" y="293"/>
                    <a:pt x="374" y="289"/>
                    <a:pt x="374" y="288"/>
                  </a:cubicBezTo>
                  <a:cubicBezTo>
                    <a:pt x="379" y="281"/>
                    <a:pt x="382" y="276"/>
                    <a:pt x="387" y="267"/>
                  </a:cubicBezTo>
                  <a:cubicBezTo>
                    <a:pt x="386" y="267"/>
                    <a:pt x="366" y="290"/>
                    <a:pt x="365" y="291"/>
                  </a:cubicBezTo>
                  <a:cubicBezTo>
                    <a:pt x="361" y="294"/>
                    <a:pt x="356" y="298"/>
                    <a:pt x="351" y="300"/>
                  </a:cubicBezTo>
                  <a:cubicBezTo>
                    <a:pt x="350" y="301"/>
                    <a:pt x="349" y="302"/>
                    <a:pt x="348" y="301"/>
                  </a:cubicBezTo>
                  <a:cubicBezTo>
                    <a:pt x="347" y="299"/>
                    <a:pt x="347" y="298"/>
                    <a:pt x="347" y="297"/>
                  </a:cubicBezTo>
                  <a:cubicBezTo>
                    <a:pt x="346" y="294"/>
                    <a:pt x="347" y="290"/>
                    <a:pt x="348" y="288"/>
                  </a:cubicBezTo>
                  <a:cubicBezTo>
                    <a:pt x="364" y="263"/>
                    <a:pt x="346" y="285"/>
                    <a:pt x="345" y="286"/>
                  </a:cubicBezTo>
                  <a:cubicBezTo>
                    <a:pt x="344" y="289"/>
                    <a:pt x="343" y="291"/>
                    <a:pt x="343" y="293"/>
                  </a:cubicBezTo>
                  <a:cubicBezTo>
                    <a:pt x="343" y="293"/>
                    <a:pt x="342" y="293"/>
                    <a:pt x="342" y="292"/>
                  </a:cubicBezTo>
                  <a:cubicBezTo>
                    <a:pt x="342" y="293"/>
                    <a:pt x="342" y="293"/>
                    <a:pt x="342" y="293"/>
                  </a:cubicBezTo>
                  <a:cubicBezTo>
                    <a:pt x="342" y="296"/>
                    <a:pt x="342" y="299"/>
                    <a:pt x="343" y="302"/>
                  </a:cubicBezTo>
                  <a:cubicBezTo>
                    <a:pt x="344" y="305"/>
                    <a:pt x="344" y="308"/>
                    <a:pt x="344" y="311"/>
                  </a:cubicBezTo>
                  <a:cubicBezTo>
                    <a:pt x="343" y="314"/>
                    <a:pt x="343" y="317"/>
                    <a:pt x="341" y="320"/>
                  </a:cubicBezTo>
                  <a:cubicBezTo>
                    <a:pt x="341" y="320"/>
                    <a:pt x="341" y="320"/>
                    <a:pt x="341" y="320"/>
                  </a:cubicBezTo>
                  <a:cubicBezTo>
                    <a:pt x="340" y="321"/>
                    <a:pt x="338" y="322"/>
                    <a:pt x="335" y="323"/>
                  </a:cubicBezTo>
                  <a:cubicBezTo>
                    <a:pt x="335" y="310"/>
                    <a:pt x="330" y="325"/>
                    <a:pt x="328" y="329"/>
                  </a:cubicBezTo>
                  <a:cubicBezTo>
                    <a:pt x="323" y="342"/>
                    <a:pt x="313" y="352"/>
                    <a:pt x="306" y="364"/>
                  </a:cubicBezTo>
                  <a:cubicBezTo>
                    <a:pt x="300" y="361"/>
                    <a:pt x="304" y="338"/>
                    <a:pt x="306" y="335"/>
                  </a:cubicBezTo>
                  <a:cubicBezTo>
                    <a:pt x="310" y="331"/>
                    <a:pt x="327" y="335"/>
                    <a:pt x="332" y="311"/>
                  </a:cubicBezTo>
                  <a:cubicBezTo>
                    <a:pt x="322" y="331"/>
                    <a:pt x="312" y="327"/>
                    <a:pt x="308" y="330"/>
                  </a:cubicBezTo>
                  <a:cubicBezTo>
                    <a:pt x="314" y="318"/>
                    <a:pt x="321" y="308"/>
                    <a:pt x="329" y="298"/>
                  </a:cubicBezTo>
                  <a:cubicBezTo>
                    <a:pt x="335" y="293"/>
                    <a:pt x="337" y="285"/>
                    <a:pt x="342" y="280"/>
                  </a:cubicBezTo>
                  <a:cubicBezTo>
                    <a:pt x="346" y="275"/>
                    <a:pt x="352" y="271"/>
                    <a:pt x="356" y="266"/>
                  </a:cubicBezTo>
                  <a:cubicBezTo>
                    <a:pt x="358" y="263"/>
                    <a:pt x="360" y="258"/>
                    <a:pt x="364" y="255"/>
                  </a:cubicBezTo>
                  <a:cubicBezTo>
                    <a:pt x="368" y="252"/>
                    <a:pt x="373" y="250"/>
                    <a:pt x="378" y="250"/>
                  </a:cubicBezTo>
                  <a:cubicBezTo>
                    <a:pt x="384" y="250"/>
                    <a:pt x="400" y="249"/>
                    <a:pt x="404" y="250"/>
                  </a:cubicBezTo>
                  <a:cubicBezTo>
                    <a:pt x="402" y="247"/>
                    <a:pt x="388" y="248"/>
                    <a:pt x="384" y="248"/>
                  </a:cubicBezTo>
                  <a:cubicBezTo>
                    <a:pt x="377" y="248"/>
                    <a:pt x="367" y="248"/>
                    <a:pt x="362" y="252"/>
                  </a:cubicBezTo>
                  <a:cubicBezTo>
                    <a:pt x="364" y="240"/>
                    <a:pt x="367" y="225"/>
                    <a:pt x="382" y="232"/>
                  </a:cubicBezTo>
                  <a:cubicBezTo>
                    <a:pt x="387" y="233"/>
                    <a:pt x="395" y="235"/>
                    <a:pt x="399" y="238"/>
                  </a:cubicBezTo>
                  <a:cubicBezTo>
                    <a:pt x="403" y="241"/>
                    <a:pt x="408" y="248"/>
                    <a:pt x="412" y="252"/>
                  </a:cubicBezTo>
                  <a:cubicBezTo>
                    <a:pt x="419" y="257"/>
                    <a:pt x="418" y="258"/>
                    <a:pt x="424" y="266"/>
                  </a:cubicBezTo>
                  <a:cubicBezTo>
                    <a:pt x="424" y="255"/>
                    <a:pt x="411" y="248"/>
                    <a:pt x="405" y="240"/>
                  </a:cubicBezTo>
                  <a:cubicBezTo>
                    <a:pt x="414" y="242"/>
                    <a:pt x="422" y="240"/>
                    <a:pt x="431" y="245"/>
                  </a:cubicBezTo>
                  <a:cubicBezTo>
                    <a:pt x="439" y="249"/>
                    <a:pt x="449" y="264"/>
                    <a:pt x="454" y="270"/>
                  </a:cubicBezTo>
                  <a:cubicBezTo>
                    <a:pt x="455" y="268"/>
                    <a:pt x="447" y="255"/>
                    <a:pt x="448" y="254"/>
                  </a:cubicBezTo>
                  <a:cubicBezTo>
                    <a:pt x="448" y="254"/>
                    <a:pt x="467" y="268"/>
                    <a:pt x="469" y="269"/>
                  </a:cubicBezTo>
                  <a:cubicBezTo>
                    <a:pt x="470" y="270"/>
                    <a:pt x="471" y="271"/>
                    <a:pt x="472" y="272"/>
                  </a:cubicBezTo>
                  <a:cubicBezTo>
                    <a:pt x="472" y="273"/>
                    <a:pt x="473" y="273"/>
                    <a:pt x="473" y="274"/>
                  </a:cubicBezTo>
                  <a:cubicBezTo>
                    <a:pt x="477" y="278"/>
                    <a:pt x="480" y="282"/>
                    <a:pt x="484" y="285"/>
                  </a:cubicBezTo>
                  <a:cubicBezTo>
                    <a:pt x="487" y="288"/>
                    <a:pt x="523" y="298"/>
                    <a:pt x="527" y="298"/>
                  </a:cubicBezTo>
                  <a:cubicBezTo>
                    <a:pt x="529" y="298"/>
                    <a:pt x="497" y="288"/>
                    <a:pt x="496" y="287"/>
                  </a:cubicBezTo>
                  <a:cubicBezTo>
                    <a:pt x="490" y="285"/>
                    <a:pt x="486" y="281"/>
                    <a:pt x="482" y="278"/>
                  </a:cubicBezTo>
                  <a:cubicBezTo>
                    <a:pt x="479" y="275"/>
                    <a:pt x="476" y="271"/>
                    <a:pt x="474" y="268"/>
                  </a:cubicBezTo>
                  <a:cubicBezTo>
                    <a:pt x="478" y="269"/>
                    <a:pt x="482" y="269"/>
                    <a:pt x="486" y="269"/>
                  </a:cubicBezTo>
                  <a:cubicBezTo>
                    <a:pt x="487" y="269"/>
                    <a:pt x="487" y="269"/>
                    <a:pt x="487" y="268"/>
                  </a:cubicBezTo>
                  <a:cubicBezTo>
                    <a:pt x="493" y="267"/>
                    <a:pt x="497" y="264"/>
                    <a:pt x="502" y="263"/>
                  </a:cubicBezTo>
                  <a:cubicBezTo>
                    <a:pt x="504" y="262"/>
                    <a:pt x="505" y="262"/>
                    <a:pt x="506" y="261"/>
                  </a:cubicBezTo>
                  <a:cubicBezTo>
                    <a:pt x="507" y="261"/>
                    <a:pt x="508" y="261"/>
                    <a:pt x="508" y="261"/>
                  </a:cubicBezTo>
                  <a:cubicBezTo>
                    <a:pt x="511" y="261"/>
                    <a:pt x="513" y="261"/>
                    <a:pt x="515" y="261"/>
                  </a:cubicBezTo>
                  <a:cubicBezTo>
                    <a:pt x="516" y="261"/>
                    <a:pt x="518" y="261"/>
                    <a:pt x="519" y="261"/>
                  </a:cubicBezTo>
                  <a:cubicBezTo>
                    <a:pt x="520" y="261"/>
                    <a:pt x="546" y="281"/>
                    <a:pt x="547" y="281"/>
                  </a:cubicBezTo>
                  <a:cubicBezTo>
                    <a:pt x="549" y="282"/>
                    <a:pt x="525" y="260"/>
                    <a:pt x="524" y="259"/>
                  </a:cubicBezTo>
                  <a:cubicBezTo>
                    <a:pt x="522" y="258"/>
                    <a:pt x="521" y="258"/>
                    <a:pt x="520" y="258"/>
                  </a:cubicBezTo>
                  <a:cubicBezTo>
                    <a:pt x="515" y="257"/>
                    <a:pt x="510" y="257"/>
                    <a:pt x="506" y="258"/>
                  </a:cubicBezTo>
                  <a:cubicBezTo>
                    <a:pt x="502" y="257"/>
                    <a:pt x="497" y="258"/>
                    <a:pt x="493" y="260"/>
                  </a:cubicBezTo>
                  <a:cubicBezTo>
                    <a:pt x="489" y="260"/>
                    <a:pt x="485" y="260"/>
                    <a:pt x="481" y="260"/>
                  </a:cubicBezTo>
                  <a:cubicBezTo>
                    <a:pt x="476" y="260"/>
                    <a:pt x="472" y="258"/>
                    <a:pt x="468" y="257"/>
                  </a:cubicBezTo>
                  <a:cubicBezTo>
                    <a:pt x="463" y="254"/>
                    <a:pt x="458" y="252"/>
                    <a:pt x="452" y="251"/>
                  </a:cubicBezTo>
                  <a:cubicBezTo>
                    <a:pt x="451" y="250"/>
                    <a:pt x="450" y="250"/>
                    <a:pt x="449" y="249"/>
                  </a:cubicBezTo>
                  <a:cubicBezTo>
                    <a:pt x="449" y="249"/>
                    <a:pt x="447" y="249"/>
                    <a:pt x="446" y="248"/>
                  </a:cubicBezTo>
                  <a:cubicBezTo>
                    <a:pt x="446" y="248"/>
                    <a:pt x="445" y="247"/>
                    <a:pt x="445" y="247"/>
                  </a:cubicBezTo>
                  <a:cubicBezTo>
                    <a:pt x="443" y="246"/>
                    <a:pt x="441" y="243"/>
                    <a:pt x="440" y="241"/>
                  </a:cubicBezTo>
                  <a:cubicBezTo>
                    <a:pt x="441" y="240"/>
                    <a:pt x="441" y="240"/>
                    <a:pt x="442" y="239"/>
                  </a:cubicBezTo>
                  <a:cubicBezTo>
                    <a:pt x="442" y="237"/>
                    <a:pt x="444" y="236"/>
                    <a:pt x="446" y="235"/>
                  </a:cubicBezTo>
                  <a:cubicBezTo>
                    <a:pt x="446" y="235"/>
                    <a:pt x="446" y="235"/>
                    <a:pt x="446" y="235"/>
                  </a:cubicBezTo>
                  <a:cubicBezTo>
                    <a:pt x="452" y="237"/>
                    <a:pt x="457" y="239"/>
                    <a:pt x="463" y="241"/>
                  </a:cubicBezTo>
                  <a:cubicBezTo>
                    <a:pt x="465" y="241"/>
                    <a:pt x="467" y="242"/>
                    <a:pt x="470" y="242"/>
                  </a:cubicBezTo>
                  <a:cubicBezTo>
                    <a:pt x="472" y="242"/>
                    <a:pt x="475" y="241"/>
                    <a:pt x="478" y="241"/>
                  </a:cubicBezTo>
                  <a:cubicBezTo>
                    <a:pt x="481" y="240"/>
                    <a:pt x="483" y="240"/>
                    <a:pt x="486" y="241"/>
                  </a:cubicBezTo>
                  <a:cubicBezTo>
                    <a:pt x="488" y="241"/>
                    <a:pt x="489" y="241"/>
                    <a:pt x="491" y="241"/>
                  </a:cubicBezTo>
                  <a:cubicBezTo>
                    <a:pt x="492" y="241"/>
                    <a:pt x="492" y="241"/>
                    <a:pt x="493" y="241"/>
                  </a:cubicBezTo>
                  <a:cubicBezTo>
                    <a:pt x="496" y="241"/>
                    <a:pt x="499" y="241"/>
                    <a:pt x="502" y="242"/>
                  </a:cubicBezTo>
                  <a:cubicBezTo>
                    <a:pt x="505" y="242"/>
                    <a:pt x="527" y="252"/>
                    <a:pt x="530" y="253"/>
                  </a:cubicBezTo>
                  <a:cubicBezTo>
                    <a:pt x="532" y="254"/>
                    <a:pt x="514" y="243"/>
                    <a:pt x="512" y="242"/>
                  </a:cubicBezTo>
                  <a:cubicBezTo>
                    <a:pt x="509" y="240"/>
                    <a:pt x="506" y="239"/>
                    <a:pt x="503" y="238"/>
                  </a:cubicBezTo>
                  <a:cubicBezTo>
                    <a:pt x="501" y="238"/>
                    <a:pt x="499" y="238"/>
                    <a:pt x="497" y="238"/>
                  </a:cubicBezTo>
                  <a:cubicBezTo>
                    <a:pt x="496" y="237"/>
                    <a:pt x="495" y="237"/>
                    <a:pt x="493" y="238"/>
                  </a:cubicBezTo>
                  <a:cubicBezTo>
                    <a:pt x="489" y="237"/>
                    <a:pt x="485" y="236"/>
                    <a:pt x="484" y="236"/>
                  </a:cubicBezTo>
                  <a:cubicBezTo>
                    <a:pt x="482" y="236"/>
                    <a:pt x="480" y="235"/>
                    <a:pt x="478" y="235"/>
                  </a:cubicBezTo>
                  <a:cubicBezTo>
                    <a:pt x="474" y="235"/>
                    <a:pt x="470" y="234"/>
                    <a:pt x="466" y="233"/>
                  </a:cubicBezTo>
                  <a:cubicBezTo>
                    <a:pt x="463" y="233"/>
                    <a:pt x="460" y="232"/>
                    <a:pt x="458" y="232"/>
                  </a:cubicBezTo>
                  <a:cubicBezTo>
                    <a:pt x="456" y="231"/>
                    <a:pt x="455" y="231"/>
                    <a:pt x="454" y="231"/>
                  </a:cubicBezTo>
                  <a:cubicBezTo>
                    <a:pt x="454" y="230"/>
                    <a:pt x="454" y="230"/>
                    <a:pt x="454" y="230"/>
                  </a:cubicBezTo>
                  <a:cubicBezTo>
                    <a:pt x="456" y="229"/>
                    <a:pt x="458" y="226"/>
                    <a:pt x="461" y="224"/>
                  </a:cubicBezTo>
                  <a:cubicBezTo>
                    <a:pt x="466" y="221"/>
                    <a:pt x="471" y="219"/>
                    <a:pt x="476" y="217"/>
                  </a:cubicBezTo>
                  <a:cubicBezTo>
                    <a:pt x="479" y="216"/>
                    <a:pt x="482" y="215"/>
                    <a:pt x="485" y="215"/>
                  </a:cubicBezTo>
                  <a:cubicBezTo>
                    <a:pt x="486" y="215"/>
                    <a:pt x="486" y="215"/>
                    <a:pt x="487" y="214"/>
                  </a:cubicBezTo>
                  <a:cubicBezTo>
                    <a:pt x="489" y="214"/>
                    <a:pt x="491" y="213"/>
                    <a:pt x="493" y="213"/>
                  </a:cubicBezTo>
                  <a:cubicBezTo>
                    <a:pt x="496" y="213"/>
                    <a:pt x="496" y="210"/>
                    <a:pt x="493" y="210"/>
                  </a:cubicBezTo>
                  <a:cubicBezTo>
                    <a:pt x="490" y="210"/>
                    <a:pt x="488" y="210"/>
                    <a:pt x="485" y="211"/>
                  </a:cubicBezTo>
                  <a:cubicBezTo>
                    <a:pt x="483" y="211"/>
                    <a:pt x="482" y="211"/>
                    <a:pt x="480" y="211"/>
                  </a:cubicBezTo>
                  <a:cubicBezTo>
                    <a:pt x="478" y="211"/>
                    <a:pt x="475" y="212"/>
                    <a:pt x="473" y="212"/>
                  </a:cubicBezTo>
                  <a:cubicBezTo>
                    <a:pt x="473" y="212"/>
                    <a:pt x="473" y="212"/>
                    <a:pt x="473" y="212"/>
                  </a:cubicBezTo>
                  <a:cubicBezTo>
                    <a:pt x="474" y="211"/>
                    <a:pt x="475" y="210"/>
                    <a:pt x="476" y="209"/>
                  </a:cubicBezTo>
                  <a:cubicBezTo>
                    <a:pt x="477" y="208"/>
                    <a:pt x="478" y="207"/>
                    <a:pt x="479" y="206"/>
                  </a:cubicBezTo>
                  <a:cubicBezTo>
                    <a:pt x="481" y="205"/>
                    <a:pt x="479" y="202"/>
                    <a:pt x="477" y="203"/>
                  </a:cubicBezTo>
                  <a:cubicBezTo>
                    <a:pt x="476" y="204"/>
                    <a:pt x="475" y="205"/>
                    <a:pt x="474" y="206"/>
                  </a:cubicBezTo>
                  <a:cubicBezTo>
                    <a:pt x="471" y="209"/>
                    <a:pt x="468" y="211"/>
                    <a:pt x="466" y="213"/>
                  </a:cubicBezTo>
                  <a:cubicBezTo>
                    <a:pt x="461" y="217"/>
                    <a:pt x="455" y="220"/>
                    <a:pt x="450" y="223"/>
                  </a:cubicBezTo>
                  <a:cubicBezTo>
                    <a:pt x="444" y="228"/>
                    <a:pt x="438" y="232"/>
                    <a:pt x="431" y="234"/>
                  </a:cubicBezTo>
                  <a:cubicBezTo>
                    <a:pt x="424" y="236"/>
                    <a:pt x="416" y="238"/>
                    <a:pt x="410" y="235"/>
                  </a:cubicBezTo>
                  <a:cubicBezTo>
                    <a:pt x="402" y="231"/>
                    <a:pt x="397" y="223"/>
                    <a:pt x="389" y="219"/>
                  </a:cubicBezTo>
                  <a:cubicBezTo>
                    <a:pt x="398" y="209"/>
                    <a:pt x="411" y="206"/>
                    <a:pt x="419" y="218"/>
                  </a:cubicBezTo>
                  <a:cubicBezTo>
                    <a:pt x="421" y="222"/>
                    <a:pt x="425" y="228"/>
                    <a:pt x="429" y="230"/>
                  </a:cubicBezTo>
                  <a:cubicBezTo>
                    <a:pt x="429" y="230"/>
                    <a:pt x="422" y="216"/>
                    <a:pt x="421" y="216"/>
                  </a:cubicBezTo>
                  <a:cubicBezTo>
                    <a:pt x="438" y="222"/>
                    <a:pt x="458" y="201"/>
                    <a:pt x="474" y="197"/>
                  </a:cubicBezTo>
                  <a:cubicBezTo>
                    <a:pt x="493" y="193"/>
                    <a:pt x="512" y="200"/>
                    <a:pt x="524" y="215"/>
                  </a:cubicBezTo>
                  <a:cubicBezTo>
                    <a:pt x="528" y="219"/>
                    <a:pt x="527" y="225"/>
                    <a:pt x="531" y="228"/>
                  </a:cubicBezTo>
                  <a:cubicBezTo>
                    <a:pt x="535" y="232"/>
                    <a:pt x="543" y="232"/>
                    <a:pt x="548" y="233"/>
                  </a:cubicBezTo>
                  <a:cubicBezTo>
                    <a:pt x="552" y="234"/>
                    <a:pt x="555" y="236"/>
                    <a:pt x="559" y="237"/>
                  </a:cubicBezTo>
                  <a:cubicBezTo>
                    <a:pt x="554" y="233"/>
                    <a:pt x="548" y="231"/>
                    <a:pt x="542" y="229"/>
                  </a:cubicBezTo>
                  <a:cubicBezTo>
                    <a:pt x="539" y="229"/>
                    <a:pt x="534" y="228"/>
                    <a:pt x="533" y="225"/>
                  </a:cubicBezTo>
                  <a:cubicBezTo>
                    <a:pt x="531" y="223"/>
                    <a:pt x="532" y="220"/>
                    <a:pt x="531" y="218"/>
                  </a:cubicBezTo>
                  <a:cubicBezTo>
                    <a:pt x="528" y="211"/>
                    <a:pt x="518" y="201"/>
                    <a:pt x="511" y="198"/>
                  </a:cubicBezTo>
                  <a:cubicBezTo>
                    <a:pt x="517" y="196"/>
                    <a:pt x="524" y="193"/>
                    <a:pt x="530" y="193"/>
                  </a:cubicBezTo>
                  <a:cubicBezTo>
                    <a:pt x="536" y="192"/>
                    <a:pt x="533" y="192"/>
                    <a:pt x="538" y="196"/>
                  </a:cubicBezTo>
                  <a:cubicBezTo>
                    <a:pt x="542" y="201"/>
                    <a:pt x="547" y="201"/>
                    <a:pt x="553" y="202"/>
                  </a:cubicBezTo>
                  <a:cubicBezTo>
                    <a:pt x="560" y="203"/>
                    <a:pt x="566" y="205"/>
                    <a:pt x="572" y="208"/>
                  </a:cubicBezTo>
                  <a:cubicBezTo>
                    <a:pt x="576" y="211"/>
                    <a:pt x="582" y="216"/>
                    <a:pt x="588" y="217"/>
                  </a:cubicBezTo>
                  <a:cubicBezTo>
                    <a:pt x="578" y="209"/>
                    <a:pt x="569" y="201"/>
                    <a:pt x="556" y="198"/>
                  </a:cubicBezTo>
                  <a:cubicBezTo>
                    <a:pt x="553" y="198"/>
                    <a:pt x="549" y="198"/>
                    <a:pt x="545" y="197"/>
                  </a:cubicBezTo>
                  <a:cubicBezTo>
                    <a:pt x="541" y="195"/>
                    <a:pt x="540" y="192"/>
                    <a:pt x="537" y="189"/>
                  </a:cubicBezTo>
                  <a:cubicBezTo>
                    <a:pt x="543" y="186"/>
                    <a:pt x="547" y="183"/>
                    <a:pt x="554" y="186"/>
                  </a:cubicBezTo>
                  <a:cubicBezTo>
                    <a:pt x="559" y="188"/>
                    <a:pt x="563" y="193"/>
                    <a:pt x="569" y="192"/>
                  </a:cubicBezTo>
                  <a:cubicBezTo>
                    <a:pt x="566" y="189"/>
                    <a:pt x="559" y="187"/>
                    <a:pt x="559" y="184"/>
                  </a:cubicBezTo>
                  <a:cubicBezTo>
                    <a:pt x="558" y="177"/>
                    <a:pt x="569" y="177"/>
                    <a:pt x="572" y="178"/>
                  </a:cubicBezTo>
                  <a:cubicBezTo>
                    <a:pt x="585" y="182"/>
                    <a:pt x="612" y="195"/>
                    <a:pt x="622" y="204"/>
                  </a:cubicBezTo>
                  <a:cubicBezTo>
                    <a:pt x="621" y="201"/>
                    <a:pt x="602" y="188"/>
                    <a:pt x="601" y="186"/>
                  </a:cubicBezTo>
                  <a:cubicBezTo>
                    <a:pt x="606" y="188"/>
                    <a:pt x="623" y="188"/>
                    <a:pt x="635" y="189"/>
                  </a:cubicBezTo>
                  <a:cubicBezTo>
                    <a:pt x="608" y="186"/>
                    <a:pt x="601" y="185"/>
                    <a:pt x="592" y="181"/>
                  </a:cubicBezTo>
                  <a:cubicBezTo>
                    <a:pt x="626" y="179"/>
                    <a:pt x="626" y="179"/>
                    <a:pt x="626" y="179"/>
                  </a:cubicBezTo>
                  <a:cubicBezTo>
                    <a:pt x="625" y="177"/>
                    <a:pt x="570" y="182"/>
                    <a:pt x="573" y="168"/>
                  </a:cubicBezTo>
                  <a:cubicBezTo>
                    <a:pt x="575" y="162"/>
                    <a:pt x="587" y="162"/>
                    <a:pt x="592" y="162"/>
                  </a:cubicBezTo>
                  <a:cubicBezTo>
                    <a:pt x="605" y="161"/>
                    <a:pt x="612" y="165"/>
                    <a:pt x="632" y="164"/>
                  </a:cubicBezTo>
                  <a:cubicBezTo>
                    <a:pt x="632" y="164"/>
                    <a:pt x="606" y="163"/>
                    <a:pt x="600" y="158"/>
                  </a:cubicBezTo>
                  <a:cubicBezTo>
                    <a:pt x="612" y="153"/>
                    <a:pt x="628" y="141"/>
                    <a:pt x="643" y="133"/>
                  </a:cubicBezTo>
                  <a:cubicBezTo>
                    <a:pt x="628" y="138"/>
                    <a:pt x="621" y="143"/>
                    <a:pt x="618" y="145"/>
                  </a:cubicBezTo>
                  <a:cubicBezTo>
                    <a:pt x="609" y="150"/>
                    <a:pt x="599" y="153"/>
                    <a:pt x="589" y="154"/>
                  </a:cubicBezTo>
                  <a:cubicBezTo>
                    <a:pt x="597" y="140"/>
                    <a:pt x="603" y="127"/>
                    <a:pt x="613" y="113"/>
                  </a:cubicBezTo>
                  <a:cubicBezTo>
                    <a:pt x="617" y="108"/>
                    <a:pt x="622" y="100"/>
                    <a:pt x="627" y="9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6">
              <a:extLst>
                <a:ext uri="{FF2B5EF4-FFF2-40B4-BE49-F238E27FC236}">
                  <a16:creationId xmlns:a16="http://schemas.microsoft.com/office/drawing/2014/main" id="{547D6DF1-E05C-43ED-8C80-8DDDDD11E9E8}"/>
                </a:ext>
              </a:extLst>
            </p:cNvPr>
            <p:cNvSpPr>
              <a:spLocks noEditPoints="1"/>
            </p:cNvSpPr>
            <p:nvPr/>
          </p:nvSpPr>
          <p:spPr bwMode="auto">
            <a:xfrm>
              <a:off x="1659" y="3853"/>
              <a:ext cx="1261" cy="292"/>
            </a:xfrm>
            <a:custGeom>
              <a:avLst/>
              <a:gdLst>
                <a:gd name="T0" fmla="*/ 246 w 1261"/>
                <a:gd name="T1" fmla="*/ 57 h 292"/>
                <a:gd name="T2" fmla="*/ 304 w 1261"/>
                <a:gd name="T3" fmla="*/ 8 h 292"/>
                <a:gd name="T4" fmla="*/ 419 w 1261"/>
                <a:gd name="T5" fmla="*/ 57 h 292"/>
                <a:gd name="T6" fmla="*/ 454 w 1261"/>
                <a:gd name="T7" fmla="*/ 2 h 292"/>
                <a:gd name="T8" fmla="*/ 564 w 1261"/>
                <a:gd name="T9" fmla="*/ 57 h 292"/>
                <a:gd name="T10" fmla="*/ 605 w 1261"/>
                <a:gd name="T11" fmla="*/ 19 h 292"/>
                <a:gd name="T12" fmla="*/ 670 w 1261"/>
                <a:gd name="T13" fmla="*/ 57 h 292"/>
                <a:gd name="T14" fmla="*/ 703 w 1261"/>
                <a:gd name="T15" fmla="*/ 11 h 292"/>
                <a:gd name="T16" fmla="*/ 872 w 1261"/>
                <a:gd name="T17" fmla="*/ 57 h 292"/>
                <a:gd name="T18" fmla="*/ 922 w 1261"/>
                <a:gd name="T19" fmla="*/ 5 h 292"/>
                <a:gd name="T20" fmla="*/ 1015 w 1261"/>
                <a:gd name="T21" fmla="*/ 57 h 292"/>
                <a:gd name="T22" fmla="*/ 1042 w 1261"/>
                <a:gd name="T23" fmla="*/ 2 h 292"/>
                <a:gd name="T24" fmla="*/ 1203 w 1261"/>
                <a:gd name="T25" fmla="*/ 57 h 292"/>
                <a:gd name="T26" fmla="*/ 1239 w 1261"/>
                <a:gd name="T27" fmla="*/ 16 h 292"/>
                <a:gd name="T28" fmla="*/ 1261 w 1261"/>
                <a:gd name="T29" fmla="*/ 131 h 292"/>
                <a:gd name="T30" fmla="*/ 1239 w 1261"/>
                <a:gd name="T31" fmla="*/ 166 h 292"/>
                <a:gd name="T32" fmla="*/ 1203 w 1261"/>
                <a:gd name="T33" fmla="*/ 262 h 292"/>
                <a:gd name="T34" fmla="*/ 1069 w 1261"/>
                <a:gd name="T35" fmla="*/ 166 h 292"/>
                <a:gd name="T36" fmla="*/ 1053 w 1261"/>
                <a:gd name="T37" fmla="*/ 281 h 292"/>
                <a:gd name="T38" fmla="*/ 1020 w 1261"/>
                <a:gd name="T39" fmla="*/ 166 h 292"/>
                <a:gd name="T40" fmla="*/ 897 w 1261"/>
                <a:gd name="T41" fmla="*/ 169 h 292"/>
                <a:gd name="T42" fmla="*/ 911 w 1261"/>
                <a:gd name="T43" fmla="*/ 205 h 292"/>
                <a:gd name="T44" fmla="*/ 878 w 1261"/>
                <a:gd name="T45" fmla="*/ 292 h 292"/>
                <a:gd name="T46" fmla="*/ 853 w 1261"/>
                <a:gd name="T47" fmla="*/ 196 h 292"/>
                <a:gd name="T48" fmla="*/ 703 w 1261"/>
                <a:gd name="T49" fmla="*/ 289 h 292"/>
                <a:gd name="T50" fmla="*/ 670 w 1261"/>
                <a:gd name="T51" fmla="*/ 191 h 292"/>
                <a:gd name="T52" fmla="*/ 536 w 1261"/>
                <a:gd name="T53" fmla="*/ 257 h 292"/>
                <a:gd name="T54" fmla="*/ 525 w 1261"/>
                <a:gd name="T55" fmla="*/ 191 h 292"/>
                <a:gd name="T56" fmla="*/ 498 w 1261"/>
                <a:gd name="T57" fmla="*/ 232 h 292"/>
                <a:gd name="T58" fmla="*/ 443 w 1261"/>
                <a:gd name="T59" fmla="*/ 191 h 292"/>
                <a:gd name="T60" fmla="*/ 268 w 1261"/>
                <a:gd name="T61" fmla="*/ 164 h 292"/>
                <a:gd name="T62" fmla="*/ 208 w 1261"/>
                <a:gd name="T63" fmla="*/ 224 h 292"/>
                <a:gd name="T64" fmla="*/ 0 w 1261"/>
                <a:gd name="T65" fmla="*/ 95 h 292"/>
                <a:gd name="T66" fmla="*/ 0 w 1261"/>
                <a:gd name="T67" fmla="*/ 57 h 292"/>
                <a:gd name="T68" fmla="*/ 1020 w 1261"/>
                <a:gd name="T69" fmla="*/ 131 h 292"/>
                <a:gd name="T70" fmla="*/ 1023 w 1261"/>
                <a:gd name="T71" fmla="*/ 95 h 292"/>
                <a:gd name="T72" fmla="*/ 903 w 1261"/>
                <a:gd name="T73" fmla="*/ 136 h 292"/>
                <a:gd name="T74" fmla="*/ 1020 w 1261"/>
                <a:gd name="T75" fmla="*/ 136 h 292"/>
                <a:gd name="T76" fmla="*/ 670 w 1261"/>
                <a:gd name="T77" fmla="*/ 164 h 292"/>
                <a:gd name="T78" fmla="*/ 648 w 1261"/>
                <a:gd name="T79" fmla="*/ 125 h 292"/>
                <a:gd name="T80" fmla="*/ 670 w 1261"/>
                <a:gd name="T81" fmla="*/ 95 h 292"/>
                <a:gd name="T82" fmla="*/ 561 w 1261"/>
                <a:gd name="T83" fmla="*/ 164 h 292"/>
                <a:gd name="T84" fmla="*/ 670 w 1261"/>
                <a:gd name="T85" fmla="*/ 164 h 292"/>
                <a:gd name="T86" fmla="*/ 553 w 1261"/>
                <a:gd name="T87" fmla="*/ 95 h 292"/>
                <a:gd name="T88" fmla="*/ 484 w 1261"/>
                <a:gd name="T89" fmla="*/ 164 h 292"/>
                <a:gd name="T90" fmla="*/ 531 w 1261"/>
                <a:gd name="T91" fmla="*/ 164 h 292"/>
                <a:gd name="T92" fmla="*/ 427 w 1261"/>
                <a:gd name="T93" fmla="*/ 95 h 292"/>
                <a:gd name="T94" fmla="*/ 268 w 1261"/>
                <a:gd name="T95" fmla="*/ 164 h 292"/>
                <a:gd name="T96" fmla="*/ 438 w 1261"/>
                <a:gd name="T97" fmla="*/ 164 h 292"/>
                <a:gd name="T98" fmla="*/ 1203 w 1261"/>
                <a:gd name="T99" fmla="*/ 95 h 292"/>
                <a:gd name="T100" fmla="*/ 1064 w 1261"/>
                <a:gd name="T101" fmla="*/ 131 h 292"/>
                <a:gd name="T102" fmla="*/ 1203 w 1261"/>
                <a:gd name="T103" fmla="*/ 131 h 292"/>
                <a:gd name="T104" fmla="*/ 867 w 1261"/>
                <a:gd name="T105" fmla="*/ 95 h 292"/>
                <a:gd name="T106" fmla="*/ 703 w 1261"/>
                <a:gd name="T107" fmla="*/ 13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61" h="292">
                  <a:moveTo>
                    <a:pt x="0" y="57"/>
                  </a:moveTo>
                  <a:lnTo>
                    <a:pt x="246" y="57"/>
                  </a:lnTo>
                  <a:lnTo>
                    <a:pt x="257" y="0"/>
                  </a:lnTo>
                  <a:lnTo>
                    <a:pt x="304" y="8"/>
                  </a:lnTo>
                  <a:lnTo>
                    <a:pt x="293" y="57"/>
                  </a:lnTo>
                  <a:lnTo>
                    <a:pt x="419" y="57"/>
                  </a:lnTo>
                  <a:lnTo>
                    <a:pt x="411" y="11"/>
                  </a:lnTo>
                  <a:lnTo>
                    <a:pt x="454" y="2"/>
                  </a:lnTo>
                  <a:lnTo>
                    <a:pt x="465" y="57"/>
                  </a:lnTo>
                  <a:lnTo>
                    <a:pt x="564" y="57"/>
                  </a:lnTo>
                  <a:lnTo>
                    <a:pt x="577" y="11"/>
                  </a:lnTo>
                  <a:lnTo>
                    <a:pt x="605" y="19"/>
                  </a:lnTo>
                  <a:lnTo>
                    <a:pt x="594" y="57"/>
                  </a:lnTo>
                  <a:lnTo>
                    <a:pt x="670" y="57"/>
                  </a:lnTo>
                  <a:lnTo>
                    <a:pt x="670" y="11"/>
                  </a:lnTo>
                  <a:lnTo>
                    <a:pt x="703" y="11"/>
                  </a:lnTo>
                  <a:lnTo>
                    <a:pt x="703" y="57"/>
                  </a:lnTo>
                  <a:lnTo>
                    <a:pt x="872" y="57"/>
                  </a:lnTo>
                  <a:lnTo>
                    <a:pt x="881" y="0"/>
                  </a:lnTo>
                  <a:lnTo>
                    <a:pt x="922" y="5"/>
                  </a:lnTo>
                  <a:lnTo>
                    <a:pt x="913" y="57"/>
                  </a:lnTo>
                  <a:lnTo>
                    <a:pt x="1015" y="57"/>
                  </a:lnTo>
                  <a:lnTo>
                    <a:pt x="1009" y="11"/>
                  </a:lnTo>
                  <a:lnTo>
                    <a:pt x="1042" y="2"/>
                  </a:lnTo>
                  <a:lnTo>
                    <a:pt x="1053" y="57"/>
                  </a:lnTo>
                  <a:lnTo>
                    <a:pt x="1203" y="57"/>
                  </a:lnTo>
                  <a:lnTo>
                    <a:pt x="1203" y="16"/>
                  </a:lnTo>
                  <a:lnTo>
                    <a:pt x="1239" y="16"/>
                  </a:lnTo>
                  <a:lnTo>
                    <a:pt x="1239" y="131"/>
                  </a:lnTo>
                  <a:lnTo>
                    <a:pt x="1261" y="131"/>
                  </a:lnTo>
                  <a:lnTo>
                    <a:pt x="1261" y="166"/>
                  </a:lnTo>
                  <a:lnTo>
                    <a:pt x="1239" y="166"/>
                  </a:lnTo>
                  <a:lnTo>
                    <a:pt x="1239" y="262"/>
                  </a:lnTo>
                  <a:lnTo>
                    <a:pt x="1203" y="262"/>
                  </a:lnTo>
                  <a:lnTo>
                    <a:pt x="1203" y="166"/>
                  </a:lnTo>
                  <a:lnTo>
                    <a:pt x="1069" y="166"/>
                  </a:lnTo>
                  <a:lnTo>
                    <a:pt x="1088" y="276"/>
                  </a:lnTo>
                  <a:lnTo>
                    <a:pt x="1053" y="281"/>
                  </a:lnTo>
                  <a:lnTo>
                    <a:pt x="1034" y="166"/>
                  </a:lnTo>
                  <a:lnTo>
                    <a:pt x="1020" y="166"/>
                  </a:lnTo>
                  <a:lnTo>
                    <a:pt x="897" y="166"/>
                  </a:lnTo>
                  <a:lnTo>
                    <a:pt x="897" y="169"/>
                  </a:lnTo>
                  <a:lnTo>
                    <a:pt x="916" y="172"/>
                  </a:lnTo>
                  <a:lnTo>
                    <a:pt x="911" y="205"/>
                  </a:lnTo>
                  <a:lnTo>
                    <a:pt x="892" y="202"/>
                  </a:lnTo>
                  <a:lnTo>
                    <a:pt x="878" y="292"/>
                  </a:lnTo>
                  <a:lnTo>
                    <a:pt x="840" y="287"/>
                  </a:lnTo>
                  <a:lnTo>
                    <a:pt x="853" y="196"/>
                  </a:lnTo>
                  <a:lnTo>
                    <a:pt x="703" y="169"/>
                  </a:lnTo>
                  <a:lnTo>
                    <a:pt x="703" y="289"/>
                  </a:lnTo>
                  <a:lnTo>
                    <a:pt x="670" y="289"/>
                  </a:lnTo>
                  <a:lnTo>
                    <a:pt x="670" y="191"/>
                  </a:lnTo>
                  <a:lnTo>
                    <a:pt x="555" y="191"/>
                  </a:lnTo>
                  <a:lnTo>
                    <a:pt x="536" y="257"/>
                  </a:lnTo>
                  <a:lnTo>
                    <a:pt x="506" y="248"/>
                  </a:lnTo>
                  <a:lnTo>
                    <a:pt x="525" y="191"/>
                  </a:lnTo>
                  <a:lnTo>
                    <a:pt x="490" y="191"/>
                  </a:lnTo>
                  <a:lnTo>
                    <a:pt x="498" y="232"/>
                  </a:lnTo>
                  <a:lnTo>
                    <a:pt x="454" y="240"/>
                  </a:lnTo>
                  <a:lnTo>
                    <a:pt x="443" y="191"/>
                  </a:lnTo>
                  <a:lnTo>
                    <a:pt x="268" y="191"/>
                  </a:lnTo>
                  <a:lnTo>
                    <a:pt x="268" y="164"/>
                  </a:lnTo>
                  <a:lnTo>
                    <a:pt x="255" y="232"/>
                  </a:lnTo>
                  <a:lnTo>
                    <a:pt x="208" y="224"/>
                  </a:lnTo>
                  <a:lnTo>
                    <a:pt x="238" y="95"/>
                  </a:lnTo>
                  <a:lnTo>
                    <a:pt x="0" y="95"/>
                  </a:lnTo>
                  <a:lnTo>
                    <a:pt x="0" y="57"/>
                  </a:lnTo>
                  <a:lnTo>
                    <a:pt x="0" y="57"/>
                  </a:lnTo>
                  <a:close/>
                  <a:moveTo>
                    <a:pt x="1020" y="136"/>
                  </a:moveTo>
                  <a:lnTo>
                    <a:pt x="1020" y="131"/>
                  </a:lnTo>
                  <a:lnTo>
                    <a:pt x="1028" y="131"/>
                  </a:lnTo>
                  <a:lnTo>
                    <a:pt x="1023" y="95"/>
                  </a:lnTo>
                  <a:lnTo>
                    <a:pt x="908" y="95"/>
                  </a:lnTo>
                  <a:lnTo>
                    <a:pt x="903" y="136"/>
                  </a:lnTo>
                  <a:lnTo>
                    <a:pt x="1020" y="136"/>
                  </a:lnTo>
                  <a:lnTo>
                    <a:pt x="1020" y="136"/>
                  </a:lnTo>
                  <a:close/>
                  <a:moveTo>
                    <a:pt x="670" y="164"/>
                  </a:moveTo>
                  <a:lnTo>
                    <a:pt x="670" y="164"/>
                  </a:lnTo>
                  <a:lnTo>
                    <a:pt x="643" y="158"/>
                  </a:lnTo>
                  <a:lnTo>
                    <a:pt x="648" y="125"/>
                  </a:lnTo>
                  <a:lnTo>
                    <a:pt x="670" y="128"/>
                  </a:lnTo>
                  <a:lnTo>
                    <a:pt x="670" y="95"/>
                  </a:lnTo>
                  <a:lnTo>
                    <a:pt x="583" y="95"/>
                  </a:lnTo>
                  <a:lnTo>
                    <a:pt x="561" y="164"/>
                  </a:lnTo>
                  <a:lnTo>
                    <a:pt x="670" y="164"/>
                  </a:lnTo>
                  <a:lnTo>
                    <a:pt x="670" y="164"/>
                  </a:lnTo>
                  <a:close/>
                  <a:moveTo>
                    <a:pt x="531" y="164"/>
                  </a:moveTo>
                  <a:lnTo>
                    <a:pt x="553" y="95"/>
                  </a:lnTo>
                  <a:lnTo>
                    <a:pt x="471" y="95"/>
                  </a:lnTo>
                  <a:lnTo>
                    <a:pt x="484" y="164"/>
                  </a:lnTo>
                  <a:lnTo>
                    <a:pt x="531" y="164"/>
                  </a:lnTo>
                  <a:lnTo>
                    <a:pt x="531" y="164"/>
                  </a:lnTo>
                  <a:close/>
                  <a:moveTo>
                    <a:pt x="438" y="164"/>
                  </a:moveTo>
                  <a:lnTo>
                    <a:pt x="427" y="95"/>
                  </a:lnTo>
                  <a:lnTo>
                    <a:pt x="285" y="95"/>
                  </a:lnTo>
                  <a:lnTo>
                    <a:pt x="268" y="164"/>
                  </a:lnTo>
                  <a:lnTo>
                    <a:pt x="438" y="164"/>
                  </a:lnTo>
                  <a:lnTo>
                    <a:pt x="438" y="164"/>
                  </a:lnTo>
                  <a:close/>
                  <a:moveTo>
                    <a:pt x="1203" y="131"/>
                  </a:moveTo>
                  <a:lnTo>
                    <a:pt x="1203" y="95"/>
                  </a:lnTo>
                  <a:lnTo>
                    <a:pt x="1058" y="95"/>
                  </a:lnTo>
                  <a:lnTo>
                    <a:pt x="1064" y="131"/>
                  </a:lnTo>
                  <a:lnTo>
                    <a:pt x="1203" y="131"/>
                  </a:lnTo>
                  <a:lnTo>
                    <a:pt x="1203" y="131"/>
                  </a:lnTo>
                  <a:close/>
                  <a:moveTo>
                    <a:pt x="859" y="161"/>
                  </a:moveTo>
                  <a:lnTo>
                    <a:pt x="867" y="95"/>
                  </a:lnTo>
                  <a:lnTo>
                    <a:pt x="703" y="95"/>
                  </a:lnTo>
                  <a:lnTo>
                    <a:pt x="703" y="134"/>
                  </a:lnTo>
                  <a:lnTo>
                    <a:pt x="859" y="16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7">
              <a:extLst>
                <a:ext uri="{FF2B5EF4-FFF2-40B4-BE49-F238E27FC236}">
                  <a16:creationId xmlns:a16="http://schemas.microsoft.com/office/drawing/2014/main" id="{FCDAF97D-7111-4536-953E-9D8141A64362}"/>
                </a:ext>
              </a:extLst>
            </p:cNvPr>
            <p:cNvSpPr>
              <a:spLocks noEditPoints="1"/>
            </p:cNvSpPr>
            <p:nvPr/>
          </p:nvSpPr>
          <p:spPr bwMode="auto">
            <a:xfrm>
              <a:off x="3" y="3820"/>
              <a:ext cx="1260" cy="342"/>
            </a:xfrm>
            <a:custGeom>
              <a:avLst/>
              <a:gdLst>
                <a:gd name="T0" fmla="*/ 246 w 1260"/>
                <a:gd name="T1" fmla="*/ 57 h 342"/>
                <a:gd name="T2" fmla="*/ 303 w 1260"/>
                <a:gd name="T3" fmla="*/ 8 h 342"/>
                <a:gd name="T4" fmla="*/ 418 w 1260"/>
                <a:gd name="T5" fmla="*/ 57 h 342"/>
                <a:gd name="T6" fmla="*/ 454 w 1260"/>
                <a:gd name="T7" fmla="*/ 3 h 342"/>
                <a:gd name="T8" fmla="*/ 566 w 1260"/>
                <a:gd name="T9" fmla="*/ 57 h 342"/>
                <a:gd name="T10" fmla="*/ 607 w 1260"/>
                <a:gd name="T11" fmla="*/ 19 h 342"/>
                <a:gd name="T12" fmla="*/ 670 w 1260"/>
                <a:gd name="T13" fmla="*/ 57 h 342"/>
                <a:gd name="T14" fmla="*/ 705 w 1260"/>
                <a:gd name="T15" fmla="*/ 11 h 342"/>
                <a:gd name="T16" fmla="*/ 875 w 1260"/>
                <a:gd name="T17" fmla="*/ 57 h 342"/>
                <a:gd name="T18" fmla="*/ 921 w 1260"/>
                <a:gd name="T19" fmla="*/ 5 h 342"/>
                <a:gd name="T20" fmla="*/ 1017 w 1260"/>
                <a:gd name="T21" fmla="*/ 57 h 342"/>
                <a:gd name="T22" fmla="*/ 1044 w 1260"/>
                <a:gd name="T23" fmla="*/ 5 h 342"/>
                <a:gd name="T24" fmla="*/ 1203 w 1260"/>
                <a:gd name="T25" fmla="*/ 57 h 342"/>
                <a:gd name="T26" fmla="*/ 1238 w 1260"/>
                <a:gd name="T27" fmla="*/ 16 h 342"/>
                <a:gd name="T28" fmla="*/ 1260 w 1260"/>
                <a:gd name="T29" fmla="*/ 131 h 342"/>
                <a:gd name="T30" fmla="*/ 1238 w 1260"/>
                <a:gd name="T31" fmla="*/ 167 h 342"/>
                <a:gd name="T32" fmla="*/ 1203 w 1260"/>
                <a:gd name="T33" fmla="*/ 262 h 342"/>
                <a:gd name="T34" fmla="*/ 1069 w 1260"/>
                <a:gd name="T35" fmla="*/ 167 h 342"/>
                <a:gd name="T36" fmla="*/ 1052 w 1260"/>
                <a:gd name="T37" fmla="*/ 281 h 342"/>
                <a:gd name="T38" fmla="*/ 1020 w 1260"/>
                <a:gd name="T39" fmla="*/ 167 h 342"/>
                <a:gd name="T40" fmla="*/ 1028 w 1260"/>
                <a:gd name="T41" fmla="*/ 131 h 342"/>
                <a:gd name="T42" fmla="*/ 907 w 1260"/>
                <a:gd name="T43" fmla="*/ 96 h 342"/>
                <a:gd name="T44" fmla="*/ 916 w 1260"/>
                <a:gd name="T45" fmla="*/ 172 h 342"/>
                <a:gd name="T46" fmla="*/ 894 w 1260"/>
                <a:gd name="T47" fmla="*/ 202 h 342"/>
                <a:gd name="T48" fmla="*/ 839 w 1260"/>
                <a:gd name="T49" fmla="*/ 290 h 342"/>
                <a:gd name="T50" fmla="*/ 705 w 1260"/>
                <a:gd name="T51" fmla="*/ 169 h 342"/>
                <a:gd name="T52" fmla="*/ 670 w 1260"/>
                <a:gd name="T53" fmla="*/ 290 h 342"/>
                <a:gd name="T54" fmla="*/ 645 w 1260"/>
                <a:gd name="T55" fmla="*/ 161 h 342"/>
                <a:gd name="T56" fmla="*/ 670 w 1260"/>
                <a:gd name="T57" fmla="*/ 131 h 342"/>
                <a:gd name="T58" fmla="*/ 582 w 1260"/>
                <a:gd name="T59" fmla="*/ 96 h 342"/>
                <a:gd name="T60" fmla="*/ 508 w 1260"/>
                <a:gd name="T61" fmla="*/ 249 h 342"/>
                <a:gd name="T62" fmla="*/ 473 w 1260"/>
                <a:gd name="T63" fmla="*/ 96 h 342"/>
                <a:gd name="T64" fmla="*/ 454 w 1260"/>
                <a:gd name="T65" fmla="*/ 240 h 342"/>
                <a:gd name="T66" fmla="*/ 284 w 1260"/>
                <a:gd name="T67" fmla="*/ 96 h 342"/>
                <a:gd name="T68" fmla="*/ 407 w 1260"/>
                <a:gd name="T69" fmla="*/ 191 h 342"/>
                <a:gd name="T70" fmla="*/ 254 w 1260"/>
                <a:gd name="T71" fmla="*/ 229 h 342"/>
                <a:gd name="T72" fmla="*/ 180 w 1260"/>
                <a:gd name="T73" fmla="*/ 331 h 342"/>
                <a:gd name="T74" fmla="*/ 0 w 1260"/>
                <a:gd name="T75" fmla="*/ 229 h 342"/>
                <a:gd name="T76" fmla="*/ 216 w 1260"/>
                <a:gd name="T77" fmla="*/ 191 h 342"/>
                <a:gd name="T78" fmla="*/ 0 w 1260"/>
                <a:gd name="T79" fmla="*/ 96 h 342"/>
                <a:gd name="T80" fmla="*/ 0 w 1260"/>
                <a:gd name="T81" fmla="*/ 57 h 342"/>
                <a:gd name="T82" fmla="*/ 1203 w 1260"/>
                <a:gd name="T83" fmla="*/ 96 h 342"/>
                <a:gd name="T84" fmla="*/ 1063 w 1260"/>
                <a:gd name="T85" fmla="*/ 131 h 342"/>
                <a:gd name="T86" fmla="*/ 1203 w 1260"/>
                <a:gd name="T87" fmla="*/ 131 h 342"/>
                <a:gd name="T88" fmla="*/ 869 w 1260"/>
                <a:gd name="T89" fmla="*/ 96 h 342"/>
                <a:gd name="T90" fmla="*/ 705 w 1260"/>
                <a:gd name="T91" fmla="*/ 13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0" h="342">
                  <a:moveTo>
                    <a:pt x="0" y="57"/>
                  </a:moveTo>
                  <a:lnTo>
                    <a:pt x="246" y="57"/>
                  </a:lnTo>
                  <a:lnTo>
                    <a:pt x="260" y="0"/>
                  </a:lnTo>
                  <a:lnTo>
                    <a:pt x="303" y="8"/>
                  </a:lnTo>
                  <a:lnTo>
                    <a:pt x="295" y="57"/>
                  </a:lnTo>
                  <a:lnTo>
                    <a:pt x="418" y="57"/>
                  </a:lnTo>
                  <a:lnTo>
                    <a:pt x="410" y="14"/>
                  </a:lnTo>
                  <a:lnTo>
                    <a:pt x="454" y="3"/>
                  </a:lnTo>
                  <a:lnTo>
                    <a:pt x="465" y="57"/>
                  </a:lnTo>
                  <a:lnTo>
                    <a:pt x="566" y="57"/>
                  </a:lnTo>
                  <a:lnTo>
                    <a:pt x="579" y="11"/>
                  </a:lnTo>
                  <a:lnTo>
                    <a:pt x="607" y="19"/>
                  </a:lnTo>
                  <a:lnTo>
                    <a:pt x="593" y="57"/>
                  </a:lnTo>
                  <a:lnTo>
                    <a:pt x="670" y="57"/>
                  </a:lnTo>
                  <a:lnTo>
                    <a:pt x="670" y="11"/>
                  </a:lnTo>
                  <a:lnTo>
                    <a:pt x="705" y="11"/>
                  </a:lnTo>
                  <a:lnTo>
                    <a:pt x="705" y="57"/>
                  </a:lnTo>
                  <a:lnTo>
                    <a:pt x="875" y="57"/>
                  </a:lnTo>
                  <a:lnTo>
                    <a:pt x="883" y="0"/>
                  </a:lnTo>
                  <a:lnTo>
                    <a:pt x="921" y="5"/>
                  </a:lnTo>
                  <a:lnTo>
                    <a:pt x="913" y="57"/>
                  </a:lnTo>
                  <a:lnTo>
                    <a:pt x="1017" y="57"/>
                  </a:lnTo>
                  <a:lnTo>
                    <a:pt x="1009" y="11"/>
                  </a:lnTo>
                  <a:lnTo>
                    <a:pt x="1044" y="5"/>
                  </a:lnTo>
                  <a:lnTo>
                    <a:pt x="1052" y="57"/>
                  </a:lnTo>
                  <a:lnTo>
                    <a:pt x="1203" y="57"/>
                  </a:lnTo>
                  <a:lnTo>
                    <a:pt x="1203" y="16"/>
                  </a:lnTo>
                  <a:lnTo>
                    <a:pt x="1238" y="16"/>
                  </a:lnTo>
                  <a:lnTo>
                    <a:pt x="1238" y="131"/>
                  </a:lnTo>
                  <a:lnTo>
                    <a:pt x="1260" y="131"/>
                  </a:lnTo>
                  <a:lnTo>
                    <a:pt x="1260" y="167"/>
                  </a:lnTo>
                  <a:lnTo>
                    <a:pt x="1238" y="167"/>
                  </a:lnTo>
                  <a:lnTo>
                    <a:pt x="1238" y="262"/>
                  </a:lnTo>
                  <a:lnTo>
                    <a:pt x="1203" y="262"/>
                  </a:lnTo>
                  <a:lnTo>
                    <a:pt x="1203" y="167"/>
                  </a:lnTo>
                  <a:lnTo>
                    <a:pt x="1069" y="167"/>
                  </a:lnTo>
                  <a:lnTo>
                    <a:pt x="1088" y="276"/>
                  </a:lnTo>
                  <a:lnTo>
                    <a:pt x="1052" y="281"/>
                  </a:lnTo>
                  <a:lnTo>
                    <a:pt x="1033" y="167"/>
                  </a:lnTo>
                  <a:lnTo>
                    <a:pt x="1020" y="167"/>
                  </a:lnTo>
                  <a:lnTo>
                    <a:pt x="1020" y="131"/>
                  </a:lnTo>
                  <a:lnTo>
                    <a:pt x="1028" y="131"/>
                  </a:lnTo>
                  <a:lnTo>
                    <a:pt x="1022" y="96"/>
                  </a:lnTo>
                  <a:lnTo>
                    <a:pt x="907" y="96"/>
                  </a:lnTo>
                  <a:lnTo>
                    <a:pt x="897" y="169"/>
                  </a:lnTo>
                  <a:lnTo>
                    <a:pt x="916" y="172"/>
                  </a:lnTo>
                  <a:lnTo>
                    <a:pt x="910" y="208"/>
                  </a:lnTo>
                  <a:lnTo>
                    <a:pt x="894" y="202"/>
                  </a:lnTo>
                  <a:lnTo>
                    <a:pt x="880" y="295"/>
                  </a:lnTo>
                  <a:lnTo>
                    <a:pt x="839" y="290"/>
                  </a:lnTo>
                  <a:lnTo>
                    <a:pt x="853" y="197"/>
                  </a:lnTo>
                  <a:lnTo>
                    <a:pt x="705" y="169"/>
                  </a:lnTo>
                  <a:lnTo>
                    <a:pt x="705" y="290"/>
                  </a:lnTo>
                  <a:lnTo>
                    <a:pt x="670" y="290"/>
                  </a:lnTo>
                  <a:lnTo>
                    <a:pt x="670" y="164"/>
                  </a:lnTo>
                  <a:lnTo>
                    <a:pt x="645" y="161"/>
                  </a:lnTo>
                  <a:lnTo>
                    <a:pt x="650" y="126"/>
                  </a:lnTo>
                  <a:lnTo>
                    <a:pt x="670" y="131"/>
                  </a:lnTo>
                  <a:lnTo>
                    <a:pt x="670" y="96"/>
                  </a:lnTo>
                  <a:lnTo>
                    <a:pt x="582" y="96"/>
                  </a:lnTo>
                  <a:lnTo>
                    <a:pt x="536" y="257"/>
                  </a:lnTo>
                  <a:lnTo>
                    <a:pt x="508" y="249"/>
                  </a:lnTo>
                  <a:lnTo>
                    <a:pt x="552" y="96"/>
                  </a:lnTo>
                  <a:lnTo>
                    <a:pt x="473" y="96"/>
                  </a:lnTo>
                  <a:lnTo>
                    <a:pt x="500" y="232"/>
                  </a:lnTo>
                  <a:lnTo>
                    <a:pt x="454" y="240"/>
                  </a:lnTo>
                  <a:lnTo>
                    <a:pt x="426" y="96"/>
                  </a:lnTo>
                  <a:lnTo>
                    <a:pt x="284" y="96"/>
                  </a:lnTo>
                  <a:lnTo>
                    <a:pt x="262" y="191"/>
                  </a:lnTo>
                  <a:lnTo>
                    <a:pt x="407" y="191"/>
                  </a:lnTo>
                  <a:lnTo>
                    <a:pt x="407" y="229"/>
                  </a:lnTo>
                  <a:lnTo>
                    <a:pt x="254" y="229"/>
                  </a:lnTo>
                  <a:lnTo>
                    <a:pt x="227" y="342"/>
                  </a:lnTo>
                  <a:lnTo>
                    <a:pt x="180" y="331"/>
                  </a:lnTo>
                  <a:lnTo>
                    <a:pt x="205" y="229"/>
                  </a:lnTo>
                  <a:lnTo>
                    <a:pt x="0" y="229"/>
                  </a:lnTo>
                  <a:lnTo>
                    <a:pt x="0" y="191"/>
                  </a:lnTo>
                  <a:lnTo>
                    <a:pt x="216" y="191"/>
                  </a:lnTo>
                  <a:lnTo>
                    <a:pt x="238" y="96"/>
                  </a:lnTo>
                  <a:lnTo>
                    <a:pt x="0" y="96"/>
                  </a:lnTo>
                  <a:lnTo>
                    <a:pt x="0" y="57"/>
                  </a:lnTo>
                  <a:lnTo>
                    <a:pt x="0" y="57"/>
                  </a:lnTo>
                  <a:close/>
                  <a:moveTo>
                    <a:pt x="1203" y="131"/>
                  </a:moveTo>
                  <a:lnTo>
                    <a:pt x="1203" y="96"/>
                  </a:lnTo>
                  <a:lnTo>
                    <a:pt x="1058" y="96"/>
                  </a:lnTo>
                  <a:lnTo>
                    <a:pt x="1063" y="131"/>
                  </a:lnTo>
                  <a:lnTo>
                    <a:pt x="1203" y="131"/>
                  </a:lnTo>
                  <a:lnTo>
                    <a:pt x="1203" y="131"/>
                  </a:lnTo>
                  <a:close/>
                  <a:moveTo>
                    <a:pt x="858" y="164"/>
                  </a:moveTo>
                  <a:lnTo>
                    <a:pt x="869" y="96"/>
                  </a:lnTo>
                  <a:lnTo>
                    <a:pt x="705" y="96"/>
                  </a:lnTo>
                  <a:lnTo>
                    <a:pt x="705" y="137"/>
                  </a:lnTo>
                  <a:lnTo>
                    <a:pt x="858" y="16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8">
              <a:extLst>
                <a:ext uri="{FF2B5EF4-FFF2-40B4-BE49-F238E27FC236}">
                  <a16:creationId xmlns:a16="http://schemas.microsoft.com/office/drawing/2014/main" id="{817DB074-347C-497E-9C34-7B9AF9B50417}"/>
                </a:ext>
              </a:extLst>
            </p:cNvPr>
            <p:cNvSpPr>
              <a:spLocks noEditPoints="1"/>
            </p:cNvSpPr>
            <p:nvPr/>
          </p:nvSpPr>
          <p:spPr bwMode="auto">
            <a:xfrm>
              <a:off x="320" y="2677"/>
              <a:ext cx="1648" cy="1528"/>
            </a:xfrm>
            <a:custGeom>
              <a:avLst/>
              <a:gdLst>
                <a:gd name="T0" fmla="*/ 511 w 603"/>
                <a:gd name="T1" fmla="*/ 483 h 559"/>
                <a:gd name="T2" fmla="*/ 523 w 603"/>
                <a:gd name="T3" fmla="*/ 307 h 559"/>
                <a:gd name="T4" fmla="*/ 543 w 603"/>
                <a:gd name="T5" fmla="*/ 307 h 559"/>
                <a:gd name="T6" fmla="*/ 536 w 603"/>
                <a:gd name="T7" fmla="*/ 483 h 559"/>
                <a:gd name="T8" fmla="*/ 511 w 603"/>
                <a:gd name="T9" fmla="*/ 483 h 559"/>
                <a:gd name="T10" fmla="*/ 57 w 603"/>
                <a:gd name="T11" fmla="*/ 317 h 559"/>
                <a:gd name="T12" fmla="*/ 61 w 603"/>
                <a:gd name="T13" fmla="*/ 483 h 559"/>
                <a:gd name="T14" fmla="*/ 105 w 603"/>
                <a:gd name="T15" fmla="*/ 483 h 559"/>
                <a:gd name="T16" fmla="*/ 75 w 603"/>
                <a:gd name="T17" fmla="*/ 317 h 559"/>
                <a:gd name="T18" fmla="*/ 57 w 603"/>
                <a:gd name="T19" fmla="*/ 317 h 559"/>
                <a:gd name="T20" fmla="*/ 50 w 603"/>
                <a:gd name="T21" fmla="*/ 483 h 559"/>
                <a:gd name="T22" fmla="*/ 27 w 603"/>
                <a:gd name="T23" fmla="*/ 482 h 559"/>
                <a:gd name="T24" fmla="*/ 27 w 603"/>
                <a:gd name="T25" fmla="*/ 558 h 559"/>
                <a:gd name="T26" fmla="*/ 599 w 603"/>
                <a:gd name="T27" fmla="*/ 559 h 559"/>
                <a:gd name="T28" fmla="*/ 599 w 603"/>
                <a:gd name="T29" fmla="*/ 483 h 559"/>
                <a:gd name="T30" fmla="*/ 547 w 603"/>
                <a:gd name="T31" fmla="*/ 483 h 559"/>
                <a:gd name="T32" fmla="*/ 554 w 603"/>
                <a:gd name="T33" fmla="*/ 307 h 559"/>
                <a:gd name="T34" fmla="*/ 603 w 603"/>
                <a:gd name="T35" fmla="*/ 306 h 559"/>
                <a:gd name="T36" fmla="*/ 549 w 603"/>
                <a:gd name="T37" fmla="*/ 193 h 559"/>
                <a:gd name="T38" fmla="*/ 416 w 603"/>
                <a:gd name="T39" fmla="*/ 196 h 559"/>
                <a:gd name="T40" fmla="*/ 417 w 603"/>
                <a:gd name="T41" fmla="*/ 163 h 559"/>
                <a:gd name="T42" fmla="*/ 506 w 603"/>
                <a:gd name="T43" fmla="*/ 162 h 559"/>
                <a:gd name="T44" fmla="*/ 448 w 603"/>
                <a:gd name="T45" fmla="*/ 70 h 559"/>
                <a:gd name="T46" fmla="*/ 361 w 603"/>
                <a:gd name="T47" fmla="*/ 74 h 559"/>
                <a:gd name="T48" fmla="*/ 305 w 603"/>
                <a:gd name="T49" fmla="*/ 0 h 559"/>
                <a:gd name="T50" fmla="*/ 249 w 603"/>
                <a:gd name="T51" fmla="*/ 79 h 559"/>
                <a:gd name="T52" fmla="*/ 176 w 603"/>
                <a:gd name="T53" fmla="*/ 82 h 559"/>
                <a:gd name="T54" fmla="*/ 120 w 603"/>
                <a:gd name="T55" fmla="*/ 169 h 559"/>
                <a:gd name="T56" fmla="*/ 185 w 603"/>
                <a:gd name="T57" fmla="*/ 168 h 559"/>
                <a:gd name="T58" fmla="*/ 187 w 603"/>
                <a:gd name="T59" fmla="*/ 203 h 559"/>
                <a:gd name="T60" fmla="*/ 61 w 603"/>
                <a:gd name="T61" fmla="*/ 207 h 559"/>
                <a:gd name="T62" fmla="*/ 0 w 603"/>
                <a:gd name="T63" fmla="*/ 317 h 559"/>
                <a:gd name="T64" fmla="*/ 46 w 603"/>
                <a:gd name="T65" fmla="*/ 317 h 559"/>
                <a:gd name="T66" fmla="*/ 50 w 603"/>
                <a:gd name="T67" fmla="*/ 483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3" h="559">
                  <a:moveTo>
                    <a:pt x="511" y="483"/>
                  </a:moveTo>
                  <a:cubicBezTo>
                    <a:pt x="523" y="307"/>
                    <a:pt x="523" y="307"/>
                    <a:pt x="523" y="307"/>
                  </a:cubicBezTo>
                  <a:cubicBezTo>
                    <a:pt x="543" y="307"/>
                    <a:pt x="543" y="307"/>
                    <a:pt x="543" y="307"/>
                  </a:cubicBezTo>
                  <a:cubicBezTo>
                    <a:pt x="536" y="483"/>
                    <a:pt x="536" y="483"/>
                    <a:pt x="536" y="483"/>
                  </a:cubicBezTo>
                  <a:cubicBezTo>
                    <a:pt x="511" y="483"/>
                    <a:pt x="511" y="483"/>
                    <a:pt x="511" y="483"/>
                  </a:cubicBezTo>
                  <a:close/>
                  <a:moveTo>
                    <a:pt x="57" y="317"/>
                  </a:moveTo>
                  <a:cubicBezTo>
                    <a:pt x="61" y="483"/>
                    <a:pt x="61" y="483"/>
                    <a:pt x="61" y="483"/>
                  </a:cubicBezTo>
                  <a:cubicBezTo>
                    <a:pt x="105" y="483"/>
                    <a:pt x="105" y="483"/>
                    <a:pt x="105" y="483"/>
                  </a:cubicBezTo>
                  <a:cubicBezTo>
                    <a:pt x="75" y="317"/>
                    <a:pt x="75" y="317"/>
                    <a:pt x="75" y="317"/>
                  </a:cubicBezTo>
                  <a:cubicBezTo>
                    <a:pt x="57" y="317"/>
                    <a:pt x="57" y="317"/>
                    <a:pt x="57" y="317"/>
                  </a:cubicBezTo>
                  <a:close/>
                  <a:moveTo>
                    <a:pt x="50" y="483"/>
                  </a:moveTo>
                  <a:cubicBezTo>
                    <a:pt x="27" y="482"/>
                    <a:pt x="27" y="482"/>
                    <a:pt x="27" y="482"/>
                  </a:cubicBezTo>
                  <a:cubicBezTo>
                    <a:pt x="27" y="558"/>
                    <a:pt x="27" y="558"/>
                    <a:pt x="27" y="558"/>
                  </a:cubicBezTo>
                  <a:cubicBezTo>
                    <a:pt x="599" y="559"/>
                    <a:pt x="599" y="559"/>
                    <a:pt x="599" y="559"/>
                  </a:cubicBezTo>
                  <a:cubicBezTo>
                    <a:pt x="599" y="483"/>
                    <a:pt x="599" y="483"/>
                    <a:pt x="599" y="483"/>
                  </a:cubicBezTo>
                  <a:cubicBezTo>
                    <a:pt x="547" y="483"/>
                    <a:pt x="547" y="483"/>
                    <a:pt x="547" y="483"/>
                  </a:cubicBezTo>
                  <a:cubicBezTo>
                    <a:pt x="554" y="307"/>
                    <a:pt x="554" y="307"/>
                    <a:pt x="554" y="307"/>
                  </a:cubicBezTo>
                  <a:cubicBezTo>
                    <a:pt x="603" y="306"/>
                    <a:pt x="603" y="306"/>
                    <a:pt x="603" y="306"/>
                  </a:cubicBezTo>
                  <a:cubicBezTo>
                    <a:pt x="549" y="193"/>
                    <a:pt x="549" y="193"/>
                    <a:pt x="549" y="193"/>
                  </a:cubicBezTo>
                  <a:cubicBezTo>
                    <a:pt x="545" y="193"/>
                    <a:pt x="489" y="194"/>
                    <a:pt x="416" y="196"/>
                  </a:cubicBezTo>
                  <a:cubicBezTo>
                    <a:pt x="417" y="163"/>
                    <a:pt x="417" y="163"/>
                    <a:pt x="417" y="163"/>
                  </a:cubicBezTo>
                  <a:cubicBezTo>
                    <a:pt x="506" y="162"/>
                    <a:pt x="506" y="162"/>
                    <a:pt x="506" y="162"/>
                  </a:cubicBezTo>
                  <a:cubicBezTo>
                    <a:pt x="448" y="70"/>
                    <a:pt x="448" y="70"/>
                    <a:pt x="448" y="70"/>
                  </a:cubicBezTo>
                  <a:cubicBezTo>
                    <a:pt x="361" y="74"/>
                    <a:pt x="361" y="74"/>
                    <a:pt x="361" y="74"/>
                  </a:cubicBezTo>
                  <a:cubicBezTo>
                    <a:pt x="305" y="0"/>
                    <a:pt x="305" y="0"/>
                    <a:pt x="305" y="0"/>
                  </a:cubicBezTo>
                  <a:cubicBezTo>
                    <a:pt x="249" y="79"/>
                    <a:pt x="249" y="79"/>
                    <a:pt x="249" y="79"/>
                  </a:cubicBezTo>
                  <a:cubicBezTo>
                    <a:pt x="176" y="82"/>
                    <a:pt x="176" y="82"/>
                    <a:pt x="176" y="82"/>
                  </a:cubicBezTo>
                  <a:cubicBezTo>
                    <a:pt x="167" y="91"/>
                    <a:pt x="120" y="169"/>
                    <a:pt x="120" y="169"/>
                  </a:cubicBezTo>
                  <a:cubicBezTo>
                    <a:pt x="185" y="168"/>
                    <a:pt x="185" y="168"/>
                    <a:pt x="185" y="168"/>
                  </a:cubicBezTo>
                  <a:cubicBezTo>
                    <a:pt x="187" y="203"/>
                    <a:pt x="187" y="203"/>
                    <a:pt x="187" y="203"/>
                  </a:cubicBezTo>
                  <a:cubicBezTo>
                    <a:pt x="115" y="205"/>
                    <a:pt x="61" y="207"/>
                    <a:pt x="61" y="207"/>
                  </a:cubicBezTo>
                  <a:cubicBezTo>
                    <a:pt x="0" y="317"/>
                    <a:pt x="0" y="317"/>
                    <a:pt x="0" y="317"/>
                  </a:cubicBezTo>
                  <a:cubicBezTo>
                    <a:pt x="46" y="317"/>
                    <a:pt x="46" y="317"/>
                    <a:pt x="46" y="317"/>
                  </a:cubicBezTo>
                  <a:lnTo>
                    <a:pt x="50" y="48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2057" name="Picture 9">
              <a:extLst>
                <a:ext uri="{FF2B5EF4-FFF2-40B4-BE49-F238E27FC236}">
                  <a16:creationId xmlns:a16="http://schemas.microsoft.com/office/drawing/2014/main" id="{F30345A8-4799-4098-853C-96A21281941A}"/>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101" y="2859"/>
              <a:ext cx="15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0">
              <a:extLst>
                <a:ext uri="{FF2B5EF4-FFF2-40B4-BE49-F238E27FC236}">
                  <a16:creationId xmlns:a16="http://schemas.microsoft.com/office/drawing/2014/main" id="{4185EE32-B7A9-4421-AD73-FA1BD6CABAD1}"/>
                </a:ext>
              </a:extLst>
            </p:cNvPr>
            <p:cNvSpPr>
              <a:spLocks noEditPoints="1"/>
            </p:cNvSpPr>
            <p:nvPr/>
          </p:nvSpPr>
          <p:spPr bwMode="auto">
            <a:xfrm>
              <a:off x="987" y="3153"/>
              <a:ext cx="126" cy="205"/>
            </a:xfrm>
            <a:custGeom>
              <a:avLst/>
              <a:gdLst>
                <a:gd name="T0" fmla="*/ 0 w 126"/>
                <a:gd name="T1" fmla="*/ 0 h 205"/>
                <a:gd name="T2" fmla="*/ 60 w 126"/>
                <a:gd name="T3" fmla="*/ 0 h 205"/>
                <a:gd name="T4" fmla="*/ 60 w 126"/>
                <a:gd name="T5" fmla="*/ 63 h 205"/>
                <a:gd name="T6" fmla="*/ 0 w 126"/>
                <a:gd name="T7" fmla="*/ 63 h 205"/>
                <a:gd name="T8" fmla="*/ 0 w 126"/>
                <a:gd name="T9" fmla="*/ 0 h 205"/>
                <a:gd name="T10" fmla="*/ 0 w 126"/>
                <a:gd name="T11" fmla="*/ 0 h 205"/>
                <a:gd name="T12" fmla="*/ 66 w 126"/>
                <a:gd name="T13" fmla="*/ 0 h 205"/>
                <a:gd name="T14" fmla="*/ 126 w 126"/>
                <a:gd name="T15" fmla="*/ 0 h 205"/>
                <a:gd name="T16" fmla="*/ 126 w 126"/>
                <a:gd name="T17" fmla="*/ 63 h 205"/>
                <a:gd name="T18" fmla="*/ 66 w 126"/>
                <a:gd name="T19" fmla="*/ 63 h 205"/>
                <a:gd name="T20" fmla="*/ 66 w 126"/>
                <a:gd name="T21" fmla="*/ 0 h 205"/>
                <a:gd name="T22" fmla="*/ 66 w 126"/>
                <a:gd name="T23" fmla="*/ 0 h 205"/>
                <a:gd name="T24" fmla="*/ 126 w 126"/>
                <a:gd name="T25" fmla="*/ 68 h 205"/>
                <a:gd name="T26" fmla="*/ 126 w 126"/>
                <a:gd name="T27" fmla="*/ 131 h 205"/>
                <a:gd name="T28" fmla="*/ 66 w 126"/>
                <a:gd name="T29" fmla="*/ 131 h 205"/>
                <a:gd name="T30" fmla="*/ 66 w 126"/>
                <a:gd name="T31" fmla="*/ 68 h 205"/>
                <a:gd name="T32" fmla="*/ 126 w 126"/>
                <a:gd name="T33" fmla="*/ 68 h 205"/>
                <a:gd name="T34" fmla="*/ 126 w 126"/>
                <a:gd name="T35" fmla="*/ 68 h 205"/>
                <a:gd name="T36" fmla="*/ 126 w 126"/>
                <a:gd name="T37" fmla="*/ 139 h 205"/>
                <a:gd name="T38" fmla="*/ 126 w 126"/>
                <a:gd name="T39" fmla="*/ 205 h 205"/>
                <a:gd name="T40" fmla="*/ 66 w 126"/>
                <a:gd name="T41" fmla="*/ 205 h 205"/>
                <a:gd name="T42" fmla="*/ 66 w 126"/>
                <a:gd name="T43" fmla="*/ 139 h 205"/>
                <a:gd name="T44" fmla="*/ 126 w 126"/>
                <a:gd name="T45" fmla="*/ 139 h 205"/>
                <a:gd name="T46" fmla="*/ 126 w 126"/>
                <a:gd name="T47" fmla="*/ 139 h 205"/>
                <a:gd name="T48" fmla="*/ 60 w 126"/>
                <a:gd name="T49" fmla="*/ 205 h 205"/>
                <a:gd name="T50" fmla="*/ 0 w 126"/>
                <a:gd name="T51" fmla="*/ 205 h 205"/>
                <a:gd name="T52" fmla="*/ 0 w 126"/>
                <a:gd name="T53" fmla="*/ 139 h 205"/>
                <a:gd name="T54" fmla="*/ 60 w 126"/>
                <a:gd name="T55" fmla="*/ 139 h 205"/>
                <a:gd name="T56" fmla="*/ 60 w 126"/>
                <a:gd name="T57" fmla="*/ 205 h 205"/>
                <a:gd name="T58" fmla="*/ 60 w 126"/>
                <a:gd name="T59" fmla="*/ 205 h 205"/>
                <a:gd name="T60" fmla="*/ 0 w 126"/>
                <a:gd name="T61" fmla="*/ 131 h 205"/>
                <a:gd name="T62" fmla="*/ 0 w 126"/>
                <a:gd name="T63" fmla="*/ 68 h 205"/>
                <a:gd name="T64" fmla="*/ 60 w 126"/>
                <a:gd name="T65" fmla="*/ 68 h 205"/>
                <a:gd name="T66" fmla="*/ 60 w 126"/>
                <a:gd name="T67" fmla="*/ 131 h 205"/>
                <a:gd name="T68" fmla="*/ 0 w 126"/>
                <a:gd name="T69" fmla="*/ 13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205">
                  <a:moveTo>
                    <a:pt x="0" y="0"/>
                  </a:moveTo>
                  <a:lnTo>
                    <a:pt x="60" y="0"/>
                  </a:lnTo>
                  <a:lnTo>
                    <a:pt x="60" y="63"/>
                  </a:lnTo>
                  <a:lnTo>
                    <a:pt x="0" y="63"/>
                  </a:lnTo>
                  <a:lnTo>
                    <a:pt x="0" y="0"/>
                  </a:lnTo>
                  <a:lnTo>
                    <a:pt x="0" y="0"/>
                  </a:lnTo>
                  <a:close/>
                  <a:moveTo>
                    <a:pt x="66" y="0"/>
                  </a:moveTo>
                  <a:lnTo>
                    <a:pt x="126" y="0"/>
                  </a:lnTo>
                  <a:lnTo>
                    <a:pt x="126" y="63"/>
                  </a:lnTo>
                  <a:lnTo>
                    <a:pt x="66" y="63"/>
                  </a:lnTo>
                  <a:lnTo>
                    <a:pt x="66" y="0"/>
                  </a:lnTo>
                  <a:lnTo>
                    <a:pt x="66" y="0"/>
                  </a:lnTo>
                  <a:close/>
                  <a:moveTo>
                    <a:pt x="126" y="68"/>
                  </a:moveTo>
                  <a:lnTo>
                    <a:pt x="126" y="131"/>
                  </a:lnTo>
                  <a:lnTo>
                    <a:pt x="66" y="131"/>
                  </a:lnTo>
                  <a:lnTo>
                    <a:pt x="66" y="68"/>
                  </a:lnTo>
                  <a:lnTo>
                    <a:pt x="126" y="68"/>
                  </a:lnTo>
                  <a:lnTo>
                    <a:pt x="126" y="68"/>
                  </a:lnTo>
                  <a:close/>
                  <a:moveTo>
                    <a:pt x="126" y="139"/>
                  </a:moveTo>
                  <a:lnTo>
                    <a:pt x="126" y="205"/>
                  </a:lnTo>
                  <a:lnTo>
                    <a:pt x="66" y="205"/>
                  </a:lnTo>
                  <a:lnTo>
                    <a:pt x="66" y="139"/>
                  </a:lnTo>
                  <a:lnTo>
                    <a:pt x="126" y="139"/>
                  </a:lnTo>
                  <a:lnTo>
                    <a:pt x="126" y="139"/>
                  </a:lnTo>
                  <a:close/>
                  <a:moveTo>
                    <a:pt x="60" y="205"/>
                  </a:moveTo>
                  <a:lnTo>
                    <a:pt x="0" y="205"/>
                  </a:lnTo>
                  <a:lnTo>
                    <a:pt x="0" y="139"/>
                  </a:lnTo>
                  <a:lnTo>
                    <a:pt x="60" y="139"/>
                  </a:lnTo>
                  <a:lnTo>
                    <a:pt x="60" y="205"/>
                  </a:lnTo>
                  <a:lnTo>
                    <a:pt x="60" y="205"/>
                  </a:lnTo>
                  <a:close/>
                  <a:moveTo>
                    <a:pt x="0" y="131"/>
                  </a:moveTo>
                  <a:lnTo>
                    <a:pt x="0" y="68"/>
                  </a:lnTo>
                  <a:lnTo>
                    <a:pt x="60" y="68"/>
                  </a:lnTo>
                  <a:lnTo>
                    <a:pt x="60" y="131"/>
                  </a:lnTo>
                  <a:lnTo>
                    <a:pt x="0" y="131"/>
                  </a:lnTo>
                  <a:close/>
                </a:path>
              </a:pathLst>
            </a:custGeom>
            <a:solidFill>
              <a:srgbClr val="FFC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1">
              <a:extLst>
                <a:ext uri="{FF2B5EF4-FFF2-40B4-BE49-F238E27FC236}">
                  <a16:creationId xmlns:a16="http://schemas.microsoft.com/office/drawing/2014/main" id="{06EE1DE6-A870-4400-99CC-EBC9DE9890A5}"/>
                </a:ext>
              </a:extLst>
            </p:cNvPr>
            <p:cNvSpPr>
              <a:spLocks noEditPoints="1"/>
            </p:cNvSpPr>
            <p:nvPr/>
          </p:nvSpPr>
          <p:spPr bwMode="auto">
            <a:xfrm>
              <a:off x="1230" y="3142"/>
              <a:ext cx="129" cy="205"/>
            </a:xfrm>
            <a:custGeom>
              <a:avLst/>
              <a:gdLst>
                <a:gd name="T0" fmla="*/ 0 w 129"/>
                <a:gd name="T1" fmla="*/ 0 h 205"/>
                <a:gd name="T2" fmla="*/ 60 w 129"/>
                <a:gd name="T3" fmla="*/ 0 h 205"/>
                <a:gd name="T4" fmla="*/ 60 w 129"/>
                <a:gd name="T5" fmla="*/ 63 h 205"/>
                <a:gd name="T6" fmla="*/ 0 w 129"/>
                <a:gd name="T7" fmla="*/ 63 h 205"/>
                <a:gd name="T8" fmla="*/ 0 w 129"/>
                <a:gd name="T9" fmla="*/ 0 h 205"/>
                <a:gd name="T10" fmla="*/ 0 w 129"/>
                <a:gd name="T11" fmla="*/ 0 h 205"/>
                <a:gd name="T12" fmla="*/ 69 w 129"/>
                <a:gd name="T13" fmla="*/ 0 h 205"/>
                <a:gd name="T14" fmla="*/ 129 w 129"/>
                <a:gd name="T15" fmla="*/ 0 h 205"/>
                <a:gd name="T16" fmla="*/ 129 w 129"/>
                <a:gd name="T17" fmla="*/ 63 h 205"/>
                <a:gd name="T18" fmla="*/ 69 w 129"/>
                <a:gd name="T19" fmla="*/ 63 h 205"/>
                <a:gd name="T20" fmla="*/ 69 w 129"/>
                <a:gd name="T21" fmla="*/ 0 h 205"/>
                <a:gd name="T22" fmla="*/ 69 w 129"/>
                <a:gd name="T23" fmla="*/ 0 h 205"/>
                <a:gd name="T24" fmla="*/ 129 w 129"/>
                <a:gd name="T25" fmla="*/ 71 h 205"/>
                <a:gd name="T26" fmla="*/ 129 w 129"/>
                <a:gd name="T27" fmla="*/ 131 h 205"/>
                <a:gd name="T28" fmla="*/ 69 w 129"/>
                <a:gd name="T29" fmla="*/ 131 h 205"/>
                <a:gd name="T30" fmla="*/ 69 w 129"/>
                <a:gd name="T31" fmla="*/ 71 h 205"/>
                <a:gd name="T32" fmla="*/ 129 w 129"/>
                <a:gd name="T33" fmla="*/ 71 h 205"/>
                <a:gd name="T34" fmla="*/ 129 w 129"/>
                <a:gd name="T35" fmla="*/ 71 h 205"/>
                <a:gd name="T36" fmla="*/ 129 w 129"/>
                <a:gd name="T37" fmla="*/ 139 h 205"/>
                <a:gd name="T38" fmla="*/ 129 w 129"/>
                <a:gd name="T39" fmla="*/ 205 h 205"/>
                <a:gd name="T40" fmla="*/ 69 w 129"/>
                <a:gd name="T41" fmla="*/ 205 h 205"/>
                <a:gd name="T42" fmla="*/ 69 w 129"/>
                <a:gd name="T43" fmla="*/ 139 h 205"/>
                <a:gd name="T44" fmla="*/ 129 w 129"/>
                <a:gd name="T45" fmla="*/ 139 h 205"/>
                <a:gd name="T46" fmla="*/ 129 w 129"/>
                <a:gd name="T47" fmla="*/ 139 h 205"/>
                <a:gd name="T48" fmla="*/ 60 w 129"/>
                <a:gd name="T49" fmla="*/ 205 h 205"/>
                <a:gd name="T50" fmla="*/ 0 w 129"/>
                <a:gd name="T51" fmla="*/ 205 h 205"/>
                <a:gd name="T52" fmla="*/ 0 w 129"/>
                <a:gd name="T53" fmla="*/ 139 h 205"/>
                <a:gd name="T54" fmla="*/ 60 w 129"/>
                <a:gd name="T55" fmla="*/ 139 h 205"/>
                <a:gd name="T56" fmla="*/ 60 w 129"/>
                <a:gd name="T57" fmla="*/ 205 h 205"/>
                <a:gd name="T58" fmla="*/ 60 w 129"/>
                <a:gd name="T59" fmla="*/ 205 h 205"/>
                <a:gd name="T60" fmla="*/ 0 w 129"/>
                <a:gd name="T61" fmla="*/ 131 h 205"/>
                <a:gd name="T62" fmla="*/ 0 w 129"/>
                <a:gd name="T63" fmla="*/ 71 h 205"/>
                <a:gd name="T64" fmla="*/ 60 w 129"/>
                <a:gd name="T65" fmla="*/ 71 h 205"/>
                <a:gd name="T66" fmla="*/ 60 w 129"/>
                <a:gd name="T67" fmla="*/ 131 h 205"/>
                <a:gd name="T68" fmla="*/ 0 w 129"/>
                <a:gd name="T69" fmla="*/ 13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205">
                  <a:moveTo>
                    <a:pt x="0" y="0"/>
                  </a:moveTo>
                  <a:lnTo>
                    <a:pt x="60" y="0"/>
                  </a:lnTo>
                  <a:lnTo>
                    <a:pt x="60" y="63"/>
                  </a:lnTo>
                  <a:lnTo>
                    <a:pt x="0" y="63"/>
                  </a:lnTo>
                  <a:lnTo>
                    <a:pt x="0" y="0"/>
                  </a:lnTo>
                  <a:lnTo>
                    <a:pt x="0" y="0"/>
                  </a:lnTo>
                  <a:close/>
                  <a:moveTo>
                    <a:pt x="69" y="0"/>
                  </a:moveTo>
                  <a:lnTo>
                    <a:pt x="129" y="0"/>
                  </a:lnTo>
                  <a:lnTo>
                    <a:pt x="129" y="63"/>
                  </a:lnTo>
                  <a:lnTo>
                    <a:pt x="69" y="63"/>
                  </a:lnTo>
                  <a:lnTo>
                    <a:pt x="69" y="0"/>
                  </a:lnTo>
                  <a:lnTo>
                    <a:pt x="69" y="0"/>
                  </a:lnTo>
                  <a:close/>
                  <a:moveTo>
                    <a:pt x="129" y="71"/>
                  </a:moveTo>
                  <a:lnTo>
                    <a:pt x="129" y="131"/>
                  </a:lnTo>
                  <a:lnTo>
                    <a:pt x="69" y="131"/>
                  </a:lnTo>
                  <a:lnTo>
                    <a:pt x="69" y="71"/>
                  </a:lnTo>
                  <a:lnTo>
                    <a:pt x="129" y="71"/>
                  </a:lnTo>
                  <a:lnTo>
                    <a:pt x="129" y="71"/>
                  </a:lnTo>
                  <a:close/>
                  <a:moveTo>
                    <a:pt x="129" y="139"/>
                  </a:moveTo>
                  <a:lnTo>
                    <a:pt x="129" y="205"/>
                  </a:lnTo>
                  <a:lnTo>
                    <a:pt x="69" y="205"/>
                  </a:lnTo>
                  <a:lnTo>
                    <a:pt x="69" y="139"/>
                  </a:lnTo>
                  <a:lnTo>
                    <a:pt x="129" y="139"/>
                  </a:lnTo>
                  <a:lnTo>
                    <a:pt x="129" y="139"/>
                  </a:lnTo>
                  <a:close/>
                  <a:moveTo>
                    <a:pt x="60" y="205"/>
                  </a:moveTo>
                  <a:lnTo>
                    <a:pt x="0" y="205"/>
                  </a:lnTo>
                  <a:lnTo>
                    <a:pt x="0" y="139"/>
                  </a:lnTo>
                  <a:lnTo>
                    <a:pt x="60" y="139"/>
                  </a:lnTo>
                  <a:lnTo>
                    <a:pt x="60" y="205"/>
                  </a:lnTo>
                  <a:lnTo>
                    <a:pt x="60" y="205"/>
                  </a:lnTo>
                  <a:close/>
                  <a:moveTo>
                    <a:pt x="0" y="131"/>
                  </a:moveTo>
                  <a:lnTo>
                    <a:pt x="0" y="71"/>
                  </a:lnTo>
                  <a:lnTo>
                    <a:pt x="60" y="71"/>
                  </a:lnTo>
                  <a:lnTo>
                    <a:pt x="60" y="131"/>
                  </a:lnTo>
                  <a:lnTo>
                    <a:pt x="0" y="131"/>
                  </a:lnTo>
                  <a:close/>
                </a:path>
              </a:pathLst>
            </a:custGeom>
            <a:solidFill>
              <a:srgbClr val="FFC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2">
              <a:extLst>
                <a:ext uri="{FF2B5EF4-FFF2-40B4-BE49-F238E27FC236}">
                  <a16:creationId xmlns:a16="http://schemas.microsoft.com/office/drawing/2014/main" id="{EE0FF9A5-921B-46ED-8C8E-D300A727C8E4}"/>
                </a:ext>
              </a:extLst>
            </p:cNvPr>
            <p:cNvSpPr>
              <a:spLocks noEditPoints="1"/>
            </p:cNvSpPr>
            <p:nvPr/>
          </p:nvSpPr>
          <p:spPr bwMode="auto">
            <a:xfrm>
              <a:off x="760" y="3675"/>
              <a:ext cx="134" cy="216"/>
            </a:xfrm>
            <a:custGeom>
              <a:avLst/>
              <a:gdLst>
                <a:gd name="T0" fmla="*/ 0 w 134"/>
                <a:gd name="T1" fmla="*/ 0 h 216"/>
                <a:gd name="T2" fmla="*/ 63 w 134"/>
                <a:gd name="T3" fmla="*/ 0 h 216"/>
                <a:gd name="T4" fmla="*/ 63 w 134"/>
                <a:gd name="T5" fmla="*/ 66 h 216"/>
                <a:gd name="T6" fmla="*/ 0 w 134"/>
                <a:gd name="T7" fmla="*/ 66 h 216"/>
                <a:gd name="T8" fmla="*/ 0 w 134"/>
                <a:gd name="T9" fmla="*/ 0 h 216"/>
                <a:gd name="T10" fmla="*/ 0 w 134"/>
                <a:gd name="T11" fmla="*/ 0 h 216"/>
                <a:gd name="T12" fmla="*/ 71 w 134"/>
                <a:gd name="T13" fmla="*/ 0 h 216"/>
                <a:gd name="T14" fmla="*/ 134 w 134"/>
                <a:gd name="T15" fmla="*/ 0 h 216"/>
                <a:gd name="T16" fmla="*/ 134 w 134"/>
                <a:gd name="T17" fmla="*/ 66 h 216"/>
                <a:gd name="T18" fmla="*/ 71 w 134"/>
                <a:gd name="T19" fmla="*/ 66 h 216"/>
                <a:gd name="T20" fmla="*/ 71 w 134"/>
                <a:gd name="T21" fmla="*/ 0 h 216"/>
                <a:gd name="T22" fmla="*/ 71 w 134"/>
                <a:gd name="T23" fmla="*/ 0 h 216"/>
                <a:gd name="T24" fmla="*/ 134 w 134"/>
                <a:gd name="T25" fmla="*/ 74 h 216"/>
                <a:gd name="T26" fmla="*/ 134 w 134"/>
                <a:gd name="T27" fmla="*/ 139 h 216"/>
                <a:gd name="T28" fmla="*/ 71 w 134"/>
                <a:gd name="T29" fmla="*/ 139 h 216"/>
                <a:gd name="T30" fmla="*/ 71 w 134"/>
                <a:gd name="T31" fmla="*/ 74 h 216"/>
                <a:gd name="T32" fmla="*/ 134 w 134"/>
                <a:gd name="T33" fmla="*/ 74 h 216"/>
                <a:gd name="T34" fmla="*/ 134 w 134"/>
                <a:gd name="T35" fmla="*/ 74 h 216"/>
                <a:gd name="T36" fmla="*/ 134 w 134"/>
                <a:gd name="T37" fmla="*/ 148 h 216"/>
                <a:gd name="T38" fmla="*/ 134 w 134"/>
                <a:gd name="T39" fmla="*/ 216 h 216"/>
                <a:gd name="T40" fmla="*/ 71 w 134"/>
                <a:gd name="T41" fmla="*/ 216 h 216"/>
                <a:gd name="T42" fmla="*/ 71 w 134"/>
                <a:gd name="T43" fmla="*/ 148 h 216"/>
                <a:gd name="T44" fmla="*/ 134 w 134"/>
                <a:gd name="T45" fmla="*/ 148 h 216"/>
                <a:gd name="T46" fmla="*/ 134 w 134"/>
                <a:gd name="T47" fmla="*/ 148 h 216"/>
                <a:gd name="T48" fmla="*/ 63 w 134"/>
                <a:gd name="T49" fmla="*/ 216 h 216"/>
                <a:gd name="T50" fmla="*/ 0 w 134"/>
                <a:gd name="T51" fmla="*/ 216 h 216"/>
                <a:gd name="T52" fmla="*/ 0 w 134"/>
                <a:gd name="T53" fmla="*/ 148 h 216"/>
                <a:gd name="T54" fmla="*/ 63 w 134"/>
                <a:gd name="T55" fmla="*/ 148 h 216"/>
                <a:gd name="T56" fmla="*/ 63 w 134"/>
                <a:gd name="T57" fmla="*/ 216 h 216"/>
                <a:gd name="T58" fmla="*/ 63 w 134"/>
                <a:gd name="T59" fmla="*/ 216 h 216"/>
                <a:gd name="T60" fmla="*/ 0 w 134"/>
                <a:gd name="T61" fmla="*/ 139 h 216"/>
                <a:gd name="T62" fmla="*/ 0 w 134"/>
                <a:gd name="T63" fmla="*/ 74 h 216"/>
                <a:gd name="T64" fmla="*/ 63 w 134"/>
                <a:gd name="T65" fmla="*/ 74 h 216"/>
                <a:gd name="T66" fmla="*/ 63 w 134"/>
                <a:gd name="T67" fmla="*/ 139 h 216"/>
                <a:gd name="T68" fmla="*/ 0 w 134"/>
                <a:gd name="T69" fmla="*/ 13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216">
                  <a:moveTo>
                    <a:pt x="0" y="0"/>
                  </a:moveTo>
                  <a:lnTo>
                    <a:pt x="63" y="0"/>
                  </a:lnTo>
                  <a:lnTo>
                    <a:pt x="63" y="66"/>
                  </a:lnTo>
                  <a:lnTo>
                    <a:pt x="0" y="66"/>
                  </a:lnTo>
                  <a:lnTo>
                    <a:pt x="0" y="0"/>
                  </a:lnTo>
                  <a:lnTo>
                    <a:pt x="0" y="0"/>
                  </a:lnTo>
                  <a:close/>
                  <a:moveTo>
                    <a:pt x="71" y="0"/>
                  </a:moveTo>
                  <a:lnTo>
                    <a:pt x="134" y="0"/>
                  </a:lnTo>
                  <a:lnTo>
                    <a:pt x="134" y="66"/>
                  </a:lnTo>
                  <a:lnTo>
                    <a:pt x="71" y="66"/>
                  </a:lnTo>
                  <a:lnTo>
                    <a:pt x="71" y="0"/>
                  </a:lnTo>
                  <a:lnTo>
                    <a:pt x="71" y="0"/>
                  </a:lnTo>
                  <a:close/>
                  <a:moveTo>
                    <a:pt x="134" y="74"/>
                  </a:moveTo>
                  <a:lnTo>
                    <a:pt x="134" y="139"/>
                  </a:lnTo>
                  <a:lnTo>
                    <a:pt x="71" y="139"/>
                  </a:lnTo>
                  <a:lnTo>
                    <a:pt x="71" y="74"/>
                  </a:lnTo>
                  <a:lnTo>
                    <a:pt x="134" y="74"/>
                  </a:lnTo>
                  <a:lnTo>
                    <a:pt x="134" y="74"/>
                  </a:lnTo>
                  <a:close/>
                  <a:moveTo>
                    <a:pt x="134" y="148"/>
                  </a:moveTo>
                  <a:lnTo>
                    <a:pt x="134" y="216"/>
                  </a:lnTo>
                  <a:lnTo>
                    <a:pt x="71" y="216"/>
                  </a:lnTo>
                  <a:lnTo>
                    <a:pt x="71" y="148"/>
                  </a:lnTo>
                  <a:lnTo>
                    <a:pt x="134" y="148"/>
                  </a:lnTo>
                  <a:lnTo>
                    <a:pt x="134" y="148"/>
                  </a:lnTo>
                  <a:close/>
                  <a:moveTo>
                    <a:pt x="63" y="216"/>
                  </a:moveTo>
                  <a:lnTo>
                    <a:pt x="0" y="216"/>
                  </a:lnTo>
                  <a:lnTo>
                    <a:pt x="0" y="148"/>
                  </a:lnTo>
                  <a:lnTo>
                    <a:pt x="63" y="148"/>
                  </a:lnTo>
                  <a:lnTo>
                    <a:pt x="63" y="216"/>
                  </a:lnTo>
                  <a:lnTo>
                    <a:pt x="63" y="216"/>
                  </a:lnTo>
                  <a:close/>
                  <a:moveTo>
                    <a:pt x="0" y="139"/>
                  </a:moveTo>
                  <a:lnTo>
                    <a:pt x="0" y="74"/>
                  </a:lnTo>
                  <a:lnTo>
                    <a:pt x="63" y="74"/>
                  </a:lnTo>
                  <a:lnTo>
                    <a:pt x="63" y="139"/>
                  </a:lnTo>
                  <a:lnTo>
                    <a:pt x="0" y="139"/>
                  </a:lnTo>
                  <a:close/>
                </a:path>
              </a:pathLst>
            </a:custGeom>
            <a:solidFill>
              <a:srgbClr val="FFC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3">
              <a:extLst>
                <a:ext uri="{FF2B5EF4-FFF2-40B4-BE49-F238E27FC236}">
                  <a16:creationId xmlns:a16="http://schemas.microsoft.com/office/drawing/2014/main" id="{1407089A-A3AF-4FF2-BCD0-F46B86129B7A}"/>
                </a:ext>
              </a:extLst>
            </p:cNvPr>
            <p:cNvSpPr>
              <a:spLocks noEditPoints="1"/>
            </p:cNvSpPr>
            <p:nvPr/>
          </p:nvSpPr>
          <p:spPr bwMode="auto">
            <a:xfrm>
              <a:off x="1457" y="3689"/>
              <a:ext cx="134" cy="216"/>
            </a:xfrm>
            <a:custGeom>
              <a:avLst/>
              <a:gdLst>
                <a:gd name="T0" fmla="*/ 0 w 134"/>
                <a:gd name="T1" fmla="*/ 0 h 216"/>
                <a:gd name="T2" fmla="*/ 63 w 134"/>
                <a:gd name="T3" fmla="*/ 0 h 216"/>
                <a:gd name="T4" fmla="*/ 63 w 134"/>
                <a:gd name="T5" fmla="*/ 65 h 216"/>
                <a:gd name="T6" fmla="*/ 0 w 134"/>
                <a:gd name="T7" fmla="*/ 65 h 216"/>
                <a:gd name="T8" fmla="*/ 0 w 134"/>
                <a:gd name="T9" fmla="*/ 0 h 216"/>
                <a:gd name="T10" fmla="*/ 0 w 134"/>
                <a:gd name="T11" fmla="*/ 0 h 216"/>
                <a:gd name="T12" fmla="*/ 71 w 134"/>
                <a:gd name="T13" fmla="*/ 0 h 216"/>
                <a:gd name="T14" fmla="*/ 134 w 134"/>
                <a:gd name="T15" fmla="*/ 0 h 216"/>
                <a:gd name="T16" fmla="*/ 134 w 134"/>
                <a:gd name="T17" fmla="*/ 65 h 216"/>
                <a:gd name="T18" fmla="*/ 71 w 134"/>
                <a:gd name="T19" fmla="*/ 65 h 216"/>
                <a:gd name="T20" fmla="*/ 71 w 134"/>
                <a:gd name="T21" fmla="*/ 0 h 216"/>
                <a:gd name="T22" fmla="*/ 71 w 134"/>
                <a:gd name="T23" fmla="*/ 0 h 216"/>
                <a:gd name="T24" fmla="*/ 134 w 134"/>
                <a:gd name="T25" fmla="*/ 73 h 216"/>
                <a:gd name="T26" fmla="*/ 134 w 134"/>
                <a:gd name="T27" fmla="*/ 139 h 216"/>
                <a:gd name="T28" fmla="*/ 71 w 134"/>
                <a:gd name="T29" fmla="*/ 139 h 216"/>
                <a:gd name="T30" fmla="*/ 71 w 134"/>
                <a:gd name="T31" fmla="*/ 73 h 216"/>
                <a:gd name="T32" fmla="*/ 134 w 134"/>
                <a:gd name="T33" fmla="*/ 73 h 216"/>
                <a:gd name="T34" fmla="*/ 134 w 134"/>
                <a:gd name="T35" fmla="*/ 73 h 216"/>
                <a:gd name="T36" fmla="*/ 134 w 134"/>
                <a:gd name="T37" fmla="*/ 147 h 216"/>
                <a:gd name="T38" fmla="*/ 134 w 134"/>
                <a:gd name="T39" fmla="*/ 216 h 216"/>
                <a:gd name="T40" fmla="*/ 71 w 134"/>
                <a:gd name="T41" fmla="*/ 216 h 216"/>
                <a:gd name="T42" fmla="*/ 71 w 134"/>
                <a:gd name="T43" fmla="*/ 147 h 216"/>
                <a:gd name="T44" fmla="*/ 134 w 134"/>
                <a:gd name="T45" fmla="*/ 147 h 216"/>
                <a:gd name="T46" fmla="*/ 134 w 134"/>
                <a:gd name="T47" fmla="*/ 147 h 216"/>
                <a:gd name="T48" fmla="*/ 63 w 134"/>
                <a:gd name="T49" fmla="*/ 216 h 216"/>
                <a:gd name="T50" fmla="*/ 0 w 134"/>
                <a:gd name="T51" fmla="*/ 216 h 216"/>
                <a:gd name="T52" fmla="*/ 0 w 134"/>
                <a:gd name="T53" fmla="*/ 147 h 216"/>
                <a:gd name="T54" fmla="*/ 63 w 134"/>
                <a:gd name="T55" fmla="*/ 147 h 216"/>
                <a:gd name="T56" fmla="*/ 63 w 134"/>
                <a:gd name="T57" fmla="*/ 216 h 216"/>
                <a:gd name="T58" fmla="*/ 63 w 134"/>
                <a:gd name="T59" fmla="*/ 216 h 216"/>
                <a:gd name="T60" fmla="*/ 0 w 134"/>
                <a:gd name="T61" fmla="*/ 139 h 216"/>
                <a:gd name="T62" fmla="*/ 0 w 134"/>
                <a:gd name="T63" fmla="*/ 73 h 216"/>
                <a:gd name="T64" fmla="*/ 63 w 134"/>
                <a:gd name="T65" fmla="*/ 73 h 216"/>
                <a:gd name="T66" fmla="*/ 63 w 134"/>
                <a:gd name="T67" fmla="*/ 139 h 216"/>
                <a:gd name="T68" fmla="*/ 0 w 134"/>
                <a:gd name="T69" fmla="*/ 13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216">
                  <a:moveTo>
                    <a:pt x="0" y="0"/>
                  </a:moveTo>
                  <a:lnTo>
                    <a:pt x="63" y="0"/>
                  </a:lnTo>
                  <a:lnTo>
                    <a:pt x="63" y="65"/>
                  </a:lnTo>
                  <a:lnTo>
                    <a:pt x="0" y="65"/>
                  </a:lnTo>
                  <a:lnTo>
                    <a:pt x="0" y="0"/>
                  </a:lnTo>
                  <a:lnTo>
                    <a:pt x="0" y="0"/>
                  </a:lnTo>
                  <a:close/>
                  <a:moveTo>
                    <a:pt x="71" y="0"/>
                  </a:moveTo>
                  <a:lnTo>
                    <a:pt x="134" y="0"/>
                  </a:lnTo>
                  <a:lnTo>
                    <a:pt x="134" y="65"/>
                  </a:lnTo>
                  <a:lnTo>
                    <a:pt x="71" y="65"/>
                  </a:lnTo>
                  <a:lnTo>
                    <a:pt x="71" y="0"/>
                  </a:lnTo>
                  <a:lnTo>
                    <a:pt x="71" y="0"/>
                  </a:lnTo>
                  <a:close/>
                  <a:moveTo>
                    <a:pt x="134" y="73"/>
                  </a:moveTo>
                  <a:lnTo>
                    <a:pt x="134" y="139"/>
                  </a:lnTo>
                  <a:lnTo>
                    <a:pt x="71" y="139"/>
                  </a:lnTo>
                  <a:lnTo>
                    <a:pt x="71" y="73"/>
                  </a:lnTo>
                  <a:lnTo>
                    <a:pt x="134" y="73"/>
                  </a:lnTo>
                  <a:lnTo>
                    <a:pt x="134" y="73"/>
                  </a:lnTo>
                  <a:close/>
                  <a:moveTo>
                    <a:pt x="134" y="147"/>
                  </a:moveTo>
                  <a:lnTo>
                    <a:pt x="134" y="216"/>
                  </a:lnTo>
                  <a:lnTo>
                    <a:pt x="71" y="216"/>
                  </a:lnTo>
                  <a:lnTo>
                    <a:pt x="71" y="147"/>
                  </a:lnTo>
                  <a:lnTo>
                    <a:pt x="134" y="147"/>
                  </a:lnTo>
                  <a:lnTo>
                    <a:pt x="134" y="147"/>
                  </a:lnTo>
                  <a:close/>
                  <a:moveTo>
                    <a:pt x="63" y="216"/>
                  </a:moveTo>
                  <a:lnTo>
                    <a:pt x="0" y="216"/>
                  </a:lnTo>
                  <a:lnTo>
                    <a:pt x="0" y="147"/>
                  </a:lnTo>
                  <a:lnTo>
                    <a:pt x="63" y="147"/>
                  </a:lnTo>
                  <a:lnTo>
                    <a:pt x="63" y="216"/>
                  </a:lnTo>
                  <a:lnTo>
                    <a:pt x="63" y="216"/>
                  </a:lnTo>
                  <a:close/>
                  <a:moveTo>
                    <a:pt x="0" y="139"/>
                  </a:moveTo>
                  <a:lnTo>
                    <a:pt x="0" y="73"/>
                  </a:lnTo>
                  <a:lnTo>
                    <a:pt x="63" y="73"/>
                  </a:lnTo>
                  <a:lnTo>
                    <a:pt x="63" y="139"/>
                  </a:lnTo>
                  <a:lnTo>
                    <a:pt x="0" y="139"/>
                  </a:lnTo>
                  <a:close/>
                </a:path>
              </a:pathLst>
            </a:custGeom>
            <a:solidFill>
              <a:srgbClr val="FFC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4">
              <a:extLst>
                <a:ext uri="{FF2B5EF4-FFF2-40B4-BE49-F238E27FC236}">
                  <a16:creationId xmlns:a16="http://schemas.microsoft.com/office/drawing/2014/main" id="{2C22CAA9-3B4B-42F9-9A85-354869AC24C2}"/>
                </a:ext>
              </a:extLst>
            </p:cNvPr>
            <p:cNvSpPr>
              <a:spLocks noChangeArrowheads="1"/>
            </p:cNvSpPr>
            <p:nvPr/>
          </p:nvSpPr>
          <p:spPr bwMode="auto">
            <a:xfrm>
              <a:off x="1058" y="3634"/>
              <a:ext cx="200" cy="336"/>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5">
              <a:extLst>
                <a:ext uri="{FF2B5EF4-FFF2-40B4-BE49-F238E27FC236}">
                  <a16:creationId xmlns:a16="http://schemas.microsoft.com/office/drawing/2014/main" id="{BE166A62-D995-480C-BF6F-6DC2DF69D489}"/>
                </a:ext>
              </a:extLst>
            </p:cNvPr>
            <p:cNvSpPr>
              <a:spLocks noEditPoints="1"/>
            </p:cNvSpPr>
            <p:nvPr/>
          </p:nvSpPr>
          <p:spPr bwMode="auto">
            <a:xfrm>
              <a:off x="3" y="3850"/>
              <a:ext cx="7676" cy="470"/>
            </a:xfrm>
            <a:custGeom>
              <a:avLst/>
              <a:gdLst>
                <a:gd name="T0" fmla="*/ 2731 w 2808"/>
                <a:gd name="T1" fmla="*/ 36 h 172"/>
                <a:gd name="T2" fmla="*/ 2719 w 2808"/>
                <a:gd name="T3" fmla="*/ 59 h 172"/>
                <a:gd name="T4" fmla="*/ 2619 w 2808"/>
                <a:gd name="T5" fmla="*/ 19 h 172"/>
                <a:gd name="T6" fmla="*/ 2622 w 2808"/>
                <a:gd name="T7" fmla="*/ 49 h 172"/>
                <a:gd name="T8" fmla="*/ 2542 w 2808"/>
                <a:gd name="T9" fmla="*/ 21 h 172"/>
                <a:gd name="T10" fmla="*/ 2501 w 2808"/>
                <a:gd name="T11" fmla="*/ 33 h 172"/>
                <a:gd name="T12" fmla="*/ 2471 w 2808"/>
                <a:gd name="T13" fmla="*/ 29 h 172"/>
                <a:gd name="T14" fmla="*/ 2445 w 2808"/>
                <a:gd name="T15" fmla="*/ 50 h 172"/>
                <a:gd name="T16" fmla="*/ 2360 w 2808"/>
                <a:gd name="T17" fmla="*/ 39 h 172"/>
                <a:gd name="T18" fmla="*/ 2335 w 2808"/>
                <a:gd name="T19" fmla="*/ 67 h 172"/>
                <a:gd name="T20" fmla="*/ 2240 w 2808"/>
                <a:gd name="T21" fmla="*/ 38 h 172"/>
                <a:gd name="T22" fmla="*/ 2192 w 2808"/>
                <a:gd name="T23" fmla="*/ 32 h 172"/>
                <a:gd name="T24" fmla="*/ 2157 w 2808"/>
                <a:gd name="T25" fmla="*/ 25 h 172"/>
                <a:gd name="T26" fmla="*/ 2123 w 2808"/>
                <a:gd name="T27" fmla="*/ 38 h 172"/>
                <a:gd name="T28" fmla="*/ 2059 w 2808"/>
                <a:gd name="T29" fmla="*/ 11 h 172"/>
                <a:gd name="T30" fmla="*/ 2035 w 2808"/>
                <a:gd name="T31" fmla="*/ 17 h 172"/>
                <a:gd name="T32" fmla="*/ 2008 w 2808"/>
                <a:gd name="T33" fmla="*/ 23 h 172"/>
                <a:gd name="T34" fmla="*/ 1968 w 2808"/>
                <a:gd name="T35" fmla="*/ 22 h 172"/>
                <a:gd name="T36" fmla="*/ 1928 w 2808"/>
                <a:gd name="T37" fmla="*/ 38 h 172"/>
                <a:gd name="T38" fmla="*/ 1883 w 2808"/>
                <a:gd name="T39" fmla="*/ 52 h 172"/>
                <a:gd name="T40" fmla="*/ 1842 w 2808"/>
                <a:gd name="T41" fmla="*/ 56 h 172"/>
                <a:gd name="T42" fmla="*/ 1795 w 2808"/>
                <a:gd name="T43" fmla="*/ 57 h 172"/>
                <a:gd name="T44" fmla="*/ 1741 w 2808"/>
                <a:gd name="T45" fmla="*/ 57 h 172"/>
                <a:gd name="T46" fmla="*/ 1690 w 2808"/>
                <a:gd name="T47" fmla="*/ 68 h 172"/>
                <a:gd name="T48" fmla="*/ 1652 w 2808"/>
                <a:gd name="T49" fmla="*/ 63 h 172"/>
                <a:gd name="T50" fmla="*/ 1590 w 2808"/>
                <a:gd name="T51" fmla="*/ 50 h 172"/>
                <a:gd name="T52" fmla="*/ 1520 w 2808"/>
                <a:gd name="T53" fmla="*/ 54 h 172"/>
                <a:gd name="T54" fmla="*/ 1473 w 2808"/>
                <a:gd name="T55" fmla="*/ 58 h 172"/>
                <a:gd name="T56" fmla="*/ 1425 w 2808"/>
                <a:gd name="T57" fmla="*/ 57 h 172"/>
                <a:gd name="T58" fmla="*/ 1393 w 2808"/>
                <a:gd name="T59" fmla="*/ 77 h 172"/>
                <a:gd name="T60" fmla="*/ 1344 w 2808"/>
                <a:gd name="T61" fmla="*/ 68 h 172"/>
                <a:gd name="T62" fmla="*/ 1321 w 2808"/>
                <a:gd name="T63" fmla="*/ 88 h 172"/>
                <a:gd name="T64" fmla="*/ 1268 w 2808"/>
                <a:gd name="T65" fmla="*/ 81 h 172"/>
                <a:gd name="T66" fmla="*/ 1215 w 2808"/>
                <a:gd name="T67" fmla="*/ 88 h 172"/>
                <a:gd name="T68" fmla="*/ 1168 w 2808"/>
                <a:gd name="T69" fmla="*/ 73 h 172"/>
                <a:gd name="T70" fmla="*/ 1107 w 2808"/>
                <a:gd name="T71" fmla="*/ 66 h 172"/>
                <a:gd name="T72" fmla="*/ 1064 w 2808"/>
                <a:gd name="T73" fmla="*/ 74 h 172"/>
                <a:gd name="T74" fmla="*/ 1022 w 2808"/>
                <a:gd name="T75" fmla="*/ 73 h 172"/>
                <a:gd name="T76" fmla="*/ 962 w 2808"/>
                <a:gd name="T77" fmla="*/ 77 h 172"/>
                <a:gd name="T78" fmla="*/ 908 w 2808"/>
                <a:gd name="T79" fmla="*/ 80 h 172"/>
                <a:gd name="T80" fmla="*/ 873 w 2808"/>
                <a:gd name="T81" fmla="*/ 94 h 172"/>
                <a:gd name="T82" fmla="*/ 818 w 2808"/>
                <a:gd name="T83" fmla="*/ 79 h 172"/>
                <a:gd name="T84" fmla="*/ 124 w 2808"/>
                <a:gd name="T85" fmla="*/ 80 h 172"/>
                <a:gd name="T86" fmla="*/ 66 w 2808"/>
                <a:gd name="T87" fmla="*/ 80 h 172"/>
                <a:gd name="T88" fmla="*/ 33 w 2808"/>
                <a:gd name="T89" fmla="*/ 84 h 172"/>
                <a:gd name="T90" fmla="*/ 0 w 2808"/>
                <a:gd name="T91" fmla="*/ 172 h 172"/>
                <a:gd name="T92" fmla="*/ 98 w 2808"/>
                <a:gd name="T93" fmla="*/ 79 h 172"/>
                <a:gd name="T94" fmla="*/ 2703 w 2808"/>
                <a:gd name="T95" fmla="*/ 58 h 172"/>
                <a:gd name="T96" fmla="*/ 2546 w 2808"/>
                <a:gd name="T97" fmla="*/ 42 h 172"/>
                <a:gd name="T98" fmla="*/ 2511 w 2808"/>
                <a:gd name="T99" fmla="*/ 37 h 172"/>
                <a:gd name="T100" fmla="*/ 2352 w 2808"/>
                <a:gd name="T101" fmla="*/ 37 h 172"/>
                <a:gd name="T102" fmla="*/ 2271 w 2808"/>
                <a:gd name="T103" fmla="*/ 69 h 172"/>
                <a:gd name="T104" fmla="*/ 2172 w 2808"/>
                <a:gd name="T105" fmla="*/ 46 h 172"/>
                <a:gd name="T106" fmla="*/ 2149 w 2808"/>
                <a:gd name="T107" fmla="*/ 36 h 172"/>
                <a:gd name="T108" fmla="*/ 1779 w 2808"/>
                <a:gd name="T109" fmla="*/ 83 h 172"/>
                <a:gd name="T110" fmla="*/ 1928 w 2808"/>
                <a:gd name="T111" fmla="*/ 73 h 172"/>
                <a:gd name="T112" fmla="*/ 1980 w 2808"/>
                <a:gd name="T113" fmla="*/ 34 h 172"/>
                <a:gd name="T114" fmla="*/ 1909 w 2808"/>
                <a:gd name="T115" fmla="*/ 67 h 172"/>
                <a:gd name="T116" fmla="*/ 1782 w 2808"/>
                <a:gd name="T117" fmla="*/ 76 h 172"/>
                <a:gd name="T118" fmla="*/ 1610 w 2808"/>
                <a:gd name="T119" fmla="*/ 69 h 172"/>
                <a:gd name="T120" fmla="*/ 1527 w 2808"/>
                <a:gd name="T121" fmla="*/ 66 h 172"/>
                <a:gd name="T122" fmla="*/ 1499 w 2808"/>
                <a:gd name="T123" fmla="*/ 64 h 172"/>
                <a:gd name="T124" fmla="*/ 1289 w 2808"/>
                <a:gd name="T125" fmla="*/ 9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8" h="172">
                  <a:moveTo>
                    <a:pt x="2798" y="72"/>
                  </a:moveTo>
                  <a:cubicBezTo>
                    <a:pt x="2798" y="72"/>
                    <a:pt x="2798" y="71"/>
                    <a:pt x="2798" y="71"/>
                  </a:cubicBezTo>
                  <a:cubicBezTo>
                    <a:pt x="2798" y="68"/>
                    <a:pt x="2796" y="64"/>
                    <a:pt x="2795" y="60"/>
                  </a:cubicBezTo>
                  <a:cubicBezTo>
                    <a:pt x="2795" y="59"/>
                    <a:pt x="2794" y="58"/>
                    <a:pt x="2794" y="57"/>
                  </a:cubicBezTo>
                  <a:cubicBezTo>
                    <a:pt x="2793" y="53"/>
                    <a:pt x="2792" y="50"/>
                    <a:pt x="2791" y="46"/>
                  </a:cubicBezTo>
                  <a:cubicBezTo>
                    <a:pt x="2791" y="45"/>
                    <a:pt x="2790" y="43"/>
                    <a:pt x="2789" y="42"/>
                  </a:cubicBezTo>
                  <a:cubicBezTo>
                    <a:pt x="2789" y="41"/>
                    <a:pt x="2788" y="40"/>
                    <a:pt x="2788" y="39"/>
                  </a:cubicBezTo>
                  <a:cubicBezTo>
                    <a:pt x="2786" y="37"/>
                    <a:pt x="2786" y="36"/>
                    <a:pt x="2786" y="36"/>
                  </a:cubicBezTo>
                  <a:cubicBezTo>
                    <a:pt x="2786" y="36"/>
                    <a:pt x="2786" y="36"/>
                    <a:pt x="2786" y="37"/>
                  </a:cubicBezTo>
                  <a:cubicBezTo>
                    <a:pt x="2786" y="38"/>
                    <a:pt x="2786" y="38"/>
                    <a:pt x="2786" y="39"/>
                  </a:cubicBezTo>
                  <a:cubicBezTo>
                    <a:pt x="2787" y="40"/>
                    <a:pt x="2787" y="41"/>
                    <a:pt x="2787" y="43"/>
                  </a:cubicBezTo>
                  <a:cubicBezTo>
                    <a:pt x="2787" y="43"/>
                    <a:pt x="2787" y="44"/>
                    <a:pt x="2787" y="45"/>
                  </a:cubicBezTo>
                  <a:cubicBezTo>
                    <a:pt x="2787" y="44"/>
                    <a:pt x="2786" y="44"/>
                    <a:pt x="2785" y="43"/>
                  </a:cubicBezTo>
                  <a:cubicBezTo>
                    <a:pt x="2784" y="41"/>
                    <a:pt x="2783" y="41"/>
                    <a:pt x="2783" y="41"/>
                  </a:cubicBezTo>
                  <a:cubicBezTo>
                    <a:pt x="2783" y="41"/>
                    <a:pt x="2784" y="42"/>
                    <a:pt x="2784" y="44"/>
                  </a:cubicBezTo>
                  <a:cubicBezTo>
                    <a:pt x="2785" y="44"/>
                    <a:pt x="2785" y="45"/>
                    <a:pt x="2785" y="47"/>
                  </a:cubicBezTo>
                  <a:cubicBezTo>
                    <a:pt x="2785" y="48"/>
                    <a:pt x="2784" y="52"/>
                    <a:pt x="2783" y="56"/>
                  </a:cubicBezTo>
                  <a:cubicBezTo>
                    <a:pt x="2783" y="58"/>
                    <a:pt x="2782" y="61"/>
                    <a:pt x="2782" y="63"/>
                  </a:cubicBezTo>
                  <a:cubicBezTo>
                    <a:pt x="2782" y="62"/>
                    <a:pt x="2781" y="61"/>
                    <a:pt x="2781" y="61"/>
                  </a:cubicBezTo>
                  <a:cubicBezTo>
                    <a:pt x="2780" y="57"/>
                    <a:pt x="2778" y="55"/>
                    <a:pt x="2777" y="53"/>
                  </a:cubicBezTo>
                  <a:cubicBezTo>
                    <a:pt x="2775" y="51"/>
                    <a:pt x="2774" y="50"/>
                    <a:pt x="2774" y="50"/>
                  </a:cubicBezTo>
                  <a:cubicBezTo>
                    <a:pt x="2774" y="50"/>
                    <a:pt x="2774" y="50"/>
                    <a:pt x="2775" y="51"/>
                  </a:cubicBezTo>
                  <a:cubicBezTo>
                    <a:pt x="2775" y="51"/>
                    <a:pt x="2775" y="51"/>
                    <a:pt x="2775" y="51"/>
                  </a:cubicBezTo>
                  <a:cubicBezTo>
                    <a:pt x="2772" y="47"/>
                    <a:pt x="2772" y="47"/>
                    <a:pt x="2772" y="47"/>
                  </a:cubicBezTo>
                  <a:cubicBezTo>
                    <a:pt x="2772" y="46"/>
                    <a:pt x="2771" y="45"/>
                    <a:pt x="2770" y="43"/>
                  </a:cubicBezTo>
                  <a:cubicBezTo>
                    <a:pt x="2768" y="39"/>
                    <a:pt x="2764" y="35"/>
                    <a:pt x="2762" y="33"/>
                  </a:cubicBezTo>
                  <a:cubicBezTo>
                    <a:pt x="2759" y="31"/>
                    <a:pt x="2758" y="29"/>
                    <a:pt x="2758" y="29"/>
                  </a:cubicBezTo>
                  <a:cubicBezTo>
                    <a:pt x="2758" y="29"/>
                    <a:pt x="2759" y="31"/>
                    <a:pt x="2761" y="34"/>
                  </a:cubicBezTo>
                  <a:cubicBezTo>
                    <a:pt x="2763" y="37"/>
                    <a:pt x="2765" y="40"/>
                    <a:pt x="2767" y="45"/>
                  </a:cubicBezTo>
                  <a:cubicBezTo>
                    <a:pt x="2767" y="46"/>
                    <a:pt x="2768" y="48"/>
                    <a:pt x="2768" y="49"/>
                  </a:cubicBezTo>
                  <a:cubicBezTo>
                    <a:pt x="2770" y="53"/>
                    <a:pt x="2770" y="53"/>
                    <a:pt x="2770" y="53"/>
                  </a:cubicBezTo>
                  <a:cubicBezTo>
                    <a:pt x="2771" y="55"/>
                    <a:pt x="2771" y="58"/>
                    <a:pt x="2772" y="61"/>
                  </a:cubicBezTo>
                  <a:cubicBezTo>
                    <a:pt x="2773" y="63"/>
                    <a:pt x="2773" y="66"/>
                    <a:pt x="2773" y="69"/>
                  </a:cubicBezTo>
                  <a:cubicBezTo>
                    <a:pt x="2771" y="68"/>
                    <a:pt x="2769" y="68"/>
                    <a:pt x="2766" y="68"/>
                  </a:cubicBezTo>
                  <a:cubicBezTo>
                    <a:pt x="2765" y="65"/>
                    <a:pt x="2763" y="62"/>
                    <a:pt x="2761" y="60"/>
                  </a:cubicBezTo>
                  <a:cubicBezTo>
                    <a:pt x="2759" y="57"/>
                    <a:pt x="2757" y="55"/>
                    <a:pt x="2755" y="53"/>
                  </a:cubicBezTo>
                  <a:cubicBezTo>
                    <a:pt x="2753" y="50"/>
                    <a:pt x="2751" y="48"/>
                    <a:pt x="2749" y="46"/>
                  </a:cubicBezTo>
                  <a:cubicBezTo>
                    <a:pt x="2744" y="43"/>
                    <a:pt x="2739" y="40"/>
                    <a:pt x="2736" y="39"/>
                  </a:cubicBezTo>
                  <a:cubicBezTo>
                    <a:pt x="2733" y="37"/>
                    <a:pt x="2731" y="36"/>
                    <a:pt x="2731" y="36"/>
                  </a:cubicBezTo>
                  <a:cubicBezTo>
                    <a:pt x="2731" y="36"/>
                    <a:pt x="2733" y="37"/>
                    <a:pt x="2736" y="40"/>
                  </a:cubicBezTo>
                  <a:cubicBezTo>
                    <a:pt x="2738" y="42"/>
                    <a:pt x="2742" y="45"/>
                    <a:pt x="2746" y="49"/>
                  </a:cubicBezTo>
                  <a:cubicBezTo>
                    <a:pt x="2748" y="51"/>
                    <a:pt x="2749" y="53"/>
                    <a:pt x="2751" y="56"/>
                  </a:cubicBezTo>
                  <a:cubicBezTo>
                    <a:pt x="2753" y="58"/>
                    <a:pt x="2754" y="61"/>
                    <a:pt x="2756" y="64"/>
                  </a:cubicBezTo>
                  <a:cubicBezTo>
                    <a:pt x="2755" y="63"/>
                    <a:pt x="2754" y="61"/>
                    <a:pt x="2753" y="60"/>
                  </a:cubicBezTo>
                  <a:cubicBezTo>
                    <a:pt x="2751" y="59"/>
                    <a:pt x="2750" y="57"/>
                    <a:pt x="2748" y="56"/>
                  </a:cubicBezTo>
                  <a:cubicBezTo>
                    <a:pt x="2746" y="55"/>
                    <a:pt x="2745" y="54"/>
                    <a:pt x="2743" y="53"/>
                  </a:cubicBezTo>
                  <a:cubicBezTo>
                    <a:pt x="2740" y="51"/>
                    <a:pt x="2737" y="49"/>
                    <a:pt x="2735" y="48"/>
                  </a:cubicBezTo>
                  <a:cubicBezTo>
                    <a:pt x="2733" y="46"/>
                    <a:pt x="2732" y="45"/>
                    <a:pt x="2732" y="45"/>
                  </a:cubicBezTo>
                  <a:cubicBezTo>
                    <a:pt x="2732" y="45"/>
                    <a:pt x="2733" y="47"/>
                    <a:pt x="2735" y="48"/>
                  </a:cubicBezTo>
                  <a:cubicBezTo>
                    <a:pt x="2736" y="50"/>
                    <a:pt x="2738" y="53"/>
                    <a:pt x="2741" y="56"/>
                  </a:cubicBezTo>
                  <a:cubicBezTo>
                    <a:pt x="2742" y="57"/>
                    <a:pt x="2743" y="59"/>
                    <a:pt x="2744" y="60"/>
                  </a:cubicBezTo>
                  <a:cubicBezTo>
                    <a:pt x="2745" y="62"/>
                    <a:pt x="2747" y="63"/>
                    <a:pt x="2748" y="65"/>
                  </a:cubicBezTo>
                  <a:cubicBezTo>
                    <a:pt x="2748" y="65"/>
                    <a:pt x="2748" y="65"/>
                    <a:pt x="2748" y="65"/>
                  </a:cubicBezTo>
                  <a:cubicBezTo>
                    <a:pt x="2747" y="65"/>
                    <a:pt x="2746" y="65"/>
                    <a:pt x="2745" y="64"/>
                  </a:cubicBezTo>
                  <a:cubicBezTo>
                    <a:pt x="2745" y="64"/>
                    <a:pt x="2745" y="64"/>
                    <a:pt x="2744" y="63"/>
                  </a:cubicBezTo>
                  <a:cubicBezTo>
                    <a:pt x="2744" y="62"/>
                    <a:pt x="2744" y="62"/>
                    <a:pt x="2744" y="62"/>
                  </a:cubicBezTo>
                  <a:cubicBezTo>
                    <a:pt x="2743" y="62"/>
                    <a:pt x="2743" y="62"/>
                    <a:pt x="2743" y="62"/>
                  </a:cubicBezTo>
                  <a:cubicBezTo>
                    <a:pt x="2743" y="61"/>
                    <a:pt x="2743" y="61"/>
                    <a:pt x="2742" y="60"/>
                  </a:cubicBezTo>
                  <a:cubicBezTo>
                    <a:pt x="2741" y="59"/>
                    <a:pt x="2739" y="57"/>
                    <a:pt x="2737" y="55"/>
                  </a:cubicBezTo>
                  <a:cubicBezTo>
                    <a:pt x="2736" y="54"/>
                    <a:pt x="2734" y="52"/>
                    <a:pt x="2733" y="50"/>
                  </a:cubicBezTo>
                  <a:cubicBezTo>
                    <a:pt x="2731" y="48"/>
                    <a:pt x="2729" y="47"/>
                    <a:pt x="2727" y="46"/>
                  </a:cubicBezTo>
                  <a:cubicBezTo>
                    <a:pt x="2721" y="40"/>
                    <a:pt x="2715" y="36"/>
                    <a:pt x="2715" y="36"/>
                  </a:cubicBezTo>
                  <a:cubicBezTo>
                    <a:pt x="2715" y="36"/>
                    <a:pt x="2719" y="41"/>
                    <a:pt x="2724" y="48"/>
                  </a:cubicBezTo>
                  <a:cubicBezTo>
                    <a:pt x="2725" y="50"/>
                    <a:pt x="2727" y="51"/>
                    <a:pt x="2728" y="53"/>
                  </a:cubicBezTo>
                  <a:cubicBezTo>
                    <a:pt x="2727" y="52"/>
                    <a:pt x="2727" y="52"/>
                    <a:pt x="2727" y="52"/>
                  </a:cubicBezTo>
                  <a:cubicBezTo>
                    <a:pt x="2725" y="50"/>
                    <a:pt x="2723" y="49"/>
                    <a:pt x="2721" y="47"/>
                  </a:cubicBezTo>
                  <a:cubicBezTo>
                    <a:pt x="2717" y="43"/>
                    <a:pt x="2712" y="40"/>
                    <a:pt x="2708" y="37"/>
                  </a:cubicBezTo>
                  <a:cubicBezTo>
                    <a:pt x="2704" y="35"/>
                    <a:pt x="2701" y="32"/>
                    <a:pt x="2698" y="31"/>
                  </a:cubicBezTo>
                  <a:cubicBezTo>
                    <a:pt x="2696" y="29"/>
                    <a:pt x="2694" y="29"/>
                    <a:pt x="2694" y="29"/>
                  </a:cubicBezTo>
                  <a:cubicBezTo>
                    <a:pt x="2694" y="29"/>
                    <a:pt x="2695" y="30"/>
                    <a:pt x="2698" y="32"/>
                  </a:cubicBezTo>
                  <a:cubicBezTo>
                    <a:pt x="2700" y="34"/>
                    <a:pt x="2702" y="37"/>
                    <a:pt x="2706" y="40"/>
                  </a:cubicBezTo>
                  <a:cubicBezTo>
                    <a:pt x="2709" y="44"/>
                    <a:pt x="2713" y="48"/>
                    <a:pt x="2716" y="52"/>
                  </a:cubicBezTo>
                  <a:cubicBezTo>
                    <a:pt x="2718" y="54"/>
                    <a:pt x="2720" y="56"/>
                    <a:pt x="2721" y="57"/>
                  </a:cubicBezTo>
                  <a:cubicBezTo>
                    <a:pt x="2722" y="58"/>
                    <a:pt x="2722" y="58"/>
                    <a:pt x="2723" y="59"/>
                  </a:cubicBezTo>
                  <a:cubicBezTo>
                    <a:pt x="2723" y="59"/>
                    <a:pt x="2723" y="60"/>
                    <a:pt x="2724" y="60"/>
                  </a:cubicBezTo>
                  <a:cubicBezTo>
                    <a:pt x="2724" y="61"/>
                    <a:pt x="2725" y="61"/>
                    <a:pt x="2725" y="62"/>
                  </a:cubicBezTo>
                  <a:cubicBezTo>
                    <a:pt x="2724" y="61"/>
                    <a:pt x="2722" y="61"/>
                    <a:pt x="2720" y="61"/>
                  </a:cubicBezTo>
                  <a:cubicBezTo>
                    <a:pt x="2720" y="60"/>
                    <a:pt x="2720" y="60"/>
                    <a:pt x="2719" y="59"/>
                  </a:cubicBezTo>
                  <a:cubicBezTo>
                    <a:pt x="2718" y="59"/>
                    <a:pt x="2718" y="58"/>
                    <a:pt x="2717" y="58"/>
                  </a:cubicBezTo>
                  <a:cubicBezTo>
                    <a:pt x="2717" y="57"/>
                    <a:pt x="2717" y="57"/>
                    <a:pt x="2716" y="57"/>
                  </a:cubicBezTo>
                  <a:cubicBezTo>
                    <a:pt x="2716" y="56"/>
                    <a:pt x="2716" y="56"/>
                    <a:pt x="2716" y="56"/>
                  </a:cubicBezTo>
                  <a:cubicBezTo>
                    <a:pt x="2715" y="56"/>
                    <a:pt x="2715" y="56"/>
                    <a:pt x="2715" y="56"/>
                  </a:cubicBezTo>
                  <a:cubicBezTo>
                    <a:pt x="2714" y="54"/>
                    <a:pt x="2712" y="53"/>
                    <a:pt x="2710" y="52"/>
                  </a:cubicBezTo>
                  <a:cubicBezTo>
                    <a:pt x="2707" y="50"/>
                    <a:pt x="2704" y="48"/>
                    <a:pt x="2701" y="46"/>
                  </a:cubicBezTo>
                  <a:cubicBezTo>
                    <a:pt x="2698" y="43"/>
                    <a:pt x="2696" y="42"/>
                    <a:pt x="2694" y="41"/>
                  </a:cubicBezTo>
                  <a:cubicBezTo>
                    <a:pt x="2692" y="40"/>
                    <a:pt x="2691" y="39"/>
                    <a:pt x="2691" y="39"/>
                  </a:cubicBezTo>
                  <a:cubicBezTo>
                    <a:pt x="2691" y="39"/>
                    <a:pt x="2692" y="40"/>
                    <a:pt x="2693" y="42"/>
                  </a:cubicBezTo>
                  <a:cubicBezTo>
                    <a:pt x="2689" y="39"/>
                    <a:pt x="2685" y="37"/>
                    <a:pt x="2681" y="36"/>
                  </a:cubicBezTo>
                  <a:cubicBezTo>
                    <a:pt x="2680" y="35"/>
                    <a:pt x="2680" y="35"/>
                    <a:pt x="2679" y="35"/>
                  </a:cubicBezTo>
                  <a:cubicBezTo>
                    <a:pt x="2678" y="34"/>
                    <a:pt x="2678" y="33"/>
                    <a:pt x="2677" y="33"/>
                  </a:cubicBezTo>
                  <a:cubicBezTo>
                    <a:pt x="2675" y="31"/>
                    <a:pt x="2673" y="29"/>
                    <a:pt x="2673" y="29"/>
                  </a:cubicBezTo>
                  <a:cubicBezTo>
                    <a:pt x="2673" y="29"/>
                    <a:pt x="2674" y="31"/>
                    <a:pt x="2676" y="34"/>
                  </a:cubicBezTo>
                  <a:cubicBezTo>
                    <a:pt x="2676" y="34"/>
                    <a:pt x="2676" y="34"/>
                    <a:pt x="2676" y="34"/>
                  </a:cubicBezTo>
                  <a:cubicBezTo>
                    <a:pt x="2673" y="33"/>
                    <a:pt x="2671" y="32"/>
                    <a:pt x="2669" y="32"/>
                  </a:cubicBezTo>
                  <a:cubicBezTo>
                    <a:pt x="2666" y="31"/>
                    <a:pt x="2664" y="31"/>
                    <a:pt x="2664" y="31"/>
                  </a:cubicBezTo>
                  <a:cubicBezTo>
                    <a:pt x="2664" y="31"/>
                    <a:pt x="2666" y="32"/>
                    <a:pt x="2669" y="33"/>
                  </a:cubicBezTo>
                  <a:cubicBezTo>
                    <a:pt x="2671" y="34"/>
                    <a:pt x="2675" y="37"/>
                    <a:pt x="2679" y="39"/>
                  </a:cubicBezTo>
                  <a:cubicBezTo>
                    <a:pt x="2679" y="39"/>
                    <a:pt x="2679" y="39"/>
                    <a:pt x="2679" y="39"/>
                  </a:cubicBezTo>
                  <a:cubicBezTo>
                    <a:pt x="2680" y="41"/>
                    <a:pt x="2681" y="42"/>
                    <a:pt x="2682" y="44"/>
                  </a:cubicBezTo>
                  <a:cubicBezTo>
                    <a:pt x="2683" y="46"/>
                    <a:pt x="2684" y="49"/>
                    <a:pt x="2685" y="52"/>
                  </a:cubicBezTo>
                  <a:cubicBezTo>
                    <a:pt x="2682" y="51"/>
                    <a:pt x="2679" y="49"/>
                    <a:pt x="2676" y="48"/>
                  </a:cubicBezTo>
                  <a:cubicBezTo>
                    <a:pt x="2667" y="45"/>
                    <a:pt x="2660" y="44"/>
                    <a:pt x="2660" y="44"/>
                  </a:cubicBezTo>
                  <a:cubicBezTo>
                    <a:pt x="2660" y="44"/>
                    <a:pt x="2664" y="45"/>
                    <a:pt x="2669" y="48"/>
                  </a:cubicBezTo>
                  <a:cubicBezTo>
                    <a:pt x="2666" y="48"/>
                    <a:pt x="2663" y="47"/>
                    <a:pt x="2660" y="47"/>
                  </a:cubicBezTo>
                  <a:cubicBezTo>
                    <a:pt x="2660" y="46"/>
                    <a:pt x="2659" y="46"/>
                    <a:pt x="2659" y="45"/>
                  </a:cubicBezTo>
                  <a:cubicBezTo>
                    <a:pt x="2658" y="44"/>
                    <a:pt x="2658" y="44"/>
                    <a:pt x="2658" y="43"/>
                  </a:cubicBezTo>
                  <a:cubicBezTo>
                    <a:pt x="2656" y="41"/>
                    <a:pt x="2655" y="40"/>
                    <a:pt x="2654" y="38"/>
                  </a:cubicBezTo>
                  <a:cubicBezTo>
                    <a:pt x="2652" y="36"/>
                    <a:pt x="2649" y="33"/>
                    <a:pt x="2647" y="31"/>
                  </a:cubicBezTo>
                  <a:cubicBezTo>
                    <a:pt x="2644" y="27"/>
                    <a:pt x="2642" y="25"/>
                    <a:pt x="2640" y="23"/>
                  </a:cubicBezTo>
                  <a:cubicBezTo>
                    <a:pt x="2638" y="20"/>
                    <a:pt x="2637" y="19"/>
                    <a:pt x="2637" y="19"/>
                  </a:cubicBezTo>
                  <a:cubicBezTo>
                    <a:pt x="2637" y="19"/>
                    <a:pt x="2637" y="21"/>
                    <a:pt x="2639" y="23"/>
                  </a:cubicBezTo>
                  <a:cubicBezTo>
                    <a:pt x="2640" y="25"/>
                    <a:pt x="2641" y="27"/>
                    <a:pt x="2642" y="30"/>
                  </a:cubicBezTo>
                  <a:cubicBezTo>
                    <a:pt x="2639" y="28"/>
                    <a:pt x="2636" y="26"/>
                    <a:pt x="2633" y="25"/>
                  </a:cubicBezTo>
                  <a:cubicBezTo>
                    <a:pt x="2630" y="22"/>
                    <a:pt x="2626" y="20"/>
                    <a:pt x="2623" y="20"/>
                  </a:cubicBezTo>
                  <a:cubicBezTo>
                    <a:pt x="2621" y="19"/>
                    <a:pt x="2620" y="19"/>
                    <a:pt x="2619" y="19"/>
                  </a:cubicBezTo>
                  <a:cubicBezTo>
                    <a:pt x="2618" y="19"/>
                    <a:pt x="2618" y="19"/>
                    <a:pt x="2618" y="19"/>
                  </a:cubicBezTo>
                  <a:cubicBezTo>
                    <a:pt x="2618" y="19"/>
                    <a:pt x="2619" y="19"/>
                    <a:pt x="2619" y="19"/>
                  </a:cubicBezTo>
                  <a:cubicBezTo>
                    <a:pt x="2620" y="20"/>
                    <a:pt x="2621" y="20"/>
                    <a:pt x="2622" y="21"/>
                  </a:cubicBezTo>
                  <a:cubicBezTo>
                    <a:pt x="2625" y="22"/>
                    <a:pt x="2628" y="25"/>
                    <a:pt x="2631" y="28"/>
                  </a:cubicBezTo>
                  <a:cubicBezTo>
                    <a:pt x="2635" y="31"/>
                    <a:pt x="2639" y="34"/>
                    <a:pt x="2642" y="38"/>
                  </a:cubicBezTo>
                  <a:cubicBezTo>
                    <a:pt x="2645" y="41"/>
                    <a:pt x="2648" y="44"/>
                    <a:pt x="2650" y="46"/>
                  </a:cubicBezTo>
                  <a:cubicBezTo>
                    <a:pt x="2650" y="46"/>
                    <a:pt x="2650" y="46"/>
                    <a:pt x="2650" y="46"/>
                  </a:cubicBezTo>
                  <a:cubicBezTo>
                    <a:pt x="2650" y="46"/>
                    <a:pt x="2650" y="46"/>
                    <a:pt x="2650" y="46"/>
                  </a:cubicBezTo>
                  <a:cubicBezTo>
                    <a:pt x="2650" y="47"/>
                    <a:pt x="2651" y="47"/>
                    <a:pt x="2651" y="47"/>
                  </a:cubicBezTo>
                  <a:cubicBezTo>
                    <a:pt x="2651" y="48"/>
                    <a:pt x="2651" y="48"/>
                    <a:pt x="2652" y="49"/>
                  </a:cubicBezTo>
                  <a:cubicBezTo>
                    <a:pt x="2651" y="49"/>
                    <a:pt x="2651" y="48"/>
                    <a:pt x="2651" y="48"/>
                  </a:cubicBezTo>
                  <a:cubicBezTo>
                    <a:pt x="2648" y="46"/>
                    <a:pt x="2646" y="42"/>
                    <a:pt x="2644" y="41"/>
                  </a:cubicBezTo>
                  <a:cubicBezTo>
                    <a:pt x="2642" y="39"/>
                    <a:pt x="2641" y="38"/>
                    <a:pt x="2641" y="38"/>
                  </a:cubicBezTo>
                  <a:cubicBezTo>
                    <a:pt x="2641" y="38"/>
                    <a:pt x="2642" y="39"/>
                    <a:pt x="2643" y="41"/>
                  </a:cubicBezTo>
                  <a:cubicBezTo>
                    <a:pt x="2644" y="43"/>
                    <a:pt x="2645" y="45"/>
                    <a:pt x="2646" y="48"/>
                  </a:cubicBezTo>
                  <a:cubicBezTo>
                    <a:pt x="2646" y="48"/>
                    <a:pt x="2645" y="47"/>
                    <a:pt x="2644" y="46"/>
                  </a:cubicBezTo>
                  <a:cubicBezTo>
                    <a:pt x="2643" y="44"/>
                    <a:pt x="2641" y="43"/>
                    <a:pt x="2639" y="41"/>
                  </a:cubicBezTo>
                  <a:cubicBezTo>
                    <a:pt x="2639" y="40"/>
                    <a:pt x="2638" y="40"/>
                    <a:pt x="2638" y="40"/>
                  </a:cubicBezTo>
                  <a:cubicBezTo>
                    <a:pt x="2637" y="39"/>
                    <a:pt x="2637" y="39"/>
                    <a:pt x="2636" y="38"/>
                  </a:cubicBezTo>
                  <a:cubicBezTo>
                    <a:pt x="2635" y="38"/>
                    <a:pt x="2634" y="37"/>
                    <a:pt x="2633" y="36"/>
                  </a:cubicBezTo>
                  <a:cubicBezTo>
                    <a:pt x="2629" y="33"/>
                    <a:pt x="2625" y="31"/>
                    <a:pt x="2621" y="28"/>
                  </a:cubicBezTo>
                  <a:cubicBezTo>
                    <a:pt x="2619" y="27"/>
                    <a:pt x="2617" y="26"/>
                    <a:pt x="2615" y="25"/>
                  </a:cubicBezTo>
                  <a:cubicBezTo>
                    <a:pt x="2613" y="24"/>
                    <a:pt x="2611" y="24"/>
                    <a:pt x="2610" y="23"/>
                  </a:cubicBezTo>
                  <a:cubicBezTo>
                    <a:pt x="2607" y="22"/>
                    <a:pt x="2606" y="21"/>
                    <a:pt x="2606" y="21"/>
                  </a:cubicBezTo>
                  <a:cubicBezTo>
                    <a:pt x="2606" y="21"/>
                    <a:pt x="2607" y="23"/>
                    <a:pt x="2609" y="24"/>
                  </a:cubicBezTo>
                  <a:cubicBezTo>
                    <a:pt x="2611" y="25"/>
                    <a:pt x="2612" y="26"/>
                    <a:pt x="2614" y="27"/>
                  </a:cubicBezTo>
                  <a:cubicBezTo>
                    <a:pt x="2615" y="28"/>
                    <a:pt x="2617" y="30"/>
                    <a:pt x="2618" y="31"/>
                  </a:cubicBezTo>
                  <a:cubicBezTo>
                    <a:pt x="2621" y="34"/>
                    <a:pt x="2625" y="38"/>
                    <a:pt x="2629" y="42"/>
                  </a:cubicBezTo>
                  <a:cubicBezTo>
                    <a:pt x="2630" y="42"/>
                    <a:pt x="2631" y="43"/>
                    <a:pt x="2632" y="44"/>
                  </a:cubicBezTo>
                  <a:cubicBezTo>
                    <a:pt x="2632" y="45"/>
                    <a:pt x="2632" y="45"/>
                    <a:pt x="2633" y="45"/>
                  </a:cubicBezTo>
                  <a:cubicBezTo>
                    <a:pt x="2633" y="46"/>
                    <a:pt x="2634" y="46"/>
                    <a:pt x="2634" y="46"/>
                  </a:cubicBezTo>
                  <a:cubicBezTo>
                    <a:pt x="2635" y="48"/>
                    <a:pt x="2636" y="49"/>
                    <a:pt x="2638" y="50"/>
                  </a:cubicBezTo>
                  <a:cubicBezTo>
                    <a:pt x="2636" y="50"/>
                    <a:pt x="2635" y="50"/>
                    <a:pt x="2634" y="50"/>
                  </a:cubicBezTo>
                  <a:cubicBezTo>
                    <a:pt x="2634" y="50"/>
                    <a:pt x="2634" y="50"/>
                    <a:pt x="2633" y="49"/>
                  </a:cubicBezTo>
                  <a:cubicBezTo>
                    <a:pt x="2630" y="46"/>
                    <a:pt x="2626" y="41"/>
                    <a:pt x="2620" y="37"/>
                  </a:cubicBezTo>
                  <a:cubicBezTo>
                    <a:pt x="2615" y="34"/>
                    <a:pt x="2610" y="30"/>
                    <a:pt x="2605" y="27"/>
                  </a:cubicBezTo>
                  <a:cubicBezTo>
                    <a:pt x="2600" y="24"/>
                    <a:pt x="2595" y="22"/>
                    <a:pt x="2592" y="20"/>
                  </a:cubicBezTo>
                  <a:cubicBezTo>
                    <a:pt x="2588" y="19"/>
                    <a:pt x="2586" y="18"/>
                    <a:pt x="2586" y="18"/>
                  </a:cubicBezTo>
                  <a:cubicBezTo>
                    <a:pt x="2586" y="18"/>
                    <a:pt x="2594" y="23"/>
                    <a:pt x="2602" y="30"/>
                  </a:cubicBezTo>
                  <a:cubicBezTo>
                    <a:pt x="2607" y="34"/>
                    <a:pt x="2611" y="38"/>
                    <a:pt x="2616" y="43"/>
                  </a:cubicBezTo>
                  <a:cubicBezTo>
                    <a:pt x="2618" y="44"/>
                    <a:pt x="2620" y="47"/>
                    <a:pt x="2622" y="49"/>
                  </a:cubicBezTo>
                  <a:cubicBezTo>
                    <a:pt x="2622" y="49"/>
                    <a:pt x="2621" y="49"/>
                    <a:pt x="2621" y="49"/>
                  </a:cubicBezTo>
                  <a:cubicBezTo>
                    <a:pt x="2620" y="47"/>
                    <a:pt x="2619" y="46"/>
                    <a:pt x="2617" y="45"/>
                  </a:cubicBezTo>
                  <a:cubicBezTo>
                    <a:pt x="2612" y="40"/>
                    <a:pt x="2604" y="34"/>
                    <a:pt x="2596" y="33"/>
                  </a:cubicBezTo>
                  <a:cubicBezTo>
                    <a:pt x="2594" y="32"/>
                    <a:pt x="2592" y="32"/>
                    <a:pt x="2591" y="32"/>
                  </a:cubicBezTo>
                  <a:cubicBezTo>
                    <a:pt x="2590" y="31"/>
                    <a:pt x="2589" y="31"/>
                    <a:pt x="2588" y="31"/>
                  </a:cubicBezTo>
                  <a:cubicBezTo>
                    <a:pt x="2587" y="28"/>
                    <a:pt x="2585" y="25"/>
                    <a:pt x="2583" y="23"/>
                  </a:cubicBezTo>
                  <a:cubicBezTo>
                    <a:pt x="2580" y="19"/>
                    <a:pt x="2577" y="15"/>
                    <a:pt x="2577" y="15"/>
                  </a:cubicBezTo>
                  <a:cubicBezTo>
                    <a:pt x="2577" y="15"/>
                    <a:pt x="2578" y="20"/>
                    <a:pt x="2580" y="25"/>
                  </a:cubicBezTo>
                  <a:cubicBezTo>
                    <a:pt x="2581" y="28"/>
                    <a:pt x="2581" y="31"/>
                    <a:pt x="2582" y="34"/>
                  </a:cubicBezTo>
                  <a:cubicBezTo>
                    <a:pt x="2581" y="34"/>
                    <a:pt x="2580" y="34"/>
                    <a:pt x="2580" y="33"/>
                  </a:cubicBezTo>
                  <a:cubicBezTo>
                    <a:pt x="2579" y="33"/>
                    <a:pt x="2578" y="33"/>
                    <a:pt x="2578" y="33"/>
                  </a:cubicBezTo>
                  <a:cubicBezTo>
                    <a:pt x="2577" y="32"/>
                    <a:pt x="2577" y="32"/>
                    <a:pt x="2577" y="31"/>
                  </a:cubicBezTo>
                  <a:cubicBezTo>
                    <a:pt x="2574" y="27"/>
                    <a:pt x="2571" y="23"/>
                    <a:pt x="2568" y="20"/>
                  </a:cubicBezTo>
                  <a:cubicBezTo>
                    <a:pt x="2565" y="17"/>
                    <a:pt x="2563" y="14"/>
                    <a:pt x="2561" y="12"/>
                  </a:cubicBezTo>
                  <a:cubicBezTo>
                    <a:pt x="2559" y="10"/>
                    <a:pt x="2558" y="9"/>
                    <a:pt x="2558" y="9"/>
                  </a:cubicBezTo>
                  <a:cubicBezTo>
                    <a:pt x="2558" y="9"/>
                    <a:pt x="2559" y="10"/>
                    <a:pt x="2560" y="13"/>
                  </a:cubicBezTo>
                  <a:cubicBezTo>
                    <a:pt x="2561" y="15"/>
                    <a:pt x="2563" y="18"/>
                    <a:pt x="2565" y="22"/>
                  </a:cubicBezTo>
                  <a:cubicBezTo>
                    <a:pt x="2566" y="24"/>
                    <a:pt x="2567" y="25"/>
                    <a:pt x="2568" y="27"/>
                  </a:cubicBezTo>
                  <a:cubicBezTo>
                    <a:pt x="2567" y="27"/>
                    <a:pt x="2567" y="27"/>
                    <a:pt x="2567" y="27"/>
                  </a:cubicBezTo>
                  <a:cubicBezTo>
                    <a:pt x="2565" y="24"/>
                    <a:pt x="2563" y="22"/>
                    <a:pt x="2561" y="20"/>
                  </a:cubicBezTo>
                  <a:cubicBezTo>
                    <a:pt x="2559" y="19"/>
                    <a:pt x="2558" y="18"/>
                    <a:pt x="2558" y="18"/>
                  </a:cubicBezTo>
                  <a:cubicBezTo>
                    <a:pt x="2558" y="18"/>
                    <a:pt x="2559" y="19"/>
                    <a:pt x="2560" y="21"/>
                  </a:cubicBezTo>
                  <a:cubicBezTo>
                    <a:pt x="2561" y="23"/>
                    <a:pt x="2563" y="26"/>
                    <a:pt x="2564" y="29"/>
                  </a:cubicBezTo>
                  <a:cubicBezTo>
                    <a:pt x="2565" y="32"/>
                    <a:pt x="2566" y="35"/>
                    <a:pt x="2567" y="39"/>
                  </a:cubicBezTo>
                  <a:cubicBezTo>
                    <a:pt x="2567" y="39"/>
                    <a:pt x="2567" y="39"/>
                    <a:pt x="2566" y="39"/>
                  </a:cubicBezTo>
                  <a:cubicBezTo>
                    <a:pt x="2564" y="38"/>
                    <a:pt x="2563" y="38"/>
                    <a:pt x="2561" y="38"/>
                  </a:cubicBezTo>
                  <a:cubicBezTo>
                    <a:pt x="2560" y="37"/>
                    <a:pt x="2560" y="35"/>
                    <a:pt x="2559" y="34"/>
                  </a:cubicBezTo>
                  <a:cubicBezTo>
                    <a:pt x="2556" y="31"/>
                    <a:pt x="2554" y="27"/>
                    <a:pt x="2551" y="23"/>
                  </a:cubicBezTo>
                  <a:cubicBezTo>
                    <a:pt x="2550" y="22"/>
                    <a:pt x="2549" y="20"/>
                    <a:pt x="2547" y="19"/>
                  </a:cubicBezTo>
                  <a:cubicBezTo>
                    <a:pt x="2546" y="17"/>
                    <a:pt x="2545" y="16"/>
                    <a:pt x="2544" y="15"/>
                  </a:cubicBezTo>
                  <a:cubicBezTo>
                    <a:pt x="2543" y="14"/>
                    <a:pt x="2543" y="13"/>
                    <a:pt x="2542" y="13"/>
                  </a:cubicBezTo>
                  <a:cubicBezTo>
                    <a:pt x="2542" y="12"/>
                    <a:pt x="2542" y="12"/>
                    <a:pt x="2542" y="12"/>
                  </a:cubicBezTo>
                  <a:cubicBezTo>
                    <a:pt x="2542" y="12"/>
                    <a:pt x="2542" y="12"/>
                    <a:pt x="2542" y="13"/>
                  </a:cubicBezTo>
                  <a:cubicBezTo>
                    <a:pt x="2542" y="14"/>
                    <a:pt x="2542" y="15"/>
                    <a:pt x="2543" y="16"/>
                  </a:cubicBezTo>
                  <a:cubicBezTo>
                    <a:pt x="2543" y="17"/>
                    <a:pt x="2544" y="19"/>
                    <a:pt x="2545" y="20"/>
                  </a:cubicBezTo>
                  <a:cubicBezTo>
                    <a:pt x="2546" y="22"/>
                    <a:pt x="2547" y="24"/>
                    <a:pt x="2548" y="26"/>
                  </a:cubicBezTo>
                  <a:cubicBezTo>
                    <a:pt x="2548" y="26"/>
                    <a:pt x="2548" y="27"/>
                    <a:pt x="2548" y="27"/>
                  </a:cubicBezTo>
                  <a:cubicBezTo>
                    <a:pt x="2547" y="26"/>
                    <a:pt x="2545" y="24"/>
                    <a:pt x="2544" y="23"/>
                  </a:cubicBezTo>
                  <a:cubicBezTo>
                    <a:pt x="2543" y="22"/>
                    <a:pt x="2542" y="21"/>
                    <a:pt x="2542" y="21"/>
                  </a:cubicBezTo>
                  <a:cubicBezTo>
                    <a:pt x="2542" y="21"/>
                    <a:pt x="2542" y="22"/>
                    <a:pt x="2543" y="24"/>
                  </a:cubicBezTo>
                  <a:cubicBezTo>
                    <a:pt x="2544" y="26"/>
                    <a:pt x="2545" y="28"/>
                    <a:pt x="2546" y="30"/>
                  </a:cubicBezTo>
                  <a:cubicBezTo>
                    <a:pt x="2546" y="31"/>
                    <a:pt x="2546" y="32"/>
                    <a:pt x="2547" y="32"/>
                  </a:cubicBezTo>
                  <a:cubicBezTo>
                    <a:pt x="2547" y="33"/>
                    <a:pt x="2547" y="34"/>
                    <a:pt x="2547" y="34"/>
                  </a:cubicBezTo>
                  <a:cubicBezTo>
                    <a:pt x="2547" y="35"/>
                    <a:pt x="2548" y="36"/>
                    <a:pt x="2548" y="36"/>
                  </a:cubicBezTo>
                  <a:cubicBezTo>
                    <a:pt x="2547" y="36"/>
                    <a:pt x="2546" y="36"/>
                    <a:pt x="2545" y="35"/>
                  </a:cubicBezTo>
                  <a:cubicBezTo>
                    <a:pt x="2545" y="35"/>
                    <a:pt x="2544" y="34"/>
                    <a:pt x="2543" y="34"/>
                  </a:cubicBezTo>
                  <a:cubicBezTo>
                    <a:pt x="2543" y="34"/>
                    <a:pt x="2543" y="33"/>
                    <a:pt x="2543" y="33"/>
                  </a:cubicBezTo>
                  <a:cubicBezTo>
                    <a:pt x="2542" y="29"/>
                    <a:pt x="2540" y="26"/>
                    <a:pt x="2539" y="23"/>
                  </a:cubicBezTo>
                  <a:cubicBezTo>
                    <a:pt x="2537" y="21"/>
                    <a:pt x="2536" y="19"/>
                    <a:pt x="2534" y="18"/>
                  </a:cubicBezTo>
                  <a:cubicBezTo>
                    <a:pt x="2534" y="12"/>
                    <a:pt x="2533" y="8"/>
                    <a:pt x="2533" y="8"/>
                  </a:cubicBezTo>
                  <a:cubicBezTo>
                    <a:pt x="2533" y="8"/>
                    <a:pt x="2532" y="11"/>
                    <a:pt x="2532" y="15"/>
                  </a:cubicBezTo>
                  <a:cubicBezTo>
                    <a:pt x="2531" y="15"/>
                    <a:pt x="2531" y="14"/>
                    <a:pt x="2531" y="14"/>
                  </a:cubicBezTo>
                  <a:cubicBezTo>
                    <a:pt x="2531" y="14"/>
                    <a:pt x="2531" y="15"/>
                    <a:pt x="2532" y="16"/>
                  </a:cubicBezTo>
                  <a:cubicBezTo>
                    <a:pt x="2531" y="17"/>
                    <a:pt x="2531" y="19"/>
                    <a:pt x="2531" y="21"/>
                  </a:cubicBezTo>
                  <a:cubicBezTo>
                    <a:pt x="2531" y="23"/>
                    <a:pt x="2531" y="24"/>
                    <a:pt x="2530" y="25"/>
                  </a:cubicBezTo>
                  <a:cubicBezTo>
                    <a:pt x="2529" y="24"/>
                    <a:pt x="2528" y="24"/>
                    <a:pt x="2527" y="23"/>
                  </a:cubicBezTo>
                  <a:cubicBezTo>
                    <a:pt x="2527" y="23"/>
                    <a:pt x="2527" y="23"/>
                    <a:pt x="2526" y="23"/>
                  </a:cubicBezTo>
                  <a:cubicBezTo>
                    <a:pt x="2527" y="22"/>
                    <a:pt x="2527" y="21"/>
                    <a:pt x="2527" y="21"/>
                  </a:cubicBezTo>
                  <a:cubicBezTo>
                    <a:pt x="2527" y="21"/>
                    <a:pt x="2527" y="21"/>
                    <a:pt x="2526" y="22"/>
                  </a:cubicBezTo>
                  <a:cubicBezTo>
                    <a:pt x="2524" y="21"/>
                    <a:pt x="2523" y="20"/>
                    <a:pt x="2523" y="20"/>
                  </a:cubicBezTo>
                  <a:cubicBezTo>
                    <a:pt x="2523" y="20"/>
                    <a:pt x="2524" y="21"/>
                    <a:pt x="2525" y="23"/>
                  </a:cubicBezTo>
                  <a:cubicBezTo>
                    <a:pt x="2524" y="24"/>
                    <a:pt x="2521" y="27"/>
                    <a:pt x="2519" y="30"/>
                  </a:cubicBezTo>
                  <a:cubicBezTo>
                    <a:pt x="2519" y="30"/>
                    <a:pt x="2519" y="30"/>
                    <a:pt x="2519" y="30"/>
                  </a:cubicBezTo>
                  <a:cubicBezTo>
                    <a:pt x="2517" y="29"/>
                    <a:pt x="2515" y="28"/>
                    <a:pt x="2513" y="28"/>
                  </a:cubicBezTo>
                  <a:cubicBezTo>
                    <a:pt x="2513" y="26"/>
                    <a:pt x="2514" y="24"/>
                    <a:pt x="2514" y="22"/>
                  </a:cubicBezTo>
                  <a:cubicBezTo>
                    <a:pt x="2515" y="19"/>
                    <a:pt x="2516" y="17"/>
                    <a:pt x="2516" y="15"/>
                  </a:cubicBezTo>
                  <a:cubicBezTo>
                    <a:pt x="2517" y="14"/>
                    <a:pt x="2517" y="13"/>
                    <a:pt x="2517" y="13"/>
                  </a:cubicBezTo>
                  <a:cubicBezTo>
                    <a:pt x="2517" y="12"/>
                    <a:pt x="2517" y="12"/>
                    <a:pt x="2517" y="12"/>
                  </a:cubicBezTo>
                  <a:cubicBezTo>
                    <a:pt x="2517" y="12"/>
                    <a:pt x="2517" y="13"/>
                    <a:pt x="2515" y="14"/>
                  </a:cubicBezTo>
                  <a:cubicBezTo>
                    <a:pt x="2514" y="16"/>
                    <a:pt x="2512" y="18"/>
                    <a:pt x="2510" y="21"/>
                  </a:cubicBezTo>
                  <a:cubicBezTo>
                    <a:pt x="2509" y="22"/>
                    <a:pt x="2508" y="24"/>
                    <a:pt x="2507" y="26"/>
                  </a:cubicBezTo>
                  <a:cubicBezTo>
                    <a:pt x="2506" y="26"/>
                    <a:pt x="2505" y="25"/>
                    <a:pt x="2504" y="25"/>
                  </a:cubicBezTo>
                  <a:cubicBezTo>
                    <a:pt x="2501" y="25"/>
                    <a:pt x="2500" y="25"/>
                    <a:pt x="2500" y="25"/>
                  </a:cubicBezTo>
                  <a:cubicBezTo>
                    <a:pt x="2500" y="25"/>
                    <a:pt x="2501" y="25"/>
                    <a:pt x="2503" y="26"/>
                  </a:cubicBezTo>
                  <a:cubicBezTo>
                    <a:pt x="2504" y="27"/>
                    <a:pt x="2505" y="27"/>
                    <a:pt x="2506" y="28"/>
                  </a:cubicBezTo>
                  <a:cubicBezTo>
                    <a:pt x="2506" y="29"/>
                    <a:pt x="2506" y="29"/>
                    <a:pt x="2505" y="29"/>
                  </a:cubicBezTo>
                  <a:cubicBezTo>
                    <a:pt x="2505" y="31"/>
                    <a:pt x="2504" y="32"/>
                    <a:pt x="2504" y="34"/>
                  </a:cubicBezTo>
                  <a:cubicBezTo>
                    <a:pt x="2503" y="33"/>
                    <a:pt x="2502" y="33"/>
                    <a:pt x="2501" y="33"/>
                  </a:cubicBezTo>
                  <a:cubicBezTo>
                    <a:pt x="2501" y="30"/>
                    <a:pt x="2502" y="29"/>
                    <a:pt x="2502" y="29"/>
                  </a:cubicBezTo>
                  <a:cubicBezTo>
                    <a:pt x="2502" y="29"/>
                    <a:pt x="2501" y="30"/>
                    <a:pt x="2499" y="32"/>
                  </a:cubicBezTo>
                  <a:cubicBezTo>
                    <a:pt x="2498" y="32"/>
                    <a:pt x="2498" y="32"/>
                    <a:pt x="2498" y="32"/>
                  </a:cubicBezTo>
                  <a:cubicBezTo>
                    <a:pt x="2498" y="31"/>
                    <a:pt x="2498" y="31"/>
                    <a:pt x="2498" y="31"/>
                  </a:cubicBezTo>
                  <a:cubicBezTo>
                    <a:pt x="2500" y="28"/>
                    <a:pt x="2500" y="26"/>
                    <a:pt x="2500" y="24"/>
                  </a:cubicBezTo>
                  <a:cubicBezTo>
                    <a:pt x="2500" y="23"/>
                    <a:pt x="2501" y="22"/>
                    <a:pt x="2501" y="22"/>
                  </a:cubicBezTo>
                  <a:cubicBezTo>
                    <a:pt x="2501" y="21"/>
                    <a:pt x="2501" y="21"/>
                    <a:pt x="2501" y="21"/>
                  </a:cubicBezTo>
                  <a:cubicBezTo>
                    <a:pt x="2501" y="21"/>
                    <a:pt x="2501" y="21"/>
                    <a:pt x="2501" y="22"/>
                  </a:cubicBezTo>
                  <a:cubicBezTo>
                    <a:pt x="2501" y="22"/>
                    <a:pt x="2500" y="22"/>
                    <a:pt x="2499" y="23"/>
                  </a:cubicBezTo>
                  <a:cubicBezTo>
                    <a:pt x="2498" y="24"/>
                    <a:pt x="2497" y="26"/>
                    <a:pt x="2496" y="27"/>
                  </a:cubicBezTo>
                  <a:cubicBezTo>
                    <a:pt x="2496" y="27"/>
                    <a:pt x="2496" y="26"/>
                    <a:pt x="2496" y="25"/>
                  </a:cubicBezTo>
                  <a:cubicBezTo>
                    <a:pt x="2497" y="19"/>
                    <a:pt x="2496" y="14"/>
                    <a:pt x="2496" y="14"/>
                  </a:cubicBezTo>
                  <a:cubicBezTo>
                    <a:pt x="2496" y="14"/>
                    <a:pt x="2495" y="19"/>
                    <a:pt x="2492" y="25"/>
                  </a:cubicBezTo>
                  <a:cubicBezTo>
                    <a:pt x="2492" y="26"/>
                    <a:pt x="2491" y="28"/>
                    <a:pt x="2491" y="29"/>
                  </a:cubicBezTo>
                  <a:cubicBezTo>
                    <a:pt x="2489" y="29"/>
                    <a:pt x="2488" y="29"/>
                    <a:pt x="2488" y="29"/>
                  </a:cubicBezTo>
                  <a:cubicBezTo>
                    <a:pt x="2487" y="28"/>
                    <a:pt x="2487" y="27"/>
                    <a:pt x="2486" y="26"/>
                  </a:cubicBezTo>
                  <a:cubicBezTo>
                    <a:pt x="2485" y="24"/>
                    <a:pt x="2484" y="23"/>
                    <a:pt x="2484" y="21"/>
                  </a:cubicBezTo>
                  <a:cubicBezTo>
                    <a:pt x="2483" y="20"/>
                    <a:pt x="2482" y="19"/>
                    <a:pt x="2481" y="18"/>
                  </a:cubicBezTo>
                  <a:cubicBezTo>
                    <a:pt x="2479" y="16"/>
                    <a:pt x="2480" y="14"/>
                    <a:pt x="2480" y="14"/>
                  </a:cubicBezTo>
                  <a:cubicBezTo>
                    <a:pt x="2480" y="14"/>
                    <a:pt x="2479" y="15"/>
                    <a:pt x="2479" y="16"/>
                  </a:cubicBezTo>
                  <a:cubicBezTo>
                    <a:pt x="2479" y="16"/>
                    <a:pt x="2479" y="17"/>
                    <a:pt x="2480" y="18"/>
                  </a:cubicBezTo>
                  <a:cubicBezTo>
                    <a:pt x="2480" y="20"/>
                    <a:pt x="2481" y="21"/>
                    <a:pt x="2481" y="22"/>
                  </a:cubicBezTo>
                  <a:cubicBezTo>
                    <a:pt x="2481" y="24"/>
                    <a:pt x="2482" y="26"/>
                    <a:pt x="2482" y="27"/>
                  </a:cubicBezTo>
                  <a:cubicBezTo>
                    <a:pt x="2483" y="30"/>
                    <a:pt x="2484" y="33"/>
                    <a:pt x="2484" y="36"/>
                  </a:cubicBezTo>
                  <a:cubicBezTo>
                    <a:pt x="2482" y="33"/>
                    <a:pt x="2480" y="31"/>
                    <a:pt x="2479" y="29"/>
                  </a:cubicBezTo>
                  <a:cubicBezTo>
                    <a:pt x="2473" y="23"/>
                    <a:pt x="2469" y="18"/>
                    <a:pt x="2469" y="18"/>
                  </a:cubicBezTo>
                  <a:cubicBezTo>
                    <a:pt x="2469" y="18"/>
                    <a:pt x="2472" y="24"/>
                    <a:pt x="2475" y="31"/>
                  </a:cubicBezTo>
                  <a:cubicBezTo>
                    <a:pt x="2477" y="35"/>
                    <a:pt x="2480" y="39"/>
                    <a:pt x="2481" y="43"/>
                  </a:cubicBezTo>
                  <a:cubicBezTo>
                    <a:pt x="2481" y="43"/>
                    <a:pt x="2482" y="44"/>
                    <a:pt x="2482" y="44"/>
                  </a:cubicBezTo>
                  <a:cubicBezTo>
                    <a:pt x="2482" y="45"/>
                    <a:pt x="2482" y="45"/>
                    <a:pt x="2482" y="46"/>
                  </a:cubicBezTo>
                  <a:cubicBezTo>
                    <a:pt x="2482" y="46"/>
                    <a:pt x="2483" y="47"/>
                    <a:pt x="2483" y="48"/>
                  </a:cubicBezTo>
                  <a:cubicBezTo>
                    <a:pt x="2482" y="46"/>
                    <a:pt x="2481" y="45"/>
                    <a:pt x="2480" y="43"/>
                  </a:cubicBezTo>
                  <a:cubicBezTo>
                    <a:pt x="2479" y="41"/>
                    <a:pt x="2478" y="39"/>
                    <a:pt x="2476" y="37"/>
                  </a:cubicBezTo>
                  <a:cubicBezTo>
                    <a:pt x="2476" y="37"/>
                    <a:pt x="2476" y="37"/>
                    <a:pt x="2476" y="37"/>
                  </a:cubicBezTo>
                  <a:cubicBezTo>
                    <a:pt x="2475" y="36"/>
                    <a:pt x="2475" y="35"/>
                    <a:pt x="2474" y="33"/>
                  </a:cubicBezTo>
                  <a:cubicBezTo>
                    <a:pt x="2473" y="33"/>
                    <a:pt x="2473" y="32"/>
                    <a:pt x="2473" y="31"/>
                  </a:cubicBezTo>
                  <a:cubicBezTo>
                    <a:pt x="2472" y="31"/>
                    <a:pt x="2472" y="31"/>
                    <a:pt x="2472" y="31"/>
                  </a:cubicBezTo>
                  <a:cubicBezTo>
                    <a:pt x="2472" y="30"/>
                    <a:pt x="2472" y="30"/>
                    <a:pt x="2472" y="30"/>
                  </a:cubicBezTo>
                  <a:cubicBezTo>
                    <a:pt x="2471" y="29"/>
                    <a:pt x="2471" y="29"/>
                    <a:pt x="2471" y="29"/>
                  </a:cubicBezTo>
                  <a:cubicBezTo>
                    <a:pt x="2469" y="27"/>
                    <a:pt x="2468" y="25"/>
                    <a:pt x="2466" y="24"/>
                  </a:cubicBezTo>
                  <a:cubicBezTo>
                    <a:pt x="2465" y="23"/>
                    <a:pt x="2465" y="22"/>
                    <a:pt x="2465" y="22"/>
                  </a:cubicBezTo>
                  <a:cubicBezTo>
                    <a:pt x="2465" y="22"/>
                    <a:pt x="2465" y="23"/>
                    <a:pt x="2465" y="25"/>
                  </a:cubicBezTo>
                  <a:cubicBezTo>
                    <a:pt x="2465" y="25"/>
                    <a:pt x="2466" y="25"/>
                    <a:pt x="2466" y="25"/>
                  </a:cubicBezTo>
                  <a:cubicBezTo>
                    <a:pt x="2464" y="24"/>
                    <a:pt x="2463" y="23"/>
                    <a:pt x="2462" y="22"/>
                  </a:cubicBezTo>
                  <a:cubicBezTo>
                    <a:pt x="2460" y="20"/>
                    <a:pt x="2459" y="19"/>
                    <a:pt x="2457" y="19"/>
                  </a:cubicBezTo>
                  <a:cubicBezTo>
                    <a:pt x="2455" y="17"/>
                    <a:pt x="2453" y="16"/>
                    <a:pt x="2453" y="16"/>
                  </a:cubicBezTo>
                  <a:cubicBezTo>
                    <a:pt x="2453" y="16"/>
                    <a:pt x="2454" y="18"/>
                    <a:pt x="2457" y="20"/>
                  </a:cubicBezTo>
                  <a:cubicBezTo>
                    <a:pt x="2459" y="21"/>
                    <a:pt x="2461" y="25"/>
                    <a:pt x="2463" y="29"/>
                  </a:cubicBezTo>
                  <a:cubicBezTo>
                    <a:pt x="2464" y="31"/>
                    <a:pt x="2466" y="32"/>
                    <a:pt x="2467" y="34"/>
                  </a:cubicBezTo>
                  <a:cubicBezTo>
                    <a:pt x="2468" y="35"/>
                    <a:pt x="2468" y="36"/>
                    <a:pt x="2469" y="37"/>
                  </a:cubicBezTo>
                  <a:cubicBezTo>
                    <a:pt x="2469" y="38"/>
                    <a:pt x="2469" y="39"/>
                    <a:pt x="2470" y="39"/>
                  </a:cubicBezTo>
                  <a:cubicBezTo>
                    <a:pt x="2470" y="42"/>
                    <a:pt x="2471" y="44"/>
                    <a:pt x="2471" y="46"/>
                  </a:cubicBezTo>
                  <a:cubicBezTo>
                    <a:pt x="2470" y="45"/>
                    <a:pt x="2470" y="44"/>
                    <a:pt x="2469" y="42"/>
                  </a:cubicBezTo>
                  <a:cubicBezTo>
                    <a:pt x="2466" y="39"/>
                    <a:pt x="2463" y="35"/>
                    <a:pt x="2460" y="32"/>
                  </a:cubicBezTo>
                  <a:cubicBezTo>
                    <a:pt x="2456" y="30"/>
                    <a:pt x="2453" y="28"/>
                    <a:pt x="2451" y="26"/>
                  </a:cubicBezTo>
                  <a:cubicBezTo>
                    <a:pt x="2449" y="25"/>
                    <a:pt x="2448" y="24"/>
                    <a:pt x="2448" y="24"/>
                  </a:cubicBezTo>
                  <a:cubicBezTo>
                    <a:pt x="2448" y="24"/>
                    <a:pt x="2449" y="25"/>
                    <a:pt x="2450" y="27"/>
                  </a:cubicBezTo>
                  <a:cubicBezTo>
                    <a:pt x="2452" y="29"/>
                    <a:pt x="2454" y="32"/>
                    <a:pt x="2457" y="35"/>
                  </a:cubicBezTo>
                  <a:cubicBezTo>
                    <a:pt x="2460" y="40"/>
                    <a:pt x="2463" y="46"/>
                    <a:pt x="2466" y="52"/>
                  </a:cubicBezTo>
                  <a:cubicBezTo>
                    <a:pt x="2466" y="52"/>
                    <a:pt x="2465" y="52"/>
                    <a:pt x="2465" y="52"/>
                  </a:cubicBezTo>
                  <a:cubicBezTo>
                    <a:pt x="2465" y="51"/>
                    <a:pt x="2464" y="50"/>
                    <a:pt x="2464" y="50"/>
                  </a:cubicBezTo>
                  <a:cubicBezTo>
                    <a:pt x="2463" y="48"/>
                    <a:pt x="2461" y="45"/>
                    <a:pt x="2458" y="43"/>
                  </a:cubicBezTo>
                  <a:cubicBezTo>
                    <a:pt x="2458" y="43"/>
                    <a:pt x="2458" y="43"/>
                    <a:pt x="2458" y="43"/>
                  </a:cubicBezTo>
                  <a:cubicBezTo>
                    <a:pt x="2455" y="40"/>
                    <a:pt x="2453" y="38"/>
                    <a:pt x="2451" y="36"/>
                  </a:cubicBezTo>
                  <a:cubicBezTo>
                    <a:pt x="2446" y="31"/>
                    <a:pt x="2441" y="29"/>
                    <a:pt x="2441" y="29"/>
                  </a:cubicBezTo>
                  <a:cubicBezTo>
                    <a:pt x="2441" y="29"/>
                    <a:pt x="2442" y="30"/>
                    <a:pt x="2444" y="33"/>
                  </a:cubicBezTo>
                  <a:cubicBezTo>
                    <a:pt x="2440" y="31"/>
                    <a:pt x="2436" y="29"/>
                    <a:pt x="2432" y="28"/>
                  </a:cubicBezTo>
                  <a:cubicBezTo>
                    <a:pt x="2428" y="26"/>
                    <a:pt x="2424" y="25"/>
                    <a:pt x="2421" y="24"/>
                  </a:cubicBezTo>
                  <a:cubicBezTo>
                    <a:pt x="2419" y="24"/>
                    <a:pt x="2418" y="24"/>
                    <a:pt x="2417" y="25"/>
                  </a:cubicBezTo>
                  <a:cubicBezTo>
                    <a:pt x="2416" y="25"/>
                    <a:pt x="2416" y="25"/>
                    <a:pt x="2416" y="25"/>
                  </a:cubicBezTo>
                  <a:cubicBezTo>
                    <a:pt x="2416" y="25"/>
                    <a:pt x="2418" y="25"/>
                    <a:pt x="2420" y="26"/>
                  </a:cubicBezTo>
                  <a:cubicBezTo>
                    <a:pt x="2423" y="26"/>
                    <a:pt x="2426" y="29"/>
                    <a:pt x="2431" y="31"/>
                  </a:cubicBezTo>
                  <a:cubicBezTo>
                    <a:pt x="2439" y="36"/>
                    <a:pt x="2446" y="44"/>
                    <a:pt x="2453" y="49"/>
                  </a:cubicBezTo>
                  <a:cubicBezTo>
                    <a:pt x="2454" y="50"/>
                    <a:pt x="2454" y="50"/>
                    <a:pt x="2455" y="51"/>
                  </a:cubicBezTo>
                  <a:cubicBezTo>
                    <a:pt x="2455" y="52"/>
                    <a:pt x="2456" y="52"/>
                    <a:pt x="2456" y="53"/>
                  </a:cubicBezTo>
                  <a:cubicBezTo>
                    <a:pt x="2455" y="53"/>
                    <a:pt x="2454" y="54"/>
                    <a:pt x="2453" y="54"/>
                  </a:cubicBezTo>
                  <a:cubicBezTo>
                    <a:pt x="2452" y="53"/>
                    <a:pt x="2451" y="52"/>
                    <a:pt x="2450" y="52"/>
                  </a:cubicBezTo>
                  <a:cubicBezTo>
                    <a:pt x="2449" y="51"/>
                    <a:pt x="2447" y="50"/>
                    <a:pt x="2445" y="50"/>
                  </a:cubicBezTo>
                  <a:cubicBezTo>
                    <a:pt x="2442" y="48"/>
                    <a:pt x="2438" y="47"/>
                    <a:pt x="2435" y="45"/>
                  </a:cubicBezTo>
                  <a:cubicBezTo>
                    <a:pt x="2433" y="45"/>
                    <a:pt x="2431" y="44"/>
                    <a:pt x="2429" y="44"/>
                  </a:cubicBezTo>
                  <a:cubicBezTo>
                    <a:pt x="2426" y="40"/>
                    <a:pt x="2423" y="36"/>
                    <a:pt x="2420" y="34"/>
                  </a:cubicBezTo>
                  <a:cubicBezTo>
                    <a:pt x="2417" y="31"/>
                    <a:pt x="2415" y="29"/>
                    <a:pt x="2413" y="27"/>
                  </a:cubicBezTo>
                  <a:cubicBezTo>
                    <a:pt x="2411" y="26"/>
                    <a:pt x="2410" y="25"/>
                    <a:pt x="2410" y="25"/>
                  </a:cubicBezTo>
                  <a:cubicBezTo>
                    <a:pt x="2410" y="25"/>
                    <a:pt x="2411" y="26"/>
                    <a:pt x="2412" y="28"/>
                  </a:cubicBezTo>
                  <a:cubicBezTo>
                    <a:pt x="2413" y="30"/>
                    <a:pt x="2415" y="33"/>
                    <a:pt x="2417" y="36"/>
                  </a:cubicBezTo>
                  <a:cubicBezTo>
                    <a:pt x="2418" y="38"/>
                    <a:pt x="2420" y="41"/>
                    <a:pt x="2421" y="43"/>
                  </a:cubicBezTo>
                  <a:cubicBezTo>
                    <a:pt x="2419" y="43"/>
                    <a:pt x="2419" y="43"/>
                    <a:pt x="2419" y="43"/>
                  </a:cubicBezTo>
                  <a:cubicBezTo>
                    <a:pt x="2419" y="43"/>
                    <a:pt x="2420" y="43"/>
                    <a:pt x="2422" y="45"/>
                  </a:cubicBezTo>
                  <a:cubicBezTo>
                    <a:pt x="2423" y="47"/>
                    <a:pt x="2424" y="50"/>
                    <a:pt x="2426" y="53"/>
                  </a:cubicBezTo>
                  <a:cubicBezTo>
                    <a:pt x="2425" y="52"/>
                    <a:pt x="2425" y="52"/>
                    <a:pt x="2425" y="52"/>
                  </a:cubicBezTo>
                  <a:cubicBezTo>
                    <a:pt x="2425" y="52"/>
                    <a:pt x="2425" y="52"/>
                    <a:pt x="2425" y="52"/>
                  </a:cubicBezTo>
                  <a:cubicBezTo>
                    <a:pt x="2424" y="51"/>
                    <a:pt x="2423" y="49"/>
                    <a:pt x="2422" y="48"/>
                  </a:cubicBezTo>
                  <a:cubicBezTo>
                    <a:pt x="2420" y="46"/>
                    <a:pt x="2418" y="44"/>
                    <a:pt x="2417" y="42"/>
                  </a:cubicBezTo>
                  <a:cubicBezTo>
                    <a:pt x="2413" y="38"/>
                    <a:pt x="2410" y="35"/>
                    <a:pt x="2410" y="35"/>
                  </a:cubicBezTo>
                  <a:cubicBezTo>
                    <a:pt x="2410" y="35"/>
                    <a:pt x="2411" y="39"/>
                    <a:pt x="2413" y="44"/>
                  </a:cubicBezTo>
                  <a:cubicBezTo>
                    <a:pt x="2414" y="45"/>
                    <a:pt x="2414" y="45"/>
                    <a:pt x="2414" y="46"/>
                  </a:cubicBezTo>
                  <a:cubicBezTo>
                    <a:pt x="2412" y="43"/>
                    <a:pt x="2409" y="39"/>
                    <a:pt x="2406" y="36"/>
                  </a:cubicBezTo>
                  <a:cubicBezTo>
                    <a:pt x="2402" y="31"/>
                    <a:pt x="2397" y="29"/>
                    <a:pt x="2397" y="29"/>
                  </a:cubicBezTo>
                  <a:cubicBezTo>
                    <a:pt x="2397" y="29"/>
                    <a:pt x="2400" y="33"/>
                    <a:pt x="2403" y="39"/>
                  </a:cubicBezTo>
                  <a:cubicBezTo>
                    <a:pt x="2405" y="42"/>
                    <a:pt x="2407" y="47"/>
                    <a:pt x="2409" y="51"/>
                  </a:cubicBezTo>
                  <a:cubicBezTo>
                    <a:pt x="2407" y="50"/>
                    <a:pt x="2406" y="50"/>
                    <a:pt x="2405" y="50"/>
                  </a:cubicBezTo>
                  <a:cubicBezTo>
                    <a:pt x="2401" y="49"/>
                    <a:pt x="2397" y="49"/>
                    <a:pt x="2395" y="49"/>
                  </a:cubicBezTo>
                  <a:cubicBezTo>
                    <a:pt x="2395" y="48"/>
                    <a:pt x="2395" y="48"/>
                    <a:pt x="2395" y="47"/>
                  </a:cubicBezTo>
                  <a:cubicBezTo>
                    <a:pt x="2392" y="40"/>
                    <a:pt x="2391" y="34"/>
                    <a:pt x="2391" y="34"/>
                  </a:cubicBezTo>
                  <a:cubicBezTo>
                    <a:pt x="2391" y="34"/>
                    <a:pt x="2390" y="40"/>
                    <a:pt x="2391" y="48"/>
                  </a:cubicBezTo>
                  <a:cubicBezTo>
                    <a:pt x="2391" y="48"/>
                    <a:pt x="2391" y="49"/>
                    <a:pt x="2391" y="49"/>
                  </a:cubicBezTo>
                  <a:cubicBezTo>
                    <a:pt x="2387" y="48"/>
                    <a:pt x="2384" y="48"/>
                    <a:pt x="2382" y="47"/>
                  </a:cubicBezTo>
                  <a:cubicBezTo>
                    <a:pt x="2380" y="46"/>
                    <a:pt x="2378" y="44"/>
                    <a:pt x="2376" y="43"/>
                  </a:cubicBezTo>
                  <a:cubicBezTo>
                    <a:pt x="2373" y="41"/>
                    <a:pt x="2371" y="39"/>
                    <a:pt x="2369" y="38"/>
                  </a:cubicBezTo>
                  <a:cubicBezTo>
                    <a:pt x="2367" y="37"/>
                    <a:pt x="2365" y="36"/>
                    <a:pt x="2365" y="36"/>
                  </a:cubicBezTo>
                  <a:cubicBezTo>
                    <a:pt x="2365" y="36"/>
                    <a:pt x="2366" y="37"/>
                    <a:pt x="2368" y="39"/>
                  </a:cubicBezTo>
                  <a:cubicBezTo>
                    <a:pt x="2369" y="41"/>
                    <a:pt x="2371" y="43"/>
                    <a:pt x="2373" y="46"/>
                  </a:cubicBezTo>
                  <a:cubicBezTo>
                    <a:pt x="2375" y="48"/>
                    <a:pt x="2377" y="50"/>
                    <a:pt x="2378" y="52"/>
                  </a:cubicBezTo>
                  <a:cubicBezTo>
                    <a:pt x="2378" y="52"/>
                    <a:pt x="2377" y="51"/>
                    <a:pt x="2377" y="51"/>
                  </a:cubicBezTo>
                  <a:cubicBezTo>
                    <a:pt x="2374" y="48"/>
                    <a:pt x="2371" y="46"/>
                    <a:pt x="2368" y="44"/>
                  </a:cubicBezTo>
                  <a:cubicBezTo>
                    <a:pt x="2362" y="39"/>
                    <a:pt x="2358" y="36"/>
                    <a:pt x="2358" y="36"/>
                  </a:cubicBezTo>
                  <a:cubicBezTo>
                    <a:pt x="2358" y="36"/>
                    <a:pt x="2358" y="37"/>
                    <a:pt x="2360" y="39"/>
                  </a:cubicBezTo>
                  <a:cubicBezTo>
                    <a:pt x="2359" y="39"/>
                    <a:pt x="2359" y="38"/>
                    <a:pt x="2359" y="38"/>
                  </a:cubicBezTo>
                  <a:cubicBezTo>
                    <a:pt x="2358" y="37"/>
                    <a:pt x="2357" y="37"/>
                    <a:pt x="2356" y="36"/>
                  </a:cubicBezTo>
                  <a:cubicBezTo>
                    <a:pt x="2356" y="35"/>
                    <a:pt x="2356" y="34"/>
                    <a:pt x="2355" y="33"/>
                  </a:cubicBezTo>
                  <a:cubicBezTo>
                    <a:pt x="2355" y="31"/>
                    <a:pt x="2354" y="29"/>
                    <a:pt x="2354" y="29"/>
                  </a:cubicBezTo>
                  <a:cubicBezTo>
                    <a:pt x="2354" y="29"/>
                    <a:pt x="2354" y="31"/>
                    <a:pt x="2354" y="33"/>
                  </a:cubicBezTo>
                  <a:cubicBezTo>
                    <a:pt x="2354" y="33"/>
                    <a:pt x="2354" y="34"/>
                    <a:pt x="2354" y="35"/>
                  </a:cubicBezTo>
                  <a:cubicBezTo>
                    <a:pt x="2352" y="34"/>
                    <a:pt x="2351" y="33"/>
                    <a:pt x="2350" y="32"/>
                  </a:cubicBezTo>
                  <a:cubicBezTo>
                    <a:pt x="2348" y="31"/>
                    <a:pt x="2347" y="29"/>
                    <a:pt x="2347" y="29"/>
                  </a:cubicBezTo>
                  <a:cubicBezTo>
                    <a:pt x="2347" y="29"/>
                    <a:pt x="2347" y="31"/>
                    <a:pt x="2349" y="33"/>
                  </a:cubicBezTo>
                  <a:cubicBezTo>
                    <a:pt x="2350" y="33"/>
                    <a:pt x="2350" y="34"/>
                    <a:pt x="2350" y="34"/>
                  </a:cubicBezTo>
                  <a:cubicBezTo>
                    <a:pt x="2350" y="35"/>
                    <a:pt x="2351" y="36"/>
                    <a:pt x="2351" y="37"/>
                  </a:cubicBezTo>
                  <a:cubicBezTo>
                    <a:pt x="2352" y="39"/>
                    <a:pt x="2352" y="40"/>
                    <a:pt x="2353" y="42"/>
                  </a:cubicBezTo>
                  <a:cubicBezTo>
                    <a:pt x="2353" y="43"/>
                    <a:pt x="2353" y="44"/>
                    <a:pt x="2353" y="44"/>
                  </a:cubicBezTo>
                  <a:cubicBezTo>
                    <a:pt x="2353" y="44"/>
                    <a:pt x="2353" y="43"/>
                    <a:pt x="2352" y="43"/>
                  </a:cubicBezTo>
                  <a:cubicBezTo>
                    <a:pt x="2351" y="39"/>
                    <a:pt x="2349" y="37"/>
                    <a:pt x="2349" y="35"/>
                  </a:cubicBezTo>
                  <a:cubicBezTo>
                    <a:pt x="2348" y="34"/>
                    <a:pt x="2347" y="32"/>
                    <a:pt x="2347" y="32"/>
                  </a:cubicBezTo>
                  <a:cubicBezTo>
                    <a:pt x="2347" y="32"/>
                    <a:pt x="2347" y="34"/>
                    <a:pt x="2347" y="36"/>
                  </a:cubicBezTo>
                  <a:cubicBezTo>
                    <a:pt x="2348" y="38"/>
                    <a:pt x="2348" y="41"/>
                    <a:pt x="2349" y="44"/>
                  </a:cubicBezTo>
                  <a:cubicBezTo>
                    <a:pt x="2349" y="47"/>
                    <a:pt x="2349" y="50"/>
                    <a:pt x="2350" y="54"/>
                  </a:cubicBezTo>
                  <a:cubicBezTo>
                    <a:pt x="2350" y="56"/>
                    <a:pt x="2351" y="57"/>
                    <a:pt x="2351" y="59"/>
                  </a:cubicBezTo>
                  <a:cubicBezTo>
                    <a:pt x="2351" y="60"/>
                    <a:pt x="2351" y="60"/>
                    <a:pt x="2351" y="61"/>
                  </a:cubicBezTo>
                  <a:cubicBezTo>
                    <a:pt x="2350" y="59"/>
                    <a:pt x="2349" y="57"/>
                    <a:pt x="2349" y="56"/>
                  </a:cubicBezTo>
                  <a:cubicBezTo>
                    <a:pt x="2346" y="50"/>
                    <a:pt x="2342" y="45"/>
                    <a:pt x="2338" y="40"/>
                  </a:cubicBezTo>
                  <a:cubicBezTo>
                    <a:pt x="2335" y="36"/>
                    <a:pt x="2331" y="33"/>
                    <a:pt x="2328" y="30"/>
                  </a:cubicBezTo>
                  <a:cubicBezTo>
                    <a:pt x="2326" y="28"/>
                    <a:pt x="2324" y="27"/>
                    <a:pt x="2324" y="27"/>
                  </a:cubicBezTo>
                  <a:cubicBezTo>
                    <a:pt x="2324" y="27"/>
                    <a:pt x="2325" y="28"/>
                    <a:pt x="2328" y="31"/>
                  </a:cubicBezTo>
                  <a:cubicBezTo>
                    <a:pt x="2330" y="34"/>
                    <a:pt x="2332" y="38"/>
                    <a:pt x="2335" y="43"/>
                  </a:cubicBezTo>
                  <a:cubicBezTo>
                    <a:pt x="2338" y="47"/>
                    <a:pt x="2340" y="53"/>
                    <a:pt x="2342" y="58"/>
                  </a:cubicBezTo>
                  <a:cubicBezTo>
                    <a:pt x="2343" y="59"/>
                    <a:pt x="2343" y="60"/>
                    <a:pt x="2343" y="62"/>
                  </a:cubicBezTo>
                  <a:cubicBezTo>
                    <a:pt x="2341" y="59"/>
                    <a:pt x="2339" y="57"/>
                    <a:pt x="2337" y="55"/>
                  </a:cubicBezTo>
                  <a:cubicBezTo>
                    <a:pt x="2332" y="50"/>
                    <a:pt x="2327" y="46"/>
                    <a:pt x="2327" y="46"/>
                  </a:cubicBezTo>
                  <a:cubicBezTo>
                    <a:pt x="2327" y="46"/>
                    <a:pt x="2330" y="51"/>
                    <a:pt x="2333" y="56"/>
                  </a:cubicBezTo>
                  <a:cubicBezTo>
                    <a:pt x="2331" y="54"/>
                    <a:pt x="2329" y="53"/>
                    <a:pt x="2327" y="51"/>
                  </a:cubicBezTo>
                  <a:cubicBezTo>
                    <a:pt x="2323" y="48"/>
                    <a:pt x="2319" y="47"/>
                    <a:pt x="2316" y="46"/>
                  </a:cubicBezTo>
                  <a:cubicBezTo>
                    <a:pt x="2313" y="44"/>
                    <a:pt x="2312" y="44"/>
                    <a:pt x="2312" y="44"/>
                  </a:cubicBezTo>
                  <a:cubicBezTo>
                    <a:pt x="2312" y="44"/>
                    <a:pt x="2313" y="45"/>
                    <a:pt x="2315" y="47"/>
                  </a:cubicBezTo>
                  <a:cubicBezTo>
                    <a:pt x="2318" y="48"/>
                    <a:pt x="2321" y="50"/>
                    <a:pt x="2324" y="54"/>
                  </a:cubicBezTo>
                  <a:cubicBezTo>
                    <a:pt x="2327" y="58"/>
                    <a:pt x="2331" y="61"/>
                    <a:pt x="2334" y="65"/>
                  </a:cubicBezTo>
                  <a:cubicBezTo>
                    <a:pt x="2334" y="66"/>
                    <a:pt x="2335" y="66"/>
                    <a:pt x="2335" y="67"/>
                  </a:cubicBezTo>
                  <a:cubicBezTo>
                    <a:pt x="2335" y="67"/>
                    <a:pt x="2334" y="67"/>
                    <a:pt x="2334" y="67"/>
                  </a:cubicBezTo>
                  <a:cubicBezTo>
                    <a:pt x="2333" y="66"/>
                    <a:pt x="2332" y="65"/>
                    <a:pt x="2332" y="65"/>
                  </a:cubicBezTo>
                  <a:cubicBezTo>
                    <a:pt x="2323" y="58"/>
                    <a:pt x="2311" y="50"/>
                    <a:pt x="2301" y="45"/>
                  </a:cubicBezTo>
                  <a:cubicBezTo>
                    <a:pt x="2300" y="45"/>
                    <a:pt x="2299" y="44"/>
                    <a:pt x="2299" y="44"/>
                  </a:cubicBezTo>
                  <a:cubicBezTo>
                    <a:pt x="2298" y="42"/>
                    <a:pt x="2297" y="41"/>
                    <a:pt x="2296" y="40"/>
                  </a:cubicBezTo>
                  <a:cubicBezTo>
                    <a:pt x="2294" y="36"/>
                    <a:pt x="2292" y="34"/>
                    <a:pt x="2290" y="32"/>
                  </a:cubicBezTo>
                  <a:cubicBezTo>
                    <a:pt x="2289" y="30"/>
                    <a:pt x="2288" y="29"/>
                    <a:pt x="2288" y="29"/>
                  </a:cubicBezTo>
                  <a:cubicBezTo>
                    <a:pt x="2288" y="29"/>
                    <a:pt x="2290" y="35"/>
                    <a:pt x="2292" y="41"/>
                  </a:cubicBezTo>
                  <a:cubicBezTo>
                    <a:pt x="2291" y="41"/>
                    <a:pt x="2289" y="40"/>
                    <a:pt x="2288" y="40"/>
                  </a:cubicBezTo>
                  <a:cubicBezTo>
                    <a:pt x="2287" y="39"/>
                    <a:pt x="2286" y="39"/>
                    <a:pt x="2285" y="39"/>
                  </a:cubicBezTo>
                  <a:cubicBezTo>
                    <a:pt x="2285" y="39"/>
                    <a:pt x="2285" y="39"/>
                    <a:pt x="2285" y="39"/>
                  </a:cubicBezTo>
                  <a:cubicBezTo>
                    <a:pt x="2283" y="35"/>
                    <a:pt x="2281" y="32"/>
                    <a:pt x="2279" y="30"/>
                  </a:cubicBezTo>
                  <a:cubicBezTo>
                    <a:pt x="2277" y="29"/>
                    <a:pt x="2275" y="28"/>
                    <a:pt x="2275" y="28"/>
                  </a:cubicBezTo>
                  <a:cubicBezTo>
                    <a:pt x="2275" y="28"/>
                    <a:pt x="2276" y="29"/>
                    <a:pt x="2278" y="31"/>
                  </a:cubicBezTo>
                  <a:cubicBezTo>
                    <a:pt x="2279" y="33"/>
                    <a:pt x="2280" y="36"/>
                    <a:pt x="2281" y="38"/>
                  </a:cubicBezTo>
                  <a:cubicBezTo>
                    <a:pt x="2280" y="37"/>
                    <a:pt x="2279" y="36"/>
                    <a:pt x="2279" y="36"/>
                  </a:cubicBezTo>
                  <a:cubicBezTo>
                    <a:pt x="2279" y="36"/>
                    <a:pt x="2281" y="41"/>
                    <a:pt x="2283" y="48"/>
                  </a:cubicBezTo>
                  <a:cubicBezTo>
                    <a:pt x="2283" y="49"/>
                    <a:pt x="2284" y="50"/>
                    <a:pt x="2284" y="51"/>
                  </a:cubicBezTo>
                  <a:cubicBezTo>
                    <a:pt x="2284" y="51"/>
                    <a:pt x="2283" y="50"/>
                    <a:pt x="2283" y="49"/>
                  </a:cubicBezTo>
                  <a:cubicBezTo>
                    <a:pt x="2282" y="48"/>
                    <a:pt x="2281" y="48"/>
                    <a:pt x="2281" y="48"/>
                  </a:cubicBezTo>
                  <a:cubicBezTo>
                    <a:pt x="2281" y="48"/>
                    <a:pt x="2281" y="49"/>
                    <a:pt x="2282" y="50"/>
                  </a:cubicBezTo>
                  <a:cubicBezTo>
                    <a:pt x="2282" y="51"/>
                    <a:pt x="2282" y="52"/>
                    <a:pt x="2282" y="53"/>
                  </a:cubicBezTo>
                  <a:cubicBezTo>
                    <a:pt x="2281" y="53"/>
                    <a:pt x="2280" y="52"/>
                    <a:pt x="2279" y="52"/>
                  </a:cubicBezTo>
                  <a:cubicBezTo>
                    <a:pt x="2277" y="46"/>
                    <a:pt x="2274" y="40"/>
                    <a:pt x="2272" y="36"/>
                  </a:cubicBezTo>
                  <a:cubicBezTo>
                    <a:pt x="2270" y="32"/>
                    <a:pt x="2268" y="28"/>
                    <a:pt x="2266" y="26"/>
                  </a:cubicBezTo>
                  <a:cubicBezTo>
                    <a:pt x="2265" y="25"/>
                    <a:pt x="2265" y="24"/>
                    <a:pt x="2265" y="23"/>
                  </a:cubicBezTo>
                  <a:cubicBezTo>
                    <a:pt x="2264" y="22"/>
                    <a:pt x="2264" y="22"/>
                    <a:pt x="2264" y="22"/>
                  </a:cubicBezTo>
                  <a:cubicBezTo>
                    <a:pt x="2264" y="22"/>
                    <a:pt x="2264" y="24"/>
                    <a:pt x="2265" y="26"/>
                  </a:cubicBezTo>
                  <a:cubicBezTo>
                    <a:pt x="2266" y="29"/>
                    <a:pt x="2267" y="33"/>
                    <a:pt x="2268" y="37"/>
                  </a:cubicBezTo>
                  <a:cubicBezTo>
                    <a:pt x="2269" y="40"/>
                    <a:pt x="2270" y="44"/>
                    <a:pt x="2270" y="47"/>
                  </a:cubicBezTo>
                  <a:cubicBezTo>
                    <a:pt x="2267" y="42"/>
                    <a:pt x="2263" y="37"/>
                    <a:pt x="2259" y="33"/>
                  </a:cubicBezTo>
                  <a:cubicBezTo>
                    <a:pt x="2255" y="30"/>
                    <a:pt x="2252" y="27"/>
                    <a:pt x="2249" y="26"/>
                  </a:cubicBezTo>
                  <a:cubicBezTo>
                    <a:pt x="2247" y="24"/>
                    <a:pt x="2245" y="23"/>
                    <a:pt x="2245" y="23"/>
                  </a:cubicBezTo>
                  <a:cubicBezTo>
                    <a:pt x="2245" y="23"/>
                    <a:pt x="2250" y="28"/>
                    <a:pt x="2256" y="36"/>
                  </a:cubicBezTo>
                  <a:cubicBezTo>
                    <a:pt x="2259" y="41"/>
                    <a:pt x="2262" y="46"/>
                    <a:pt x="2265" y="51"/>
                  </a:cubicBezTo>
                  <a:cubicBezTo>
                    <a:pt x="2264" y="51"/>
                    <a:pt x="2263" y="50"/>
                    <a:pt x="2262" y="50"/>
                  </a:cubicBezTo>
                  <a:cubicBezTo>
                    <a:pt x="2257" y="47"/>
                    <a:pt x="2253" y="45"/>
                    <a:pt x="2250" y="44"/>
                  </a:cubicBezTo>
                  <a:cubicBezTo>
                    <a:pt x="2249" y="44"/>
                    <a:pt x="2248" y="44"/>
                    <a:pt x="2247" y="44"/>
                  </a:cubicBezTo>
                  <a:cubicBezTo>
                    <a:pt x="2243" y="40"/>
                    <a:pt x="2240" y="38"/>
                    <a:pt x="2240" y="38"/>
                  </a:cubicBezTo>
                  <a:cubicBezTo>
                    <a:pt x="2240" y="38"/>
                    <a:pt x="2243" y="43"/>
                    <a:pt x="2247" y="48"/>
                  </a:cubicBezTo>
                  <a:cubicBezTo>
                    <a:pt x="2248" y="50"/>
                    <a:pt x="2250" y="52"/>
                    <a:pt x="2251" y="54"/>
                  </a:cubicBezTo>
                  <a:cubicBezTo>
                    <a:pt x="2250" y="53"/>
                    <a:pt x="2249" y="53"/>
                    <a:pt x="2248" y="52"/>
                  </a:cubicBezTo>
                  <a:cubicBezTo>
                    <a:pt x="2246" y="50"/>
                    <a:pt x="2244" y="47"/>
                    <a:pt x="2242" y="45"/>
                  </a:cubicBezTo>
                  <a:cubicBezTo>
                    <a:pt x="2238" y="41"/>
                    <a:pt x="2234" y="37"/>
                    <a:pt x="2231" y="33"/>
                  </a:cubicBezTo>
                  <a:cubicBezTo>
                    <a:pt x="2227" y="29"/>
                    <a:pt x="2222" y="28"/>
                    <a:pt x="2220" y="26"/>
                  </a:cubicBezTo>
                  <a:cubicBezTo>
                    <a:pt x="2217" y="25"/>
                    <a:pt x="2215" y="24"/>
                    <a:pt x="2215" y="24"/>
                  </a:cubicBezTo>
                  <a:cubicBezTo>
                    <a:pt x="2215" y="24"/>
                    <a:pt x="2217" y="25"/>
                    <a:pt x="2219" y="27"/>
                  </a:cubicBezTo>
                  <a:cubicBezTo>
                    <a:pt x="2222" y="30"/>
                    <a:pt x="2225" y="32"/>
                    <a:pt x="2228" y="36"/>
                  </a:cubicBezTo>
                  <a:cubicBezTo>
                    <a:pt x="2230" y="40"/>
                    <a:pt x="2234" y="44"/>
                    <a:pt x="2237" y="49"/>
                  </a:cubicBezTo>
                  <a:cubicBezTo>
                    <a:pt x="2237" y="50"/>
                    <a:pt x="2238" y="51"/>
                    <a:pt x="2238" y="51"/>
                  </a:cubicBezTo>
                  <a:cubicBezTo>
                    <a:pt x="2235" y="49"/>
                    <a:pt x="2232" y="46"/>
                    <a:pt x="2230" y="44"/>
                  </a:cubicBezTo>
                  <a:cubicBezTo>
                    <a:pt x="2230" y="44"/>
                    <a:pt x="2229" y="43"/>
                    <a:pt x="2229" y="43"/>
                  </a:cubicBezTo>
                  <a:cubicBezTo>
                    <a:pt x="2227" y="39"/>
                    <a:pt x="2224" y="36"/>
                    <a:pt x="2223" y="33"/>
                  </a:cubicBezTo>
                  <a:cubicBezTo>
                    <a:pt x="2222" y="31"/>
                    <a:pt x="2220" y="29"/>
                    <a:pt x="2220" y="29"/>
                  </a:cubicBezTo>
                  <a:cubicBezTo>
                    <a:pt x="2220" y="29"/>
                    <a:pt x="2221" y="31"/>
                    <a:pt x="2222" y="34"/>
                  </a:cubicBezTo>
                  <a:cubicBezTo>
                    <a:pt x="2222" y="37"/>
                    <a:pt x="2224" y="40"/>
                    <a:pt x="2225" y="45"/>
                  </a:cubicBezTo>
                  <a:cubicBezTo>
                    <a:pt x="2227" y="49"/>
                    <a:pt x="2229" y="54"/>
                    <a:pt x="2232" y="58"/>
                  </a:cubicBezTo>
                  <a:cubicBezTo>
                    <a:pt x="2233" y="60"/>
                    <a:pt x="2234" y="63"/>
                    <a:pt x="2235" y="65"/>
                  </a:cubicBezTo>
                  <a:cubicBezTo>
                    <a:pt x="2236" y="66"/>
                    <a:pt x="2237" y="68"/>
                    <a:pt x="2237" y="69"/>
                  </a:cubicBezTo>
                  <a:cubicBezTo>
                    <a:pt x="2236" y="69"/>
                    <a:pt x="2235" y="69"/>
                    <a:pt x="2234" y="69"/>
                  </a:cubicBezTo>
                  <a:cubicBezTo>
                    <a:pt x="2233" y="66"/>
                    <a:pt x="2232" y="62"/>
                    <a:pt x="2230" y="58"/>
                  </a:cubicBezTo>
                  <a:cubicBezTo>
                    <a:pt x="2229" y="56"/>
                    <a:pt x="2228" y="55"/>
                    <a:pt x="2227" y="53"/>
                  </a:cubicBezTo>
                  <a:cubicBezTo>
                    <a:pt x="2226" y="50"/>
                    <a:pt x="2224" y="48"/>
                    <a:pt x="2223" y="45"/>
                  </a:cubicBezTo>
                  <a:cubicBezTo>
                    <a:pt x="2221" y="42"/>
                    <a:pt x="2219" y="40"/>
                    <a:pt x="2218" y="38"/>
                  </a:cubicBezTo>
                  <a:cubicBezTo>
                    <a:pt x="2216" y="36"/>
                    <a:pt x="2215" y="35"/>
                    <a:pt x="2215" y="35"/>
                  </a:cubicBezTo>
                  <a:cubicBezTo>
                    <a:pt x="2215" y="35"/>
                    <a:pt x="2216" y="36"/>
                    <a:pt x="2217" y="39"/>
                  </a:cubicBezTo>
                  <a:cubicBezTo>
                    <a:pt x="2217" y="39"/>
                    <a:pt x="2217" y="40"/>
                    <a:pt x="2218" y="42"/>
                  </a:cubicBezTo>
                  <a:cubicBezTo>
                    <a:pt x="2214" y="38"/>
                    <a:pt x="2211" y="35"/>
                    <a:pt x="2208" y="32"/>
                  </a:cubicBezTo>
                  <a:cubicBezTo>
                    <a:pt x="2204" y="29"/>
                    <a:pt x="2200" y="26"/>
                    <a:pt x="2198" y="24"/>
                  </a:cubicBezTo>
                  <a:cubicBezTo>
                    <a:pt x="2195" y="22"/>
                    <a:pt x="2193" y="21"/>
                    <a:pt x="2193" y="21"/>
                  </a:cubicBezTo>
                  <a:cubicBezTo>
                    <a:pt x="2193" y="21"/>
                    <a:pt x="2195" y="22"/>
                    <a:pt x="2197" y="25"/>
                  </a:cubicBezTo>
                  <a:cubicBezTo>
                    <a:pt x="2199" y="27"/>
                    <a:pt x="2202" y="31"/>
                    <a:pt x="2205" y="35"/>
                  </a:cubicBezTo>
                  <a:cubicBezTo>
                    <a:pt x="2208" y="38"/>
                    <a:pt x="2210" y="42"/>
                    <a:pt x="2213" y="46"/>
                  </a:cubicBezTo>
                  <a:cubicBezTo>
                    <a:pt x="2212" y="45"/>
                    <a:pt x="2210" y="43"/>
                    <a:pt x="2209" y="42"/>
                  </a:cubicBezTo>
                  <a:cubicBezTo>
                    <a:pt x="2207" y="40"/>
                    <a:pt x="2205" y="38"/>
                    <a:pt x="2203" y="37"/>
                  </a:cubicBezTo>
                  <a:cubicBezTo>
                    <a:pt x="2199" y="34"/>
                    <a:pt x="2195" y="32"/>
                    <a:pt x="2193" y="31"/>
                  </a:cubicBezTo>
                  <a:cubicBezTo>
                    <a:pt x="2190" y="30"/>
                    <a:pt x="2188" y="29"/>
                    <a:pt x="2188" y="29"/>
                  </a:cubicBezTo>
                  <a:cubicBezTo>
                    <a:pt x="2188" y="29"/>
                    <a:pt x="2190" y="30"/>
                    <a:pt x="2192" y="32"/>
                  </a:cubicBezTo>
                  <a:cubicBezTo>
                    <a:pt x="2194" y="34"/>
                    <a:pt x="2197" y="37"/>
                    <a:pt x="2200" y="40"/>
                  </a:cubicBezTo>
                  <a:cubicBezTo>
                    <a:pt x="2202" y="41"/>
                    <a:pt x="2203" y="43"/>
                    <a:pt x="2204" y="45"/>
                  </a:cubicBezTo>
                  <a:cubicBezTo>
                    <a:pt x="2205" y="46"/>
                    <a:pt x="2206" y="47"/>
                    <a:pt x="2206" y="48"/>
                  </a:cubicBezTo>
                  <a:cubicBezTo>
                    <a:pt x="2205" y="47"/>
                    <a:pt x="2204" y="46"/>
                    <a:pt x="2203" y="44"/>
                  </a:cubicBezTo>
                  <a:cubicBezTo>
                    <a:pt x="2202" y="44"/>
                    <a:pt x="2202" y="43"/>
                    <a:pt x="2201" y="42"/>
                  </a:cubicBezTo>
                  <a:cubicBezTo>
                    <a:pt x="2200" y="42"/>
                    <a:pt x="2199" y="41"/>
                    <a:pt x="2199" y="41"/>
                  </a:cubicBezTo>
                  <a:cubicBezTo>
                    <a:pt x="2196" y="39"/>
                    <a:pt x="2194" y="37"/>
                    <a:pt x="2192" y="35"/>
                  </a:cubicBezTo>
                  <a:cubicBezTo>
                    <a:pt x="2190" y="34"/>
                    <a:pt x="2189" y="33"/>
                    <a:pt x="2189" y="33"/>
                  </a:cubicBezTo>
                  <a:cubicBezTo>
                    <a:pt x="2189" y="33"/>
                    <a:pt x="2190" y="34"/>
                    <a:pt x="2191" y="36"/>
                  </a:cubicBezTo>
                  <a:cubicBezTo>
                    <a:pt x="2192" y="38"/>
                    <a:pt x="2194" y="41"/>
                    <a:pt x="2196" y="43"/>
                  </a:cubicBezTo>
                  <a:cubicBezTo>
                    <a:pt x="2196" y="44"/>
                    <a:pt x="2196" y="44"/>
                    <a:pt x="2196" y="44"/>
                  </a:cubicBezTo>
                  <a:cubicBezTo>
                    <a:pt x="2194" y="42"/>
                    <a:pt x="2191" y="40"/>
                    <a:pt x="2188" y="39"/>
                  </a:cubicBezTo>
                  <a:cubicBezTo>
                    <a:pt x="2186" y="37"/>
                    <a:pt x="2184" y="36"/>
                    <a:pt x="2182" y="35"/>
                  </a:cubicBezTo>
                  <a:cubicBezTo>
                    <a:pt x="2184" y="30"/>
                    <a:pt x="2185" y="27"/>
                    <a:pt x="2185" y="27"/>
                  </a:cubicBezTo>
                  <a:cubicBezTo>
                    <a:pt x="2185" y="27"/>
                    <a:pt x="2182" y="30"/>
                    <a:pt x="2179" y="34"/>
                  </a:cubicBezTo>
                  <a:cubicBezTo>
                    <a:pt x="2176" y="32"/>
                    <a:pt x="2173" y="31"/>
                    <a:pt x="2173" y="31"/>
                  </a:cubicBezTo>
                  <a:cubicBezTo>
                    <a:pt x="2173" y="31"/>
                    <a:pt x="2175" y="33"/>
                    <a:pt x="2178" y="35"/>
                  </a:cubicBezTo>
                  <a:cubicBezTo>
                    <a:pt x="2176" y="34"/>
                    <a:pt x="2174" y="33"/>
                    <a:pt x="2172" y="32"/>
                  </a:cubicBezTo>
                  <a:cubicBezTo>
                    <a:pt x="2171" y="31"/>
                    <a:pt x="2170" y="30"/>
                    <a:pt x="2170" y="30"/>
                  </a:cubicBezTo>
                  <a:cubicBezTo>
                    <a:pt x="2170" y="30"/>
                    <a:pt x="2170" y="31"/>
                    <a:pt x="2170" y="31"/>
                  </a:cubicBezTo>
                  <a:cubicBezTo>
                    <a:pt x="2170" y="31"/>
                    <a:pt x="2170" y="31"/>
                    <a:pt x="2169" y="31"/>
                  </a:cubicBezTo>
                  <a:cubicBezTo>
                    <a:pt x="2169" y="30"/>
                    <a:pt x="2169" y="30"/>
                    <a:pt x="2169" y="30"/>
                  </a:cubicBezTo>
                  <a:cubicBezTo>
                    <a:pt x="2170" y="28"/>
                    <a:pt x="2170" y="27"/>
                    <a:pt x="2170" y="25"/>
                  </a:cubicBezTo>
                  <a:cubicBezTo>
                    <a:pt x="2171" y="24"/>
                    <a:pt x="2171" y="23"/>
                    <a:pt x="2171" y="22"/>
                  </a:cubicBezTo>
                  <a:cubicBezTo>
                    <a:pt x="2172" y="20"/>
                    <a:pt x="2173" y="18"/>
                    <a:pt x="2172" y="18"/>
                  </a:cubicBezTo>
                  <a:cubicBezTo>
                    <a:pt x="2172" y="18"/>
                    <a:pt x="2172" y="19"/>
                    <a:pt x="2172" y="19"/>
                  </a:cubicBezTo>
                  <a:cubicBezTo>
                    <a:pt x="2172" y="20"/>
                    <a:pt x="2171" y="20"/>
                    <a:pt x="2170" y="21"/>
                  </a:cubicBezTo>
                  <a:cubicBezTo>
                    <a:pt x="2169" y="22"/>
                    <a:pt x="2169" y="23"/>
                    <a:pt x="2168" y="24"/>
                  </a:cubicBezTo>
                  <a:cubicBezTo>
                    <a:pt x="2167" y="26"/>
                    <a:pt x="2167" y="27"/>
                    <a:pt x="2166" y="29"/>
                  </a:cubicBezTo>
                  <a:cubicBezTo>
                    <a:pt x="2166" y="29"/>
                    <a:pt x="2166" y="29"/>
                    <a:pt x="2166" y="29"/>
                  </a:cubicBezTo>
                  <a:cubicBezTo>
                    <a:pt x="2163" y="28"/>
                    <a:pt x="2161" y="28"/>
                    <a:pt x="2161" y="28"/>
                  </a:cubicBezTo>
                  <a:cubicBezTo>
                    <a:pt x="2161" y="28"/>
                    <a:pt x="2163" y="28"/>
                    <a:pt x="2165" y="30"/>
                  </a:cubicBezTo>
                  <a:cubicBezTo>
                    <a:pt x="2164" y="31"/>
                    <a:pt x="2164" y="32"/>
                    <a:pt x="2163" y="34"/>
                  </a:cubicBezTo>
                  <a:cubicBezTo>
                    <a:pt x="2162" y="33"/>
                    <a:pt x="2160" y="32"/>
                    <a:pt x="2159" y="32"/>
                  </a:cubicBezTo>
                  <a:cubicBezTo>
                    <a:pt x="2159" y="30"/>
                    <a:pt x="2160" y="28"/>
                    <a:pt x="2160" y="26"/>
                  </a:cubicBezTo>
                  <a:cubicBezTo>
                    <a:pt x="2161" y="24"/>
                    <a:pt x="2161" y="21"/>
                    <a:pt x="2161" y="19"/>
                  </a:cubicBezTo>
                  <a:cubicBezTo>
                    <a:pt x="2161" y="17"/>
                    <a:pt x="2161" y="16"/>
                    <a:pt x="2161" y="16"/>
                  </a:cubicBezTo>
                  <a:cubicBezTo>
                    <a:pt x="2161" y="16"/>
                    <a:pt x="2161" y="17"/>
                    <a:pt x="2160" y="19"/>
                  </a:cubicBezTo>
                  <a:cubicBezTo>
                    <a:pt x="2159" y="21"/>
                    <a:pt x="2158" y="22"/>
                    <a:pt x="2157" y="25"/>
                  </a:cubicBezTo>
                  <a:cubicBezTo>
                    <a:pt x="2155" y="27"/>
                    <a:pt x="2153" y="30"/>
                    <a:pt x="2152" y="33"/>
                  </a:cubicBezTo>
                  <a:cubicBezTo>
                    <a:pt x="2152" y="33"/>
                    <a:pt x="2152" y="33"/>
                    <a:pt x="2152" y="33"/>
                  </a:cubicBezTo>
                  <a:cubicBezTo>
                    <a:pt x="2151" y="33"/>
                    <a:pt x="2151" y="32"/>
                    <a:pt x="2151" y="32"/>
                  </a:cubicBezTo>
                  <a:cubicBezTo>
                    <a:pt x="2150" y="32"/>
                    <a:pt x="2150" y="32"/>
                    <a:pt x="2149" y="31"/>
                  </a:cubicBezTo>
                  <a:cubicBezTo>
                    <a:pt x="2149" y="31"/>
                    <a:pt x="2149" y="31"/>
                    <a:pt x="2149" y="30"/>
                  </a:cubicBezTo>
                  <a:cubicBezTo>
                    <a:pt x="2150" y="27"/>
                    <a:pt x="2151" y="24"/>
                    <a:pt x="2152" y="20"/>
                  </a:cubicBezTo>
                  <a:cubicBezTo>
                    <a:pt x="2152" y="17"/>
                    <a:pt x="2153" y="14"/>
                    <a:pt x="2153" y="12"/>
                  </a:cubicBezTo>
                  <a:cubicBezTo>
                    <a:pt x="2153" y="10"/>
                    <a:pt x="2154" y="9"/>
                    <a:pt x="2154" y="9"/>
                  </a:cubicBezTo>
                  <a:cubicBezTo>
                    <a:pt x="2154" y="9"/>
                    <a:pt x="2153" y="10"/>
                    <a:pt x="2152" y="12"/>
                  </a:cubicBezTo>
                  <a:cubicBezTo>
                    <a:pt x="2151" y="13"/>
                    <a:pt x="2149" y="16"/>
                    <a:pt x="2148" y="19"/>
                  </a:cubicBezTo>
                  <a:cubicBezTo>
                    <a:pt x="2148" y="19"/>
                    <a:pt x="2148" y="19"/>
                    <a:pt x="2148" y="19"/>
                  </a:cubicBezTo>
                  <a:cubicBezTo>
                    <a:pt x="2149" y="11"/>
                    <a:pt x="2149" y="4"/>
                    <a:pt x="2150" y="3"/>
                  </a:cubicBezTo>
                  <a:cubicBezTo>
                    <a:pt x="2149" y="3"/>
                    <a:pt x="2149" y="3"/>
                    <a:pt x="2149" y="3"/>
                  </a:cubicBezTo>
                  <a:cubicBezTo>
                    <a:pt x="2149" y="4"/>
                    <a:pt x="2148" y="5"/>
                    <a:pt x="2148" y="7"/>
                  </a:cubicBezTo>
                  <a:cubicBezTo>
                    <a:pt x="2147" y="10"/>
                    <a:pt x="2145" y="14"/>
                    <a:pt x="2144" y="19"/>
                  </a:cubicBezTo>
                  <a:cubicBezTo>
                    <a:pt x="2143" y="21"/>
                    <a:pt x="2143" y="23"/>
                    <a:pt x="2142" y="26"/>
                  </a:cubicBezTo>
                  <a:cubicBezTo>
                    <a:pt x="2142" y="27"/>
                    <a:pt x="2141" y="27"/>
                    <a:pt x="2141" y="28"/>
                  </a:cubicBezTo>
                  <a:cubicBezTo>
                    <a:pt x="2137" y="26"/>
                    <a:pt x="2134" y="25"/>
                    <a:pt x="2134" y="25"/>
                  </a:cubicBezTo>
                  <a:cubicBezTo>
                    <a:pt x="2134" y="25"/>
                    <a:pt x="2137" y="27"/>
                    <a:pt x="2141" y="30"/>
                  </a:cubicBezTo>
                  <a:cubicBezTo>
                    <a:pt x="2140" y="31"/>
                    <a:pt x="2140" y="33"/>
                    <a:pt x="2140" y="34"/>
                  </a:cubicBezTo>
                  <a:cubicBezTo>
                    <a:pt x="2140" y="35"/>
                    <a:pt x="2140" y="36"/>
                    <a:pt x="2140" y="37"/>
                  </a:cubicBezTo>
                  <a:cubicBezTo>
                    <a:pt x="2138" y="35"/>
                    <a:pt x="2137" y="33"/>
                    <a:pt x="2135" y="31"/>
                  </a:cubicBezTo>
                  <a:cubicBezTo>
                    <a:pt x="2135" y="31"/>
                    <a:pt x="2135" y="31"/>
                    <a:pt x="2135" y="31"/>
                  </a:cubicBezTo>
                  <a:cubicBezTo>
                    <a:pt x="2133" y="23"/>
                    <a:pt x="2132" y="17"/>
                    <a:pt x="2132" y="17"/>
                  </a:cubicBezTo>
                  <a:cubicBezTo>
                    <a:pt x="2132" y="17"/>
                    <a:pt x="2132" y="21"/>
                    <a:pt x="2131" y="26"/>
                  </a:cubicBezTo>
                  <a:cubicBezTo>
                    <a:pt x="2131" y="25"/>
                    <a:pt x="2130" y="24"/>
                    <a:pt x="2129" y="24"/>
                  </a:cubicBezTo>
                  <a:cubicBezTo>
                    <a:pt x="2127" y="20"/>
                    <a:pt x="2124" y="18"/>
                    <a:pt x="2123" y="15"/>
                  </a:cubicBezTo>
                  <a:cubicBezTo>
                    <a:pt x="2121" y="13"/>
                    <a:pt x="2120" y="12"/>
                    <a:pt x="2120" y="12"/>
                  </a:cubicBezTo>
                  <a:cubicBezTo>
                    <a:pt x="2120" y="12"/>
                    <a:pt x="2121" y="13"/>
                    <a:pt x="2122" y="16"/>
                  </a:cubicBezTo>
                  <a:cubicBezTo>
                    <a:pt x="2122" y="18"/>
                    <a:pt x="2124" y="22"/>
                    <a:pt x="2126" y="26"/>
                  </a:cubicBezTo>
                  <a:cubicBezTo>
                    <a:pt x="2128" y="29"/>
                    <a:pt x="2129" y="32"/>
                    <a:pt x="2131" y="36"/>
                  </a:cubicBezTo>
                  <a:cubicBezTo>
                    <a:pt x="2131" y="36"/>
                    <a:pt x="2131" y="36"/>
                    <a:pt x="2131" y="36"/>
                  </a:cubicBezTo>
                  <a:cubicBezTo>
                    <a:pt x="2128" y="34"/>
                    <a:pt x="2126" y="32"/>
                    <a:pt x="2124" y="30"/>
                  </a:cubicBezTo>
                  <a:cubicBezTo>
                    <a:pt x="2117" y="25"/>
                    <a:pt x="2113" y="21"/>
                    <a:pt x="2113" y="21"/>
                  </a:cubicBezTo>
                  <a:cubicBezTo>
                    <a:pt x="2113" y="21"/>
                    <a:pt x="2116" y="26"/>
                    <a:pt x="2121" y="32"/>
                  </a:cubicBezTo>
                  <a:cubicBezTo>
                    <a:pt x="2123" y="36"/>
                    <a:pt x="2125" y="40"/>
                    <a:pt x="2128" y="43"/>
                  </a:cubicBezTo>
                  <a:cubicBezTo>
                    <a:pt x="2128" y="43"/>
                    <a:pt x="2127" y="43"/>
                    <a:pt x="2127" y="43"/>
                  </a:cubicBezTo>
                  <a:cubicBezTo>
                    <a:pt x="2126" y="42"/>
                    <a:pt x="2126" y="41"/>
                    <a:pt x="2125" y="40"/>
                  </a:cubicBezTo>
                  <a:cubicBezTo>
                    <a:pt x="2124" y="40"/>
                    <a:pt x="2124" y="39"/>
                    <a:pt x="2123" y="38"/>
                  </a:cubicBezTo>
                  <a:cubicBezTo>
                    <a:pt x="2122" y="37"/>
                    <a:pt x="2122" y="36"/>
                    <a:pt x="2121" y="35"/>
                  </a:cubicBezTo>
                  <a:cubicBezTo>
                    <a:pt x="2119" y="34"/>
                    <a:pt x="2118" y="32"/>
                    <a:pt x="2116" y="30"/>
                  </a:cubicBezTo>
                  <a:cubicBezTo>
                    <a:pt x="2114" y="29"/>
                    <a:pt x="2113" y="27"/>
                    <a:pt x="2111" y="25"/>
                  </a:cubicBezTo>
                  <a:cubicBezTo>
                    <a:pt x="2109" y="24"/>
                    <a:pt x="2107" y="22"/>
                    <a:pt x="2105" y="21"/>
                  </a:cubicBezTo>
                  <a:cubicBezTo>
                    <a:pt x="2102" y="18"/>
                    <a:pt x="2099" y="17"/>
                    <a:pt x="2096" y="15"/>
                  </a:cubicBezTo>
                  <a:cubicBezTo>
                    <a:pt x="2094" y="14"/>
                    <a:pt x="2093" y="13"/>
                    <a:pt x="2093" y="13"/>
                  </a:cubicBezTo>
                  <a:cubicBezTo>
                    <a:pt x="2093" y="13"/>
                    <a:pt x="2094" y="14"/>
                    <a:pt x="2095" y="16"/>
                  </a:cubicBezTo>
                  <a:cubicBezTo>
                    <a:pt x="2097" y="18"/>
                    <a:pt x="2100" y="21"/>
                    <a:pt x="2103" y="24"/>
                  </a:cubicBezTo>
                  <a:cubicBezTo>
                    <a:pt x="2103" y="24"/>
                    <a:pt x="2103" y="24"/>
                    <a:pt x="2103" y="24"/>
                  </a:cubicBezTo>
                  <a:cubicBezTo>
                    <a:pt x="2102" y="24"/>
                    <a:pt x="2101" y="23"/>
                    <a:pt x="2099" y="22"/>
                  </a:cubicBezTo>
                  <a:cubicBezTo>
                    <a:pt x="2099" y="22"/>
                    <a:pt x="2099" y="22"/>
                    <a:pt x="2099" y="22"/>
                  </a:cubicBezTo>
                  <a:cubicBezTo>
                    <a:pt x="2098" y="22"/>
                    <a:pt x="2098" y="22"/>
                    <a:pt x="2098" y="21"/>
                  </a:cubicBezTo>
                  <a:cubicBezTo>
                    <a:pt x="2097" y="21"/>
                    <a:pt x="2097" y="20"/>
                    <a:pt x="2097" y="20"/>
                  </a:cubicBezTo>
                  <a:cubicBezTo>
                    <a:pt x="2091" y="13"/>
                    <a:pt x="2086" y="8"/>
                    <a:pt x="2086" y="8"/>
                  </a:cubicBezTo>
                  <a:cubicBezTo>
                    <a:pt x="2086" y="8"/>
                    <a:pt x="2089" y="13"/>
                    <a:pt x="2092" y="19"/>
                  </a:cubicBezTo>
                  <a:cubicBezTo>
                    <a:pt x="2091" y="19"/>
                    <a:pt x="2091" y="19"/>
                    <a:pt x="2090" y="19"/>
                  </a:cubicBezTo>
                  <a:cubicBezTo>
                    <a:pt x="2088" y="18"/>
                    <a:pt x="2086" y="17"/>
                    <a:pt x="2086" y="17"/>
                  </a:cubicBezTo>
                  <a:cubicBezTo>
                    <a:pt x="2086" y="17"/>
                    <a:pt x="2088" y="18"/>
                    <a:pt x="2089" y="20"/>
                  </a:cubicBezTo>
                  <a:cubicBezTo>
                    <a:pt x="2091" y="21"/>
                    <a:pt x="2092" y="22"/>
                    <a:pt x="2094" y="23"/>
                  </a:cubicBezTo>
                  <a:cubicBezTo>
                    <a:pt x="2095" y="25"/>
                    <a:pt x="2096" y="28"/>
                    <a:pt x="2097" y="30"/>
                  </a:cubicBezTo>
                  <a:cubicBezTo>
                    <a:pt x="2096" y="30"/>
                    <a:pt x="2096" y="30"/>
                    <a:pt x="2096" y="30"/>
                  </a:cubicBezTo>
                  <a:cubicBezTo>
                    <a:pt x="2093" y="28"/>
                    <a:pt x="2089" y="26"/>
                    <a:pt x="2086" y="25"/>
                  </a:cubicBezTo>
                  <a:cubicBezTo>
                    <a:pt x="2085" y="23"/>
                    <a:pt x="2084" y="22"/>
                    <a:pt x="2084" y="22"/>
                  </a:cubicBezTo>
                  <a:cubicBezTo>
                    <a:pt x="2084" y="22"/>
                    <a:pt x="2084" y="23"/>
                    <a:pt x="2084" y="24"/>
                  </a:cubicBezTo>
                  <a:cubicBezTo>
                    <a:pt x="2084" y="24"/>
                    <a:pt x="2084" y="24"/>
                    <a:pt x="2084" y="24"/>
                  </a:cubicBezTo>
                  <a:cubicBezTo>
                    <a:pt x="2084" y="24"/>
                    <a:pt x="2083" y="23"/>
                    <a:pt x="2083" y="23"/>
                  </a:cubicBezTo>
                  <a:cubicBezTo>
                    <a:pt x="2082" y="21"/>
                    <a:pt x="2081" y="19"/>
                    <a:pt x="2080" y="18"/>
                  </a:cubicBezTo>
                  <a:cubicBezTo>
                    <a:pt x="2077" y="15"/>
                    <a:pt x="2075" y="12"/>
                    <a:pt x="2074" y="11"/>
                  </a:cubicBezTo>
                  <a:cubicBezTo>
                    <a:pt x="2072" y="9"/>
                    <a:pt x="2071" y="7"/>
                    <a:pt x="2071" y="7"/>
                  </a:cubicBezTo>
                  <a:cubicBezTo>
                    <a:pt x="2071" y="7"/>
                    <a:pt x="2072" y="9"/>
                    <a:pt x="2073" y="11"/>
                  </a:cubicBezTo>
                  <a:cubicBezTo>
                    <a:pt x="2073" y="13"/>
                    <a:pt x="2075" y="16"/>
                    <a:pt x="2076" y="20"/>
                  </a:cubicBezTo>
                  <a:cubicBezTo>
                    <a:pt x="2076" y="20"/>
                    <a:pt x="2076" y="21"/>
                    <a:pt x="2077" y="21"/>
                  </a:cubicBezTo>
                  <a:cubicBezTo>
                    <a:pt x="2075" y="21"/>
                    <a:pt x="2074" y="20"/>
                    <a:pt x="2072" y="20"/>
                  </a:cubicBezTo>
                  <a:cubicBezTo>
                    <a:pt x="2072" y="20"/>
                    <a:pt x="2072" y="20"/>
                    <a:pt x="2072" y="20"/>
                  </a:cubicBezTo>
                  <a:cubicBezTo>
                    <a:pt x="2068" y="15"/>
                    <a:pt x="2065" y="12"/>
                    <a:pt x="2065" y="12"/>
                  </a:cubicBezTo>
                  <a:cubicBezTo>
                    <a:pt x="2065" y="12"/>
                    <a:pt x="2067" y="15"/>
                    <a:pt x="2068" y="19"/>
                  </a:cubicBezTo>
                  <a:cubicBezTo>
                    <a:pt x="2068" y="19"/>
                    <a:pt x="2067" y="19"/>
                    <a:pt x="2066" y="19"/>
                  </a:cubicBezTo>
                  <a:cubicBezTo>
                    <a:pt x="2066" y="19"/>
                    <a:pt x="2066" y="18"/>
                    <a:pt x="2066" y="18"/>
                  </a:cubicBezTo>
                  <a:cubicBezTo>
                    <a:pt x="2064" y="16"/>
                    <a:pt x="2061" y="13"/>
                    <a:pt x="2059" y="11"/>
                  </a:cubicBezTo>
                  <a:cubicBezTo>
                    <a:pt x="2057" y="9"/>
                    <a:pt x="2056" y="8"/>
                    <a:pt x="2056" y="8"/>
                  </a:cubicBezTo>
                  <a:cubicBezTo>
                    <a:pt x="2056" y="8"/>
                    <a:pt x="2057" y="9"/>
                    <a:pt x="2058" y="12"/>
                  </a:cubicBezTo>
                  <a:cubicBezTo>
                    <a:pt x="2059" y="13"/>
                    <a:pt x="2060" y="15"/>
                    <a:pt x="2061" y="17"/>
                  </a:cubicBezTo>
                  <a:cubicBezTo>
                    <a:pt x="2061" y="17"/>
                    <a:pt x="2061" y="17"/>
                    <a:pt x="2061" y="17"/>
                  </a:cubicBezTo>
                  <a:cubicBezTo>
                    <a:pt x="2061" y="17"/>
                    <a:pt x="2060" y="16"/>
                    <a:pt x="2060" y="15"/>
                  </a:cubicBezTo>
                  <a:cubicBezTo>
                    <a:pt x="2057" y="11"/>
                    <a:pt x="2054" y="7"/>
                    <a:pt x="2052" y="5"/>
                  </a:cubicBezTo>
                  <a:cubicBezTo>
                    <a:pt x="2050" y="2"/>
                    <a:pt x="2049" y="0"/>
                    <a:pt x="2049" y="0"/>
                  </a:cubicBezTo>
                  <a:cubicBezTo>
                    <a:pt x="2049" y="0"/>
                    <a:pt x="2049" y="2"/>
                    <a:pt x="2051" y="5"/>
                  </a:cubicBezTo>
                  <a:cubicBezTo>
                    <a:pt x="2052" y="8"/>
                    <a:pt x="2054" y="13"/>
                    <a:pt x="2056" y="17"/>
                  </a:cubicBezTo>
                  <a:cubicBezTo>
                    <a:pt x="2057" y="18"/>
                    <a:pt x="2057" y="20"/>
                    <a:pt x="2058" y="21"/>
                  </a:cubicBezTo>
                  <a:cubicBezTo>
                    <a:pt x="2056" y="20"/>
                    <a:pt x="2055" y="20"/>
                    <a:pt x="2055" y="20"/>
                  </a:cubicBezTo>
                  <a:cubicBezTo>
                    <a:pt x="2055" y="20"/>
                    <a:pt x="2057" y="21"/>
                    <a:pt x="2058" y="22"/>
                  </a:cubicBezTo>
                  <a:cubicBezTo>
                    <a:pt x="2058" y="22"/>
                    <a:pt x="2059" y="23"/>
                    <a:pt x="2059" y="23"/>
                  </a:cubicBezTo>
                  <a:cubicBezTo>
                    <a:pt x="2057" y="23"/>
                    <a:pt x="2056" y="22"/>
                    <a:pt x="2055" y="22"/>
                  </a:cubicBezTo>
                  <a:cubicBezTo>
                    <a:pt x="2054" y="21"/>
                    <a:pt x="2054" y="21"/>
                    <a:pt x="2054" y="21"/>
                  </a:cubicBezTo>
                  <a:cubicBezTo>
                    <a:pt x="2052" y="19"/>
                    <a:pt x="2052" y="18"/>
                    <a:pt x="2052" y="18"/>
                  </a:cubicBezTo>
                  <a:cubicBezTo>
                    <a:pt x="2052" y="18"/>
                    <a:pt x="2052" y="19"/>
                    <a:pt x="2053" y="21"/>
                  </a:cubicBezTo>
                  <a:cubicBezTo>
                    <a:pt x="2053" y="21"/>
                    <a:pt x="2052" y="21"/>
                    <a:pt x="2052" y="21"/>
                  </a:cubicBezTo>
                  <a:cubicBezTo>
                    <a:pt x="2051" y="20"/>
                    <a:pt x="2050" y="19"/>
                    <a:pt x="2048" y="19"/>
                  </a:cubicBezTo>
                  <a:cubicBezTo>
                    <a:pt x="2047" y="19"/>
                    <a:pt x="2045" y="19"/>
                    <a:pt x="2044" y="18"/>
                  </a:cubicBezTo>
                  <a:cubicBezTo>
                    <a:pt x="2042" y="18"/>
                    <a:pt x="2041" y="17"/>
                    <a:pt x="2041" y="17"/>
                  </a:cubicBezTo>
                  <a:cubicBezTo>
                    <a:pt x="2041" y="17"/>
                    <a:pt x="2042" y="18"/>
                    <a:pt x="2044" y="19"/>
                  </a:cubicBezTo>
                  <a:cubicBezTo>
                    <a:pt x="2045" y="20"/>
                    <a:pt x="2046" y="21"/>
                    <a:pt x="2047" y="21"/>
                  </a:cubicBezTo>
                  <a:cubicBezTo>
                    <a:pt x="2048" y="22"/>
                    <a:pt x="2048" y="22"/>
                    <a:pt x="2049" y="23"/>
                  </a:cubicBezTo>
                  <a:cubicBezTo>
                    <a:pt x="2049" y="24"/>
                    <a:pt x="2050" y="24"/>
                    <a:pt x="2051" y="26"/>
                  </a:cubicBezTo>
                  <a:cubicBezTo>
                    <a:pt x="2052" y="27"/>
                    <a:pt x="2053" y="30"/>
                    <a:pt x="2054" y="32"/>
                  </a:cubicBezTo>
                  <a:cubicBezTo>
                    <a:pt x="2053" y="31"/>
                    <a:pt x="2052" y="29"/>
                    <a:pt x="2051" y="28"/>
                  </a:cubicBezTo>
                  <a:cubicBezTo>
                    <a:pt x="2050" y="27"/>
                    <a:pt x="2049" y="26"/>
                    <a:pt x="2049" y="25"/>
                  </a:cubicBezTo>
                  <a:cubicBezTo>
                    <a:pt x="2048" y="24"/>
                    <a:pt x="2047" y="24"/>
                    <a:pt x="2046" y="23"/>
                  </a:cubicBezTo>
                  <a:cubicBezTo>
                    <a:pt x="2045" y="21"/>
                    <a:pt x="2044" y="20"/>
                    <a:pt x="2042" y="19"/>
                  </a:cubicBezTo>
                  <a:cubicBezTo>
                    <a:pt x="2041" y="18"/>
                    <a:pt x="2040" y="17"/>
                    <a:pt x="2039" y="17"/>
                  </a:cubicBezTo>
                  <a:cubicBezTo>
                    <a:pt x="2039" y="16"/>
                    <a:pt x="2038" y="16"/>
                    <a:pt x="2038" y="16"/>
                  </a:cubicBezTo>
                  <a:cubicBezTo>
                    <a:pt x="2038" y="16"/>
                    <a:pt x="2038" y="16"/>
                    <a:pt x="2039" y="17"/>
                  </a:cubicBezTo>
                  <a:cubicBezTo>
                    <a:pt x="2040" y="17"/>
                    <a:pt x="2040" y="18"/>
                    <a:pt x="2041" y="20"/>
                  </a:cubicBezTo>
                  <a:cubicBezTo>
                    <a:pt x="2042" y="21"/>
                    <a:pt x="2043" y="23"/>
                    <a:pt x="2044" y="24"/>
                  </a:cubicBezTo>
                  <a:cubicBezTo>
                    <a:pt x="2045" y="25"/>
                    <a:pt x="2045" y="26"/>
                    <a:pt x="2046" y="27"/>
                  </a:cubicBezTo>
                  <a:cubicBezTo>
                    <a:pt x="2046" y="27"/>
                    <a:pt x="2046" y="28"/>
                    <a:pt x="2046" y="28"/>
                  </a:cubicBezTo>
                  <a:cubicBezTo>
                    <a:pt x="2046" y="27"/>
                    <a:pt x="2045" y="27"/>
                    <a:pt x="2045" y="26"/>
                  </a:cubicBezTo>
                  <a:cubicBezTo>
                    <a:pt x="2041" y="22"/>
                    <a:pt x="2038" y="19"/>
                    <a:pt x="2035" y="17"/>
                  </a:cubicBezTo>
                  <a:cubicBezTo>
                    <a:pt x="2033" y="16"/>
                    <a:pt x="2032" y="16"/>
                    <a:pt x="2031" y="15"/>
                  </a:cubicBezTo>
                  <a:cubicBezTo>
                    <a:pt x="2030" y="15"/>
                    <a:pt x="2030" y="14"/>
                    <a:pt x="2030" y="14"/>
                  </a:cubicBezTo>
                  <a:cubicBezTo>
                    <a:pt x="2030" y="14"/>
                    <a:pt x="2030" y="15"/>
                    <a:pt x="2031" y="16"/>
                  </a:cubicBezTo>
                  <a:cubicBezTo>
                    <a:pt x="2032" y="16"/>
                    <a:pt x="2033" y="17"/>
                    <a:pt x="2034" y="18"/>
                  </a:cubicBezTo>
                  <a:cubicBezTo>
                    <a:pt x="2036" y="20"/>
                    <a:pt x="2039" y="24"/>
                    <a:pt x="2042" y="29"/>
                  </a:cubicBezTo>
                  <a:cubicBezTo>
                    <a:pt x="2042" y="30"/>
                    <a:pt x="2043" y="31"/>
                    <a:pt x="2044" y="32"/>
                  </a:cubicBezTo>
                  <a:cubicBezTo>
                    <a:pt x="2040" y="30"/>
                    <a:pt x="2038" y="29"/>
                    <a:pt x="2038" y="29"/>
                  </a:cubicBezTo>
                  <a:cubicBezTo>
                    <a:pt x="2038" y="29"/>
                    <a:pt x="2040" y="32"/>
                    <a:pt x="2045" y="37"/>
                  </a:cubicBezTo>
                  <a:cubicBezTo>
                    <a:pt x="2046" y="38"/>
                    <a:pt x="2048" y="40"/>
                    <a:pt x="2049" y="41"/>
                  </a:cubicBezTo>
                  <a:cubicBezTo>
                    <a:pt x="2049" y="42"/>
                    <a:pt x="2050" y="42"/>
                    <a:pt x="2050" y="43"/>
                  </a:cubicBezTo>
                  <a:cubicBezTo>
                    <a:pt x="2050" y="43"/>
                    <a:pt x="2050" y="43"/>
                    <a:pt x="2050" y="43"/>
                  </a:cubicBezTo>
                  <a:cubicBezTo>
                    <a:pt x="2050" y="43"/>
                    <a:pt x="2050" y="43"/>
                    <a:pt x="2050" y="43"/>
                  </a:cubicBezTo>
                  <a:cubicBezTo>
                    <a:pt x="2047" y="39"/>
                    <a:pt x="2044" y="36"/>
                    <a:pt x="2041" y="34"/>
                  </a:cubicBezTo>
                  <a:cubicBezTo>
                    <a:pt x="2036" y="28"/>
                    <a:pt x="2031" y="25"/>
                    <a:pt x="2031" y="25"/>
                  </a:cubicBezTo>
                  <a:cubicBezTo>
                    <a:pt x="2031" y="25"/>
                    <a:pt x="2033" y="27"/>
                    <a:pt x="2035" y="31"/>
                  </a:cubicBezTo>
                  <a:cubicBezTo>
                    <a:pt x="2033" y="29"/>
                    <a:pt x="2030" y="28"/>
                    <a:pt x="2029" y="26"/>
                  </a:cubicBezTo>
                  <a:cubicBezTo>
                    <a:pt x="2024" y="23"/>
                    <a:pt x="2021" y="19"/>
                    <a:pt x="2021" y="19"/>
                  </a:cubicBezTo>
                  <a:cubicBezTo>
                    <a:pt x="2021" y="19"/>
                    <a:pt x="2021" y="20"/>
                    <a:pt x="2022" y="22"/>
                  </a:cubicBezTo>
                  <a:cubicBezTo>
                    <a:pt x="2023" y="24"/>
                    <a:pt x="2024" y="26"/>
                    <a:pt x="2026" y="29"/>
                  </a:cubicBezTo>
                  <a:cubicBezTo>
                    <a:pt x="2027" y="32"/>
                    <a:pt x="2030" y="34"/>
                    <a:pt x="2032" y="37"/>
                  </a:cubicBezTo>
                  <a:cubicBezTo>
                    <a:pt x="2034" y="39"/>
                    <a:pt x="2035" y="42"/>
                    <a:pt x="2037" y="44"/>
                  </a:cubicBezTo>
                  <a:cubicBezTo>
                    <a:pt x="2036" y="44"/>
                    <a:pt x="2035" y="44"/>
                    <a:pt x="2033" y="44"/>
                  </a:cubicBezTo>
                  <a:cubicBezTo>
                    <a:pt x="2033" y="44"/>
                    <a:pt x="2033" y="44"/>
                    <a:pt x="2033" y="44"/>
                  </a:cubicBezTo>
                  <a:cubicBezTo>
                    <a:pt x="2030" y="36"/>
                    <a:pt x="2024" y="27"/>
                    <a:pt x="2018" y="20"/>
                  </a:cubicBezTo>
                  <a:cubicBezTo>
                    <a:pt x="2015" y="17"/>
                    <a:pt x="2013" y="13"/>
                    <a:pt x="2011" y="11"/>
                  </a:cubicBezTo>
                  <a:cubicBezTo>
                    <a:pt x="2009" y="9"/>
                    <a:pt x="2008" y="8"/>
                    <a:pt x="2008" y="8"/>
                  </a:cubicBezTo>
                  <a:cubicBezTo>
                    <a:pt x="2008" y="8"/>
                    <a:pt x="2009" y="9"/>
                    <a:pt x="2010" y="12"/>
                  </a:cubicBezTo>
                  <a:cubicBezTo>
                    <a:pt x="2011" y="14"/>
                    <a:pt x="2012" y="18"/>
                    <a:pt x="2014" y="22"/>
                  </a:cubicBezTo>
                  <a:cubicBezTo>
                    <a:pt x="2016" y="25"/>
                    <a:pt x="2017" y="27"/>
                    <a:pt x="2018" y="30"/>
                  </a:cubicBezTo>
                  <a:cubicBezTo>
                    <a:pt x="2018" y="30"/>
                    <a:pt x="2018" y="30"/>
                    <a:pt x="2018" y="29"/>
                  </a:cubicBezTo>
                  <a:cubicBezTo>
                    <a:pt x="2015" y="26"/>
                    <a:pt x="2013" y="25"/>
                    <a:pt x="2012" y="23"/>
                  </a:cubicBezTo>
                  <a:cubicBezTo>
                    <a:pt x="2010" y="21"/>
                    <a:pt x="2010" y="20"/>
                    <a:pt x="2010" y="20"/>
                  </a:cubicBezTo>
                  <a:cubicBezTo>
                    <a:pt x="2010" y="20"/>
                    <a:pt x="2010" y="21"/>
                    <a:pt x="2011" y="24"/>
                  </a:cubicBezTo>
                  <a:cubicBezTo>
                    <a:pt x="2011" y="26"/>
                    <a:pt x="2013" y="28"/>
                    <a:pt x="2014" y="31"/>
                  </a:cubicBezTo>
                  <a:cubicBezTo>
                    <a:pt x="2015" y="34"/>
                    <a:pt x="2016" y="36"/>
                    <a:pt x="2017" y="39"/>
                  </a:cubicBezTo>
                  <a:cubicBezTo>
                    <a:pt x="2016" y="37"/>
                    <a:pt x="2015" y="36"/>
                    <a:pt x="2014" y="34"/>
                  </a:cubicBezTo>
                  <a:cubicBezTo>
                    <a:pt x="2013" y="31"/>
                    <a:pt x="2011" y="29"/>
                    <a:pt x="2010" y="27"/>
                  </a:cubicBezTo>
                  <a:cubicBezTo>
                    <a:pt x="2009" y="26"/>
                    <a:pt x="2009" y="25"/>
                    <a:pt x="2008" y="24"/>
                  </a:cubicBezTo>
                  <a:cubicBezTo>
                    <a:pt x="2008" y="24"/>
                    <a:pt x="2008" y="24"/>
                    <a:pt x="2008" y="23"/>
                  </a:cubicBezTo>
                  <a:cubicBezTo>
                    <a:pt x="2008" y="22"/>
                    <a:pt x="2008" y="22"/>
                    <a:pt x="2008" y="21"/>
                  </a:cubicBezTo>
                  <a:cubicBezTo>
                    <a:pt x="2008" y="18"/>
                    <a:pt x="2008" y="16"/>
                    <a:pt x="2008" y="16"/>
                  </a:cubicBezTo>
                  <a:cubicBezTo>
                    <a:pt x="2008" y="16"/>
                    <a:pt x="2007" y="18"/>
                    <a:pt x="2007" y="20"/>
                  </a:cubicBezTo>
                  <a:cubicBezTo>
                    <a:pt x="2006" y="21"/>
                    <a:pt x="2006" y="21"/>
                    <a:pt x="2006" y="21"/>
                  </a:cubicBezTo>
                  <a:cubicBezTo>
                    <a:pt x="2006" y="21"/>
                    <a:pt x="2006" y="21"/>
                    <a:pt x="2006" y="21"/>
                  </a:cubicBezTo>
                  <a:cubicBezTo>
                    <a:pt x="2005" y="20"/>
                    <a:pt x="2004" y="18"/>
                    <a:pt x="2003" y="17"/>
                  </a:cubicBezTo>
                  <a:cubicBezTo>
                    <a:pt x="2002" y="15"/>
                    <a:pt x="2001" y="15"/>
                    <a:pt x="2001" y="14"/>
                  </a:cubicBezTo>
                  <a:cubicBezTo>
                    <a:pt x="2000" y="13"/>
                    <a:pt x="2000" y="13"/>
                    <a:pt x="2000" y="13"/>
                  </a:cubicBezTo>
                  <a:cubicBezTo>
                    <a:pt x="2000" y="13"/>
                    <a:pt x="2000" y="13"/>
                    <a:pt x="2000" y="14"/>
                  </a:cubicBezTo>
                  <a:cubicBezTo>
                    <a:pt x="2001" y="15"/>
                    <a:pt x="2001" y="16"/>
                    <a:pt x="2002" y="17"/>
                  </a:cubicBezTo>
                  <a:cubicBezTo>
                    <a:pt x="2003" y="19"/>
                    <a:pt x="2004" y="22"/>
                    <a:pt x="2005" y="25"/>
                  </a:cubicBezTo>
                  <a:cubicBezTo>
                    <a:pt x="2004" y="27"/>
                    <a:pt x="2004" y="29"/>
                    <a:pt x="2003" y="31"/>
                  </a:cubicBezTo>
                  <a:cubicBezTo>
                    <a:pt x="2003" y="34"/>
                    <a:pt x="2002" y="37"/>
                    <a:pt x="2001" y="40"/>
                  </a:cubicBezTo>
                  <a:cubicBezTo>
                    <a:pt x="2000" y="39"/>
                    <a:pt x="2000" y="38"/>
                    <a:pt x="1999" y="37"/>
                  </a:cubicBezTo>
                  <a:cubicBezTo>
                    <a:pt x="2000" y="34"/>
                    <a:pt x="2002" y="32"/>
                    <a:pt x="2002" y="30"/>
                  </a:cubicBezTo>
                  <a:cubicBezTo>
                    <a:pt x="2003" y="27"/>
                    <a:pt x="2004" y="26"/>
                    <a:pt x="2004" y="26"/>
                  </a:cubicBezTo>
                  <a:cubicBezTo>
                    <a:pt x="2004" y="26"/>
                    <a:pt x="2003" y="27"/>
                    <a:pt x="2001" y="29"/>
                  </a:cubicBezTo>
                  <a:cubicBezTo>
                    <a:pt x="2000" y="30"/>
                    <a:pt x="1998" y="32"/>
                    <a:pt x="1997" y="35"/>
                  </a:cubicBezTo>
                  <a:cubicBezTo>
                    <a:pt x="1996" y="34"/>
                    <a:pt x="1995" y="33"/>
                    <a:pt x="1994" y="32"/>
                  </a:cubicBezTo>
                  <a:cubicBezTo>
                    <a:pt x="1993" y="31"/>
                    <a:pt x="1992" y="30"/>
                    <a:pt x="1991" y="29"/>
                  </a:cubicBezTo>
                  <a:cubicBezTo>
                    <a:pt x="1992" y="28"/>
                    <a:pt x="1993" y="27"/>
                    <a:pt x="1993" y="26"/>
                  </a:cubicBezTo>
                  <a:cubicBezTo>
                    <a:pt x="1995" y="23"/>
                    <a:pt x="1995" y="22"/>
                    <a:pt x="1995" y="22"/>
                  </a:cubicBezTo>
                  <a:cubicBezTo>
                    <a:pt x="1995" y="22"/>
                    <a:pt x="1994" y="23"/>
                    <a:pt x="1992" y="25"/>
                  </a:cubicBezTo>
                  <a:cubicBezTo>
                    <a:pt x="1991" y="27"/>
                    <a:pt x="1989" y="28"/>
                    <a:pt x="1988" y="30"/>
                  </a:cubicBezTo>
                  <a:cubicBezTo>
                    <a:pt x="1985" y="29"/>
                    <a:pt x="1983" y="27"/>
                    <a:pt x="1981" y="27"/>
                  </a:cubicBezTo>
                  <a:cubicBezTo>
                    <a:pt x="1981" y="26"/>
                    <a:pt x="1982" y="25"/>
                    <a:pt x="1982" y="25"/>
                  </a:cubicBezTo>
                  <a:cubicBezTo>
                    <a:pt x="1982" y="22"/>
                    <a:pt x="1983" y="21"/>
                    <a:pt x="1983" y="21"/>
                  </a:cubicBezTo>
                  <a:cubicBezTo>
                    <a:pt x="1983" y="21"/>
                    <a:pt x="1982" y="22"/>
                    <a:pt x="1981" y="24"/>
                  </a:cubicBezTo>
                  <a:cubicBezTo>
                    <a:pt x="1980" y="25"/>
                    <a:pt x="1980" y="25"/>
                    <a:pt x="1980" y="26"/>
                  </a:cubicBezTo>
                  <a:cubicBezTo>
                    <a:pt x="1978" y="25"/>
                    <a:pt x="1977" y="24"/>
                    <a:pt x="1977" y="24"/>
                  </a:cubicBezTo>
                  <a:cubicBezTo>
                    <a:pt x="1977" y="24"/>
                    <a:pt x="1978" y="25"/>
                    <a:pt x="1979" y="27"/>
                  </a:cubicBezTo>
                  <a:cubicBezTo>
                    <a:pt x="1978" y="28"/>
                    <a:pt x="1977" y="31"/>
                    <a:pt x="1976" y="33"/>
                  </a:cubicBezTo>
                  <a:cubicBezTo>
                    <a:pt x="1975" y="37"/>
                    <a:pt x="1973" y="41"/>
                    <a:pt x="1972" y="45"/>
                  </a:cubicBezTo>
                  <a:cubicBezTo>
                    <a:pt x="1971" y="48"/>
                    <a:pt x="1969" y="51"/>
                    <a:pt x="1968" y="54"/>
                  </a:cubicBezTo>
                  <a:cubicBezTo>
                    <a:pt x="1968" y="53"/>
                    <a:pt x="1968" y="53"/>
                    <a:pt x="1968" y="53"/>
                  </a:cubicBezTo>
                  <a:cubicBezTo>
                    <a:pt x="1968" y="51"/>
                    <a:pt x="1968" y="48"/>
                    <a:pt x="1968" y="47"/>
                  </a:cubicBezTo>
                  <a:cubicBezTo>
                    <a:pt x="1968" y="43"/>
                    <a:pt x="1968" y="38"/>
                    <a:pt x="1968" y="35"/>
                  </a:cubicBezTo>
                  <a:cubicBezTo>
                    <a:pt x="1968" y="31"/>
                    <a:pt x="1968" y="27"/>
                    <a:pt x="1968" y="25"/>
                  </a:cubicBezTo>
                  <a:cubicBezTo>
                    <a:pt x="1968" y="23"/>
                    <a:pt x="1968" y="23"/>
                    <a:pt x="1968" y="22"/>
                  </a:cubicBezTo>
                  <a:cubicBezTo>
                    <a:pt x="1968" y="21"/>
                    <a:pt x="1968" y="21"/>
                    <a:pt x="1968" y="21"/>
                  </a:cubicBezTo>
                  <a:cubicBezTo>
                    <a:pt x="1968" y="21"/>
                    <a:pt x="1968" y="21"/>
                    <a:pt x="1968" y="22"/>
                  </a:cubicBezTo>
                  <a:cubicBezTo>
                    <a:pt x="1967" y="22"/>
                    <a:pt x="1967" y="23"/>
                    <a:pt x="1967" y="25"/>
                  </a:cubicBezTo>
                  <a:cubicBezTo>
                    <a:pt x="1966" y="27"/>
                    <a:pt x="1965" y="30"/>
                    <a:pt x="1964" y="34"/>
                  </a:cubicBezTo>
                  <a:cubicBezTo>
                    <a:pt x="1964" y="35"/>
                    <a:pt x="1964" y="35"/>
                    <a:pt x="1963" y="36"/>
                  </a:cubicBezTo>
                  <a:cubicBezTo>
                    <a:pt x="1963" y="35"/>
                    <a:pt x="1962" y="34"/>
                    <a:pt x="1962" y="33"/>
                  </a:cubicBezTo>
                  <a:cubicBezTo>
                    <a:pt x="1961" y="31"/>
                    <a:pt x="1960" y="29"/>
                    <a:pt x="1960" y="28"/>
                  </a:cubicBezTo>
                  <a:cubicBezTo>
                    <a:pt x="1959" y="26"/>
                    <a:pt x="1958" y="25"/>
                    <a:pt x="1958" y="24"/>
                  </a:cubicBezTo>
                  <a:cubicBezTo>
                    <a:pt x="1957" y="21"/>
                    <a:pt x="1955" y="20"/>
                    <a:pt x="1955" y="20"/>
                  </a:cubicBezTo>
                  <a:cubicBezTo>
                    <a:pt x="1955" y="20"/>
                    <a:pt x="1956" y="21"/>
                    <a:pt x="1957" y="24"/>
                  </a:cubicBezTo>
                  <a:cubicBezTo>
                    <a:pt x="1957" y="25"/>
                    <a:pt x="1957" y="27"/>
                    <a:pt x="1957" y="28"/>
                  </a:cubicBezTo>
                  <a:cubicBezTo>
                    <a:pt x="1957" y="30"/>
                    <a:pt x="1957" y="31"/>
                    <a:pt x="1958" y="33"/>
                  </a:cubicBezTo>
                  <a:cubicBezTo>
                    <a:pt x="1958" y="34"/>
                    <a:pt x="1958" y="36"/>
                    <a:pt x="1958" y="38"/>
                  </a:cubicBezTo>
                  <a:cubicBezTo>
                    <a:pt x="1957" y="35"/>
                    <a:pt x="1957" y="32"/>
                    <a:pt x="1957" y="30"/>
                  </a:cubicBezTo>
                  <a:cubicBezTo>
                    <a:pt x="1956" y="27"/>
                    <a:pt x="1956" y="26"/>
                    <a:pt x="1956" y="26"/>
                  </a:cubicBezTo>
                  <a:cubicBezTo>
                    <a:pt x="1956" y="26"/>
                    <a:pt x="1956" y="27"/>
                    <a:pt x="1956" y="30"/>
                  </a:cubicBezTo>
                  <a:cubicBezTo>
                    <a:pt x="1955" y="33"/>
                    <a:pt x="1955" y="37"/>
                    <a:pt x="1954" y="41"/>
                  </a:cubicBezTo>
                  <a:cubicBezTo>
                    <a:pt x="1953" y="43"/>
                    <a:pt x="1952" y="45"/>
                    <a:pt x="1952" y="48"/>
                  </a:cubicBezTo>
                  <a:cubicBezTo>
                    <a:pt x="1951" y="46"/>
                    <a:pt x="1949" y="44"/>
                    <a:pt x="1949" y="43"/>
                  </a:cubicBezTo>
                  <a:cubicBezTo>
                    <a:pt x="1949" y="39"/>
                    <a:pt x="1950" y="36"/>
                    <a:pt x="1950" y="33"/>
                  </a:cubicBezTo>
                  <a:cubicBezTo>
                    <a:pt x="1951" y="30"/>
                    <a:pt x="1952" y="29"/>
                    <a:pt x="1952" y="29"/>
                  </a:cubicBezTo>
                  <a:cubicBezTo>
                    <a:pt x="1952" y="29"/>
                    <a:pt x="1951" y="30"/>
                    <a:pt x="1949" y="33"/>
                  </a:cubicBezTo>
                  <a:cubicBezTo>
                    <a:pt x="1948" y="34"/>
                    <a:pt x="1947" y="37"/>
                    <a:pt x="1946" y="39"/>
                  </a:cubicBezTo>
                  <a:cubicBezTo>
                    <a:pt x="1946" y="40"/>
                    <a:pt x="1945" y="40"/>
                    <a:pt x="1944" y="41"/>
                  </a:cubicBezTo>
                  <a:cubicBezTo>
                    <a:pt x="1943" y="42"/>
                    <a:pt x="1942" y="43"/>
                    <a:pt x="1941" y="43"/>
                  </a:cubicBezTo>
                  <a:cubicBezTo>
                    <a:pt x="1940" y="43"/>
                    <a:pt x="1940" y="42"/>
                    <a:pt x="1940" y="42"/>
                  </a:cubicBezTo>
                  <a:cubicBezTo>
                    <a:pt x="1940" y="42"/>
                    <a:pt x="1940" y="43"/>
                    <a:pt x="1941" y="44"/>
                  </a:cubicBezTo>
                  <a:cubicBezTo>
                    <a:pt x="1939" y="46"/>
                    <a:pt x="1936" y="48"/>
                    <a:pt x="1934" y="50"/>
                  </a:cubicBezTo>
                  <a:cubicBezTo>
                    <a:pt x="1933" y="51"/>
                    <a:pt x="1933" y="51"/>
                    <a:pt x="1932" y="52"/>
                  </a:cubicBezTo>
                  <a:cubicBezTo>
                    <a:pt x="1932" y="51"/>
                    <a:pt x="1931" y="50"/>
                    <a:pt x="1930" y="49"/>
                  </a:cubicBezTo>
                  <a:cubicBezTo>
                    <a:pt x="1929" y="48"/>
                    <a:pt x="1928" y="47"/>
                    <a:pt x="1926" y="46"/>
                  </a:cubicBezTo>
                  <a:cubicBezTo>
                    <a:pt x="1927" y="45"/>
                    <a:pt x="1928" y="43"/>
                    <a:pt x="1928" y="42"/>
                  </a:cubicBezTo>
                  <a:cubicBezTo>
                    <a:pt x="1929" y="41"/>
                    <a:pt x="1929" y="40"/>
                    <a:pt x="1930" y="39"/>
                  </a:cubicBezTo>
                  <a:cubicBezTo>
                    <a:pt x="1930" y="38"/>
                    <a:pt x="1931" y="37"/>
                    <a:pt x="1931" y="36"/>
                  </a:cubicBezTo>
                  <a:cubicBezTo>
                    <a:pt x="1932" y="35"/>
                    <a:pt x="1933" y="34"/>
                    <a:pt x="1934" y="33"/>
                  </a:cubicBezTo>
                  <a:cubicBezTo>
                    <a:pt x="1934" y="32"/>
                    <a:pt x="1935" y="31"/>
                    <a:pt x="1935" y="31"/>
                  </a:cubicBezTo>
                  <a:cubicBezTo>
                    <a:pt x="1935" y="31"/>
                    <a:pt x="1934" y="32"/>
                    <a:pt x="1934" y="32"/>
                  </a:cubicBezTo>
                  <a:cubicBezTo>
                    <a:pt x="1933" y="33"/>
                    <a:pt x="1932" y="34"/>
                    <a:pt x="1930" y="35"/>
                  </a:cubicBezTo>
                  <a:cubicBezTo>
                    <a:pt x="1929" y="36"/>
                    <a:pt x="1929" y="37"/>
                    <a:pt x="1928" y="38"/>
                  </a:cubicBezTo>
                  <a:cubicBezTo>
                    <a:pt x="1927" y="39"/>
                    <a:pt x="1927" y="40"/>
                    <a:pt x="1926" y="41"/>
                  </a:cubicBezTo>
                  <a:cubicBezTo>
                    <a:pt x="1925" y="42"/>
                    <a:pt x="1924" y="43"/>
                    <a:pt x="1923" y="45"/>
                  </a:cubicBezTo>
                  <a:cubicBezTo>
                    <a:pt x="1923" y="44"/>
                    <a:pt x="1923" y="44"/>
                    <a:pt x="1923" y="44"/>
                  </a:cubicBezTo>
                  <a:cubicBezTo>
                    <a:pt x="1921" y="43"/>
                    <a:pt x="1920" y="43"/>
                    <a:pt x="1920" y="43"/>
                  </a:cubicBezTo>
                  <a:cubicBezTo>
                    <a:pt x="1920" y="43"/>
                    <a:pt x="1921" y="44"/>
                    <a:pt x="1922" y="45"/>
                  </a:cubicBezTo>
                  <a:cubicBezTo>
                    <a:pt x="1922" y="45"/>
                    <a:pt x="1922" y="46"/>
                    <a:pt x="1923" y="46"/>
                  </a:cubicBezTo>
                  <a:cubicBezTo>
                    <a:pt x="1922" y="46"/>
                    <a:pt x="1922" y="47"/>
                    <a:pt x="1921" y="47"/>
                  </a:cubicBezTo>
                  <a:cubicBezTo>
                    <a:pt x="1921" y="48"/>
                    <a:pt x="1920" y="49"/>
                    <a:pt x="1920" y="50"/>
                  </a:cubicBezTo>
                  <a:cubicBezTo>
                    <a:pt x="1917" y="48"/>
                    <a:pt x="1915" y="46"/>
                    <a:pt x="1915" y="46"/>
                  </a:cubicBezTo>
                  <a:cubicBezTo>
                    <a:pt x="1915" y="46"/>
                    <a:pt x="1916" y="49"/>
                    <a:pt x="1918" y="53"/>
                  </a:cubicBezTo>
                  <a:cubicBezTo>
                    <a:pt x="1916" y="56"/>
                    <a:pt x="1915" y="59"/>
                    <a:pt x="1913" y="62"/>
                  </a:cubicBezTo>
                  <a:cubicBezTo>
                    <a:pt x="1912" y="61"/>
                    <a:pt x="1910" y="60"/>
                    <a:pt x="1909" y="59"/>
                  </a:cubicBezTo>
                  <a:cubicBezTo>
                    <a:pt x="1909" y="54"/>
                    <a:pt x="1909" y="51"/>
                    <a:pt x="1910" y="48"/>
                  </a:cubicBezTo>
                  <a:cubicBezTo>
                    <a:pt x="1910" y="45"/>
                    <a:pt x="1910" y="43"/>
                    <a:pt x="1910" y="43"/>
                  </a:cubicBezTo>
                  <a:cubicBezTo>
                    <a:pt x="1910" y="43"/>
                    <a:pt x="1910" y="44"/>
                    <a:pt x="1909" y="47"/>
                  </a:cubicBezTo>
                  <a:cubicBezTo>
                    <a:pt x="1907" y="50"/>
                    <a:pt x="1906" y="53"/>
                    <a:pt x="1905" y="57"/>
                  </a:cubicBezTo>
                  <a:cubicBezTo>
                    <a:pt x="1904" y="56"/>
                    <a:pt x="1903" y="56"/>
                    <a:pt x="1901" y="55"/>
                  </a:cubicBezTo>
                  <a:cubicBezTo>
                    <a:pt x="1900" y="55"/>
                    <a:pt x="1899" y="54"/>
                    <a:pt x="1898" y="54"/>
                  </a:cubicBezTo>
                  <a:cubicBezTo>
                    <a:pt x="1896" y="54"/>
                    <a:pt x="1895" y="53"/>
                    <a:pt x="1895" y="53"/>
                  </a:cubicBezTo>
                  <a:cubicBezTo>
                    <a:pt x="1895" y="53"/>
                    <a:pt x="1896" y="54"/>
                    <a:pt x="1897" y="55"/>
                  </a:cubicBezTo>
                  <a:cubicBezTo>
                    <a:pt x="1898" y="56"/>
                    <a:pt x="1899" y="56"/>
                    <a:pt x="1900" y="57"/>
                  </a:cubicBezTo>
                  <a:cubicBezTo>
                    <a:pt x="1901" y="58"/>
                    <a:pt x="1902" y="59"/>
                    <a:pt x="1903" y="60"/>
                  </a:cubicBezTo>
                  <a:cubicBezTo>
                    <a:pt x="1903" y="61"/>
                    <a:pt x="1904" y="61"/>
                    <a:pt x="1904" y="62"/>
                  </a:cubicBezTo>
                  <a:cubicBezTo>
                    <a:pt x="1904" y="63"/>
                    <a:pt x="1903" y="64"/>
                    <a:pt x="1903" y="66"/>
                  </a:cubicBezTo>
                  <a:cubicBezTo>
                    <a:pt x="1901" y="64"/>
                    <a:pt x="1898" y="63"/>
                    <a:pt x="1896" y="61"/>
                  </a:cubicBezTo>
                  <a:cubicBezTo>
                    <a:pt x="1896" y="61"/>
                    <a:pt x="1896" y="61"/>
                    <a:pt x="1895" y="61"/>
                  </a:cubicBezTo>
                  <a:cubicBezTo>
                    <a:pt x="1893" y="57"/>
                    <a:pt x="1892" y="53"/>
                    <a:pt x="1890" y="51"/>
                  </a:cubicBezTo>
                  <a:cubicBezTo>
                    <a:pt x="1889" y="48"/>
                    <a:pt x="1888" y="46"/>
                    <a:pt x="1888" y="46"/>
                  </a:cubicBezTo>
                  <a:cubicBezTo>
                    <a:pt x="1888" y="46"/>
                    <a:pt x="1888" y="48"/>
                    <a:pt x="1889" y="51"/>
                  </a:cubicBezTo>
                  <a:cubicBezTo>
                    <a:pt x="1890" y="53"/>
                    <a:pt x="1890" y="56"/>
                    <a:pt x="1891" y="58"/>
                  </a:cubicBezTo>
                  <a:cubicBezTo>
                    <a:pt x="1889" y="57"/>
                    <a:pt x="1888" y="57"/>
                    <a:pt x="1888" y="57"/>
                  </a:cubicBezTo>
                  <a:cubicBezTo>
                    <a:pt x="1888" y="57"/>
                    <a:pt x="1890" y="59"/>
                    <a:pt x="1892" y="62"/>
                  </a:cubicBezTo>
                  <a:cubicBezTo>
                    <a:pt x="1892" y="63"/>
                    <a:pt x="1892" y="63"/>
                    <a:pt x="1892" y="64"/>
                  </a:cubicBezTo>
                  <a:cubicBezTo>
                    <a:pt x="1893" y="67"/>
                    <a:pt x="1894" y="70"/>
                    <a:pt x="1894" y="73"/>
                  </a:cubicBezTo>
                  <a:cubicBezTo>
                    <a:pt x="1894" y="71"/>
                    <a:pt x="1894" y="70"/>
                    <a:pt x="1893" y="68"/>
                  </a:cubicBezTo>
                  <a:cubicBezTo>
                    <a:pt x="1892" y="65"/>
                    <a:pt x="1890" y="62"/>
                    <a:pt x="1889" y="59"/>
                  </a:cubicBezTo>
                  <a:cubicBezTo>
                    <a:pt x="1887" y="56"/>
                    <a:pt x="1886" y="53"/>
                    <a:pt x="1885" y="52"/>
                  </a:cubicBezTo>
                  <a:cubicBezTo>
                    <a:pt x="1883" y="50"/>
                    <a:pt x="1882" y="49"/>
                    <a:pt x="1882" y="49"/>
                  </a:cubicBezTo>
                  <a:cubicBezTo>
                    <a:pt x="1882" y="49"/>
                    <a:pt x="1883" y="50"/>
                    <a:pt x="1883" y="52"/>
                  </a:cubicBezTo>
                  <a:cubicBezTo>
                    <a:pt x="1884" y="54"/>
                    <a:pt x="1884" y="57"/>
                    <a:pt x="1885" y="60"/>
                  </a:cubicBezTo>
                  <a:cubicBezTo>
                    <a:pt x="1885" y="63"/>
                    <a:pt x="1886" y="66"/>
                    <a:pt x="1886" y="69"/>
                  </a:cubicBezTo>
                  <a:cubicBezTo>
                    <a:pt x="1884" y="64"/>
                    <a:pt x="1881" y="57"/>
                    <a:pt x="1878" y="52"/>
                  </a:cubicBezTo>
                  <a:cubicBezTo>
                    <a:pt x="1877" y="51"/>
                    <a:pt x="1876" y="49"/>
                    <a:pt x="1875" y="48"/>
                  </a:cubicBezTo>
                  <a:cubicBezTo>
                    <a:pt x="1874" y="47"/>
                    <a:pt x="1873" y="46"/>
                    <a:pt x="1872" y="45"/>
                  </a:cubicBezTo>
                  <a:cubicBezTo>
                    <a:pt x="1870" y="43"/>
                    <a:pt x="1870" y="42"/>
                    <a:pt x="1870" y="42"/>
                  </a:cubicBezTo>
                  <a:cubicBezTo>
                    <a:pt x="1870" y="42"/>
                    <a:pt x="1870" y="43"/>
                    <a:pt x="1871" y="45"/>
                  </a:cubicBezTo>
                  <a:cubicBezTo>
                    <a:pt x="1871" y="47"/>
                    <a:pt x="1872" y="48"/>
                    <a:pt x="1873" y="49"/>
                  </a:cubicBezTo>
                  <a:cubicBezTo>
                    <a:pt x="1873" y="50"/>
                    <a:pt x="1874" y="51"/>
                    <a:pt x="1874" y="53"/>
                  </a:cubicBezTo>
                  <a:cubicBezTo>
                    <a:pt x="1874" y="53"/>
                    <a:pt x="1873" y="54"/>
                    <a:pt x="1873" y="54"/>
                  </a:cubicBezTo>
                  <a:cubicBezTo>
                    <a:pt x="1873" y="55"/>
                    <a:pt x="1872" y="56"/>
                    <a:pt x="1872" y="57"/>
                  </a:cubicBezTo>
                  <a:cubicBezTo>
                    <a:pt x="1870" y="54"/>
                    <a:pt x="1869" y="53"/>
                    <a:pt x="1869" y="53"/>
                  </a:cubicBezTo>
                  <a:cubicBezTo>
                    <a:pt x="1869" y="53"/>
                    <a:pt x="1870" y="55"/>
                    <a:pt x="1871" y="58"/>
                  </a:cubicBezTo>
                  <a:cubicBezTo>
                    <a:pt x="1870" y="56"/>
                    <a:pt x="1869" y="55"/>
                    <a:pt x="1868" y="56"/>
                  </a:cubicBezTo>
                  <a:cubicBezTo>
                    <a:pt x="1868" y="56"/>
                    <a:pt x="1869" y="57"/>
                    <a:pt x="1869" y="59"/>
                  </a:cubicBezTo>
                  <a:cubicBezTo>
                    <a:pt x="1869" y="59"/>
                    <a:pt x="1870" y="60"/>
                    <a:pt x="1870" y="60"/>
                  </a:cubicBezTo>
                  <a:cubicBezTo>
                    <a:pt x="1868" y="59"/>
                    <a:pt x="1867" y="59"/>
                    <a:pt x="1866" y="58"/>
                  </a:cubicBezTo>
                  <a:cubicBezTo>
                    <a:pt x="1864" y="57"/>
                    <a:pt x="1863" y="57"/>
                    <a:pt x="1863" y="57"/>
                  </a:cubicBezTo>
                  <a:cubicBezTo>
                    <a:pt x="1863" y="57"/>
                    <a:pt x="1864" y="58"/>
                    <a:pt x="1865" y="59"/>
                  </a:cubicBezTo>
                  <a:cubicBezTo>
                    <a:pt x="1867" y="61"/>
                    <a:pt x="1868" y="62"/>
                    <a:pt x="1870" y="64"/>
                  </a:cubicBezTo>
                  <a:cubicBezTo>
                    <a:pt x="1869" y="66"/>
                    <a:pt x="1868" y="68"/>
                    <a:pt x="1868" y="70"/>
                  </a:cubicBezTo>
                  <a:cubicBezTo>
                    <a:pt x="1867" y="71"/>
                    <a:pt x="1867" y="73"/>
                    <a:pt x="1867" y="74"/>
                  </a:cubicBezTo>
                  <a:cubicBezTo>
                    <a:pt x="1867" y="74"/>
                    <a:pt x="1867" y="74"/>
                    <a:pt x="1867" y="74"/>
                  </a:cubicBezTo>
                  <a:cubicBezTo>
                    <a:pt x="1863" y="71"/>
                    <a:pt x="1860" y="70"/>
                    <a:pt x="1858" y="69"/>
                  </a:cubicBezTo>
                  <a:cubicBezTo>
                    <a:pt x="1857" y="68"/>
                    <a:pt x="1856" y="67"/>
                    <a:pt x="1855" y="66"/>
                  </a:cubicBezTo>
                  <a:cubicBezTo>
                    <a:pt x="1856" y="62"/>
                    <a:pt x="1856" y="58"/>
                    <a:pt x="1856" y="58"/>
                  </a:cubicBezTo>
                  <a:cubicBezTo>
                    <a:pt x="1856" y="58"/>
                    <a:pt x="1854" y="61"/>
                    <a:pt x="1852" y="66"/>
                  </a:cubicBezTo>
                  <a:cubicBezTo>
                    <a:pt x="1851" y="67"/>
                    <a:pt x="1850" y="69"/>
                    <a:pt x="1849" y="71"/>
                  </a:cubicBezTo>
                  <a:cubicBezTo>
                    <a:pt x="1848" y="70"/>
                    <a:pt x="1848" y="70"/>
                    <a:pt x="1847" y="70"/>
                  </a:cubicBezTo>
                  <a:cubicBezTo>
                    <a:pt x="1845" y="69"/>
                    <a:pt x="1844" y="68"/>
                    <a:pt x="1844" y="68"/>
                  </a:cubicBezTo>
                  <a:cubicBezTo>
                    <a:pt x="1844" y="68"/>
                    <a:pt x="1845" y="69"/>
                    <a:pt x="1846" y="71"/>
                  </a:cubicBezTo>
                  <a:cubicBezTo>
                    <a:pt x="1847" y="71"/>
                    <a:pt x="1848" y="72"/>
                    <a:pt x="1849" y="73"/>
                  </a:cubicBezTo>
                  <a:cubicBezTo>
                    <a:pt x="1849" y="73"/>
                    <a:pt x="1848" y="73"/>
                    <a:pt x="1848" y="73"/>
                  </a:cubicBezTo>
                  <a:cubicBezTo>
                    <a:pt x="1848" y="73"/>
                    <a:pt x="1848" y="73"/>
                    <a:pt x="1848" y="74"/>
                  </a:cubicBezTo>
                  <a:cubicBezTo>
                    <a:pt x="1845" y="72"/>
                    <a:pt x="1842" y="70"/>
                    <a:pt x="1839" y="68"/>
                  </a:cubicBezTo>
                  <a:cubicBezTo>
                    <a:pt x="1839" y="68"/>
                    <a:pt x="1839" y="68"/>
                    <a:pt x="1839" y="68"/>
                  </a:cubicBezTo>
                  <a:cubicBezTo>
                    <a:pt x="1840" y="64"/>
                    <a:pt x="1840" y="61"/>
                    <a:pt x="1841" y="59"/>
                  </a:cubicBezTo>
                  <a:cubicBezTo>
                    <a:pt x="1842" y="58"/>
                    <a:pt x="1842" y="57"/>
                    <a:pt x="1842" y="57"/>
                  </a:cubicBezTo>
                  <a:cubicBezTo>
                    <a:pt x="1842" y="56"/>
                    <a:pt x="1842" y="56"/>
                    <a:pt x="1842" y="56"/>
                  </a:cubicBezTo>
                  <a:cubicBezTo>
                    <a:pt x="1842" y="56"/>
                    <a:pt x="1842" y="56"/>
                    <a:pt x="1842" y="57"/>
                  </a:cubicBezTo>
                  <a:cubicBezTo>
                    <a:pt x="1841" y="57"/>
                    <a:pt x="1841" y="58"/>
                    <a:pt x="1840" y="59"/>
                  </a:cubicBezTo>
                  <a:cubicBezTo>
                    <a:pt x="1839" y="60"/>
                    <a:pt x="1837" y="63"/>
                    <a:pt x="1835" y="66"/>
                  </a:cubicBezTo>
                  <a:cubicBezTo>
                    <a:pt x="1835" y="66"/>
                    <a:pt x="1835" y="67"/>
                    <a:pt x="1835" y="67"/>
                  </a:cubicBezTo>
                  <a:cubicBezTo>
                    <a:pt x="1835" y="67"/>
                    <a:pt x="1835" y="66"/>
                    <a:pt x="1834" y="66"/>
                  </a:cubicBezTo>
                  <a:cubicBezTo>
                    <a:pt x="1830" y="65"/>
                    <a:pt x="1827" y="64"/>
                    <a:pt x="1824" y="63"/>
                  </a:cubicBezTo>
                  <a:cubicBezTo>
                    <a:pt x="1822" y="63"/>
                    <a:pt x="1820" y="62"/>
                    <a:pt x="1820" y="62"/>
                  </a:cubicBezTo>
                  <a:cubicBezTo>
                    <a:pt x="1820" y="62"/>
                    <a:pt x="1822" y="63"/>
                    <a:pt x="1824" y="64"/>
                  </a:cubicBezTo>
                  <a:cubicBezTo>
                    <a:pt x="1826" y="66"/>
                    <a:pt x="1829" y="68"/>
                    <a:pt x="1832" y="70"/>
                  </a:cubicBezTo>
                  <a:cubicBezTo>
                    <a:pt x="1833" y="70"/>
                    <a:pt x="1833" y="70"/>
                    <a:pt x="1833" y="70"/>
                  </a:cubicBezTo>
                  <a:cubicBezTo>
                    <a:pt x="1833" y="71"/>
                    <a:pt x="1833" y="72"/>
                    <a:pt x="1833" y="72"/>
                  </a:cubicBezTo>
                  <a:cubicBezTo>
                    <a:pt x="1831" y="71"/>
                    <a:pt x="1830" y="71"/>
                    <a:pt x="1829" y="70"/>
                  </a:cubicBezTo>
                  <a:cubicBezTo>
                    <a:pt x="1826" y="68"/>
                    <a:pt x="1822" y="66"/>
                    <a:pt x="1818" y="65"/>
                  </a:cubicBezTo>
                  <a:cubicBezTo>
                    <a:pt x="1815" y="64"/>
                    <a:pt x="1812" y="63"/>
                    <a:pt x="1809" y="63"/>
                  </a:cubicBezTo>
                  <a:cubicBezTo>
                    <a:pt x="1808" y="62"/>
                    <a:pt x="1808" y="62"/>
                    <a:pt x="1807" y="61"/>
                  </a:cubicBezTo>
                  <a:cubicBezTo>
                    <a:pt x="1806" y="60"/>
                    <a:pt x="1806" y="60"/>
                    <a:pt x="1806" y="59"/>
                  </a:cubicBezTo>
                  <a:cubicBezTo>
                    <a:pt x="1805" y="59"/>
                    <a:pt x="1805" y="58"/>
                    <a:pt x="1805" y="58"/>
                  </a:cubicBezTo>
                  <a:cubicBezTo>
                    <a:pt x="1805" y="58"/>
                    <a:pt x="1805" y="59"/>
                    <a:pt x="1805" y="59"/>
                  </a:cubicBezTo>
                  <a:cubicBezTo>
                    <a:pt x="1805" y="60"/>
                    <a:pt x="1806" y="61"/>
                    <a:pt x="1806" y="62"/>
                  </a:cubicBezTo>
                  <a:cubicBezTo>
                    <a:pt x="1806" y="62"/>
                    <a:pt x="1807" y="63"/>
                    <a:pt x="1807" y="63"/>
                  </a:cubicBezTo>
                  <a:cubicBezTo>
                    <a:pt x="1806" y="63"/>
                    <a:pt x="1806" y="63"/>
                    <a:pt x="1806" y="63"/>
                  </a:cubicBezTo>
                  <a:cubicBezTo>
                    <a:pt x="1805" y="63"/>
                    <a:pt x="1805" y="63"/>
                    <a:pt x="1805" y="63"/>
                  </a:cubicBezTo>
                  <a:cubicBezTo>
                    <a:pt x="1805" y="63"/>
                    <a:pt x="1805" y="63"/>
                    <a:pt x="1805" y="63"/>
                  </a:cubicBezTo>
                  <a:cubicBezTo>
                    <a:pt x="1806" y="64"/>
                    <a:pt x="1807" y="64"/>
                    <a:pt x="1807" y="64"/>
                  </a:cubicBezTo>
                  <a:cubicBezTo>
                    <a:pt x="1808" y="65"/>
                    <a:pt x="1808" y="67"/>
                    <a:pt x="1809" y="68"/>
                  </a:cubicBezTo>
                  <a:cubicBezTo>
                    <a:pt x="1809" y="68"/>
                    <a:pt x="1808" y="68"/>
                    <a:pt x="1807" y="67"/>
                  </a:cubicBezTo>
                  <a:cubicBezTo>
                    <a:pt x="1806" y="66"/>
                    <a:pt x="1806" y="65"/>
                    <a:pt x="1805" y="64"/>
                  </a:cubicBezTo>
                  <a:cubicBezTo>
                    <a:pt x="1804" y="62"/>
                    <a:pt x="1803" y="62"/>
                    <a:pt x="1803" y="62"/>
                  </a:cubicBezTo>
                  <a:cubicBezTo>
                    <a:pt x="1803" y="62"/>
                    <a:pt x="1803" y="62"/>
                    <a:pt x="1803" y="63"/>
                  </a:cubicBezTo>
                  <a:cubicBezTo>
                    <a:pt x="1803" y="63"/>
                    <a:pt x="1804" y="63"/>
                    <a:pt x="1804" y="64"/>
                  </a:cubicBezTo>
                  <a:cubicBezTo>
                    <a:pt x="1804" y="64"/>
                    <a:pt x="1804" y="65"/>
                    <a:pt x="1804" y="66"/>
                  </a:cubicBezTo>
                  <a:cubicBezTo>
                    <a:pt x="1802" y="65"/>
                    <a:pt x="1802" y="65"/>
                    <a:pt x="1802" y="65"/>
                  </a:cubicBezTo>
                  <a:cubicBezTo>
                    <a:pt x="1802" y="65"/>
                    <a:pt x="1803" y="66"/>
                    <a:pt x="1804" y="67"/>
                  </a:cubicBezTo>
                  <a:cubicBezTo>
                    <a:pt x="1804" y="68"/>
                    <a:pt x="1804" y="69"/>
                    <a:pt x="1804" y="70"/>
                  </a:cubicBezTo>
                  <a:cubicBezTo>
                    <a:pt x="1805" y="71"/>
                    <a:pt x="1805" y="72"/>
                    <a:pt x="1805" y="73"/>
                  </a:cubicBezTo>
                  <a:cubicBezTo>
                    <a:pt x="1805" y="72"/>
                    <a:pt x="1804" y="71"/>
                    <a:pt x="1804" y="71"/>
                  </a:cubicBezTo>
                  <a:cubicBezTo>
                    <a:pt x="1803" y="68"/>
                    <a:pt x="1802" y="66"/>
                    <a:pt x="1800" y="64"/>
                  </a:cubicBezTo>
                  <a:cubicBezTo>
                    <a:pt x="1799" y="62"/>
                    <a:pt x="1797" y="60"/>
                    <a:pt x="1796" y="59"/>
                  </a:cubicBezTo>
                  <a:cubicBezTo>
                    <a:pt x="1795" y="58"/>
                    <a:pt x="1795" y="57"/>
                    <a:pt x="1795" y="57"/>
                  </a:cubicBezTo>
                  <a:cubicBezTo>
                    <a:pt x="1795" y="57"/>
                    <a:pt x="1795" y="58"/>
                    <a:pt x="1795" y="59"/>
                  </a:cubicBezTo>
                  <a:cubicBezTo>
                    <a:pt x="1796" y="61"/>
                    <a:pt x="1796" y="63"/>
                    <a:pt x="1797" y="65"/>
                  </a:cubicBezTo>
                  <a:cubicBezTo>
                    <a:pt x="1797" y="68"/>
                    <a:pt x="1797" y="70"/>
                    <a:pt x="1798" y="73"/>
                  </a:cubicBezTo>
                  <a:cubicBezTo>
                    <a:pt x="1798" y="74"/>
                    <a:pt x="1798" y="75"/>
                    <a:pt x="1798" y="77"/>
                  </a:cubicBezTo>
                  <a:cubicBezTo>
                    <a:pt x="1798" y="77"/>
                    <a:pt x="1798" y="77"/>
                    <a:pt x="1798" y="76"/>
                  </a:cubicBezTo>
                  <a:cubicBezTo>
                    <a:pt x="1798" y="76"/>
                    <a:pt x="1798" y="75"/>
                    <a:pt x="1797" y="74"/>
                  </a:cubicBezTo>
                  <a:cubicBezTo>
                    <a:pt x="1797" y="72"/>
                    <a:pt x="1796" y="69"/>
                    <a:pt x="1795" y="67"/>
                  </a:cubicBezTo>
                  <a:cubicBezTo>
                    <a:pt x="1795" y="66"/>
                    <a:pt x="1795" y="65"/>
                    <a:pt x="1795" y="63"/>
                  </a:cubicBezTo>
                  <a:cubicBezTo>
                    <a:pt x="1794" y="62"/>
                    <a:pt x="1794" y="61"/>
                    <a:pt x="1793" y="61"/>
                  </a:cubicBezTo>
                  <a:cubicBezTo>
                    <a:pt x="1793" y="59"/>
                    <a:pt x="1792" y="58"/>
                    <a:pt x="1792" y="58"/>
                  </a:cubicBezTo>
                  <a:cubicBezTo>
                    <a:pt x="1792" y="58"/>
                    <a:pt x="1792" y="59"/>
                    <a:pt x="1792" y="61"/>
                  </a:cubicBezTo>
                  <a:cubicBezTo>
                    <a:pt x="1792" y="62"/>
                    <a:pt x="1792" y="63"/>
                    <a:pt x="1792" y="64"/>
                  </a:cubicBezTo>
                  <a:cubicBezTo>
                    <a:pt x="1792" y="65"/>
                    <a:pt x="1792" y="66"/>
                    <a:pt x="1791" y="67"/>
                  </a:cubicBezTo>
                  <a:cubicBezTo>
                    <a:pt x="1791" y="67"/>
                    <a:pt x="1791" y="68"/>
                    <a:pt x="1791" y="68"/>
                  </a:cubicBezTo>
                  <a:cubicBezTo>
                    <a:pt x="1791" y="68"/>
                    <a:pt x="1791" y="68"/>
                    <a:pt x="1791" y="68"/>
                  </a:cubicBezTo>
                  <a:cubicBezTo>
                    <a:pt x="1790" y="64"/>
                    <a:pt x="1790" y="61"/>
                    <a:pt x="1790" y="61"/>
                  </a:cubicBezTo>
                  <a:cubicBezTo>
                    <a:pt x="1790" y="61"/>
                    <a:pt x="1789" y="62"/>
                    <a:pt x="1789" y="63"/>
                  </a:cubicBezTo>
                  <a:cubicBezTo>
                    <a:pt x="1789" y="62"/>
                    <a:pt x="1789" y="62"/>
                    <a:pt x="1789" y="61"/>
                  </a:cubicBezTo>
                  <a:cubicBezTo>
                    <a:pt x="1789" y="60"/>
                    <a:pt x="1790" y="58"/>
                    <a:pt x="1790" y="58"/>
                  </a:cubicBezTo>
                  <a:cubicBezTo>
                    <a:pt x="1790" y="58"/>
                    <a:pt x="1788" y="59"/>
                    <a:pt x="1788" y="61"/>
                  </a:cubicBezTo>
                  <a:cubicBezTo>
                    <a:pt x="1787" y="63"/>
                    <a:pt x="1786" y="65"/>
                    <a:pt x="1786" y="68"/>
                  </a:cubicBezTo>
                  <a:cubicBezTo>
                    <a:pt x="1785" y="68"/>
                    <a:pt x="1785" y="68"/>
                    <a:pt x="1785" y="67"/>
                  </a:cubicBezTo>
                  <a:cubicBezTo>
                    <a:pt x="1782" y="64"/>
                    <a:pt x="1779" y="61"/>
                    <a:pt x="1776" y="59"/>
                  </a:cubicBezTo>
                  <a:cubicBezTo>
                    <a:pt x="1776" y="57"/>
                    <a:pt x="1776" y="56"/>
                    <a:pt x="1776" y="55"/>
                  </a:cubicBezTo>
                  <a:cubicBezTo>
                    <a:pt x="1777" y="52"/>
                    <a:pt x="1778" y="49"/>
                    <a:pt x="1779" y="47"/>
                  </a:cubicBezTo>
                  <a:cubicBezTo>
                    <a:pt x="1780" y="45"/>
                    <a:pt x="1780" y="44"/>
                    <a:pt x="1780" y="44"/>
                  </a:cubicBezTo>
                  <a:cubicBezTo>
                    <a:pt x="1780" y="44"/>
                    <a:pt x="1779" y="45"/>
                    <a:pt x="1778" y="46"/>
                  </a:cubicBezTo>
                  <a:cubicBezTo>
                    <a:pt x="1777" y="48"/>
                    <a:pt x="1775" y="51"/>
                    <a:pt x="1773" y="54"/>
                  </a:cubicBezTo>
                  <a:cubicBezTo>
                    <a:pt x="1772" y="54"/>
                    <a:pt x="1772" y="55"/>
                    <a:pt x="1771" y="56"/>
                  </a:cubicBezTo>
                  <a:cubicBezTo>
                    <a:pt x="1769" y="54"/>
                    <a:pt x="1767" y="53"/>
                    <a:pt x="1765" y="52"/>
                  </a:cubicBezTo>
                  <a:cubicBezTo>
                    <a:pt x="1763" y="50"/>
                    <a:pt x="1761" y="50"/>
                    <a:pt x="1761" y="50"/>
                  </a:cubicBezTo>
                  <a:cubicBezTo>
                    <a:pt x="1761" y="50"/>
                    <a:pt x="1763" y="51"/>
                    <a:pt x="1765" y="53"/>
                  </a:cubicBezTo>
                  <a:cubicBezTo>
                    <a:pt x="1766" y="54"/>
                    <a:pt x="1768" y="57"/>
                    <a:pt x="1770" y="59"/>
                  </a:cubicBezTo>
                  <a:cubicBezTo>
                    <a:pt x="1769" y="62"/>
                    <a:pt x="1768" y="66"/>
                    <a:pt x="1767" y="69"/>
                  </a:cubicBezTo>
                  <a:cubicBezTo>
                    <a:pt x="1766" y="68"/>
                    <a:pt x="1764" y="67"/>
                    <a:pt x="1763" y="66"/>
                  </a:cubicBezTo>
                  <a:cubicBezTo>
                    <a:pt x="1758" y="62"/>
                    <a:pt x="1753" y="60"/>
                    <a:pt x="1753" y="60"/>
                  </a:cubicBezTo>
                  <a:cubicBezTo>
                    <a:pt x="1753" y="60"/>
                    <a:pt x="1755" y="62"/>
                    <a:pt x="1758" y="65"/>
                  </a:cubicBezTo>
                  <a:cubicBezTo>
                    <a:pt x="1756" y="65"/>
                    <a:pt x="1755" y="64"/>
                    <a:pt x="1754" y="63"/>
                  </a:cubicBezTo>
                  <a:cubicBezTo>
                    <a:pt x="1746" y="59"/>
                    <a:pt x="1741" y="57"/>
                    <a:pt x="1741" y="57"/>
                  </a:cubicBezTo>
                  <a:cubicBezTo>
                    <a:pt x="1741" y="57"/>
                    <a:pt x="1746" y="61"/>
                    <a:pt x="1751" y="66"/>
                  </a:cubicBezTo>
                  <a:cubicBezTo>
                    <a:pt x="1752" y="66"/>
                    <a:pt x="1752" y="67"/>
                    <a:pt x="1752" y="67"/>
                  </a:cubicBezTo>
                  <a:cubicBezTo>
                    <a:pt x="1750" y="65"/>
                    <a:pt x="1747" y="64"/>
                    <a:pt x="1745" y="63"/>
                  </a:cubicBezTo>
                  <a:cubicBezTo>
                    <a:pt x="1738" y="59"/>
                    <a:pt x="1732" y="57"/>
                    <a:pt x="1732" y="57"/>
                  </a:cubicBezTo>
                  <a:cubicBezTo>
                    <a:pt x="1732" y="57"/>
                    <a:pt x="1737" y="61"/>
                    <a:pt x="1743" y="66"/>
                  </a:cubicBezTo>
                  <a:cubicBezTo>
                    <a:pt x="1746" y="69"/>
                    <a:pt x="1749" y="72"/>
                    <a:pt x="1752" y="76"/>
                  </a:cubicBezTo>
                  <a:cubicBezTo>
                    <a:pt x="1751" y="74"/>
                    <a:pt x="1749" y="73"/>
                    <a:pt x="1747" y="72"/>
                  </a:cubicBezTo>
                  <a:cubicBezTo>
                    <a:pt x="1744" y="70"/>
                    <a:pt x="1741" y="67"/>
                    <a:pt x="1737" y="66"/>
                  </a:cubicBezTo>
                  <a:cubicBezTo>
                    <a:pt x="1734" y="64"/>
                    <a:pt x="1731" y="63"/>
                    <a:pt x="1729" y="62"/>
                  </a:cubicBezTo>
                  <a:cubicBezTo>
                    <a:pt x="1727" y="61"/>
                    <a:pt x="1726" y="60"/>
                    <a:pt x="1726" y="60"/>
                  </a:cubicBezTo>
                  <a:cubicBezTo>
                    <a:pt x="1726" y="60"/>
                    <a:pt x="1727" y="62"/>
                    <a:pt x="1728" y="63"/>
                  </a:cubicBezTo>
                  <a:cubicBezTo>
                    <a:pt x="1730" y="65"/>
                    <a:pt x="1732" y="67"/>
                    <a:pt x="1735" y="69"/>
                  </a:cubicBezTo>
                  <a:cubicBezTo>
                    <a:pt x="1738" y="71"/>
                    <a:pt x="1740" y="74"/>
                    <a:pt x="1743" y="77"/>
                  </a:cubicBezTo>
                  <a:cubicBezTo>
                    <a:pt x="1745" y="79"/>
                    <a:pt x="1746" y="80"/>
                    <a:pt x="1747" y="81"/>
                  </a:cubicBezTo>
                  <a:cubicBezTo>
                    <a:pt x="1746" y="81"/>
                    <a:pt x="1745" y="81"/>
                    <a:pt x="1744" y="81"/>
                  </a:cubicBezTo>
                  <a:cubicBezTo>
                    <a:pt x="1744" y="80"/>
                    <a:pt x="1743" y="79"/>
                    <a:pt x="1742" y="78"/>
                  </a:cubicBezTo>
                  <a:cubicBezTo>
                    <a:pt x="1740" y="75"/>
                    <a:pt x="1736" y="72"/>
                    <a:pt x="1733" y="70"/>
                  </a:cubicBezTo>
                  <a:cubicBezTo>
                    <a:pt x="1729" y="67"/>
                    <a:pt x="1726" y="65"/>
                    <a:pt x="1723" y="63"/>
                  </a:cubicBezTo>
                  <a:cubicBezTo>
                    <a:pt x="1721" y="62"/>
                    <a:pt x="1719" y="61"/>
                    <a:pt x="1718" y="61"/>
                  </a:cubicBezTo>
                  <a:cubicBezTo>
                    <a:pt x="1716" y="60"/>
                    <a:pt x="1715" y="60"/>
                    <a:pt x="1714" y="59"/>
                  </a:cubicBezTo>
                  <a:cubicBezTo>
                    <a:pt x="1713" y="59"/>
                    <a:pt x="1712" y="58"/>
                    <a:pt x="1711" y="58"/>
                  </a:cubicBezTo>
                  <a:cubicBezTo>
                    <a:pt x="1710" y="58"/>
                    <a:pt x="1710" y="58"/>
                    <a:pt x="1710" y="58"/>
                  </a:cubicBezTo>
                  <a:cubicBezTo>
                    <a:pt x="1710" y="58"/>
                    <a:pt x="1711" y="59"/>
                    <a:pt x="1713" y="60"/>
                  </a:cubicBezTo>
                  <a:cubicBezTo>
                    <a:pt x="1715" y="62"/>
                    <a:pt x="1718" y="64"/>
                    <a:pt x="1720" y="66"/>
                  </a:cubicBezTo>
                  <a:cubicBezTo>
                    <a:pt x="1722" y="69"/>
                    <a:pt x="1725" y="72"/>
                    <a:pt x="1728" y="74"/>
                  </a:cubicBezTo>
                  <a:cubicBezTo>
                    <a:pt x="1728" y="74"/>
                    <a:pt x="1727" y="74"/>
                    <a:pt x="1727" y="74"/>
                  </a:cubicBezTo>
                  <a:cubicBezTo>
                    <a:pt x="1726" y="73"/>
                    <a:pt x="1724" y="72"/>
                    <a:pt x="1723" y="71"/>
                  </a:cubicBezTo>
                  <a:cubicBezTo>
                    <a:pt x="1719" y="69"/>
                    <a:pt x="1716" y="67"/>
                    <a:pt x="1712" y="66"/>
                  </a:cubicBezTo>
                  <a:cubicBezTo>
                    <a:pt x="1709" y="65"/>
                    <a:pt x="1706" y="64"/>
                    <a:pt x="1704" y="64"/>
                  </a:cubicBezTo>
                  <a:cubicBezTo>
                    <a:pt x="1702" y="63"/>
                    <a:pt x="1701" y="63"/>
                    <a:pt x="1701" y="63"/>
                  </a:cubicBezTo>
                  <a:cubicBezTo>
                    <a:pt x="1701" y="63"/>
                    <a:pt x="1702" y="64"/>
                    <a:pt x="1704" y="65"/>
                  </a:cubicBezTo>
                  <a:cubicBezTo>
                    <a:pt x="1705" y="66"/>
                    <a:pt x="1708" y="68"/>
                    <a:pt x="1711" y="70"/>
                  </a:cubicBezTo>
                  <a:cubicBezTo>
                    <a:pt x="1712" y="71"/>
                    <a:pt x="1713" y="71"/>
                    <a:pt x="1714" y="72"/>
                  </a:cubicBezTo>
                  <a:cubicBezTo>
                    <a:pt x="1713" y="72"/>
                    <a:pt x="1713" y="72"/>
                    <a:pt x="1712" y="72"/>
                  </a:cubicBezTo>
                  <a:cubicBezTo>
                    <a:pt x="1711" y="71"/>
                    <a:pt x="1711" y="71"/>
                    <a:pt x="1710" y="71"/>
                  </a:cubicBezTo>
                  <a:cubicBezTo>
                    <a:pt x="1706" y="70"/>
                    <a:pt x="1703" y="68"/>
                    <a:pt x="1699" y="67"/>
                  </a:cubicBezTo>
                  <a:cubicBezTo>
                    <a:pt x="1695" y="66"/>
                    <a:pt x="1692" y="67"/>
                    <a:pt x="1690" y="67"/>
                  </a:cubicBezTo>
                  <a:cubicBezTo>
                    <a:pt x="1688" y="67"/>
                    <a:pt x="1687" y="67"/>
                    <a:pt x="1687" y="67"/>
                  </a:cubicBezTo>
                  <a:cubicBezTo>
                    <a:pt x="1687" y="67"/>
                    <a:pt x="1688" y="68"/>
                    <a:pt x="1690" y="68"/>
                  </a:cubicBezTo>
                  <a:cubicBezTo>
                    <a:pt x="1692" y="69"/>
                    <a:pt x="1695" y="69"/>
                    <a:pt x="1698" y="71"/>
                  </a:cubicBezTo>
                  <a:cubicBezTo>
                    <a:pt x="1700" y="72"/>
                    <a:pt x="1703" y="75"/>
                    <a:pt x="1707" y="77"/>
                  </a:cubicBezTo>
                  <a:cubicBezTo>
                    <a:pt x="1707" y="77"/>
                    <a:pt x="1708" y="78"/>
                    <a:pt x="1709" y="78"/>
                  </a:cubicBezTo>
                  <a:cubicBezTo>
                    <a:pt x="1710" y="79"/>
                    <a:pt x="1710" y="79"/>
                    <a:pt x="1710" y="79"/>
                  </a:cubicBezTo>
                  <a:cubicBezTo>
                    <a:pt x="1706" y="79"/>
                    <a:pt x="1701" y="78"/>
                    <a:pt x="1696" y="78"/>
                  </a:cubicBezTo>
                  <a:cubicBezTo>
                    <a:pt x="1695" y="76"/>
                    <a:pt x="1693" y="75"/>
                    <a:pt x="1691" y="73"/>
                  </a:cubicBezTo>
                  <a:cubicBezTo>
                    <a:pt x="1691" y="73"/>
                    <a:pt x="1691" y="73"/>
                    <a:pt x="1691" y="72"/>
                  </a:cubicBezTo>
                  <a:cubicBezTo>
                    <a:pt x="1690" y="72"/>
                    <a:pt x="1690" y="71"/>
                    <a:pt x="1689" y="71"/>
                  </a:cubicBezTo>
                  <a:cubicBezTo>
                    <a:pt x="1687" y="68"/>
                    <a:pt x="1684" y="65"/>
                    <a:pt x="1682" y="64"/>
                  </a:cubicBezTo>
                  <a:cubicBezTo>
                    <a:pt x="1681" y="63"/>
                    <a:pt x="1680" y="62"/>
                    <a:pt x="1680" y="62"/>
                  </a:cubicBezTo>
                  <a:cubicBezTo>
                    <a:pt x="1678" y="61"/>
                    <a:pt x="1677" y="59"/>
                    <a:pt x="1676" y="59"/>
                  </a:cubicBezTo>
                  <a:cubicBezTo>
                    <a:pt x="1674" y="57"/>
                    <a:pt x="1672" y="56"/>
                    <a:pt x="1672" y="56"/>
                  </a:cubicBezTo>
                  <a:cubicBezTo>
                    <a:pt x="1672" y="56"/>
                    <a:pt x="1674" y="57"/>
                    <a:pt x="1675" y="59"/>
                  </a:cubicBezTo>
                  <a:cubicBezTo>
                    <a:pt x="1676" y="61"/>
                    <a:pt x="1677" y="62"/>
                    <a:pt x="1678" y="64"/>
                  </a:cubicBezTo>
                  <a:cubicBezTo>
                    <a:pt x="1676" y="63"/>
                    <a:pt x="1674" y="62"/>
                    <a:pt x="1672" y="61"/>
                  </a:cubicBezTo>
                  <a:cubicBezTo>
                    <a:pt x="1670" y="60"/>
                    <a:pt x="1669" y="59"/>
                    <a:pt x="1669" y="59"/>
                  </a:cubicBezTo>
                  <a:cubicBezTo>
                    <a:pt x="1669" y="59"/>
                    <a:pt x="1670" y="60"/>
                    <a:pt x="1672" y="62"/>
                  </a:cubicBezTo>
                  <a:cubicBezTo>
                    <a:pt x="1672" y="62"/>
                    <a:pt x="1673" y="63"/>
                    <a:pt x="1673" y="63"/>
                  </a:cubicBezTo>
                  <a:cubicBezTo>
                    <a:pt x="1673" y="64"/>
                    <a:pt x="1674" y="64"/>
                    <a:pt x="1674" y="65"/>
                  </a:cubicBezTo>
                  <a:cubicBezTo>
                    <a:pt x="1675" y="66"/>
                    <a:pt x="1675" y="68"/>
                    <a:pt x="1677" y="71"/>
                  </a:cubicBezTo>
                  <a:cubicBezTo>
                    <a:pt x="1679" y="73"/>
                    <a:pt x="1680" y="75"/>
                    <a:pt x="1682" y="77"/>
                  </a:cubicBezTo>
                  <a:cubicBezTo>
                    <a:pt x="1681" y="77"/>
                    <a:pt x="1680" y="77"/>
                    <a:pt x="1679" y="77"/>
                  </a:cubicBezTo>
                  <a:cubicBezTo>
                    <a:pt x="1679" y="77"/>
                    <a:pt x="1679" y="77"/>
                    <a:pt x="1679" y="76"/>
                  </a:cubicBezTo>
                  <a:cubicBezTo>
                    <a:pt x="1677" y="74"/>
                    <a:pt x="1675" y="72"/>
                    <a:pt x="1674" y="70"/>
                  </a:cubicBezTo>
                  <a:cubicBezTo>
                    <a:pt x="1673" y="69"/>
                    <a:pt x="1671" y="67"/>
                    <a:pt x="1670" y="66"/>
                  </a:cubicBezTo>
                  <a:cubicBezTo>
                    <a:pt x="1669" y="65"/>
                    <a:pt x="1667" y="64"/>
                    <a:pt x="1666" y="63"/>
                  </a:cubicBezTo>
                  <a:cubicBezTo>
                    <a:pt x="1664" y="62"/>
                    <a:pt x="1662" y="60"/>
                    <a:pt x="1660" y="59"/>
                  </a:cubicBezTo>
                  <a:cubicBezTo>
                    <a:pt x="1658" y="58"/>
                    <a:pt x="1658" y="58"/>
                    <a:pt x="1658" y="58"/>
                  </a:cubicBezTo>
                  <a:cubicBezTo>
                    <a:pt x="1658" y="58"/>
                    <a:pt x="1658" y="59"/>
                    <a:pt x="1659" y="60"/>
                  </a:cubicBezTo>
                  <a:cubicBezTo>
                    <a:pt x="1660" y="61"/>
                    <a:pt x="1660" y="62"/>
                    <a:pt x="1661" y="62"/>
                  </a:cubicBezTo>
                  <a:cubicBezTo>
                    <a:pt x="1659" y="62"/>
                    <a:pt x="1658" y="61"/>
                    <a:pt x="1658" y="61"/>
                  </a:cubicBezTo>
                  <a:cubicBezTo>
                    <a:pt x="1658" y="61"/>
                    <a:pt x="1659" y="62"/>
                    <a:pt x="1660" y="64"/>
                  </a:cubicBezTo>
                  <a:cubicBezTo>
                    <a:pt x="1661" y="65"/>
                    <a:pt x="1663" y="67"/>
                    <a:pt x="1665" y="69"/>
                  </a:cubicBezTo>
                  <a:cubicBezTo>
                    <a:pt x="1665" y="69"/>
                    <a:pt x="1665" y="70"/>
                    <a:pt x="1666" y="70"/>
                  </a:cubicBezTo>
                  <a:cubicBezTo>
                    <a:pt x="1665" y="70"/>
                    <a:pt x="1664" y="69"/>
                    <a:pt x="1663" y="68"/>
                  </a:cubicBezTo>
                  <a:cubicBezTo>
                    <a:pt x="1659" y="66"/>
                    <a:pt x="1656" y="64"/>
                    <a:pt x="1654" y="63"/>
                  </a:cubicBezTo>
                  <a:cubicBezTo>
                    <a:pt x="1652" y="62"/>
                    <a:pt x="1650" y="61"/>
                    <a:pt x="1650" y="61"/>
                  </a:cubicBezTo>
                  <a:cubicBezTo>
                    <a:pt x="1650" y="61"/>
                    <a:pt x="1651" y="62"/>
                    <a:pt x="1653" y="64"/>
                  </a:cubicBezTo>
                  <a:cubicBezTo>
                    <a:pt x="1653" y="64"/>
                    <a:pt x="1652" y="63"/>
                    <a:pt x="1652" y="63"/>
                  </a:cubicBezTo>
                  <a:cubicBezTo>
                    <a:pt x="1647" y="61"/>
                    <a:pt x="1643" y="60"/>
                    <a:pt x="1643" y="60"/>
                  </a:cubicBezTo>
                  <a:cubicBezTo>
                    <a:pt x="1643" y="60"/>
                    <a:pt x="1645" y="62"/>
                    <a:pt x="1648" y="65"/>
                  </a:cubicBezTo>
                  <a:cubicBezTo>
                    <a:pt x="1646" y="64"/>
                    <a:pt x="1645" y="63"/>
                    <a:pt x="1644" y="63"/>
                  </a:cubicBezTo>
                  <a:cubicBezTo>
                    <a:pt x="1640" y="61"/>
                    <a:pt x="1636" y="60"/>
                    <a:pt x="1632" y="59"/>
                  </a:cubicBezTo>
                  <a:cubicBezTo>
                    <a:pt x="1630" y="58"/>
                    <a:pt x="1628" y="57"/>
                    <a:pt x="1627" y="57"/>
                  </a:cubicBezTo>
                  <a:cubicBezTo>
                    <a:pt x="1627" y="54"/>
                    <a:pt x="1627" y="52"/>
                    <a:pt x="1627" y="51"/>
                  </a:cubicBezTo>
                  <a:cubicBezTo>
                    <a:pt x="1627" y="49"/>
                    <a:pt x="1628" y="48"/>
                    <a:pt x="1628" y="48"/>
                  </a:cubicBezTo>
                  <a:cubicBezTo>
                    <a:pt x="1628" y="48"/>
                    <a:pt x="1627" y="48"/>
                    <a:pt x="1627" y="49"/>
                  </a:cubicBezTo>
                  <a:cubicBezTo>
                    <a:pt x="1627" y="49"/>
                    <a:pt x="1626" y="49"/>
                    <a:pt x="1626" y="50"/>
                  </a:cubicBezTo>
                  <a:cubicBezTo>
                    <a:pt x="1625" y="52"/>
                    <a:pt x="1624" y="54"/>
                    <a:pt x="1623" y="56"/>
                  </a:cubicBezTo>
                  <a:cubicBezTo>
                    <a:pt x="1623" y="57"/>
                    <a:pt x="1623" y="57"/>
                    <a:pt x="1623" y="57"/>
                  </a:cubicBezTo>
                  <a:cubicBezTo>
                    <a:pt x="1622" y="57"/>
                    <a:pt x="1622" y="57"/>
                    <a:pt x="1622" y="57"/>
                  </a:cubicBezTo>
                  <a:cubicBezTo>
                    <a:pt x="1620" y="57"/>
                    <a:pt x="1618" y="58"/>
                    <a:pt x="1618" y="58"/>
                  </a:cubicBezTo>
                  <a:cubicBezTo>
                    <a:pt x="1618" y="58"/>
                    <a:pt x="1620" y="58"/>
                    <a:pt x="1622" y="58"/>
                  </a:cubicBezTo>
                  <a:cubicBezTo>
                    <a:pt x="1621" y="60"/>
                    <a:pt x="1620" y="62"/>
                    <a:pt x="1619" y="64"/>
                  </a:cubicBezTo>
                  <a:cubicBezTo>
                    <a:pt x="1619" y="65"/>
                    <a:pt x="1619" y="65"/>
                    <a:pt x="1619" y="66"/>
                  </a:cubicBezTo>
                  <a:cubicBezTo>
                    <a:pt x="1617" y="66"/>
                    <a:pt x="1616" y="65"/>
                    <a:pt x="1615" y="65"/>
                  </a:cubicBezTo>
                  <a:cubicBezTo>
                    <a:pt x="1611" y="65"/>
                    <a:pt x="1609" y="64"/>
                    <a:pt x="1606" y="64"/>
                  </a:cubicBezTo>
                  <a:cubicBezTo>
                    <a:pt x="1606" y="64"/>
                    <a:pt x="1606" y="63"/>
                    <a:pt x="1606" y="63"/>
                  </a:cubicBezTo>
                  <a:cubicBezTo>
                    <a:pt x="1606" y="61"/>
                    <a:pt x="1606" y="58"/>
                    <a:pt x="1607" y="56"/>
                  </a:cubicBezTo>
                  <a:cubicBezTo>
                    <a:pt x="1607" y="54"/>
                    <a:pt x="1607" y="52"/>
                    <a:pt x="1607" y="51"/>
                  </a:cubicBezTo>
                  <a:cubicBezTo>
                    <a:pt x="1607" y="49"/>
                    <a:pt x="1607" y="48"/>
                    <a:pt x="1607" y="48"/>
                  </a:cubicBezTo>
                  <a:cubicBezTo>
                    <a:pt x="1607" y="48"/>
                    <a:pt x="1607" y="49"/>
                    <a:pt x="1606" y="50"/>
                  </a:cubicBezTo>
                  <a:cubicBezTo>
                    <a:pt x="1606" y="51"/>
                    <a:pt x="1605" y="52"/>
                    <a:pt x="1604" y="53"/>
                  </a:cubicBezTo>
                  <a:cubicBezTo>
                    <a:pt x="1604" y="52"/>
                    <a:pt x="1604" y="52"/>
                    <a:pt x="1604" y="52"/>
                  </a:cubicBezTo>
                  <a:cubicBezTo>
                    <a:pt x="1604" y="52"/>
                    <a:pt x="1604" y="53"/>
                    <a:pt x="1603" y="55"/>
                  </a:cubicBezTo>
                  <a:cubicBezTo>
                    <a:pt x="1602" y="56"/>
                    <a:pt x="1600" y="58"/>
                    <a:pt x="1598" y="60"/>
                  </a:cubicBezTo>
                  <a:cubicBezTo>
                    <a:pt x="1598" y="61"/>
                    <a:pt x="1598" y="61"/>
                    <a:pt x="1597" y="61"/>
                  </a:cubicBezTo>
                  <a:cubicBezTo>
                    <a:pt x="1598" y="60"/>
                    <a:pt x="1598" y="59"/>
                    <a:pt x="1598" y="59"/>
                  </a:cubicBezTo>
                  <a:cubicBezTo>
                    <a:pt x="1598" y="57"/>
                    <a:pt x="1598" y="56"/>
                    <a:pt x="1598" y="54"/>
                  </a:cubicBezTo>
                  <a:cubicBezTo>
                    <a:pt x="1598" y="53"/>
                    <a:pt x="1598" y="52"/>
                    <a:pt x="1599" y="51"/>
                  </a:cubicBezTo>
                  <a:cubicBezTo>
                    <a:pt x="1599" y="49"/>
                    <a:pt x="1599" y="48"/>
                    <a:pt x="1599" y="48"/>
                  </a:cubicBezTo>
                  <a:cubicBezTo>
                    <a:pt x="1599" y="48"/>
                    <a:pt x="1598" y="49"/>
                    <a:pt x="1597" y="51"/>
                  </a:cubicBezTo>
                  <a:cubicBezTo>
                    <a:pt x="1597" y="52"/>
                    <a:pt x="1596" y="53"/>
                    <a:pt x="1596" y="54"/>
                  </a:cubicBezTo>
                  <a:cubicBezTo>
                    <a:pt x="1595" y="55"/>
                    <a:pt x="1595" y="56"/>
                    <a:pt x="1594" y="57"/>
                  </a:cubicBezTo>
                  <a:cubicBezTo>
                    <a:pt x="1594" y="58"/>
                    <a:pt x="1593" y="59"/>
                    <a:pt x="1592" y="61"/>
                  </a:cubicBezTo>
                  <a:cubicBezTo>
                    <a:pt x="1591" y="60"/>
                    <a:pt x="1590" y="59"/>
                    <a:pt x="1590" y="59"/>
                  </a:cubicBezTo>
                  <a:cubicBezTo>
                    <a:pt x="1590" y="57"/>
                    <a:pt x="1590" y="55"/>
                    <a:pt x="1590" y="53"/>
                  </a:cubicBezTo>
                  <a:cubicBezTo>
                    <a:pt x="1590" y="51"/>
                    <a:pt x="1590" y="50"/>
                    <a:pt x="1590" y="50"/>
                  </a:cubicBezTo>
                  <a:cubicBezTo>
                    <a:pt x="1590" y="50"/>
                    <a:pt x="1590" y="51"/>
                    <a:pt x="1589" y="53"/>
                  </a:cubicBezTo>
                  <a:cubicBezTo>
                    <a:pt x="1589" y="54"/>
                    <a:pt x="1588" y="55"/>
                    <a:pt x="1587" y="57"/>
                  </a:cubicBezTo>
                  <a:cubicBezTo>
                    <a:pt x="1585" y="55"/>
                    <a:pt x="1582" y="54"/>
                    <a:pt x="1580" y="53"/>
                  </a:cubicBezTo>
                  <a:cubicBezTo>
                    <a:pt x="1580" y="52"/>
                    <a:pt x="1579" y="52"/>
                    <a:pt x="1578" y="52"/>
                  </a:cubicBezTo>
                  <a:cubicBezTo>
                    <a:pt x="1579" y="48"/>
                    <a:pt x="1580" y="44"/>
                    <a:pt x="1581" y="42"/>
                  </a:cubicBezTo>
                  <a:cubicBezTo>
                    <a:pt x="1582" y="41"/>
                    <a:pt x="1583" y="40"/>
                    <a:pt x="1583" y="39"/>
                  </a:cubicBezTo>
                  <a:cubicBezTo>
                    <a:pt x="1584" y="39"/>
                    <a:pt x="1585" y="39"/>
                    <a:pt x="1584" y="39"/>
                  </a:cubicBezTo>
                  <a:cubicBezTo>
                    <a:pt x="1585" y="39"/>
                    <a:pt x="1584" y="39"/>
                    <a:pt x="1583" y="39"/>
                  </a:cubicBezTo>
                  <a:cubicBezTo>
                    <a:pt x="1582" y="39"/>
                    <a:pt x="1581" y="40"/>
                    <a:pt x="1580" y="41"/>
                  </a:cubicBezTo>
                  <a:cubicBezTo>
                    <a:pt x="1578" y="44"/>
                    <a:pt x="1576" y="47"/>
                    <a:pt x="1574" y="52"/>
                  </a:cubicBezTo>
                  <a:cubicBezTo>
                    <a:pt x="1573" y="55"/>
                    <a:pt x="1572" y="58"/>
                    <a:pt x="1572" y="61"/>
                  </a:cubicBezTo>
                  <a:cubicBezTo>
                    <a:pt x="1570" y="59"/>
                    <a:pt x="1569" y="58"/>
                    <a:pt x="1569" y="58"/>
                  </a:cubicBezTo>
                  <a:cubicBezTo>
                    <a:pt x="1569" y="58"/>
                    <a:pt x="1569" y="60"/>
                    <a:pt x="1571" y="64"/>
                  </a:cubicBezTo>
                  <a:cubicBezTo>
                    <a:pt x="1571" y="65"/>
                    <a:pt x="1571" y="65"/>
                    <a:pt x="1571" y="65"/>
                  </a:cubicBezTo>
                  <a:cubicBezTo>
                    <a:pt x="1570" y="64"/>
                    <a:pt x="1569" y="64"/>
                    <a:pt x="1568" y="63"/>
                  </a:cubicBezTo>
                  <a:cubicBezTo>
                    <a:pt x="1563" y="59"/>
                    <a:pt x="1559" y="57"/>
                    <a:pt x="1559" y="57"/>
                  </a:cubicBezTo>
                  <a:cubicBezTo>
                    <a:pt x="1559" y="57"/>
                    <a:pt x="1562" y="60"/>
                    <a:pt x="1565" y="65"/>
                  </a:cubicBezTo>
                  <a:cubicBezTo>
                    <a:pt x="1565" y="65"/>
                    <a:pt x="1565" y="65"/>
                    <a:pt x="1564" y="65"/>
                  </a:cubicBezTo>
                  <a:cubicBezTo>
                    <a:pt x="1559" y="61"/>
                    <a:pt x="1555" y="58"/>
                    <a:pt x="1555" y="58"/>
                  </a:cubicBezTo>
                  <a:cubicBezTo>
                    <a:pt x="1555" y="58"/>
                    <a:pt x="1556" y="60"/>
                    <a:pt x="1558" y="63"/>
                  </a:cubicBezTo>
                  <a:cubicBezTo>
                    <a:pt x="1555" y="61"/>
                    <a:pt x="1551" y="58"/>
                    <a:pt x="1548" y="57"/>
                  </a:cubicBezTo>
                  <a:cubicBezTo>
                    <a:pt x="1545" y="55"/>
                    <a:pt x="1542" y="53"/>
                    <a:pt x="1540" y="52"/>
                  </a:cubicBezTo>
                  <a:cubicBezTo>
                    <a:pt x="1538" y="51"/>
                    <a:pt x="1538" y="51"/>
                    <a:pt x="1537" y="51"/>
                  </a:cubicBezTo>
                  <a:cubicBezTo>
                    <a:pt x="1536" y="51"/>
                    <a:pt x="1536" y="51"/>
                    <a:pt x="1536" y="51"/>
                  </a:cubicBezTo>
                  <a:cubicBezTo>
                    <a:pt x="1536" y="51"/>
                    <a:pt x="1536" y="51"/>
                    <a:pt x="1537" y="51"/>
                  </a:cubicBezTo>
                  <a:cubicBezTo>
                    <a:pt x="1537" y="52"/>
                    <a:pt x="1538" y="52"/>
                    <a:pt x="1539" y="53"/>
                  </a:cubicBezTo>
                  <a:cubicBezTo>
                    <a:pt x="1540" y="54"/>
                    <a:pt x="1542" y="57"/>
                    <a:pt x="1544" y="59"/>
                  </a:cubicBezTo>
                  <a:cubicBezTo>
                    <a:pt x="1541" y="57"/>
                    <a:pt x="1538" y="55"/>
                    <a:pt x="1535" y="54"/>
                  </a:cubicBezTo>
                  <a:cubicBezTo>
                    <a:pt x="1531" y="52"/>
                    <a:pt x="1528" y="51"/>
                    <a:pt x="1526" y="50"/>
                  </a:cubicBezTo>
                  <a:cubicBezTo>
                    <a:pt x="1525" y="48"/>
                    <a:pt x="1525" y="46"/>
                    <a:pt x="1525" y="44"/>
                  </a:cubicBezTo>
                  <a:cubicBezTo>
                    <a:pt x="1524" y="43"/>
                    <a:pt x="1523" y="41"/>
                    <a:pt x="1523" y="40"/>
                  </a:cubicBezTo>
                  <a:cubicBezTo>
                    <a:pt x="1522" y="39"/>
                    <a:pt x="1521" y="39"/>
                    <a:pt x="1521" y="38"/>
                  </a:cubicBezTo>
                  <a:cubicBezTo>
                    <a:pt x="1521" y="37"/>
                    <a:pt x="1521" y="37"/>
                    <a:pt x="1521" y="37"/>
                  </a:cubicBezTo>
                  <a:cubicBezTo>
                    <a:pt x="1521" y="37"/>
                    <a:pt x="1521" y="37"/>
                    <a:pt x="1521" y="38"/>
                  </a:cubicBezTo>
                  <a:cubicBezTo>
                    <a:pt x="1521" y="39"/>
                    <a:pt x="1521" y="40"/>
                    <a:pt x="1522" y="41"/>
                  </a:cubicBezTo>
                  <a:cubicBezTo>
                    <a:pt x="1522" y="42"/>
                    <a:pt x="1522" y="43"/>
                    <a:pt x="1522" y="45"/>
                  </a:cubicBezTo>
                  <a:cubicBezTo>
                    <a:pt x="1522" y="46"/>
                    <a:pt x="1522" y="48"/>
                    <a:pt x="1522" y="50"/>
                  </a:cubicBezTo>
                  <a:cubicBezTo>
                    <a:pt x="1521" y="52"/>
                    <a:pt x="1521" y="53"/>
                    <a:pt x="1521" y="55"/>
                  </a:cubicBezTo>
                  <a:cubicBezTo>
                    <a:pt x="1521" y="55"/>
                    <a:pt x="1520" y="54"/>
                    <a:pt x="1520" y="54"/>
                  </a:cubicBezTo>
                  <a:cubicBezTo>
                    <a:pt x="1519" y="54"/>
                    <a:pt x="1518" y="54"/>
                    <a:pt x="1518" y="53"/>
                  </a:cubicBezTo>
                  <a:cubicBezTo>
                    <a:pt x="1518" y="52"/>
                    <a:pt x="1518" y="52"/>
                    <a:pt x="1518" y="52"/>
                  </a:cubicBezTo>
                  <a:cubicBezTo>
                    <a:pt x="1518" y="52"/>
                    <a:pt x="1518" y="52"/>
                    <a:pt x="1517" y="53"/>
                  </a:cubicBezTo>
                  <a:cubicBezTo>
                    <a:pt x="1517" y="53"/>
                    <a:pt x="1517" y="53"/>
                    <a:pt x="1517" y="53"/>
                  </a:cubicBezTo>
                  <a:cubicBezTo>
                    <a:pt x="1517" y="53"/>
                    <a:pt x="1517" y="53"/>
                    <a:pt x="1517" y="53"/>
                  </a:cubicBezTo>
                  <a:cubicBezTo>
                    <a:pt x="1517" y="53"/>
                    <a:pt x="1517" y="53"/>
                    <a:pt x="1517" y="53"/>
                  </a:cubicBezTo>
                  <a:cubicBezTo>
                    <a:pt x="1516" y="53"/>
                    <a:pt x="1515" y="52"/>
                    <a:pt x="1514" y="52"/>
                  </a:cubicBezTo>
                  <a:cubicBezTo>
                    <a:pt x="1512" y="51"/>
                    <a:pt x="1510" y="50"/>
                    <a:pt x="1508" y="50"/>
                  </a:cubicBezTo>
                  <a:cubicBezTo>
                    <a:pt x="1508" y="49"/>
                    <a:pt x="1508" y="48"/>
                    <a:pt x="1508" y="48"/>
                  </a:cubicBezTo>
                  <a:cubicBezTo>
                    <a:pt x="1508" y="48"/>
                    <a:pt x="1507" y="49"/>
                    <a:pt x="1507" y="50"/>
                  </a:cubicBezTo>
                  <a:cubicBezTo>
                    <a:pt x="1506" y="50"/>
                    <a:pt x="1504" y="49"/>
                    <a:pt x="1503" y="50"/>
                  </a:cubicBezTo>
                  <a:cubicBezTo>
                    <a:pt x="1503" y="50"/>
                    <a:pt x="1502" y="50"/>
                    <a:pt x="1502" y="50"/>
                  </a:cubicBezTo>
                  <a:cubicBezTo>
                    <a:pt x="1502" y="49"/>
                    <a:pt x="1502" y="49"/>
                    <a:pt x="1502" y="49"/>
                  </a:cubicBezTo>
                  <a:cubicBezTo>
                    <a:pt x="1503" y="49"/>
                    <a:pt x="1503" y="48"/>
                    <a:pt x="1503" y="48"/>
                  </a:cubicBezTo>
                  <a:cubicBezTo>
                    <a:pt x="1503" y="48"/>
                    <a:pt x="1503" y="48"/>
                    <a:pt x="1502" y="49"/>
                  </a:cubicBezTo>
                  <a:cubicBezTo>
                    <a:pt x="1502" y="49"/>
                    <a:pt x="1501" y="49"/>
                    <a:pt x="1501" y="50"/>
                  </a:cubicBezTo>
                  <a:cubicBezTo>
                    <a:pt x="1499" y="50"/>
                    <a:pt x="1498" y="50"/>
                    <a:pt x="1498" y="50"/>
                  </a:cubicBezTo>
                  <a:cubicBezTo>
                    <a:pt x="1498" y="50"/>
                    <a:pt x="1499" y="50"/>
                    <a:pt x="1500" y="50"/>
                  </a:cubicBezTo>
                  <a:cubicBezTo>
                    <a:pt x="1500" y="51"/>
                    <a:pt x="1500" y="51"/>
                    <a:pt x="1499" y="52"/>
                  </a:cubicBezTo>
                  <a:cubicBezTo>
                    <a:pt x="1498" y="53"/>
                    <a:pt x="1498" y="55"/>
                    <a:pt x="1497" y="57"/>
                  </a:cubicBezTo>
                  <a:cubicBezTo>
                    <a:pt x="1497" y="58"/>
                    <a:pt x="1496" y="59"/>
                    <a:pt x="1496" y="60"/>
                  </a:cubicBezTo>
                  <a:cubicBezTo>
                    <a:pt x="1495" y="60"/>
                    <a:pt x="1495" y="60"/>
                    <a:pt x="1495" y="60"/>
                  </a:cubicBezTo>
                  <a:cubicBezTo>
                    <a:pt x="1495" y="60"/>
                    <a:pt x="1495" y="60"/>
                    <a:pt x="1496" y="61"/>
                  </a:cubicBezTo>
                  <a:cubicBezTo>
                    <a:pt x="1495" y="61"/>
                    <a:pt x="1495" y="62"/>
                    <a:pt x="1495" y="63"/>
                  </a:cubicBezTo>
                  <a:cubicBezTo>
                    <a:pt x="1494" y="65"/>
                    <a:pt x="1494" y="66"/>
                    <a:pt x="1493" y="68"/>
                  </a:cubicBezTo>
                  <a:cubicBezTo>
                    <a:pt x="1491" y="67"/>
                    <a:pt x="1490" y="67"/>
                    <a:pt x="1490" y="67"/>
                  </a:cubicBezTo>
                  <a:cubicBezTo>
                    <a:pt x="1490" y="67"/>
                    <a:pt x="1491" y="68"/>
                    <a:pt x="1493" y="69"/>
                  </a:cubicBezTo>
                  <a:cubicBezTo>
                    <a:pt x="1493" y="69"/>
                    <a:pt x="1493" y="70"/>
                    <a:pt x="1492" y="70"/>
                  </a:cubicBezTo>
                  <a:cubicBezTo>
                    <a:pt x="1492" y="70"/>
                    <a:pt x="1492" y="70"/>
                    <a:pt x="1491" y="70"/>
                  </a:cubicBezTo>
                  <a:cubicBezTo>
                    <a:pt x="1488" y="69"/>
                    <a:pt x="1486" y="69"/>
                    <a:pt x="1485" y="68"/>
                  </a:cubicBezTo>
                  <a:cubicBezTo>
                    <a:pt x="1483" y="68"/>
                    <a:pt x="1482" y="67"/>
                    <a:pt x="1482" y="67"/>
                  </a:cubicBezTo>
                  <a:cubicBezTo>
                    <a:pt x="1482" y="67"/>
                    <a:pt x="1483" y="68"/>
                    <a:pt x="1484" y="69"/>
                  </a:cubicBezTo>
                  <a:cubicBezTo>
                    <a:pt x="1485" y="70"/>
                    <a:pt x="1487" y="72"/>
                    <a:pt x="1489" y="73"/>
                  </a:cubicBezTo>
                  <a:cubicBezTo>
                    <a:pt x="1490" y="74"/>
                    <a:pt x="1491" y="74"/>
                    <a:pt x="1491" y="75"/>
                  </a:cubicBezTo>
                  <a:cubicBezTo>
                    <a:pt x="1491" y="75"/>
                    <a:pt x="1491" y="75"/>
                    <a:pt x="1491" y="75"/>
                  </a:cubicBezTo>
                  <a:cubicBezTo>
                    <a:pt x="1490" y="74"/>
                    <a:pt x="1488" y="73"/>
                    <a:pt x="1486" y="72"/>
                  </a:cubicBezTo>
                  <a:cubicBezTo>
                    <a:pt x="1485" y="71"/>
                    <a:pt x="1483" y="70"/>
                    <a:pt x="1482" y="69"/>
                  </a:cubicBezTo>
                  <a:cubicBezTo>
                    <a:pt x="1481" y="69"/>
                    <a:pt x="1480" y="69"/>
                    <a:pt x="1479" y="68"/>
                  </a:cubicBezTo>
                  <a:cubicBezTo>
                    <a:pt x="1477" y="64"/>
                    <a:pt x="1475" y="61"/>
                    <a:pt x="1473" y="58"/>
                  </a:cubicBezTo>
                  <a:cubicBezTo>
                    <a:pt x="1472" y="56"/>
                    <a:pt x="1471" y="55"/>
                    <a:pt x="1470" y="54"/>
                  </a:cubicBezTo>
                  <a:cubicBezTo>
                    <a:pt x="1469" y="52"/>
                    <a:pt x="1468" y="51"/>
                    <a:pt x="1467" y="51"/>
                  </a:cubicBezTo>
                  <a:cubicBezTo>
                    <a:pt x="1465" y="50"/>
                    <a:pt x="1464" y="50"/>
                    <a:pt x="1464" y="50"/>
                  </a:cubicBezTo>
                  <a:cubicBezTo>
                    <a:pt x="1463" y="50"/>
                    <a:pt x="1463" y="50"/>
                    <a:pt x="1463" y="50"/>
                  </a:cubicBezTo>
                  <a:cubicBezTo>
                    <a:pt x="1463" y="50"/>
                    <a:pt x="1464" y="50"/>
                    <a:pt x="1466" y="52"/>
                  </a:cubicBezTo>
                  <a:cubicBezTo>
                    <a:pt x="1467" y="53"/>
                    <a:pt x="1469" y="56"/>
                    <a:pt x="1470" y="60"/>
                  </a:cubicBezTo>
                  <a:cubicBezTo>
                    <a:pt x="1471" y="61"/>
                    <a:pt x="1471" y="63"/>
                    <a:pt x="1472" y="66"/>
                  </a:cubicBezTo>
                  <a:cubicBezTo>
                    <a:pt x="1471" y="65"/>
                    <a:pt x="1470" y="65"/>
                    <a:pt x="1469" y="65"/>
                  </a:cubicBezTo>
                  <a:cubicBezTo>
                    <a:pt x="1469" y="64"/>
                    <a:pt x="1469" y="63"/>
                    <a:pt x="1468" y="63"/>
                  </a:cubicBezTo>
                  <a:cubicBezTo>
                    <a:pt x="1466" y="60"/>
                    <a:pt x="1464" y="57"/>
                    <a:pt x="1461" y="54"/>
                  </a:cubicBezTo>
                  <a:cubicBezTo>
                    <a:pt x="1459" y="52"/>
                    <a:pt x="1456" y="51"/>
                    <a:pt x="1454" y="50"/>
                  </a:cubicBezTo>
                  <a:cubicBezTo>
                    <a:pt x="1452" y="49"/>
                    <a:pt x="1451" y="49"/>
                    <a:pt x="1451" y="49"/>
                  </a:cubicBezTo>
                  <a:cubicBezTo>
                    <a:pt x="1451" y="49"/>
                    <a:pt x="1452" y="49"/>
                    <a:pt x="1453" y="51"/>
                  </a:cubicBezTo>
                  <a:cubicBezTo>
                    <a:pt x="1455" y="52"/>
                    <a:pt x="1457" y="54"/>
                    <a:pt x="1458" y="57"/>
                  </a:cubicBezTo>
                  <a:cubicBezTo>
                    <a:pt x="1459" y="58"/>
                    <a:pt x="1460" y="60"/>
                    <a:pt x="1461" y="62"/>
                  </a:cubicBezTo>
                  <a:cubicBezTo>
                    <a:pt x="1459" y="62"/>
                    <a:pt x="1457" y="61"/>
                    <a:pt x="1455" y="61"/>
                  </a:cubicBezTo>
                  <a:cubicBezTo>
                    <a:pt x="1453" y="61"/>
                    <a:pt x="1452" y="61"/>
                    <a:pt x="1452" y="61"/>
                  </a:cubicBezTo>
                  <a:cubicBezTo>
                    <a:pt x="1452" y="61"/>
                    <a:pt x="1453" y="62"/>
                    <a:pt x="1455" y="62"/>
                  </a:cubicBezTo>
                  <a:cubicBezTo>
                    <a:pt x="1457" y="63"/>
                    <a:pt x="1460" y="65"/>
                    <a:pt x="1462" y="66"/>
                  </a:cubicBezTo>
                  <a:cubicBezTo>
                    <a:pt x="1462" y="67"/>
                    <a:pt x="1462" y="67"/>
                    <a:pt x="1463" y="67"/>
                  </a:cubicBezTo>
                  <a:cubicBezTo>
                    <a:pt x="1460" y="65"/>
                    <a:pt x="1457" y="65"/>
                    <a:pt x="1455" y="64"/>
                  </a:cubicBezTo>
                  <a:cubicBezTo>
                    <a:pt x="1453" y="63"/>
                    <a:pt x="1452" y="62"/>
                    <a:pt x="1452" y="62"/>
                  </a:cubicBezTo>
                  <a:cubicBezTo>
                    <a:pt x="1452" y="62"/>
                    <a:pt x="1453" y="63"/>
                    <a:pt x="1455" y="65"/>
                  </a:cubicBezTo>
                  <a:cubicBezTo>
                    <a:pt x="1457" y="66"/>
                    <a:pt x="1459" y="68"/>
                    <a:pt x="1462" y="71"/>
                  </a:cubicBezTo>
                  <a:cubicBezTo>
                    <a:pt x="1463" y="72"/>
                    <a:pt x="1463" y="73"/>
                    <a:pt x="1464" y="74"/>
                  </a:cubicBezTo>
                  <a:cubicBezTo>
                    <a:pt x="1463" y="73"/>
                    <a:pt x="1463" y="73"/>
                    <a:pt x="1462" y="73"/>
                  </a:cubicBezTo>
                  <a:cubicBezTo>
                    <a:pt x="1461" y="73"/>
                    <a:pt x="1460" y="72"/>
                    <a:pt x="1459" y="72"/>
                  </a:cubicBezTo>
                  <a:cubicBezTo>
                    <a:pt x="1457" y="70"/>
                    <a:pt x="1456" y="69"/>
                    <a:pt x="1454" y="67"/>
                  </a:cubicBezTo>
                  <a:cubicBezTo>
                    <a:pt x="1452" y="65"/>
                    <a:pt x="1449" y="62"/>
                    <a:pt x="1447" y="61"/>
                  </a:cubicBezTo>
                  <a:cubicBezTo>
                    <a:pt x="1444" y="59"/>
                    <a:pt x="1442" y="58"/>
                    <a:pt x="1441" y="57"/>
                  </a:cubicBezTo>
                  <a:cubicBezTo>
                    <a:pt x="1439" y="56"/>
                    <a:pt x="1438" y="56"/>
                    <a:pt x="1438" y="56"/>
                  </a:cubicBezTo>
                  <a:cubicBezTo>
                    <a:pt x="1438" y="56"/>
                    <a:pt x="1439" y="57"/>
                    <a:pt x="1440" y="58"/>
                  </a:cubicBezTo>
                  <a:cubicBezTo>
                    <a:pt x="1441" y="60"/>
                    <a:pt x="1443" y="62"/>
                    <a:pt x="1444" y="64"/>
                  </a:cubicBezTo>
                  <a:cubicBezTo>
                    <a:pt x="1445" y="65"/>
                    <a:pt x="1447" y="67"/>
                    <a:pt x="1448" y="69"/>
                  </a:cubicBezTo>
                  <a:cubicBezTo>
                    <a:pt x="1444" y="68"/>
                    <a:pt x="1442" y="68"/>
                    <a:pt x="1439" y="67"/>
                  </a:cubicBezTo>
                  <a:cubicBezTo>
                    <a:pt x="1439" y="66"/>
                    <a:pt x="1438" y="66"/>
                    <a:pt x="1437" y="65"/>
                  </a:cubicBezTo>
                  <a:cubicBezTo>
                    <a:pt x="1436" y="64"/>
                    <a:pt x="1435" y="64"/>
                    <a:pt x="1434" y="63"/>
                  </a:cubicBezTo>
                  <a:cubicBezTo>
                    <a:pt x="1434" y="63"/>
                    <a:pt x="1434" y="63"/>
                    <a:pt x="1434" y="63"/>
                  </a:cubicBezTo>
                  <a:cubicBezTo>
                    <a:pt x="1431" y="60"/>
                    <a:pt x="1427" y="58"/>
                    <a:pt x="1425" y="57"/>
                  </a:cubicBezTo>
                  <a:cubicBezTo>
                    <a:pt x="1423" y="56"/>
                    <a:pt x="1422" y="56"/>
                    <a:pt x="1422" y="55"/>
                  </a:cubicBezTo>
                  <a:cubicBezTo>
                    <a:pt x="1421" y="55"/>
                    <a:pt x="1421" y="55"/>
                    <a:pt x="1421" y="55"/>
                  </a:cubicBezTo>
                  <a:cubicBezTo>
                    <a:pt x="1421" y="55"/>
                    <a:pt x="1422" y="56"/>
                    <a:pt x="1425" y="59"/>
                  </a:cubicBezTo>
                  <a:cubicBezTo>
                    <a:pt x="1424" y="58"/>
                    <a:pt x="1424" y="58"/>
                    <a:pt x="1423" y="58"/>
                  </a:cubicBezTo>
                  <a:cubicBezTo>
                    <a:pt x="1421" y="57"/>
                    <a:pt x="1420" y="58"/>
                    <a:pt x="1420" y="58"/>
                  </a:cubicBezTo>
                  <a:cubicBezTo>
                    <a:pt x="1420" y="58"/>
                    <a:pt x="1421" y="58"/>
                    <a:pt x="1423" y="59"/>
                  </a:cubicBezTo>
                  <a:cubicBezTo>
                    <a:pt x="1424" y="60"/>
                    <a:pt x="1425" y="62"/>
                    <a:pt x="1428" y="65"/>
                  </a:cubicBezTo>
                  <a:cubicBezTo>
                    <a:pt x="1430" y="68"/>
                    <a:pt x="1432" y="71"/>
                    <a:pt x="1434" y="73"/>
                  </a:cubicBezTo>
                  <a:cubicBezTo>
                    <a:pt x="1435" y="76"/>
                    <a:pt x="1437" y="78"/>
                    <a:pt x="1438" y="80"/>
                  </a:cubicBezTo>
                  <a:cubicBezTo>
                    <a:pt x="1438" y="80"/>
                    <a:pt x="1437" y="80"/>
                    <a:pt x="1436" y="80"/>
                  </a:cubicBezTo>
                  <a:cubicBezTo>
                    <a:pt x="1436" y="80"/>
                    <a:pt x="1436" y="80"/>
                    <a:pt x="1436" y="80"/>
                  </a:cubicBezTo>
                  <a:cubicBezTo>
                    <a:pt x="1435" y="79"/>
                    <a:pt x="1433" y="78"/>
                    <a:pt x="1432" y="77"/>
                  </a:cubicBezTo>
                  <a:cubicBezTo>
                    <a:pt x="1429" y="75"/>
                    <a:pt x="1427" y="73"/>
                    <a:pt x="1424" y="71"/>
                  </a:cubicBezTo>
                  <a:cubicBezTo>
                    <a:pt x="1423" y="71"/>
                    <a:pt x="1422" y="70"/>
                    <a:pt x="1421" y="69"/>
                  </a:cubicBezTo>
                  <a:cubicBezTo>
                    <a:pt x="1420" y="67"/>
                    <a:pt x="1418" y="66"/>
                    <a:pt x="1416" y="64"/>
                  </a:cubicBezTo>
                  <a:cubicBezTo>
                    <a:pt x="1412" y="59"/>
                    <a:pt x="1408" y="57"/>
                    <a:pt x="1408" y="57"/>
                  </a:cubicBezTo>
                  <a:cubicBezTo>
                    <a:pt x="1408" y="57"/>
                    <a:pt x="1411" y="61"/>
                    <a:pt x="1413" y="66"/>
                  </a:cubicBezTo>
                  <a:cubicBezTo>
                    <a:pt x="1414" y="69"/>
                    <a:pt x="1415" y="71"/>
                    <a:pt x="1416" y="74"/>
                  </a:cubicBezTo>
                  <a:cubicBezTo>
                    <a:pt x="1415" y="74"/>
                    <a:pt x="1414" y="73"/>
                    <a:pt x="1413" y="72"/>
                  </a:cubicBezTo>
                  <a:cubicBezTo>
                    <a:pt x="1412" y="72"/>
                    <a:pt x="1412" y="72"/>
                    <a:pt x="1412" y="72"/>
                  </a:cubicBezTo>
                  <a:cubicBezTo>
                    <a:pt x="1410" y="69"/>
                    <a:pt x="1407" y="67"/>
                    <a:pt x="1405" y="65"/>
                  </a:cubicBezTo>
                  <a:cubicBezTo>
                    <a:pt x="1403" y="63"/>
                    <a:pt x="1402" y="60"/>
                    <a:pt x="1400" y="59"/>
                  </a:cubicBezTo>
                  <a:cubicBezTo>
                    <a:pt x="1398" y="58"/>
                    <a:pt x="1397" y="58"/>
                    <a:pt x="1397" y="58"/>
                  </a:cubicBezTo>
                  <a:cubicBezTo>
                    <a:pt x="1397" y="58"/>
                    <a:pt x="1398" y="58"/>
                    <a:pt x="1399" y="60"/>
                  </a:cubicBezTo>
                  <a:cubicBezTo>
                    <a:pt x="1400" y="62"/>
                    <a:pt x="1401" y="64"/>
                    <a:pt x="1402" y="67"/>
                  </a:cubicBezTo>
                  <a:cubicBezTo>
                    <a:pt x="1402" y="67"/>
                    <a:pt x="1403" y="68"/>
                    <a:pt x="1403" y="68"/>
                  </a:cubicBezTo>
                  <a:cubicBezTo>
                    <a:pt x="1401" y="68"/>
                    <a:pt x="1400" y="68"/>
                    <a:pt x="1400" y="68"/>
                  </a:cubicBezTo>
                  <a:cubicBezTo>
                    <a:pt x="1400" y="68"/>
                    <a:pt x="1401" y="69"/>
                    <a:pt x="1403" y="70"/>
                  </a:cubicBezTo>
                  <a:cubicBezTo>
                    <a:pt x="1403" y="70"/>
                    <a:pt x="1403" y="70"/>
                    <a:pt x="1403" y="70"/>
                  </a:cubicBezTo>
                  <a:cubicBezTo>
                    <a:pt x="1404" y="72"/>
                    <a:pt x="1405" y="74"/>
                    <a:pt x="1406" y="75"/>
                  </a:cubicBezTo>
                  <a:cubicBezTo>
                    <a:pt x="1404" y="75"/>
                    <a:pt x="1403" y="74"/>
                    <a:pt x="1401" y="73"/>
                  </a:cubicBezTo>
                  <a:cubicBezTo>
                    <a:pt x="1399" y="73"/>
                    <a:pt x="1397" y="72"/>
                    <a:pt x="1396" y="72"/>
                  </a:cubicBezTo>
                  <a:cubicBezTo>
                    <a:pt x="1395" y="71"/>
                    <a:pt x="1394" y="70"/>
                    <a:pt x="1394" y="70"/>
                  </a:cubicBezTo>
                  <a:cubicBezTo>
                    <a:pt x="1389" y="67"/>
                    <a:pt x="1385" y="65"/>
                    <a:pt x="1385" y="65"/>
                  </a:cubicBezTo>
                  <a:cubicBezTo>
                    <a:pt x="1385" y="65"/>
                    <a:pt x="1387" y="67"/>
                    <a:pt x="1389" y="70"/>
                  </a:cubicBezTo>
                  <a:cubicBezTo>
                    <a:pt x="1388" y="70"/>
                    <a:pt x="1388" y="70"/>
                    <a:pt x="1388" y="70"/>
                  </a:cubicBezTo>
                  <a:cubicBezTo>
                    <a:pt x="1388" y="70"/>
                    <a:pt x="1388" y="70"/>
                    <a:pt x="1389" y="70"/>
                  </a:cubicBezTo>
                  <a:cubicBezTo>
                    <a:pt x="1390" y="71"/>
                    <a:pt x="1390" y="72"/>
                    <a:pt x="1391" y="73"/>
                  </a:cubicBezTo>
                  <a:cubicBezTo>
                    <a:pt x="1391" y="74"/>
                    <a:pt x="1392" y="75"/>
                    <a:pt x="1393" y="77"/>
                  </a:cubicBezTo>
                  <a:cubicBezTo>
                    <a:pt x="1391" y="76"/>
                    <a:pt x="1389" y="75"/>
                    <a:pt x="1388" y="75"/>
                  </a:cubicBezTo>
                  <a:cubicBezTo>
                    <a:pt x="1386" y="74"/>
                    <a:pt x="1384" y="73"/>
                    <a:pt x="1383" y="73"/>
                  </a:cubicBezTo>
                  <a:cubicBezTo>
                    <a:pt x="1383" y="73"/>
                    <a:pt x="1382" y="73"/>
                    <a:pt x="1382" y="73"/>
                  </a:cubicBezTo>
                  <a:cubicBezTo>
                    <a:pt x="1382" y="73"/>
                    <a:pt x="1381" y="72"/>
                    <a:pt x="1381" y="72"/>
                  </a:cubicBezTo>
                  <a:cubicBezTo>
                    <a:pt x="1379" y="70"/>
                    <a:pt x="1377" y="69"/>
                    <a:pt x="1376" y="68"/>
                  </a:cubicBezTo>
                  <a:cubicBezTo>
                    <a:pt x="1375" y="67"/>
                    <a:pt x="1374" y="67"/>
                    <a:pt x="1374" y="67"/>
                  </a:cubicBezTo>
                  <a:cubicBezTo>
                    <a:pt x="1374" y="67"/>
                    <a:pt x="1374" y="68"/>
                    <a:pt x="1375" y="69"/>
                  </a:cubicBezTo>
                  <a:cubicBezTo>
                    <a:pt x="1375" y="70"/>
                    <a:pt x="1376" y="70"/>
                    <a:pt x="1376" y="71"/>
                  </a:cubicBezTo>
                  <a:cubicBezTo>
                    <a:pt x="1375" y="70"/>
                    <a:pt x="1374" y="69"/>
                    <a:pt x="1373" y="68"/>
                  </a:cubicBezTo>
                  <a:cubicBezTo>
                    <a:pt x="1371" y="66"/>
                    <a:pt x="1369" y="64"/>
                    <a:pt x="1368" y="63"/>
                  </a:cubicBezTo>
                  <a:cubicBezTo>
                    <a:pt x="1366" y="62"/>
                    <a:pt x="1365" y="61"/>
                    <a:pt x="1365" y="61"/>
                  </a:cubicBezTo>
                  <a:cubicBezTo>
                    <a:pt x="1365" y="61"/>
                    <a:pt x="1366" y="62"/>
                    <a:pt x="1367" y="64"/>
                  </a:cubicBezTo>
                  <a:cubicBezTo>
                    <a:pt x="1368" y="65"/>
                    <a:pt x="1369" y="68"/>
                    <a:pt x="1370" y="71"/>
                  </a:cubicBezTo>
                  <a:cubicBezTo>
                    <a:pt x="1371" y="72"/>
                    <a:pt x="1372" y="74"/>
                    <a:pt x="1373" y="76"/>
                  </a:cubicBezTo>
                  <a:cubicBezTo>
                    <a:pt x="1372" y="76"/>
                    <a:pt x="1371" y="75"/>
                    <a:pt x="1370" y="75"/>
                  </a:cubicBezTo>
                  <a:cubicBezTo>
                    <a:pt x="1367" y="75"/>
                    <a:pt x="1366" y="75"/>
                    <a:pt x="1366" y="74"/>
                  </a:cubicBezTo>
                  <a:cubicBezTo>
                    <a:pt x="1366" y="74"/>
                    <a:pt x="1367" y="75"/>
                    <a:pt x="1367" y="75"/>
                  </a:cubicBezTo>
                  <a:cubicBezTo>
                    <a:pt x="1368" y="76"/>
                    <a:pt x="1369" y="76"/>
                    <a:pt x="1369" y="76"/>
                  </a:cubicBezTo>
                  <a:cubicBezTo>
                    <a:pt x="1371" y="77"/>
                    <a:pt x="1373" y="78"/>
                    <a:pt x="1374" y="80"/>
                  </a:cubicBezTo>
                  <a:cubicBezTo>
                    <a:pt x="1375" y="80"/>
                    <a:pt x="1375" y="81"/>
                    <a:pt x="1375" y="81"/>
                  </a:cubicBezTo>
                  <a:cubicBezTo>
                    <a:pt x="1374" y="81"/>
                    <a:pt x="1373" y="81"/>
                    <a:pt x="1372" y="81"/>
                  </a:cubicBezTo>
                  <a:cubicBezTo>
                    <a:pt x="1371" y="81"/>
                    <a:pt x="1370" y="81"/>
                    <a:pt x="1369" y="81"/>
                  </a:cubicBezTo>
                  <a:cubicBezTo>
                    <a:pt x="1369" y="80"/>
                    <a:pt x="1368" y="79"/>
                    <a:pt x="1368" y="79"/>
                  </a:cubicBezTo>
                  <a:cubicBezTo>
                    <a:pt x="1366" y="77"/>
                    <a:pt x="1364" y="75"/>
                    <a:pt x="1363" y="73"/>
                  </a:cubicBezTo>
                  <a:cubicBezTo>
                    <a:pt x="1361" y="71"/>
                    <a:pt x="1359" y="70"/>
                    <a:pt x="1358" y="69"/>
                  </a:cubicBezTo>
                  <a:cubicBezTo>
                    <a:pt x="1357" y="68"/>
                    <a:pt x="1356" y="68"/>
                    <a:pt x="1356" y="68"/>
                  </a:cubicBezTo>
                  <a:cubicBezTo>
                    <a:pt x="1356" y="68"/>
                    <a:pt x="1357" y="69"/>
                    <a:pt x="1357" y="70"/>
                  </a:cubicBezTo>
                  <a:cubicBezTo>
                    <a:pt x="1358" y="71"/>
                    <a:pt x="1359" y="73"/>
                    <a:pt x="1359" y="75"/>
                  </a:cubicBezTo>
                  <a:cubicBezTo>
                    <a:pt x="1360" y="76"/>
                    <a:pt x="1360" y="78"/>
                    <a:pt x="1361" y="79"/>
                  </a:cubicBezTo>
                  <a:cubicBezTo>
                    <a:pt x="1360" y="78"/>
                    <a:pt x="1359" y="77"/>
                    <a:pt x="1358" y="76"/>
                  </a:cubicBezTo>
                  <a:cubicBezTo>
                    <a:pt x="1357" y="74"/>
                    <a:pt x="1356" y="73"/>
                    <a:pt x="1355" y="72"/>
                  </a:cubicBezTo>
                  <a:cubicBezTo>
                    <a:pt x="1354" y="72"/>
                    <a:pt x="1353" y="72"/>
                    <a:pt x="1353" y="72"/>
                  </a:cubicBezTo>
                  <a:cubicBezTo>
                    <a:pt x="1353" y="72"/>
                    <a:pt x="1354" y="72"/>
                    <a:pt x="1354" y="73"/>
                  </a:cubicBezTo>
                  <a:cubicBezTo>
                    <a:pt x="1354" y="73"/>
                    <a:pt x="1354" y="74"/>
                    <a:pt x="1354" y="74"/>
                  </a:cubicBezTo>
                  <a:cubicBezTo>
                    <a:pt x="1351" y="71"/>
                    <a:pt x="1349" y="68"/>
                    <a:pt x="1347" y="66"/>
                  </a:cubicBezTo>
                  <a:cubicBezTo>
                    <a:pt x="1344" y="64"/>
                    <a:pt x="1343" y="63"/>
                    <a:pt x="1343" y="63"/>
                  </a:cubicBezTo>
                  <a:cubicBezTo>
                    <a:pt x="1343" y="63"/>
                    <a:pt x="1344" y="64"/>
                    <a:pt x="1346" y="67"/>
                  </a:cubicBezTo>
                  <a:cubicBezTo>
                    <a:pt x="1346" y="68"/>
                    <a:pt x="1347" y="70"/>
                    <a:pt x="1348" y="71"/>
                  </a:cubicBezTo>
                  <a:cubicBezTo>
                    <a:pt x="1347" y="70"/>
                    <a:pt x="1346" y="69"/>
                    <a:pt x="1344" y="68"/>
                  </a:cubicBezTo>
                  <a:cubicBezTo>
                    <a:pt x="1342" y="67"/>
                    <a:pt x="1341" y="66"/>
                    <a:pt x="1341" y="66"/>
                  </a:cubicBezTo>
                  <a:cubicBezTo>
                    <a:pt x="1341" y="66"/>
                    <a:pt x="1342" y="67"/>
                    <a:pt x="1344" y="69"/>
                  </a:cubicBezTo>
                  <a:cubicBezTo>
                    <a:pt x="1345" y="71"/>
                    <a:pt x="1346" y="73"/>
                    <a:pt x="1348" y="75"/>
                  </a:cubicBezTo>
                  <a:cubicBezTo>
                    <a:pt x="1346" y="74"/>
                    <a:pt x="1345" y="72"/>
                    <a:pt x="1343" y="71"/>
                  </a:cubicBezTo>
                  <a:cubicBezTo>
                    <a:pt x="1339" y="69"/>
                    <a:pt x="1336" y="66"/>
                    <a:pt x="1333" y="65"/>
                  </a:cubicBezTo>
                  <a:cubicBezTo>
                    <a:pt x="1331" y="63"/>
                    <a:pt x="1329" y="62"/>
                    <a:pt x="1329" y="62"/>
                  </a:cubicBezTo>
                  <a:cubicBezTo>
                    <a:pt x="1329" y="62"/>
                    <a:pt x="1334" y="68"/>
                    <a:pt x="1341" y="74"/>
                  </a:cubicBezTo>
                  <a:cubicBezTo>
                    <a:pt x="1343" y="77"/>
                    <a:pt x="1345" y="80"/>
                    <a:pt x="1348" y="83"/>
                  </a:cubicBezTo>
                  <a:cubicBezTo>
                    <a:pt x="1346" y="82"/>
                    <a:pt x="1346" y="82"/>
                    <a:pt x="1346" y="82"/>
                  </a:cubicBezTo>
                  <a:cubicBezTo>
                    <a:pt x="1346" y="82"/>
                    <a:pt x="1347" y="83"/>
                    <a:pt x="1349" y="84"/>
                  </a:cubicBezTo>
                  <a:cubicBezTo>
                    <a:pt x="1349" y="85"/>
                    <a:pt x="1349" y="85"/>
                    <a:pt x="1349" y="85"/>
                  </a:cubicBezTo>
                  <a:cubicBezTo>
                    <a:pt x="1349" y="85"/>
                    <a:pt x="1348" y="86"/>
                    <a:pt x="1348" y="87"/>
                  </a:cubicBezTo>
                  <a:cubicBezTo>
                    <a:pt x="1343" y="83"/>
                    <a:pt x="1337" y="79"/>
                    <a:pt x="1332" y="76"/>
                  </a:cubicBezTo>
                  <a:cubicBezTo>
                    <a:pt x="1329" y="74"/>
                    <a:pt x="1326" y="73"/>
                    <a:pt x="1323" y="71"/>
                  </a:cubicBezTo>
                  <a:cubicBezTo>
                    <a:pt x="1321" y="70"/>
                    <a:pt x="1320" y="70"/>
                    <a:pt x="1320" y="70"/>
                  </a:cubicBezTo>
                  <a:cubicBezTo>
                    <a:pt x="1320" y="70"/>
                    <a:pt x="1321" y="71"/>
                    <a:pt x="1323" y="72"/>
                  </a:cubicBezTo>
                  <a:cubicBezTo>
                    <a:pt x="1325" y="74"/>
                    <a:pt x="1327" y="77"/>
                    <a:pt x="1330" y="79"/>
                  </a:cubicBezTo>
                  <a:cubicBezTo>
                    <a:pt x="1332" y="82"/>
                    <a:pt x="1335" y="84"/>
                    <a:pt x="1337" y="86"/>
                  </a:cubicBezTo>
                  <a:cubicBezTo>
                    <a:pt x="1336" y="86"/>
                    <a:pt x="1336" y="85"/>
                    <a:pt x="1335" y="85"/>
                  </a:cubicBezTo>
                  <a:cubicBezTo>
                    <a:pt x="1335" y="85"/>
                    <a:pt x="1335" y="85"/>
                    <a:pt x="1335" y="85"/>
                  </a:cubicBezTo>
                  <a:cubicBezTo>
                    <a:pt x="1335" y="85"/>
                    <a:pt x="1335" y="85"/>
                    <a:pt x="1335" y="85"/>
                  </a:cubicBezTo>
                  <a:cubicBezTo>
                    <a:pt x="1333" y="84"/>
                    <a:pt x="1330" y="83"/>
                    <a:pt x="1328" y="82"/>
                  </a:cubicBezTo>
                  <a:cubicBezTo>
                    <a:pt x="1327" y="81"/>
                    <a:pt x="1326" y="80"/>
                    <a:pt x="1325" y="79"/>
                  </a:cubicBezTo>
                  <a:cubicBezTo>
                    <a:pt x="1323" y="78"/>
                    <a:pt x="1321" y="76"/>
                    <a:pt x="1319" y="74"/>
                  </a:cubicBezTo>
                  <a:cubicBezTo>
                    <a:pt x="1317" y="73"/>
                    <a:pt x="1315" y="71"/>
                    <a:pt x="1314" y="69"/>
                  </a:cubicBezTo>
                  <a:cubicBezTo>
                    <a:pt x="1312" y="68"/>
                    <a:pt x="1311" y="67"/>
                    <a:pt x="1311" y="67"/>
                  </a:cubicBezTo>
                  <a:cubicBezTo>
                    <a:pt x="1311" y="67"/>
                    <a:pt x="1312" y="68"/>
                    <a:pt x="1313" y="70"/>
                  </a:cubicBezTo>
                  <a:cubicBezTo>
                    <a:pt x="1313" y="70"/>
                    <a:pt x="1313" y="71"/>
                    <a:pt x="1313" y="71"/>
                  </a:cubicBezTo>
                  <a:cubicBezTo>
                    <a:pt x="1310" y="68"/>
                    <a:pt x="1307" y="67"/>
                    <a:pt x="1304" y="66"/>
                  </a:cubicBezTo>
                  <a:cubicBezTo>
                    <a:pt x="1302" y="64"/>
                    <a:pt x="1300" y="64"/>
                    <a:pt x="1300" y="64"/>
                  </a:cubicBezTo>
                  <a:cubicBezTo>
                    <a:pt x="1300" y="64"/>
                    <a:pt x="1301" y="65"/>
                    <a:pt x="1303" y="67"/>
                  </a:cubicBezTo>
                  <a:cubicBezTo>
                    <a:pt x="1305" y="68"/>
                    <a:pt x="1306" y="69"/>
                    <a:pt x="1308" y="71"/>
                  </a:cubicBezTo>
                  <a:cubicBezTo>
                    <a:pt x="1308" y="71"/>
                    <a:pt x="1308" y="71"/>
                    <a:pt x="1308" y="71"/>
                  </a:cubicBezTo>
                  <a:cubicBezTo>
                    <a:pt x="1307" y="70"/>
                    <a:pt x="1306" y="70"/>
                    <a:pt x="1305" y="69"/>
                  </a:cubicBezTo>
                  <a:cubicBezTo>
                    <a:pt x="1303" y="68"/>
                    <a:pt x="1302" y="68"/>
                    <a:pt x="1302" y="68"/>
                  </a:cubicBezTo>
                  <a:cubicBezTo>
                    <a:pt x="1302" y="68"/>
                    <a:pt x="1303" y="69"/>
                    <a:pt x="1305" y="70"/>
                  </a:cubicBezTo>
                  <a:cubicBezTo>
                    <a:pt x="1306" y="72"/>
                    <a:pt x="1308" y="75"/>
                    <a:pt x="1311" y="77"/>
                  </a:cubicBezTo>
                  <a:cubicBezTo>
                    <a:pt x="1313" y="80"/>
                    <a:pt x="1315" y="82"/>
                    <a:pt x="1318" y="84"/>
                  </a:cubicBezTo>
                  <a:cubicBezTo>
                    <a:pt x="1319" y="86"/>
                    <a:pt x="1320" y="87"/>
                    <a:pt x="1321" y="88"/>
                  </a:cubicBezTo>
                  <a:cubicBezTo>
                    <a:pt x="1322" y="89"/>
                    <a:pt x="1323" y="90"/>
                    <a:pt x="1324" y="90"/>
                  </a:cubicBezTo>
                  <a:cubicBezTo>
                    <a:pt x="1325" y="91"/>
                    <a:pt x="1326" y="92"/>
                    <a:pt x="1326" y="92"/>
                  </a:cubicBezTo>
                  <a:cubicBezTo>
                    <a:pt x="1325" y="93"/>
                    <a:pt x="1324" y="93"/>
                    <a:pt x="1322" y="93"/>
                  </a:cubicBezTo>
                  <a:cubicBezTo>
                    <a:pt x="1320" y="91"/>
                    <a:pt x="1317" y="89"/>
                    <a:pt x="1315" y="87"/>
                  </a:cubicBezTo>
                  <a:cubicBezTo>
                    <a:pt x="1312" y="86"/>
                    <a:pt x="1310" y="84"/>
                    <a:pt x="1307" y="83"/>
                  </a:cubicBezTo>
                  <a:cubicBezTo>
                    <a:pt x="1306" y="82"/>
                    <a:pt x="1304" y="81"/>
                    <a:pt x="1302" y="79"/>
                  </a:cubicBezTo>
                  <a:cubicBezTo>
                    <a:pt x="1297" y="76"/>
                    <a:pt x="1293" y="73"/>
                    <a:pt x="1293" y="73"/>
                  </a:cubicBezTo>
                  <a:cubicBezTo>
                    <a:pt x="1293" y="73"/>
                    <a:pt x="1294" y="75"/>
                    <a:pt x="1296" y="77"/>
                  </a:cubicBezTo>
                  <a:cubicBezTo>
                    <a:pt x="1295" y="77"/>
                    <a:pt x="1295" y="77"/>
                    <a:pt x="1294" y="77"/>
                  </a:cubicBezTo>
                  <a:cubicBezTo>
                    <a:pt x="1292" y="76"/>
                    <a:pt x="1291" y="75"/>
                    <a:pt x="1291" y="75"/>
                  </a:cubicBezTo>
                  <a:cubicBezTo>
                    <a:pt x="1291" y="75"/>
                    <a:pt x="1292" y="77"/>
                    <a:pt x="1294" y="78"/>
                  </a:cubicBezTo>
                  <a:cubicBezTo>
                    <a:pt x="1295" y="79"/>
                    <a:pt x="1296" y="79"/>
                    <a:pt x="1297" y="80"/>
                  </a:cubicBezTo>
                  <a:cubicBezTo>
                    <a:pt x="1298" y="82"/>
                    <a:pt x="1300" y="83"/>
                    <a:pt x="1301" y="84"/>
                  </a:cubicBezTo>
                  <a:cubicBezTo>
                    <a:pt x="1302" y="85"/>
                    <a:pt x="1303" y="87"/>
                    <a:pt x="1304" y="89"/>
                  </a:cubicBezTo>
                  <a:cubicBezTo>
                    <a:pt x="1301" y="87"/>
                    <a:pt x="1298" y="85"/>
                    <a:pt x="1295" y="84"/>
                  </a:cubicBezTo>
                  <a:cubicBezTo>
                    <a:pt x="1293" y="82"/>
                    <a:pt x="1292" y="79"/>
                    <a:pt x="1290" y="77"/>
                  </a:cubicBezTo>
                  <a:cubicBezTo>
                    <a:pt x="1289" y="76"/>
                    <a:pt x="1289" y="75"/>
                    <a:pt x="1288" y="73"/>
                  </a:cubicBezTo>
                  <a:cubicBezTo>
                    <a:pt x="1288" y="72"/>
                    <a:pt x="1287" y="71"/>
                    <a:pt x="1286" y="70"/>
                  </a:cubicBezTo>
                  <a:cubicBezTo>
                    <a:pt x="1285" y="68"/>
                    <a:pt x="1284" y="68"/>
                    <a:pt x="1284" y="68"/>
                  </a:cubicBezTo>
                  <a:cubicBezTo>
                    <a:pt x="1284" y="68"/>
                    <a:pt x="1285" y="69"/>
                    <a:pt x="1285" y="71"/>
                  </a:cubicBezTo>
                  <a:cubicBezTo>
                    <a:pt x="1285" y="72"/>
                    <a:pt x="1286" y="73"/>
                    <a:pt x="1286" y="74"/>
                  </a:cubicBezTo>
                  <a:cubicBezTo>
                    <a:pt x="1286" y="75"/>
                    <a:pt x="1286" y="77"/>
                    <a:pt x="1287" y="79"/>
                  </a:cubicBezTo>
                  <a:cubicBezTo>
                    <a:pt x="1287" y="80"/>
                    <a:pt x="1287" y="81"/>
                    <a:pt x="1288" y="82"/>
                  </a:cubicBezTo>
                  <a:cubicBezTo>
                    <a:pt x="1287" y="82"/>
                    <a:pt x="1286" y="82"/>
                    <a:pt x="1285" y="82"/>
                  </a:cubicBezTo>
                  <a:cubicBezTo>
                    <a:pt x="1285" y="82"/>
                    <a:pt x="1284" y="82"/>
                    <a:pt x="1284" y="82"/>
                  </a:cubicBezTo>
                  <a:cubicBezTo>
                    <a:pt x="1283" y="81"/>
                    <a:pt x="1283" y="80"/>
                    <a:pt x="1282" y="79"/>
                  </a:cubicBezTo>
                  <a:cubicBezTo>
                    <a:pt x="1281" y="77"/>
                    <a:pt x="1279" y="75"/>
                    <a:pt x="1278" y="73"/>
                  </a:cubicBezTo>
                  <a:cubicBezTo>
                    <a:pt x="1277" y="72"/>
                    <a:pt x="1276" y="72"/>
                    <a:pt x="1276" y="72"/>
                  </a:cubicBezTo>
                  <a:cubicBezTo>
                    <a:pt x="1276" y="72"/>
                    <a:pt x="1276" y="72"/>
                    <a:pt x="1277" y="74"/>
                  </a:cubicBezTo>
                  <a:cubicBezTo>
                    <a:pt x="1277" y="76"/>
                    <a:pt x="1278" y="78"/>
                    <a:pt x="1279" y="81"/>
                  </a:cubicBezTo>
                  <a:cubicBezTo>
                    <a:pt x="1279" y="82"/>
                    <a:pt x="1279" y="82"/>
                    <a:pt x="1279" y="83"/>
                  </a:cubicBezTo>
                  <a:cubicBezTo>
                    <a:pt x="1279" y="83"/>
                    <a:pt x="1278" y="82"/>
                    <a:pt x="1278" y="81"/>
                  </a:cubicBezTo>
                  <a:cubicBezTo>
                    <a:pt x="1276" y="79"/>
                    <a:pt x="1274" y="76"/>
                    <a:pt x="1272" y="74"/>
                  </a:cubicBezTo>
                  <a:cubicBezTo>
                    <a:pt x="1270" y="71"/>
                    <a:pt x="1268" y="70"/>
                    <a:pt x="1266" y="68"/>
                  </a:cubicBezTo>
                  <a:cubicBezTo>
                    <a:pt x="1265" y="67"/>
                    <a:pt x="1264" y="66"/>
                    <a:pt x="1264" y="66"/>
                  </a:cubicBezTo>
                  <a:cubicBezTo>
                    <a:pt x="1264" y="66"/>
                    <a:pt x="1265" y="67"/>
                    <a:pt x="1265" y="69"/>
                  </a:cubicBezTo>
                  <a:cubicBezTo>
                    <a:pt x="1266" y="71"/>
                    <a:pt x="1267" y="73"/>
                    <a:pt x="1268" y="76"/>
                  </a:cubicBezTo>
                  <a:cubicBezTo>
                    <a:pt x="1269" y="77"/>
                    <a:pt x="1270" y="79"/>
                    <a:pt x="1271" y="81"/>
                  </a:cubicBezTo>
                  <a:cubicBezTo>
                    <a:pt x="1270" y="81"/>
                    <a:pt x="1269" y="81"/>
                    <a:pt x="1268" y="81"/>
                  </a:cubicBezTo>
                  <a:cubicBezTo>
                    <a:pt x="1268" y="80"/>
                    <a:pt x="1268" y="80"/>
                    <a:pt x="1268" y="80"/>
                  </a:cubicBezTo>
                  <a:cubicBezTo>
                    <a:pt x="1263" y="75"/>
                    <a:pt x="1259" y="72"/>
                    <a:pt x="1259" y="72"/>
                  </a:cubicBezTo>
                  <a:cubicBezTo>
                    <a:pt x="1259" y="72"/>
                    <a:pt x="1261" y="75"/>
                    <a:pt x="1263" y="80"/>
                  </a:cubicBezTo>
                  <a:cubicBezTo>
                    <a:pt x="1262" y="79"/>
                    <a:pt x="1261" y="79"/>
                    <a:pt x="1261" y="79"/>
                  </a:cubicBezTo>
                  <a:cubicBezTo>
                    <a:pt x="1259" y="77"/>
                    <a:pt x="1257" y="75"/>
                    <a:pt x="1255" y="74"/>
                  </a:cubicBezTo>
                  <a:cubicBezTo>
                    <a:pt x="1252" y="71"/>
                    <a:pt x="1249" y="70"/>
                    <a:pt x="1248" y="69"/>
                  </a:cubicBezTo>
                  <a:cubicBezTo>
                    <a:pt x="1246" y="68"/>
                    <a:pt x="1245" y="67"/>
                    <a:pt x="1245" y="67"/>
                  </a:cubicBezTo>
                  <a:cubicBezTo>
                    <a:pt x="1245" y="67"/>
                    <a:pt x="1245" y="68"/>
                    <a:pt x="1247" y="70"/>
                  </a:cubicBezTo>
                  <a:cubicBezTo>
                    <a:pt x="1248" y="72"/>
                    <a:pt x="1250" y="74"/>
                    <a:pt x="1252" y="77"/>
                  </a:cubicBezTo>
                  <a:cubicBezTo>
                    <a:pt x="1254" y="79"/>
                    <a:pt x="1255" y="82"/>
                    <a:pt x="1257" y="85"/>
                  </a:cubicBezTo>
                  <a:cubicBezTo>
                    <a:pt x="1256" y="85"/>
                    <a:pt x="1256" y="85"/>
                    <a:pt x="1255" y="85"/>
                  </a:cubicBezTo>
                  <a:cubicBezTo>
                    <a:pt x="1254" y="82"/>
                    <a:pt x="1252" y="79"/>
                    <a:pt x="1250" y="77"/>
                  </a:cubicBezTo>
                  <a:cubicBezTo>
                    <a:pt x="1245" y="72"/>
                    <a:pt x="1241" y="69"/>
                    <a:pt x="1241" y="69"/>
                  </a:cubicBezTo>
                  <a:cubicBezTo>
                    <a:pt x="1241" y="69"/>
                    <a:pt x="1244" y="73"/>
                    <a:pt x="1246" y="79"/>
                  </a:cubicBezTo>
                  <a:cubicBezTo>
                    <a:pt x="1247" y="80"/>
                    <a:pt x="1247" y="81"/>
                    <a:pt x="1247" y="82"/>
                  </a:cubicBezTo>
                  <a:cubicBezTo>
                    <a:pt x="1246" y="81"/>
                    <a:pt x="1245" y="80"/>
                    <a:pt x="1244" y="79"/>
                  </a:cubicBezTo>
                  <a:cubicBezTo>
                    <a:pt x="1241" y="76"/>
                    <a:pt x="1238" y="74"/>
                    <a:pt x="1236" y="73"/>
                  </a:cubicBezTo>
                  <a:cubicBezTo>
                    <a:pt x="1234" y="71"/>
                    <a:pt x="1232" y="71"/>
                    <a:pt x="1232" y="71"/>
                  </a:cubicBezTo>
                  <a:cubicBezTo>
                    <a:pt x="1232" y="71"/>
                    <a:pt x="1234" y="72"/>
                    <a:pt x="1235" y="74"/>
                  </a:cubicBezTo>
                  <a:cubicBezTo>
                    <a:pt x="1237" y="75"/>
                    <a:pt x="1239" y="78"/>
                    <a:pt x="1241" y="82"/>
                  </a:cubicBezTo>
                  <a:cubicBezTo>
                    <a:pt x="1243" y="84"/>
                    <a:pt x="1245" y="87"/>
                    <a:pt x="1246" y="89"/>
                  </a:cubicBezTo>
                  <a:cubicBezTo>
                    <a:pt x="1246" y="89"/>
                    <a:pt x="1246" y="89"/>
                    <a:pt x="1245" y="89"/>
                  </a:cubicBezTo>
                  <a:cubicBezTo>
                    <a:pt x="1242" y="86"/>
                    <a:pt x="1239" y="83"/>
                    <a:pt x="1236" y="80"/>
                  </a:cubicBezTo>
                  <a:cubicBezTo>
                    <a:pt x="1233" y="77"/>
                    <a:pt x="1230" y="75"/>
                    <a:pt x="1228" y="74"/>
                  </a:cubicBezTo>
                  <a:cubicBezTo>
                    <a:pt x="1226" y="72"/>
                    <a:pt x="1225" y="71"/>
                    <a:pt x="1225" y="71"/>
                  </a:cubicBezTo>
                  <a:cubicBezTo>
                    <a:pt x="1225" y="71"/>
                    <a:pt x="1226" y="72"/>
                    <a:pt x="1227" y="74"/>
                  </a:cubicBezTo>
                  <a:cubicBezTo>
                    <a:pt x="1228" y="77"/>
                    <a:pt x="1231" y="79"/>
                    <a:pt x="1233" y="83"/>
                  </a:cubicBezTo>
                  <a:cubicBezTo>
                    <a:pt x="1234" y="84"/>
                    <a:pt x="1235" y="85"/>
                    <a:pt x="1235" y="86"/>
                  </a:cubicBezTo>
                  <a:cubicBezTo>
                    <a:pt x="1235" y="85"/>
                    <a:pt x="1234" y="84"/>
                    <a:pt x="1233" y="83"/>
                  </a:cubicBezTo>
                  <a:cubicBezTo>
                    <a:pt x="1229" y="78"/>
                    <a:pt x="1224" y="74"/>
                    <a:pt x="1224" y="74"/>
                  </a:cubicBezTo>
                  <a:cubicBezTo>
                    <a:pt x="1224" y="74"/>
                    <a:pt x="1224" y="75"/>
                    <a:pt x="1224" y="75"/>
                  </a:cubicBezTo>
                  <a:cubicBezTo>
                    <a:pt x="1224" y="74"/>
                    <a:pt x="1224" y="74"/>
                    <a:pt x="1223" y="73"/>
                  </a:cubicBezTo>
                  <a:cubicBezTo>
                    <a:pt x="1221" y="71"/>
                    <a:pt x="1219" y="69"/>
                    <a:pt x="1217" y="68"/>
                  </a:cubicBezTo>
                  <a:cubicBezTo>
                    <a:pt x="1216" y="67"/>
                    <a:pt x="1215" y="66"/>
                    <a:pt x="1215" y="66"/>
                  </a:cubicBezTo>
                  <a:cubicBezTo>
                    <a:pt x="1215" y="66"/>
                    <a:pt x="1215" y="67"/>
                    <a:pt x="1216" y="69"/>
                  </a:cubicBezTo>
                  <a:cubicBezTo>
                    <a:pt x="1217" y="70"/>
                    <a:pt x="1219" y="73"/>
                    <a:pt x="1220" y="76"/>
                  </a:cubicBezTo>
                  <a:cubicBezTo>
                    <a:pt x="1221" y="78"/>
                    <a:pt x="1222" y="82"/>
                    <a:pt x="1224" y="85"/>
                  </a:cubicBezTo>
                  <a:cubicBezTo>
                    <a:pt x="1224" y="86"/>
                    <a:pt x="1225" y="87"/>
                    <a:pt x="1225" y="88"/>
                  </a:cubicBezTo>
                  <a:cubicBezTo>
                    <a:pt x="1221" y="88"/>
                    <a:pt x="1217" y="88"/>
                    <a:pt x="1215" y="88"/>
                  </a:cubicBezTo>
                  <a:cubicBezTo>
                    <a:pt x="1213" y="85"/>
                    <a:pt x="1212" y="83"/>
                    <a:pt x="1210" y="82"/>
                  </a:cubicBezTo>
                  <a:cubicBezTo>
                    <a:pt x="1207" y="77"/>
                    <a:pt x="1203" y="73"/>
                    <a:pt x="1203" y="73"/>
                  </a:cubicBezTo>
                  <a:cubicBezTo>
                    <a:pt x="1203" y="73"/>
                    <a:pt x="1205" y="78"/>
                    <a:pt x="1207" y="84"/>
                  </a:cubicBezTo>
                  <a:cubicBezTo>
                    <a:pt x="1208" y="85"/>
                    <a:pt x="1208" y="87"/>
                    <a:pt x="1209" y="89"/>
                  </a:cubicBezTo>
                  <a:cubicBezTo>
                    <a:pt x="1209" y="89"/>
                    <a:pt x="1208" y="88"/>
                    <a:pt x="1208" y="88"/>
                  </a:cubicBezTo>
                  <a:cubicBezTo>
                    <a:pt x="1206" y="87"/>
                    <a:pt x="1204" y="87"/>
                    <a:pt x="1204" y="87"/>
                  </a:cubicBezTo>
                  <a:cubicBezTo>
                    <a:pt x="1204" y="87"/>
                    <a:pt x="1205" y="88"/>
                    <a:pt x="1207" y="89"/>
                  </a:cubicBezTo>
                  <a:cubicBezTo>
                    <a:pt x="1208" y="90"/>
                    <a:pt x="1209" y="91"/>
                    <a:pt x="1210" y="91"/>
                  </a:cubicBezTo>
                  <a:cubicBezTo>
                    <a:pt x="1210" y="92"/>
                    <a:pt x="1210" y="92"/>
                    <a:pt x="1210" y="92"/>
                  </a:cubicBezTo>
                  <a:cubicBezTo>
                    <a:pt x="1210" y="93"/>
                    <a:pt x="1210" y="93"/>
                    <a:pt x="1210" y="93"/>
                  </a:cubicBezTo>
                  <a:cubicBezTo>
                    <a:pt x="1210" y="93"/>
                    <a:pt x="1209" y="93"/>
                    <a:pt x="1209" y="92"/>
                  </a:cubicBezTo>
                  <a:cubicBezTo>
                    <a:pt x="1206" y="91"/>
                    <a:pt x="1202" y="89"/>
                    <a:pt x="1199" y="87"/>
                  </a:cubicBezTo>
                  <a:cubicBezTo>
                    <a:pt x="1199" y="86"/>
                    <a:pt x="1198" y="85"/>
                    <a:pt x="1198" y="84"/>
                  </a:cubicBezTo>
                  <a:cubicBezTo>
                    <a:pt x="1196" y="79"/>
                    <a:pt x="1195" y="74"/>
                    <a:pt x="1195" y="74"/>
                  </a:cubicBezTo>
                  <a:cubicBezTo>
                    <a:pt x="1195" y="74"/>
                    <a:pt x="1195" y="79"/>
                    <a:pt x="1194" y="84"/>
                  </a:cubicBezTo>
                  <a:cubicBezTo>
                    <a:pt x="1190" y="82"/>
                    <a:pt x="1188" y="80"/>
                    <a:pt x="1188" y="80"/>
                  </a:cubicBezTo>
                  <a:cubicBezTo>
                    <a:pt x="1188" y="80"/>
                    <a:pt x="1190" y="84"/>
                    <a:pt x="1194" y="88"/>
                  </a:cubicBezTo>
                  <a:cubicBezTo>
                    <a:pt x="1194" y="89"/>
                    <a:pt x="1194" y="89"/>
                    <a:pt x="1194" y="90"/>
                  </a:cubicBezTo>
                  <a:cubicBezTo>
                    <a:pt x="1192" y="89"/>
                    <a:pt x="1190" y="88"/>
                    <a:pt x="1189" y="88"/>
                  </a:cubicBezTo>
                  <a:cubicBezTo>
                    <a:pt x="1188" y="88"/>
                    <a:pt x="1188" y="87"/>
                    <a:pt x="1187" y="87"/>
                  </a:cubicBezTo>
                  <a:cubicBezTo>
                    <a:pt x="1187" y="86"/>
                    <a:pt x="1187" y="84"/>
                    <a:pt x="1186" y="83"/>
                  </a:cubicBezTo>
                  <a:cubicBezTo>
                    <a:pt x="1185" y="78"/>
                    <a:pt x="1184" y="74"/>
                    <a:pt x="1184" y="74"/>
                  </a:cubicBezTo>
                  <a:cubicBezTo>
                    <a:pt x="1184" y="74"/>
                    <a:pt x="1183" y="78"/>
                    <a:pt x="1182" y="84"/>
                  </a:cubicBezTo>
                  <a:cubicBezTo>
                    <a:pt x="1182" y="84"/>
                    <a:pt x="1182" y="85"/>
                    <a:pt x="1182" y="85"/>
                  </a:cubicBezTo>
                  <a:cubicBezTo>
                    <a:pt x="1180" y="84"/>
                    <a:pt x="1179" y="84"/>
                    <a:pt x="1179" y="84"/>
                  </a:cubicBezTo>
                  <a:cubicBezTo>
                    <a:pt x="1179" y="84"/>
                    <a:pt x="1180" y="85"/>
                    <a:pt x="1182" y="87"/>
                  </a:cubicBezTo>
                  <a:cubicBezTo>
                    <a:pt x="1181" y="89"/>
                    <a:pt x="1180" y="92"/>
                    <a:pt x="1180" y="95"/>
                  </a:cubicBezTo>
                  <a:cubicBezTo>
                    <a:pt x="1180" y="95"/>
                    <a:pt x="1179" y="95"/>
                    <a:pt x="1179" y="95"/>
                  </a:cubicBezTo>
                  <a:cubicBezTo>
                    <a:pt x="1179" y="94"/>
                    <a:pt x="1178" y="92"/>
                    <a:pt x="1178" y="91"/>
                  </a:cubicBezTo>
                  <a:cubicBezTo>
                    <a:pt x="1177" y="87"/>
                    <a:pt x="1176" y="85"/>
                    <a:pt x="1176" y="85"/>
                  </a:cubicBezTo>
                  <a:cubicBezTo>
                    <a:pt x="1176" y="85"/>
                    <a:pt x="1176" y="85"/>
                    <a:pt x="1176" y="85"/>
                  </a:cubicBezTo>
                  <a:cubicBezTo>
                    <a:pt x="1176" y="83"/>
                    <a:pt x="1176" y="80"/>
                    <a:pt x="1176" y="78"/>
                  </a:cubicBezTo>
                  <a:cubicBezTo>
                    <a:pt x="1175" y="71"/>
                    <a:pt x="1175" y="65"/>
                    <a:pt x="1175" y="65"/>
                  </a:cubicBezTo>
                  <a:cubicBezTo>
                    <a:pt x="1175" y="65"/>
                    <a:pt x="1173" y="70"/>
                    <a:pt x="1172" y="78"/>
                  </a:cubicBezTo>
                  <a:cubicBezTo>
                    <a:pt x="1172" y="79"/>
                    <a:pt x="1171" y="80"/>
                    <a:pt x="1171" y="81"/>
                  </a:cubicBezTo>
                  <a:cubicBezTo>
                    <a:pt x="1171" y="81"/>
                    <a:pt x="1171" y="80"/>
                    <a:pt x="1171" y="80"/>
                  </a:cubicBezTo>
                  <a:cubicBezTo>
                    <a:pt x="1170" y="77"/>
                    <a:pt x="1170" y="75"/>
                    <a:pt x="1169" y="73"/>
                  </a:cubicBezTo>
                  <a:cubicBezTo>
                    <a:pt x="1168" y="72"/>
                    <a:pt x="1168" y="71"/>
                    <a:pt x="1168" y="71"/>
                  </a:cubicBezTo>
                  <a:cubicBezTo>
                    <a:pt x="1168" y="71"/>
                    <a:pt x="1168" y="72"/>
                    <a:pt x="1168" y="73"/>
                  </a:cubicBezTo>
                  <a:cubicBezTo>
                    <a:pt x="1168" y="75"/>
                    <a:pt x="1167" y="77"/>
                    <a:pt x="1167" y="80"/>
                  </a:cubicBezTo>
                  <a:cubicBezTo>
                    <a:pt x="1167" y="80"/>
                    <a:pt x="1167" y="81"/>
                    <a:pt x="1167" y="81"/>
                  </a:cubicBezTo>
                  <a:cubicBezTo>
                    <a:pt x="1165" y="79"/>
                    <a:pt x="1164" y="76"/>
                    <a:pt x="1163" y="75"/>
                  </a:cubicBezTo>
                  <a:cubicBezTo>
                    <a:pt x="1163" y="73"/>
                    <a:pt x="1162" y="72"/>
                    <a:pt x="1162" y="72"/>
                  </a:cubicBezTo>
                  <a:cubicBezTo>
                    <a:pt x="1162" y="72"/>
                    <a:pt x="1162" y="72"/>
                    <a:pt x="1162" y="73"/>
                  </a:cubicBezTo>
                  <a:cubicBezTo>
                    <a:pt x="1162" y="72"/>
                    <a:pt x="1161" y="71"/>
                    <a:pt x="1161" y="71"/>
                  </a:cubicBezTo>
                  <a:cubicBezTo>
                    <a:pt x="1160" y="68"/>
                    <a:pt x="1159" y="67"/>
                    <a:pt x="1159" y="67"/>
                  </a:cubicBezTo>
                  <a:cubicBezTo>
                    <a:pt x="1159" y="67"/>
                    <a:pt x="1160" y="68"/>
                    <a:pt x="1160" y="71"/>
                  </a:cubicBezTo>
                  <a:cubicBezTo>
                    <a:pt x="1160" y="73"/>
                    <a:pt x="1160" y="77"/>
                    <a:pt x="1161" y="81"/>
                  </a:cubicBezTo>
                  <a:cubicBezTo>
                    <a:pt x="1161" y="84"/>
                    <a:pt x="1162" y="87"/>
                    <a:pt x="1163" y="90"/>
                  </a:cubicBezTo>
                  <a:cubicBezTo>
                    <a:pt x="1161" y="89"/>
                    <a:pt x="1160" y="88"/>
                    <a:pt x="1159" y="87"/>
                  </a:cubicBezTo>
                  <a:cubicBezTo>
                    <a:pt x="1156" y="84"/>
                    <a:pt x="1153" y="82"/>
                    <a:pt x="1150" y="80"/>
                  </a:cubicBezTo>
                  <a:cubicBezTo>
                    <a:pt x="1144" y="76"/>
                    <a:pt x="1139" y="73"/>
                    <a:pt x="1139" y="73"/>
                  </a:cubicBezTo>
                  <a:cubicBezTo>
                    <a:pt x="1139" y="73"/>
                    <a:pt x="1142" y="78"/>
                    <a:pt x="1147" y="83"/>
                  </a:cubicBezTo>
                  <a:cubicBezTo>
                    <a:pt x="1147" y="83"/>
                    <a:pt x="1147" y="83"/>
                    <a:pt x="1147" y="83"/>
                  </a:cubicBezTo>
                  <a:cubicBezTo>
                    <a:pt x="1146" y="83"/>
                    <a:pt x="1145" y="82"/>
                    <a:pt x="1144" y="82"/>
                  </a:cubicBezTo>
                  <a:cubicBezTo>
                    <a:pt x="1141" y="81"/>
                    <a:pt x="1138" y="81"/>
                    <a:pt x="1136" y="80"/>
                  </a:cubicBezTo>
                  <a:cubicBezTo>
                    <a:pt x="1134" y="79"/>
                    <a:pt x="1133" y="78"/>
                    <a:pt x="1133" y="78"/>
                  </a:cubicBezTo>
                  <a:cubicBezTo>
                    <a:pt x="1133" y="78"/>
                    <a:pt x="1134" y="79"/>
                    <a:pt x="1135" y="81"/>
                  </a:cubicBezTo>
                  <a:cubicBezTo>
                    <a:pt x="1137" y="82"/>
                    <a:pt x="1140" y="84"/>
                    <a:pt x="1143" y="86"/>
                  </a:cubicBezTo>
                  <a:cubicBezTo>
                    <a:pt x="1145" y="87"/>
                    <a:pt x="1147" y="90"/>
                    <a:pt x="1149" y="93"/>
                  </a:cubicBezTo>
                  <a:cubicBezTo>
                    <a:pt x="1150" y="94"/>
                    <a:pt x="1150" y="94"/>
                    <a:pt x="1151" y="95"/>
                  </a:cubicBezTo>
                  <a:cubicBezTo>
                    <a:pt x="1151" y="95"/>
                    <a:pt x="1151" y="95"/>
                    <a:pt x="1151" y="95"/>
                  </a:cubicBezTo>
                  <a:cubicBezTo>
                    <a:pt x="1149" y="93"/>
                    <a:pt x="1147" y="91"/>
                    <a:pt x="1145" y="90"/>
                  </a:cubicBezTo>
                  <a:cubicBezTo>
                    <a:pt x="1141" y="87"/>
                    <a:pt x="1138" y="85"/>
                    <a:pt x="1135" y="83"/>
                  </a:cubicBezTo>
                  <a:cubicBezTo>
                    <a:pt x="1132" y="81"/>
                    <a:pt x="1129" y="80"/>
                    <a:pt x="1127" y="79"/>
                  </a:cubicBezTo>
                  <a:cubicBezTo>
                    <a:pt x="1125" y="78"/>
                    <a:pt x="1124" y="77"/>
                    <a:pt x="1124" y="77"/>
                  </a:cubicBezTo>
                  <a:cubicBezTo>
                    <a:pt x="1124" y="77"/>
                    <a:pt x="1125" y="78"/>
                    <a:pt x="1126" y="80"/>
                  </a:cubicBezTo>
                  <a:cubicBezTo>
                    <a:pt x="1128" y="82"/>
                    <a:pt x="1130" y="84"/>
                    <a:pt x="1132" y="86"/>
                  </a:cubicBezTo>
                  <a:cubicBezTo>
                    <a:pt x="1134" y="88"/>
                    <a:pt x="1136" y="90"/>
                    <a:pt x="1138" y="92"/>
                  </a:cubicBezTo>
                  <a:cubicBezTo>
                    <a:pt x="1137" y="92"/>
                    <a:pt x="1137" y="92"/>
                    <a:pt x="1137" y="91"/>
                  </a:cubicBezTo>
                  <a:cubicBezTo>
                    <a:pt x="1135" y="90"/>
                    <a:pt x="1134" y="89"/>
                    <a:pt x="1132" y="87"/>
                  </a:cubicBezTo>
                  <a:cubicBezTo>
                    <a:pt x="1128" y="85"/>
                    <a:pt x="1125" y="82"/>
                    <a:pt x="1122" y="79"/>
                  </a:cubicBezTo>
                  <a:cubicBezTo>
                    <a:pt x="1119" y="77"/>
                    <a:pt x="1117" y="76"/>
                    <a:pt x="1115" y="74"/>
                  </a:cubicBezTo>
                  <a:cubicBezTo>
                    <a:pt x="1114" y="74"/>
                    <a:pt x="1114" y="74"/>
                    <a:pt x="1114" y="73"/>
                  </a:cubicBezTo>
                  <a:cubicBezTo>
                    <a:pt x="1112" y="72"/>
                    <a:pt x="1111" y="71"/>
                    <a:pt x="1111" y="69"/>
                  </a:cubicBezTo>
                  <a:cubicBezTo>
                    <a:pt x="1110" y="68"/>
                    <a:pt x="1109" y="67"/>
                    <a:pt x="1109" y="66"/>
                  </a:cubicBezTo>
                  <a:cubicBezTo>
                    <a:pt x="1107" y="64"/>
                    <a:pt x="1106" y="63"/>
                    <a:pt x="1106" y="63"/>
                  </a:cubicBezTo>
                  <a:cubicBezTo>
                    <a:pt x="1106" y="63"/>
                    <a:pt x="1107" y="64"/>
                    <a:pt x="1107" y="66"/>
                  </a:cubicBezTo>
                  <a:cubicBezTo>
                    <a:pt x="1108" y="68"/>
                    <a:pt x="1108" y="69"/>
                    <a:pt x="1108" y="70"/>
                  </a:cubicBezTo>
                  <a:cubicBezTo>
                    <a:pt x="1109" y="72"/>
                    <a:pt x="1109" y="74"/>
                    <a:pt x="1110" y="75"/>
                  </a:cubicBezTo>
                  <a:cubicBezTo>
                    <a:pt x="1111" y="77"/>
                    <a:pt x="1111" y="78"/>
                    <a:pt x="1112" y="80"/>
                  </a:cubicBezTo>
                  <a:cubicBezTo>
                    <a:pt x="1110" y="76"/>
                    <a:pt x="1107" y="73"/>
                    <a:pt x="1105" y="69"/>
                  </a:cubicBezTo>
                  <a:cubicBezTo>
                    <a:pt x="1101" y="64"/>
                    <a:pt x="1098" y="58"/>
                    <a:pt x="1098" y="58"/>
                  </a:cubicBezTo>
                  <a:cubicBezTo>
                    <a:pt x="1098" y="58"/>
                    <a:pt x="1099" y="64"/>
                    <a:pt x="1101" y="71"/>
                  </a:cubicBezTo>
                  <a:cubicBezTo>
                    <a:pt x="1102" y="74"/>
                    <a:pt x="1104" y="78"/>
                    <a:pt x="1105" y="82"/>
                  </a:cubicBezTo>
                  <a:cubicBezTo>
                    <a:pt x="1104" y="81"/>
                    <a:pt x="1103" y="79"/>
                    <a:pt x="1102" y="78"/>
                  </a:cubicBezTo>
                  <a:cubicBezTo>
                    <a:pt x="1097" y="74"/>
                    <a:pt x="1094" y="70"/>
                    <a:pt x="1094" y="70"/>
                  </a:cubicBezTo>
                  <a:cubicBezTo>
                    <a:pt x="1094" y="70"/>
                    <a:pt x="1096" y="75"/>
                    <a:pt x="1099" y="81"/>
                  </a:cubicBezTo>
                  <a:cubicBezTo>
                    <a:pt x="1100" y="84"/>
                    <a:pt x="1102" y="87"/>
                    <a:pt x="1105" y="90"/>
                  </a:cubicBezTo>
                  <a:cubicBezTo>
                    <a:pt x="1105" y="91"/>
                    <a:pt x="1106" y="92"/>
                    <a:pt x="1107" y="93"/>
                  </a:cubicBezTo>
                  <a:cubicBezTo>
                    <a:pt x="1106" y="93"/>
                    <a:pt x="1106" y="93"/>
                    <a:pt x="1105" y="93"/>
                  </a:cubicBezTo>
                  <a:cubicBezTo>
                    <a:pt x="1105" y="92"/>
                    <a:pt x="1104" y="91"/>
                    <a:pt x="1104" y="90"/>
                  </a:cubicBezTo>
                  <a:cubicBezTo>
                    <a:pt x="1103" y="89"/>
                    <a:pt x="1103" y="88"/>
                    <a:pt x="1103" y="88"/>
                  </a:cubicBezTo>
                  <a:cubicBezTo>
                    <a:pt x="1102" y="87"/>
                    <a:pt x="1102" y="86"/>
                    <a:pt x="1101" y="85"/>
                  </a:cubicBezTo>
                  <a:cubicBezTo>
                    <a:pt x="1100" y="85"/>
                    <a:pt x="1100" y="84"/>
                    <a:pt x="1099" y="84"/>
                  </a:cubicBezTo>
                  <a:cubicBezTo>
                    <a:pt x="1099" y="83"/>
                    <a:pt x="1099" y="83"/>
                    <a:pt x="1099" y="83"/>
                  </a:cubicBezTo>
                  <a:cubicBezTo>
                    <a:pt x="1099" y="83"/>
                    <a:pt x="1099" y="83"/>
                    <a:pt x="1099" y="83"/>
                  </a:cubicBezTo>
                  <a:cubicBezTo>
                    <a:pt x="1098" y="83"/>
                    <a:pt x="1098" y="83"/>
                    <a:pt x="1098" y="83"/>
                  </a:cubicBezTo>
                  <a:cubicBezTo>
                    <a:pt x="1098" y="82"/>
                    <a:pt x="1098" y="82"/>
                    <a:pt x="1097" y="82"/>
                  </a:cubicBezTo>
                  <a:cubicBezTo>
                    <a:pt x="1096" y="81"/>
                    <a:pt x="1095" y="80"/>
                    <a:pt x="1094" y="79"/>
                  </a:cubicBezTo>
                  <a:cubicBezTo>
                    <a:pt x="1091" y="77"/>
                    <a:pt x="1089" y="74"/>
                    <a:pt x="1086" y="73"/>
                  </a:cubicBezTo>
                  <a:cubicBezTo>
                    <a:pt x="1083" y="71"/>
                    <a:pt x="1081" y="70"/>
                    <a:pt x="1079" y="69"/>
                  </a:cubicBezTo>
                  <a:cubicBezTo>
                    <a:pt x="1077" y="68"/>
                    <a:pt x="1076" y="68"/>
                    <a:pt x="1076" y="68"/>
                  </a:cubicBezTo>
                  <a:cubicBezTo>
                    <a:pt x="1076" y="68"/>
                    <a:pt x="1080" y="71"/>
                    <a:pt x="1083" y="76"/>
                  </a:cubicBezTo>
                  <a:cubicBezTo>
                    <a:pt x="1085" y="77"/>
                    <a:pt x="1086" y="79"/>
                    <a:pt x="1088" y="82"/>
                  </a:cubicBezTo>
                  <a:cubicBezTo>
                    <a:pt x="1086" y="81"/>
                    <a:pt x="1085" y="80"/>
                    <a:pt x="1084" y="79"/>
                  </a:cubicBezTo>
                  <a:cubicBezTo>
                    <a:pt x="1081" y="78"/>
                    <a:pt x="1078" y="76"/>
                    <a:pt x="1076" y="76"/>
                  </a:cubicBezTo>
                  <a:cubicBezTo>
                    <a:pt x="1075" y="75"/>
                    <a:pt x="1073" y="74"/>
                    <a:pt x="1073" y="74"/>
                  </a:cubicBezTo>
                  <a:cubicBezTo>
                    <a:pt x="1073" y="74"/>
                    <a:pt x="1074" y="75"/>
                    <a:pt x="1076" y="77"/>
                  </a:cubicBezTo>
                  <a:cubicBezTo>
                    <a:pt x="1077" y="78"/>
                    <a:pt x="1079" y="80"/>
                    <a:pt x="1081" y="82"/>
                  </a:cubicBezTo>
                  <a:cubicBezTo>
                    <a:pt x="1082" y="83"/>
                    <a:pt x="1082" y="83"/>
                    <a:pt x="1082" y="83"/>
                  </a:cubicBezTo>
                  <a:cubicBezTo>
                    <a:pt x="1082" y="83"/>
                    <a:pt x="1081" y="83"/>
                    <a:pt x="1081" y="83"/>
                  </a:cubicBezTo>
                  <a:cubicBezTo>
                    <a:pt x="1080" y="82"/>
                    <a:pt x="1079" y="81"/>
                    <a:pt x="1077" y="79"/>
                  </a:cubicBezTo>
                  <a:cubicBezTo>
                    <a:pt x="1075" y="78"/>
                    <a:pt x="1074" y="77"/>
                    <a:pt x="1072" y="77"/>
                  </a:cubicBezTo>
                  <a:cubicBezTo>
                    <a:pt x="1069" y="76"/>
                    <a:pt x="1067" y="74"/>
                    <a:pt x="1065" y="73"/>
                  </a:cubicBezTo>
                  <a:cubicBezTo>
                    <a:pt x="1063" y="72"/>
                    <a:pt x="1062" y="72"/>
                    <a:pt x="1062" y="72"/>
                  </a:cubicBezTo>
                  <a:cubicBezTo>
                    <a:pt x="1062" y="72"/>
                    <a:pt x="1063" y="73"/>
                    <a:pt x="1064" y="74"/>
                  </a:cubicBezTo>
                  <a:cubicBezTo>
                    <a:pt x="1065" y="76"/>
                    <a:pt x="1068" y="78"/>
                    <a:pt x="1070" y="80"/>
                  </a:cubicBezTo>
                  <a:cubicBezTo>
                    <a:pt x="1071" y="81"/>
                    <a:pt x="1072" y="82"/>
                    <a:pt x="1073" y="83"/>
                  </a:cubicBezTo>
                  <a:cubicBezTo>
                    <a:pt x="1074" y="84"/>
                    <a:pt x="1074" y="85"/>
                    <a:pt x="1075" y="86"/>
                  </a:cubicBezTo>
                  <a:cubicBezTo>
                    <a:pt x="1074" y="85"/>
                    <a:pt x="1073" y="84"/>
                    <a:pt x="1072" y="84"/>
                  </a:cubicBezTo>
                  <a:cubicBezTo>
                    <a:pt x="1069" y="82"/>
                    <a:pt x="1066" y="80"/>
                    <a:pt x="1063" y="78"/>
                  </a:cubicBezTo>
                  <a:cubicBezTo>
                    <a:pt x="1062" y="77"/>
                    <a:pt x="1060" y="76"/>
                    <a:pt x="1059" y="75"/>
                  </a:cubicBezTo>
                  <a:cubicBezTo>
                    <a:pt x="1057" y="75"/>
                    <a:pt x="1056" y="74"/>
                    <a:pt x="1055" y="74"/>
                  </a:cubicBezTo>
                  <a:cubicBezTo>
                    <a:pt x="1053" y="73"/>
                    <a:pt x="1052" y="73"/>
                    <a:pt x="1052" y="73"/>
                  </a:cubicBezTo>
                  <a:cubicBezTo>
                    <a:pt x="1052" y="73"/>
                    <a:pt x="1053" y="74"/>
                    <a:pt x="1054" y="75"/>
                  </a:cubicBezTo>
                  <a:cubicBezTo>
                    <a:pt x="1055" y="76"/>
                    <a:pt x="1056" y="77"/>
                    <a:pt x="1057" y="77"/>
                  </a:cubicBezTo>
                  <a:cubicBezTo>
                    <a:pt x="1058" y="78"/>
                    <a:pt x="1058" y="78"/>
                    <a:pt x="1059" y="79"/>
                  </a:cubicBezTo>
                  <a:cubicBezTo>
                    <a:pt x="1059" y="79"/>
                    <a:pt x="1059" y="79"/>
                    <a:pt x="1059" y="79"/>
                  </a:cubicBezTo>
                  <a:cubicBezTo>
                    <a:pt x="1057" y="78"/>
                    <a:pt x="1055" y="76"/>
                    <a:pt x="1053" y="76"/>
                  </a:cubicBezTo>
                  <a:cubicBezTo>
                    <a:pt x="1049" y="75"/>
                    <a:pt x="1046" y="74"/>
                    <a:pt x="1043" y="73"/>
                  </a:cubicBezTo>
                  <a:cubicBezTo>
                    <a:pt x="1042" y="73"/>
                    <a:pt x="1041" y="73"/>
                    <a:pt x="1041" y="73"/>
                  </a:cubicBezTo>
                  <a:cubicBezTo>
                    <a:pt x="1040" y="73"/>
                    <a:pt x="1040" y="73"/>
                    <a:pt x="1040" y="73"/>
                  </a:cubicBezTo>
                  <a:cubicBezTo>
                    <a:pt x="1040" y="73"/>
                    <a:pt x="1041" y="74"/>
                    <a:pt x="1043" y="75"/>
                  </a:cubicBezTo>
                  <a:cubicBezTo>
                    <a:pt x="1045" y="76"/>
                    <a:pt x="1048" y="77"/>
                    <a:pt x="1051" y="79"/>
                  </a:cubicBezTo>
                  <a:cubicBezTo>
                    <a:pt x="1052" y="80"/>
                    <a:pt x="1054" y="81"/>
                    <a:pt x="1055" y="83"/>
                  </a:cubicBezTo>
                  <a:cubicBezTo>
                    <a:pt x="1057" y="85"/>
                    <a:pt x="1059" y="86"/>
                    <a:pt x="1060" y="87"/>
                  </a:cubicBezTo>
                  <a:cubicBezTo>
                    <a:pt x="1061" y="88"/>
                    <a:pt x="1061" y="88"/>
                    <a:pt x="1062" y="89"/>
                  </a:cubicBezTo>
                  <a:cubicBezTo>
                    <a:pt x="1062" y="89"/>
                    <a:pt x="1062" y="90"/>
                    <a:pt x="1063" y="90"/>
                  </a:cubicBezTo>
                  <a:cubicBezTo>
                    <a:pt x="1061" y="90"/>
                    <a:pt x="1059" y="89"/>
                    <a:pt x="1058" y="89"/>
                  </a:cubicBezTo>
                  <a:cubicBezTo>
                    <a:pt x="1058" y="89"/>
                    <a:pt x="1058" y="89"/>
                    <a:pt x="1058" y="89"/>
                  </a:cubicBezTo>
                  <a:cubicBezTo>
                    <a:pt x="1055" y="87"/>
                    <a:pt x="1052" y="85"/>
                    <a:pt x="1049" y="82"/>
                  </a:cubicBezTo>
                  <a:cubicBezTo>
                    <a:pt x="1046" y="80"/>
                    <a:pt x="1043" y="78"/>
                    <a:pt x="1040" y="76"/>
                  </a:cubicBezTo>
                  <a:cubicBezTo>
                    <a:pt x="1037" y="75"/>
                    <a:pt x="1035" y="73"/>
                    <a:pt x="1033" y="72"/>
                  </a:cubicBezTo>
                  <a:cubicBezTo>
                    <a:pt x="1030" y="71"/>
                    <a:pt x="1029" y="71"/>
                    <a:pt x="1029" y="71"/>
                  </a:cubicBezTo>
                  <a:cubicBezTo>
                    <a:pt x="1029" y="71"/>
                    <a:pt x="1029" y="71"/>
                    <a:pt x="1030" y="71"/>
                  </a:cubicBezTo>
                  <a:cubicBezTo>
                    <a:pt x="1030" y="72"/>
                    <a:pt x="1031" y="72"/>
                    <a:pt x="1032" y="73"/>
                  </a:cubicBezTo>
                  <a:cubicBezTo>
                    <a:pt x="1033" y="74"/>
                    <a:pt x="1035" y="77"/>
                    <a:pt x="1037" y="79"/>
                  </a:cubicBezTo>
                  <a:cubicBezTo>
                    <a:pt x="1040" y="82"/>
                    <a:pt x="1042" y="84"/>
                    <a:pt x="1045" y="87"/>
                  </a:cubicBezTo>
                  <a:cubicBezTo>
                    <a:pt x="1044" y="87"/>
                    <a:pt x="1043" y="87"/>
                    <a:pt x="1043" y="87"/>
                  </a:cubicBezTo>
                  <a:cubicBezTo>
                    <a:pt x="1043" y="86"/>
                    <a:pt x="1042" y="86"/>
                    <a:pt x="1042" y="86"/>
                  </a:cubicBezTo>
                  <a:cubicBezTo>
                    <a:pt x="1041" y="85"/>
                    <a:pt x="1040" y="84"/>
                    <a:pt x="1039" y="84"/>
                  </a:cubicBezTo>
                  <a:cubicBezTo>
                    <a:pt x="1038" y="83"/>
                    <a:pt x="1037" y="82"/>
                    <a:pt x="1036" y="82"/>
                  </a:cubicBezTo>
                  <a:cubicBezTo>
                    <a:pt x="1034" y="80"/>
                    <a:pt x="1032" y="79"/>
                    <a:pt x="1030" y="77"/>
                  </a:cubicBezTo>
                  <a:cubicBezTo>
                    <a:pt x="1027" y="76"/>
                    <a:pt x="1025" y="75"/>
                    <a:pt x="1024" y="75"/>
                  </a:cubicBezTo>
                  <a:cubicBezTo>
                    <a:pt x="1023" y="74"/>
                    <a:pt x="1022" y="73"/>
                    <a:pt x="1022" y="73"/>
                  </a:cubicBezTo>
                  <a:cubicBezTo>
                    <a:pt x="1022" y="73"/>
                    <a:pt x="1022" y="74"/>
                    <a:pt x="1023" y="76"/>
                  </a:cubicBezTo>
                  <a:cubicBezTo>
                    <a:pt x="1024" y="77"/>
                    <a:pt x="1026" y="79"/>
                    <a:pt x="1027" y="80"/>
                  </a:cubicBezTo>
                  <a:cubicBezTo>
                    <a:pt x="1028" y="82"/>
                    <a:pt x="1029" y="83"/>
                    <a:pt x="1030" y="84"/>
                  </a:cubicBezTo>
                  <a:cubicBezTo>
                    <a:pt x="1028" y="84"/>
                    <a:pt x="1027" y="84"/>
                    <a:pt x="1025" y="84"/>
                  </a:cubicBezTo>
                  <a:cubicBezTo>
                    <a:pt x="1024" y="84"/>
                    <a:pt x="1023" y="83"/>
                    <a:pt x="1022" y="83"/>
                  </a:cubicBezTo>
                  <a:cubicBezTo>
                    <a:pt x="1020" y="82"/>
                    <a:pt x="1018" y="81"/>
                    <a:pt x="1016" y="80"/>
                  </a:cubicBezTo>
                  <a:cubicBezTo>
                    <a:pt x="1014" y="79"/>
                    <a:pt x="1013" y="78"/>
                    <a:pt x="1011" y="77"/>
                  </a:cubicBezTo>
                  <a:cubicBezTo>
                    <a:pt x="1010" y="77"/>
                    <a:pt x="1009" y="77"/>
                    <a:pt x="1009" y="77"/>
                  </a:cubicBezTo>
                  <a:cubicBezTo>
                    <a:pt x="1009" y="77"/>
                    <a:pt x="1010" y="77"/>
                    <a:pt x="1010" y="78"/>
                  </a:cubicBezTo>
                  <a:cubicBezTo>
                    <a:pt x="1011" y="80"/>
                    <a:pt x="1012" y="81"/>
                    <a:pt x="1013" y="83"/>
                  </a:cubicBezTo>
                  <a:cubicBezTo>
                    <a:pt x="1014" y="84"/>
                    <a:pt x="1014" y="84"/>
                    <a:pt x="1014" y="84"/>
                  </a:cubicBezTo>
                  <a:cubicBezTo>
                    <a:pt x="1012" y="84"/>
                    <a:pt x="1010" y="84"/>
                    <a:pt x="1008" y="84"/>
                  </a:cubicBezTo>
                  <a:cubicBezTo>
                    <a:pt x="1007" y="83"/>
                    <a:pt x="1006" y="82"/>
                    <a:pt x="1005" y="81"/>
                  </a:cubicBezTo>
                  <a:cubicBezTo>
                    <a:pt x="1003" y="79"/>
                    <a:pt x="1001" y="77"/>
                    <a:pt x="999" y="76"/>
                  </a:cubicBezTo>
                  <a:cubicBezTo>
                    <a:pt x="998" y="75"/>
                    <a:pt x="997" y="74"/>
                    <a:pt x="997" y="74"/>
                  </a:cubicBezTo>
                  <a:cubicBezTo>
                    <a:pt x="997" y="74"/>
                    <a:pt x="997" y="75"/>
                    <a:pt x="999" y="77"/>
                  </a:cubicBezTo>
                  <a:cubicBezTo>
                    <a:pt x="1000" y="78"/>
                    <a:pt x="1001" y="81"/>
                    <a:pt x="1002" y="83"/>
                  </a:cubicBezTo>
                  <a:cubicBezTo>
                    <a:pt x="1002" y="84"/>
                    <a:pt x="1002" y="84"/>
                    <a:pt x="1003" y="85"/>
                  </a:cubicBezTo>
                  <a:cubicBezTo>
                    <a:pt x="1001" y="85"/>
                    <a:pt x="999" y="85"/>
                    <a:pt x="997" y="85"/>
                  </a:cubicBezTo>
                  <a:cubicBezTo>
                    <a:pt x="997" y="85"/>
                    <a:pt x="997" y="85"/>
                    <a:pt x="996" y="84"/>
                  </a:cubicBezTo>
                  <a:cubicBezTo>
                    <a:pt x="994" y="83"/>
                    <a:pt x="992" y="82"/>
                    <a:pt x="990" y="81"/>
                  </a:cubicBezTo>
                  <a:cubicBezTo>
                    <a:pt x="989" y="81"/>
                    <a:pt x="988" y="80"/>
                    <a:pt x="988" y="80"/>
                  </a:cubicBezTo>
                  <a:cubicBezTo>
                    <a:pt x="988" y="80"/>
                    <a:pt x="989" y="81"/>
                    <a:pt x="990" y="82"/>
                  </a:cubicBezTo>
                  <a:cubicBezTo>
                    <a:pt x="990" y="83"/>
                    <a:pt x="991" y="85"/>
                    <a:pt x="992" y="86"/>
                  </a:cubicBezTo>
                  <a:cubicBezTo>
                    <a:pt x="992" y="86"/>
                    <a:pt x="991" y="86"/>
                    <a:pt x="990" y="86"/>
                  </a:cubicBezTo>
                  <a:cubicBezTo>
                    <a:pt x="989" y="85"/>
                    <a:pt x="988" y="84"/>
                    <a:pt x="986" y="82"/>
                  </a:cubicBezTo>
                  <a:cubicBezTo>
                    <a:pt x="984" y="80"/>
                    <a:pt x="981" y="77"/>
                    <a:pt x="977" y="75"/>
                  </a:cubicBezTo>
                  <a:cubicBezTo>
                    <a:pt x="974" y="73"/>
                    <a:pt x="972" y="71"/>
                    <a:pt x="969" y="70"/>
                  </a:cubicBezTo>
                  <a:cubicBezTo>
                    <a:pt x="968" y="70"/>
                    <a:pt x="967" y="70"/>
                    <a:pt x="967" y="70"/>
                  </a:cubicBezTo>
                  <a:cubicBezTo>
                    <a:pt x="966" y="70"/>
                    <a:pt x="966" y="70"/>
                    <a:pt x="966" y="70"/>
                  </a:cubicBezTo>
                  <a:cubicBezTo>
                    <a:pt x="966" y="70"/>
                    <a:pt x="967" y="70"/>
                    <a:pt x="969" y="71"/>
                  </a:cubicBezTo>
                  <a:cubicBezTo>
                    <a:pt x="970" y="73"/>
                    <a:pt x="972" y="75"/>
                    <a:pt x="975" y="78"/>
                  </a:cubicBezTo>
                  <a:cubicBezTo>
                    <a:pt x="976" y="79"/>
                    <a:pt x="976" y="80"/>
                    <a:pt x="977" y="81"/>
                  </a:cubicBezTo>
                  <a:cubicBezTo>
                    <a:pt x="976" y="80"/>
                    <a:pt x="975" y="79"/>
                    <a:pt x="974" y="78"/>
                  </a:cubicBezTo>
                  <a:cubicBezTo>
                    <a:pt x="970" y="76"/>
                    <a:pt x="967" y="75"/>
                    <a:pt x="964" y="73"/>
                  </a:cubicBezTo>
                  <a:cubicBezTo>
                    <a:pt x="961" y="72"/>
                    <a:pt x="958" y="71"/>
                    <a:pt x="956" y="71"/>
                  </a:cubicBezTo>
                  <a:cubicBezTo>
                    <a:pt x="954" y="70"/>
                    <a:pt x="953" y="71"/>
                    <a:pt x="953" y="71"/>
                  </a:cubicBezTo>
                  <a:cubicBezTo>
                    <a:pt x="953" y="71"/>
                    <a:pt x="954" y="71"/>
                    <a:pt x="956" y="72"/>
                  </a:cubicBezTo>
                  <a:cubicBezTo>
                    <a:pt x="957" y="73"/>
                    <a:pt x="959" y="75"/>
                    <a:pt x="962" y="77"/>
                  </a:cubicBezTo>
                  <a:cubicBezTo>
                    <a:pt x="964" y="79"/>
                    <a:pt x="967" y="81"/>
                    <a:pt x="970" y="83"/>
                  </a:cubicBezTo>
                  <a:cubicBezTo>
                    <a:pt x="970" y="84"/>
                    <a:pt x="970" y="84"/>
                    <a:pt x="970" y="84"/>
                  </a:cubicBezTo>
                  <a:cubicBezTo>
                    <a:pt x="969" y="84"/>
                    <a:pt x="969" y="83"/>
                    <a:pt x="969" y="83"/>
                  </a:cubicBezTo>
                  <a:cubicBezTo>
                    <a:pt x="968" y="83"/>
                    <a:pt x="966" y="82"/>
                    <a:pt x="965" y="82"/>
                  </a:cubicBezTo>
                  <a:cubicBezTo>
                    <a:pt x="963" y="81"/>
                    <a:pt x="962" y="81"/>
                    <a:pt x="961" y="81"/>
                  </a:cubicBezTo>
                  <a:cubicBezTo>
                    <a:pt x="958" y="80"/>
                    <a:pt x="956" y="80"/>
                    <a:pt x="955" y="79"/>
                  </a:cubicBezTo>
                  <a:cubicBezTo>
                    <a:pt x="953" y="79"/>
                    <a:pt x="953" y="78"/>
                    <a:pt x="953" y="78"/>
                  </a:cubicBezTo>
                  <a:cubicBezTo>
                    <a:pt x="953" y="78"/>
                    <a:pt x="953" y="79"/>
                    <a:pt x="954" y="80"/>
                  </a:cubicBezTo>
                  <a:cubicBezTo>
                    <a:pt x="954" y="80"/>
                    <a:pt x="954" y="81"/>
                    <a:pt x="954" y="81"/>
                  </a:cubicBezTo>
                  <a:cubicBezTo>
                    <a:pt x="954" y="80"/>
                    <a:pt x="953" y="80"/>
                    <a:pt x="953" y="80"/>
                  </a:cubicBezTo>
                  <a:cubicBezTo>
                    <a:pt x="949" y="79"/>
                    <a:pt x="946" y="78"/>
                    <a:pt x="944" y="78"/>
                  </a:cubicBezTo>
                  <a:cubicBezTo>
                    <a:pt x="942" y="78"/>
                    <a:pt x="940" y="77"/>
                    <a:pt x="940" y="77"/>
                  </a:cubicBezTo>
                  <a:cubicBezTo>
                    <a:pt x="940" y="77"/>
                    <a:pt x="941" y="78"/>
                    <a:pt x="943" y="79"/>
                  </a:cubicBezTo>
                  <a:cubicBezTo>
                    <a:pt x="945" y="80"/>
                    <a:pt x="948" y="82"/>
                    <a:pt x="951" y="83"/>
                  </a:cubicBezTo>
                  <a:cubicBezTo>
                    <a:pt x="953" y="85"/>
                    <a:pt x="956" y="88"/>
                    <a:pt x="959" y="90"/>
                  </a:cubicBezTo>
                  <a:cubicBezTo>
                    <a:pt x="960" y="91"/>
                    <a:pt x="960" y="91"/>
                    <a:pt x="961" y="91"/>
                  </a:cubicBezTo>
                  <a:cubicBezTo>
                    <a:pt x="960" y="91"/>
                    <a:pt x="960" y="91"/>
                    <a:pt x="960" y="91"/>
                  </a:cubicBezTo>
                  <a:cubicBezTo>
                    <a:pt x="960" y="91"/>
                    <a:pt x="960" y="91"/>
                    <a:pt x="959" y="91"/>
                  </a:cubicBezTo>
                  <a:cubicBezTo>
                    <a:pt x="958" y="90"/>
                    <a:pt x="957" y="88"/>
                    <a:pt x="954" y="87"/>
                  </a:cubicBezTo>
                  <a:cubicBezTo>
                    <a:pt x="954" y="86"/>
                    <a:pt x="953" y="86"/>
                    <a:pt x="952" y="85"/>
                  </a:cubicBezTo>
                  <a:cubicBezTo>
                    <a:pt x="951" y="85"/>
                    <a:pt x="950" y="85"/>
                    <a:pt x="949" y="84"/>
                  </a:cubicBezTo>
                  <a:cubicBezTo>
                    <a:pt x="947" y="83"/>
                    <a:pt x="945" y="83"/>
                    <a:pt x="943" y="82"/>
                  </a:cubicBezTo>
                  <a:cubicBezTo>
                    <a:pt x="941" y="81"/>
                    <a:pt x="939" y="81"/>
                    <a:pt x="937" y="80"/>
                  </a:cubicBezTo>
                  <a:cubicBezTo>
                    <a:pt x="935" y="80"/>
                    <a:pt x="933" y="80"/>
                    <a:pt x="931" y="80"/>
                  </a:cubicBezTo>
                  <a:cubicBezTo>
                    <a:pt x="928" y="79"/>
                    <a:pt x="924" y="78"/>
                    <a:pt x="922" y="78"/>
                  </a:cubicBezTo>
                  <a:cubicBezTo>
                    <a:pt x="919" y="78"/>
                    <a:pt x="918" y="78"/>
                    <a:pt x="918" y="78"/>
                  </a:cubicBezTo>
                  <a:cubicBezTo>
                    <a:pt x="918" y="78"/>
                    <a:pt x="919" y="79"/>
                    <a:pt x="921" y="79"/>
                  </a:cubicBezTo>
                  <a:cubicBezTo>
                    <a:pt x="924" y="80"/>
                    <a:pt x="926" y="82"/>
                    <a:pt x="930" y="83"/>
                  </a:cubicBezTo>
                  <a:cubicBezTo>
                    <a:pt x="932" y="84"/>
                    <a:pt x="934" y="85"/>
                    <a:pt x="935" y="86"/>
                  </a:cubicBezTo>
                  <a:cubicBezTo>
                    <a:pt x="937" y="86"/>
                    <a:pt x="939" y="87"/>
                    <a:pt x="941" y="88"/>
                  </a:cubicBezTo>
                  <a:cubicBezTo>
                    <a:pt x="944" y="90"/>
                    <a:pt x="947" y="92"/>
                    <a:pt x="949" y="93"/>
                  </a:cubicBezTo>
                  <a:cubicBezTo>
                    <a:pt x="947" y="93"/>
                    <a:pt x="945" y="94"/>
                    <a:pt x="943" y="94"/>
                  </a:cubicBezTo>
                  <a:cubicBezTo>
                    <a:pt x="942" y="93"/>
                    <a:pt x="941" y="93"/>
                    <a:pt x="940" y="92"/>
                  </a:cubicBezTo>
                  <a:cubicBezTo>
                    <a:pt x="938" y="91"/>
                    <a:pt x="936" y="90"/>
                    <a:pt x="934" y="89"/>
                  </a:cubicBezTo>
                  <a:cubicBezTo>
                    <a:pt x="934" y="89"/>
                    <a:pt x="933" y="89"/>
                    <a:pt x="933" y="88"/>
                  </a:cubicBezTo>
                  <a:cubicBezTo>
                    <a:pt x="933" y="88"/>
                    <a:pt x="932" y="88"/>
                    <a:pt x="932" y="88"/>
                  </a:cubicBezTo>
                  <a:cubicBezTo>
                    <a:pt x="931" y="88"/>
                    <a:pt x="930" y="87"/>
                    <a:pt x="929" y="87"/>
                  </a:cubicBezTo>
                  <a:cubicBezTo>
                    <a:pt x="926" y="85"/>
                    <a:pt x="921" y="83"/>
                    <a:pt x="918" y="82"/>
                  </a:cubicBezTo>
                  <a:cubicBezTo>
                    <a:pt x="914" y="82"/>
                    <a:pt x="911" y="81"/>
                    <a:pt x="908" y="80"/>
                  </a:cubicBezTo>
                  <a:cubicBezTo>
                    <a:pt x="906" y="80"/>
                    <a:pt x="905" y="79"/>
                    <a:pt x="905" y="79"/>
                  </a:cubicBezTo>
                  <a:cubicBezTo>
                    <a:pt x="905" y="79"/>
                    <a:pt x="906" y="80"/>
                    <a:pt x="908" y="81"/>
                  </a:cubicBezTo>
                  <a:cubicBezTo>
                    <a:pt x="910" y="83"/>
                    <a:pt x="913" y="84"/>
                    <a:pt x="916" y="86"/>
                  </a:cubicBezTo>
                  <a:cubicBezTo>
                    <a:pt x="919" y="88"/>
                    <a:pt x="922" y="90"/>
                    <a:pt x="926" y="93"/>
                  </a:cubicBezTo>
                  <a:cubicBezTo>
                    <a:pt x="927" y="93"/>
                    <a:pt x="927" y="94"/>
                    <a:pt x="928" y="94"/>
                  </a:cubicBezTo>
                  <a:cubicBezTo>
                    <a:pt x="929" y="95"/>
                    <a:pt x="929" y="95"/>
                    <a:pt x="930" y="95"/>
                  </a:cubicBezTo>
                  <a:cubicBezTo>
                    <a:pt x="930" y="95"/>
                    <a:pt x="931" y="96"/>
                    <a:pt x="931" y="96"/>
                  </a:cubicBezTo>
                  <a:cubicBezTo>
                    <a:pt x="930" y="96"/>
                    <a:pt x="929" y="96"/>
                    <a:pt x="928" y="96"/>
                  </a:cubicBezTo>
                  <a:cubicBezTo>
                    <a:pt x="926" y="95"/>
                    <a:pt x="924" y="93"/>
                    <a:pt x="921" y="92"/>
                  </a:cubicBezTo>
                  <a:cubicBezTo>
                    <a:pt x="919" y="90"/>
                    <a:pt x="916" y="89"/>
                    <a:pt x="913" y="87"/>
                  </a:cubicBezTo>
                  <a:cubicBezTo>
                    <a:pt x="908" y="85"/>
                    <a:pt x="904" y="84"/>
                    <a:pt x="904" y="84"/>
                  </a:cubicBezTo>
                  <a:cubicBezTo>
                    <a:pt x="904" y="84"/>
                    <a:pt x="907" y="87"/>
                    <a:pt x="911" y="91"/>
                  </a:cubicBezTo>
                  <a:cubicBezTo>
                    <a:pt x="913" y="93"/>
                    <a:pt x="915" y="95"/>
                    <a:pt x="917" y="97"/>
                  </a:cubicBezTo>
                  <a:cubicBezTo>
                    <a:pt x="917" y="97"/>
                    <a:pt x="917" y="97"/>
                    <a:pt x="917" y="97"/>
                  </a:cubicBezTo>
                  <a:cubicBezTo>
                    <a:pt x="915" y="98"/>
                    <a:pt x="912" y="98"/>
                    <a:pt x="910" y="98"/>
                  </a:cubicBezTo>
                  <a:cubicBezTo>
                    <a:pt x="907" y="95"/>
                    <a:pt x="903" y="91"/>
                    <a:pt x="900" y="87"/>
                  </a:cubicBezTo>
                  <a:cubicBezTo>
                    <a:pt x="900" y="87"/>
                    <a:pt x="899" y="87"/>
                    <a:pt x="899" y="86"/>
                  </a:cubicBezTo>
                  <a:cubicBezTo>
                    <a:pt x="898" y="84"/>
                    <a:pt x="896" y="82"/>
                    <a:pt x="895" y="80"/>
                  </a:cubicBezTo>
                  <a:cubicBezTo>
                    <a:pt x="893" y="77"/>
                    <a:pt x="891" y="76"/>
                    <a:pt x="889" y="74"/>
                  </a:cubicBezTo>
                  <a:cubicBezTo>
                    <a:pt x="888" y="73"/>
                    <a:pt x="887" y="73"/>
                    <a:pt x="887" y="73"/>
                  </a:cubicBezTo>
                  <a:cubicBezTo>
                    <a:pt x="887" y="73"/>
                    <a:pt x="888" y="73"/>
                    <a:pt x="888" y="75"/>
                  </a:cubicBezTo>
                  <a:cubicBezTo>
                    <a:pt x="889" y="77"/>
                    <a:pt x="890" y="79"/>
                    <a:pt x="891" y="82"/>
                  </a:cubicBezTo>
                  <a:cubicBezTo>
                    <a:pt x="892" y="84"/>
                    <a:pt x="893" y="87"/>
                    <a:pt x="894" y="90"/>
                  </a:cubicBezTo>
                  <a:cubicBezTo>
                    <a:pt x="895" y="93"/>
                    <a:pt x="896" y="96"/>
                    <a:pt x="898" y="99"/>
                  </a:cubicBezTo>
                  <a:cubicBezTo>
                    <a:pt x="898" y="99"/>
                    <a:pt x="898" y="99"/>
                    <a:pt x="898" y="99"/>
                  </a:cubicBezTo>
                  <a:cubicBezTo>
                    <a:pt x="897" y="97"/>
                    <a:pt x="896" y="96"/>
                    <a:pt x="895" y="94"/>
                  </a:cubicBezTo>
                  <a:cubicBezTo>
                    <a:pt x="888" y="84"/>
                    <a:pt x="875" y="68"/>
                    <a:pt x="874" y="69"/>
                  </a:cubicBezTo>
                  <a:cubicBezTo>
                    <a:pt x="875" y="68"/>
                    <a:pt x="879" y="82"/>
                    <a:pt x="885" y="92"/>
                  </a:cubicBezTo>
                  <a:cubicBezTo>
                    <a:pt x="883" y="90"/>
                    <a:pt x="882" y="87"/>
                    <a:pt x="880" y="85"/>
                  </a:cubicBezTo>
                  <a:cubicBezTo>
                    <a:pt x="878" y="82"/>
                    <a:pt x="875" y="79"/>
                    <a:pt x="872" y="77"/>
                  </a:cubicBezTo>
                  <a:cubicBezTo>
                    <a:pt x="870" y="75"/>
                    <a:pt x="868" y="73"/>
                    <a:pt x="866" y="71"/>
                  </a:cubicBezTo>
                  <a:cubicBezTo>
                    <a:pt x="864" y="70"/>
                    <a:pt x="863" y="71"/>
                    <a:pt x="863" y="71"/>
                  </a:cubicBezTo>
                  <a:cubicBezTo>
                    <a:pt x="863" y="71"/>
                    <a:pt x="864" y="71"/>
                    <a:pt x="865" y="72"/>
                  </a:cubicBezTo>
                  <a:cubicBezTo>
                    <a:pt x="866" y="74"/>
                    <a:pt x="867" y="77"/>
                    <a:pt x="869" y="79"/>
                  </a:cubicBezTo>
                  <a:cubicBezTo>
                    <a:pt x="870" y="81"/>
                    <a:pt x="871" y="83"/>
                    <a:pt x="872" y="85"/>
                  </a:cubicBezTo>
                  <a:cubicBezTo>
                    <a:pt x="871" y="84"/>
                    <a:pt x="870" y="83"/>
                    <a:pt x="869" y="83"/>
                  </a:cubicBezTo>
                  <a:cubicBezTo>
                    <a:pt x="864" y="79"/>
                    <a:pt x="861" y="77"/>
                    <a:pt x="861" y="77"/>
                  </a:cubicBezTo>
                  <a:cubicBezTo>
                    <a:pt x="861" y="77"/>
                    <a:pt x="863" y="81"/>
                    <a:pt x="866" y="85"/>
                  </a:cubicBezTo>
                  <a:cubicBezTo>
                    <a:pt x="868" y="88"/>
                    <a:pt x="871" y="91"/>
                    <a:pt x="873" y="94"/>
                  </a:cubicBezTo>
                  <a:cubicBezTo>
                    <a:pt x="872" y="93"/>
                    <a:pt x="871" y="92"/>
                    <a:pt x="870" y="91"/>
                  </a:cubicBezTo>
                  <a:cubicBezTo>
                    <a:pt x="868" y="89"/>
                    <a:pt x="865" y="85"/>
                    <a:pt x="862" y="83"/>
                  </a:cubicBezTo>
                  <a:cubicBezTo>
                    <a:pt x="859" y="81"/>
                    <a:pt x="856" y="79"/>
                    <a:pt x="854" y="79"/>
                  </a:cubicBezTo>
                  <a:cubicBezTo>
                    <a:pt x="852" y="78"/>
                    <a:pt x="851" y="78"/>
                    <a:pt x="851" y="78"/>
                  </a:cubicBezTo>
                  <a:cubicBezTo>
                    <a:pt x="851" y="78"/>
                    <a:pt x="852" y="78"/>
                    <a:pt x="853" y="80"/>
                  </a:cubicBezTo>
                  <a:cubicBezTo>
                    <a:pt x="855" y="81"/>
                    <a:pt x="857" y="83"/>
                    <a:pt x="859" y="86"/>
                  </a:cubicBezTo>
                  <a:cubicBezTo>
                    <a:pt x="861" y="88"/>
                    <a:pt x="862" y="92"/>
                    <a:pt x="865" y="95"/>
                  </a:cubicBezTo>
                  <a:cubicBezTo>
                    <a:pt x="865" y="96"/>
                    <a:pt x="865" y="97"/>
                    <a:pt x="866" y="97"/>
                  </a:cubicBezTo>
                  <a:cubicBezTo>
                    <a:pt x="863" y="97"/>
                    <a:pt x="861" y="97"/>
                    <a:pt x="859" y="96"/>
                  </a:cubicBezTo>
                  <a:cubicBezTo>
                    <a:pt x="859" y="96"/>
                    <a:pt x="858" y="96"/>
                    <a:pt x="858" y="96"/>
                  </a:cubicBezTo>
                  <a:cubicBezTo>
                    <a:pt x="858" y="95"/>
                    <a:pt x="857" y="93"/>
                    <a:pt x="856" y="92"/>
                  </a:cubicBezTo>
                  <a:cubicBezTo>
                    <a:pt x="855" y="91"/>
                    <a:pt x="855" y="90"/>
                    <a:pt x="854" y="89"/>
                  </a:cubicBezTo>
                  <a:cubicBezTo>
                    <a:pt x="853" y="88"/>
                    <a:pt x="852" y="87"/>
                    <a:pt x="851" y="86"/>
                  </a:cubicBezTo>
                  <a:cubicBezTo>
                    <a:pt x="848" y="84"/>
                    <a:pt x="845" y="81"/>
                    <a:pt x="842" y="80"/>
                  </a:cubicBezTo>
                  <a:cubicBezTo>
                    <a:pt x="840" y="79"/>
                    <a:pt x="839" y="78"/>
                    <a:pt x="837" y="77"/>
                  </a:cubicBezTo>
                  <a:cubicBezTo>
                    <a:pt x="836" y="76"/>
                    <a:pt x="835" y="75"/>
                    <a:pt x="834" y="75"/>
                  </a:cubicBezTo>
                  <a:cubicBezTo>
                    <a:pt x="833" y="74"/>
                    <a:pt x="832" y="74"/>
                    <a:pt x="831" y="74"/>
                  </a:cubicBezTo>
                  <a:cubicBezTo>
                    <a:pt x="830" y="74"/>
                    <a:pt x="830" y="74"/>
                    <a:pt x="830" y="74"/>
                  </a:cubicBezTo>
                  <a:cubicBezTo>
                    <a:pt x="830" y="74"/>
                    <a:pt x="830" y="75"/>
                    <a:pt x="831" y="75"/>
                  </a:cubicBezTo>
                  <a:cubicBezTo>
                    <a:pt x="831" y="75"/>
                    <a:pt x="832" y="75"/>
                    <a:pt x="833" y="76"/>
                  </a:cubicBezTo>
                  <a:cubicBezTo>
                    <a:pt x="835" y="77"/>
                    <a:pt x="836" y="80"/>
                    <a:pt x="839" y="83"/>
                  </a:cubicBezTo>
                  <a:cubicBezTo>
                    <a:pt x="841" y="85"/>
                    <a:pt x="844" y="88"/>
                    <a:pt x="846" y="91"/>
                  </a:cubicBezTo>
                  <a:cubicBezTo>
                    <a:pt x="847" y="92"/>
                    <a:pt x="848" y="93"/>
                    <a:pt x="848" y="93"/>
                  </a:cubicBezTo>
                  <a:cubicBezTo>
                    <a:pt x="848" y="94"/>
                    <a:pt x="849" y="94"/>
                    <a:pt x="849" y="95"/>
                  </a:cubicBezTo>
                  <a:cubicBezTo>
                    <a:pt x="848" y="95"/>
                    <a:pt x="848" y="95"/>
                    <a:pt x="848" y="94"/>
                  </a:cubicBezTo>
                  <a:cubicBezTo>
                    <a:pt x="847" y="94"/>
                    <a:pt x="847" y="94"/>
                    <a:pt x="846" y="94"/>
                  </a:cubicBezTo>
                  <a:cubicBezTo>
                    <a:pt x="846" y="94"/>
                    <a:pt x="846" y="93"/>
                    <a:pt x="846" y="93"/>
                  </a:cubicBezTo>
                  <a:cubicBezTo>
                    <a:pt x="845" y="92"/>
                    <a:pt x="844" y="92"/>
                    <a:pt x="843" y="91"/>
                  </a:cubicBezTo>
                  <a:cubicBezTo>
                    <a:pt x="842" y="90"/>
                    <a:pt x="841" y="89"/>
                    <a:pt x="840" y="88"/>
                  </a:cubicBezTo>
                  <a:cubicBezTo>
                    <a:pt x="839" y="88"/>
                    <a:pt x="838" y="87"/>
                    <a:pt x="837" y="86"/>
                  </a:cubicBezTo>
                  <a:cubicBezTo>
                    <a:pt x="836" y="85"/>
                    <a:pt x="835" y="85"/>
                    <a:pt x="834" y="84"/>
                  </a:cubicBezTo>
                  <a:cubicBezTo>
                    <a:pt x="831" y="83"/>
                    <a:pt x="830" y="83"/>
                    <a:pt x="828" y="82"/>
                  </a:cubicBezTo>
                  <a:cubicBezTo>
                    <a:pt x="827" y="81"/>
                    <a:pt x="826" y="81"/>
                    <a:pt x="826" y="81"/>
                  </a:cubicBezTo>
                  <a:cubicBezTo>
                    <a:pt x="826" y="81"/>
                    <a:pt x="827" y="82"/>
                    <a:pt x="828" y="83"/>
                  </a:cubicBezTo>
                  <a:cubicBezTo>
                    <a:pt x="828" y="84"/>
                    <a:pt x="830" y="86"/>
                    <a:pt x="831" y="87"/>
                  </a:cubicBezTo>
                  <a:cubicBezTo>
                    <a:pt x="831" y="88"/>
                    <a:pt x="832" y="88"/>
                    <a:pt x="832" y="88"/>
                  </a:cubicBezTo>
                  <a:cubicBezTo>
                    <a:pt x="831" y="87"/>
                    <a:pt x="830" y="87"/>
                    <a:pt x="830" y="86"/>
                  </a:cubicBezTo>
                  <a:cubicBezTo>
                    <a:pt x="828" y="85"/>
                    <a:pt x="826" y="83"/>
                    <a:pt x="824" y="82"/>
                  </a:cubicBezTo>
                  <a:cubicBezTo>
                    <a:pt x="822" y="81"/>
                    <a:pt x="820" y="80"/>
                    <a:pt x="818" y="79"/>
                  </a:cubicBezTo>
                  <a:cubicBezTo>
                    <a:pt x="817" y="79"/>
                    <a:pt x="816" y="79"/>
                    <a:pt x="816" y="79"/>
                  </a:cubicBezTo>
                  <a:cubicBezTo>
                    <a:pt x="816" y="79"/>
                    <a:pt x="817" y="79"/>
                    <a:pt x="818" y="80"/>
                  </a:cubicBezTo>
                  <a:cubicBezTo>
                    <a:pt x="819" y="81"/>
                    <a:pt x="820" y="83"/>
                    <a:pt x="821" y="85"/>
                  </a:cubicBezTo>
                  <a:cubicBezTo>
                    <a:pt x="821" y="85"/>
                    <a:pt x="821" y="85"/>
                    <a:pt x="821" y="85"/>
                  </a:cubicBezTo>
                  <a:cubicBezTo>
                    <a:pt x="819" y="83"/>
                    <a:pt x="817" y="81"/>
                    <a:pt x="814" y="80"/>
                  </a:cubicBezTo>
                  <a:cubicBezTo>
                    <a:pt x="814" y="80"/>
                    <a:pt x="813" y="79"/>
                    <a:pt x="812" y="79"/>
                  </a:cubicBezTo>
                  <a:cubicBezTo>
                    <a:pt x="812" y="78"/>
                    <a:pt x="811" y="78"/>
                    <a:pt x="811" y="78"/>
                  </a:cubicBezTo>
                  <a:cubicBezTo>
                    <a:pt x="810" y="77"/>
                    <a:pt x="809" y="76"/>
                    <a:pt x="808" y="76"/>
                  </a:cubicBezTo>
                  <a:cubicBezTo>
                    <a:pt x="806" y="75"/>
                    <a:pt x="805" y="75"/>
                    <a:pt x="805" y="75"/>
                  </a:cubicBezTo>
                  <a:cubicBezTo>
                    <a:pt x="805" y="75"/>
                    <a:pt x="806" y="76"/>
                    <a:pt x="807" y="77"/>
                  </a:cubicBezTo>
                  <a:cubicBezTo>
                    <a:pt x="808" y="78"/>
                    <a:pt x="808" y="79"/>
                    <a:pt x="809" y="80"/>
                  </a:cubicBezTo>
                  <a:cubicBezTo>
                    <a:pt x="809" y="80"/>
                    <a:pt x="810" y="80"/>
                    <a:pt x="810" y="80"/>
                  </a:cubicBezTo>
                  <a:cubicBezTo>
                    <a:pt x="808" y="80"/>
                    <a:pt x="807" y="79"/>
                    <a:pt x="806" y="79"/>
                  </a:cubicBezTo>
                  <a:cubicBezTo>
                    <a:pt x="805" y="79"/>
                    <a:pt x="804" y="77"/>
                    <a:pt x="803" y="77"/>
                  </a:cubicBezTo>
                  <a:cubicBezTo>
                    <a:pt x="801" y="77"/>
                    <a:pt x="801" y="77"/>
                    <a:pt x="801" y="77"/>
                  </a:cubicBezTo>
                  <a:cubicBezTo>
                    <a:pt x="801" y="77"/>
                    <a:pt x="802" y="77"/>
                    <a:pt x="802" y="78"/>
                  </a:cubicBezTo>
                  <a:cubicBezTo>
                    <a:pt x="802" y="79"/>
                    <a:pt x="802" y="80"/>
                    <a:pt x="803" y="82"/>
                  </a:cubicBezTo>
                  <a:cubicBezTo>
                    <a:pt x="803" y="82"/>
                    <a:pt x="804" y="83"/>
                    <a:pt x="804" y="83"/>
                  </a:cubicBezTo>
                  <a:cubicBezTo>
                    <a:pt x="766" y="71"/>
                    <a:pt x="753" y="61"/>
                    <a:pt x="668" y="70"/>
                  </a:cubicBezTo>
                  <a:cubicBezTo>
                    <a:pt x="556" y="82"/>
                    <a:pt x="508" y="114"/>
                    <a:pt x="412" y="94"/>
                  </a:cubicBezTo>
                  <a:cubicBezTo>
                    <a:pt x="316" y="74"/>
                    <a:pt x="264" y="74"/>
                    <a:pt x="184" y="86"/>
                  </a:cubicBezTo>
                  <a:cubicBezTo>
                    <a:pt x="169" y="89"/>
                    <a:pt x="157" y="90"/>
                    <a:pt x="147" y="92"/>
                  </a:cubicBezTo>
                  <a:cubicBezTo>
                    <a:pt x="146" y="90"/>
                    <a:pt x="145" y="88"/>
                    <a:pt x="145" y="86"/>
                  </a:cubicBezTo>
                  <a:cubicBezTo>
                    <a:pt x="144" y="84"/>
                    <a:pt x="143" y="81"/>
                    <a:pt x="142" y="79"/>
                  </a:cubicBezTo>
                  <a:cubicBezTo>
                    <a:pt x="137" y="71"/>
                    <a:pt x="133" y="66"/>
                    <a:pt x="133" y="66"/>
                  </a:cubicBezTo>
                  <a:cubicBezTo>
                    <a:pt x="133" y="66"/>
                    <a:pt x="136" y="72"/>
                    <a:pt x="138" y="81"/>
                  </a:cubicBezTo>
                  <a:cubicBezTo>
                    <a:pt x="138" y="83"/>
                    <a:pt x="139" y="85"/>
                    <a:pt x="139" y="88"/>
                  </a:cubicBezTo>
                  <a:cubicBezTo>
                    <a:pt x="140" y="89"/>
                    <a:pt x="140" y="91"/>
                    <a:pt x="140" y="93"/>
                  </a:cubicBezTo>
                  <a:cubicBezTo>
                    <a:pt x="139" y="93"/>
                    <a:pt x="138" y="93"/>
                    <a:pt x="137" y="93"/>
                  </a:cubicBezTo>
                  <a:cubicBezTo>
                    <a:pt x="137" y="92"/>
                    <a:pt x="136" y="91"/>
                    <a:pt x="135" y="89"/>
                  </a:cubicBezTo>
                  <a:cubicBezTo>
                    <a:pt x="133" y="86"/>
                    <a:pt x="130" y="82"/>
                    <a:pt x="127" y="79"/>
                  </a:cubicBezTo>
                  <a:cubicBezTo>
                    <a:pt x="127" y="78"/>
                    <a:pt x="127" y="78"/>
                    <a:pt x="127" y="78"/>
                  </a:cubicBezTo>
                  <a:cubicBezTo>
                    <a:pt x="126" y="75"/>
                    <a:pt x="125" y="74"/>
                    <a:pt x="125" y="74"/>
                  </a:cubicBezTo>
                  <a:cubicBezTo>
                    <a:pt x="125" y="74"/>
                    <a:pt x="125" y="74"/>
                    <a:pt x="125" y="76"/>
                  </a:cubicBezTo>
                  <a:cubicBezTo>
                    <a:pt x="123" y="74"/>
                    <a:pt x="121" y="72"/>
                    <a:pt x="120" y="71"/>
                  </a:cubicBezTo>
                  <a:cubicBezTo>
                    <a:pt x="118" y="70"/>
                    <a:pt x="117" y="69"/>
                    <a:pt x="117" y="69"/>
                  </a:cubicBezTo>
                  <a:cubicBezTo>
                    <a:pt x="117" y="69"/>
                    <a:pt x="118" y="70"/>
                    <a:pt x="119" y="72"/>
                  </a:cubicBezTo>
                  <a:cubicBezTo>
                    <a:pt x="121" y="74"/>
                    <a:pt x="122" y="77"/>
                    <a:pt x="124" y="80"/>
                  </a:cubicBezTo>
                  <a:cubicBezTo>
                    <a:pt x="124" y="80"/>
                    <a:pt x="124" y="80"/>
                    <a:pt x="124" y="80"/>
                  </a:cubicBezTo>
                  <a:cubicBezTo>
                    <a:pt x="123" y="80"/>
                    <a:pt x="122" y="79"/>
                    <a:pt x="121" y="79"/>
                  </a:cubicBezTo>
                  <a:cubicBezTo>
                    <a:pt x="118" y="77"/>
                    <a:pt x="115" y="75"/>
                    <a:pt x="113" y="73"/>
                  </a:cubicBezTo>
                  <a:cubicBezTo>
                    <a:pt x="111" y="72"/>
                    <a:pt x="110" y="71"/>
                    <a:pt x="110" y="71"/>
                  </a:cubicBezTo>
                  <a:cubicBezTo>
                    <a:pt x="110" y="71"/>
                    <a:pt x="111" y="73"/>
                    <a:pt x="112" y="74"/>
                  </a:cubicBezTo>
                  <a:cubicBezTo>
                    <a:pt x="114" y="76"/>
                    <a:pt x="116" y="79"/>
                    <a:pt x="119" y="82"/>
                  </a:cubicBezTo>
                  <a:cubicBezTo>
                    <a:pt x="120" y="83"/>
                    <a:pt x="121" y="85"/>
                    <a:pt x="123" y="86"/>
                  </a:cubicBezTo>
                  <a:cubicBezTo>
                    <a:pt x="122" y="87"/>
                    <a:pt x="122" y="88"/>
                    <a:pt x="122" y="88"/>
                  </a:cubicBezTo>
                  <a:cubicBezTo>
                    <a:pt x="122" y="88"/>
                    <a:pt x="122" y="88"/>
                    <a:pt x="122" y="88"/>
                  </a:cubicBezTo>
                  <a:cubicBezTo>
                    <a:pt x="118" y="86"/>
                    <a:pt x="114" y="83"/>
                    <a:pt x="111" y="80"/>
                  </a:cubicBezTo>
                  <a:cubicBezTo>
                    <a:pt x="109" y="79"/>
                    <a:pt x="108" y="78"/>
                    <a:pt x="107" y="78"/>
                  </a:cubicBezTo>
                  <a:cubicBezTo>
                    <a:pt x="105" y="77"/>
                    <a:pt x="104" y="76"/>
                    <a:pt x="103" y="76"/>
                  </a:cubicBezTo>
                  <a:cubicBezTo>
                    <a:pt x="102" y="76"/>
                    <a:pt x="102" y="75"/>
                    <a:pt x="102" y="75"/>
                  </a:cubicBezTo>
                  <a:cubicBezTo>
                    <a:pt x="101" y="73"/>
                    <a:pt x="100" y="71"/>
                    <a:pt x="100" y="71"/>
                  </a:cubicBezTo>
                  <a:cubicBezTo>
                    <a:pt x="100" y="71"/>
                    <a:pt x="100" y="73"/>
                    <a:pt x="99" y="77"/>
                  </a:cubicBezTo>
                  <a:cubicBezTo>
                    <a:pt x="98" y="76"/>
                    <a:pt x="98" y="76"/>
                    <a:pt x="97" y="76"/>
                  </a:cubicBezTo>
                  <a:cubicBezTo>
                    <a:pt x="96" y="74"/>
                    <a:pt x="96" y="72"/>
                    <a:pt x="96" y="72"/>
                  </a:cubicBezTo>
                  <a:cubicBezTo>
                    <a:pt x="96" y="72"/>
                    <a:pt x="96" y="73"/>
                    <a:pt x="95" y="75"/>
                  </a:cubicBezTo>
                  <a:cubicBezTo>
                    <a:pt x="94" y="75"/>
                    <a:pt x="93" y="74"/>
                    <a:pt x="93" y="74"/>
                  </a:cubicBezTo>
                  <a:cubicBezTo>
                    <a:pt x="93" y="74"/>
                    <a:pt x="94" y="75"/>
                    <a:pt x="95" y="76"/>
                  </a:cubicBezTo>
                  <a:cubicBezTo>
                    <a:pt x="95" y="77"/>
                    <a:pt x="94" y="79"/>
                    <a:pt x="94" y="80"/>
                  </a:cubicBezTo>
                  <a:cubicBezTo>
                    <a:pt x="94" y="82"/>
                    <a:pt x="93" y="83"/>
                    <a:pt x="93" y="85"/>
                  </a:cubicBezTo>
                  <a:cubicBezTo>
                    <a:pt x="93" y="85"/>
                    <a:pt x="93" y="85"/>
                    <a:pt x="93" y="85"/>
                  </a:cubicBezTo>
                  <a:cubicBezTo>
                    <a:pt x="90" y="83"/>
                    <a:pt x="87" y="82"/>
                    <a:pt x="85" y="80"/>
                  </a:cubicBezTo>
                  <a:cubicBezTo>
                    <a:pt x="85" y="79"/>
                    <a:pt x="85" y="78"/>
                    <a:pt x="85" y="78"/>
                  </a:cubicBezTo>
                  <a:cubicBezTo>
                    <a:pt x="86" y="75"/>
                    <a:pt x="86" y="72"/>
                    <a:pt x="87" y="70"/>
                  </a:cubicBezTo>
                  <a:cubicBezTo>
                    <a:pt x="88" y="69"/>
                    <a:pt x="89" y="68"/>
                    <a:pt x="89" y="68"/>
                  </a:cubicBezTo>
                  <a:cubicBezTo>
                    <a:pt x="89" y="68"/>
                    <a:pt x="88" y="68"/>
                    <a:pt x="86" y="70"/>
                  </a:cubicBezTo>
                  <a:cubicBezTo>
                    <a:pt x="85" y="71"/>
                    <a:pt x="83" y="74"/>
                    <a:pt x="81" y="76"/>
                  </a:cubicBezTo>
                  <a:cubicBezTo>
                    <a:pt x="81" y="78"/>
                    <a:pt x="80" y="79"/>
                    <a:pt x="79" y="80"/>
                  </a:cubicBezTo>
                  <a:cubicBezTo>
                    <a:pt x="77" y="79"/>
                    <a:pt x="74" y="77"/>
                    <a:pt x="73" y="77"/>
                  </a:cubicBezTo>
                  <a:cubicBezTo>
                    <a:pt x="70" y="76"/>
                    <a:pt x="69" y="75"/>
                    <a:pt x="69" y="75"/>
                  </a:cubicBezTo>
                  <a:cubicBezTo>
                    <a:pt x="69" y="75"/>
                    <a:pt x="73" y="78"/>
                    <a:pt x="78" y="84"/>
                  </a:cubicBezTo>
                  <a:cubicBezTo>
                    <a:pt x="78" y="84"/>
                    <a:pt x="78" y="85"/>
                    <a:pt x="77" y="86"/>
                  </a:cubicBezTo>
                  <a:cubicBezTo>
                    <a:pt x="77" y="86"/>
                    <a:pt x="77" y="87"/>
                    <a:pt x="76" y="88"/>
                  </a:cubicBezTo>
                  <a:cubicBezTo>
                    <a:pt x="75" y="86"/>
                    <a:pt x="74" y="85"/>
                    <a:pt x="73" y="84"/>
                  </a:cubicBezTo>
                  <a:cubicBezTo>
                    <a:pt x="71" y="82"/>
                    <a:pt x="69" y="80"/>
                    <a:pt x="67" y="79"/>
                  </a:cubicBezTo>
                  <a:cubicBezTo>
                    <a:pt x="65" y="77"/>
                    <a:pt x="64" y="77"/>
                    <a:pt x="64" y="77"/>
                  </a:cubicBezTo>
                  <a:cubicBezTo>
                    <a:pt x="64" y="77"/>
                    <a:pt x="65" y="78"/>
                    <a:pt x="66" y="79"/>
                  </a:cubicBezTo>
                  <a:cubicBezTo>
                    <a:pt x="66" y="80"/>
                    <a:pt x="66" y="80"/>
                    <a:pt x="66" y="80"/>
                  </a:cubicBezTo>
                  <a:cubicBezTo>
                    <a:pt x="66" y="79"/>
                    <a:pt x="65" y="79"/>
                    <a:pt x="65" y="78"/>
                  </a:cubicBezTo>
                  <a:cubicBezTo>
                    <a:pt x="63" y="76"/>
                    <a:pt x="61" y="74"/>
                    <a:pt x="59" y="73"/>
                  </a:cubicBezTo>
                  <a:cubicBezTo>
                    <a:pt x="57" y="72"/>
                    <a:pt x="56" y="71"/>
                    <a:pt x="56" y="71"/>
                  </a:cubicBezTo>
                  <a:cubicBezTo>
                    <a:pt x="56" y="71"/>
                    <a:pt x="57" y="72"/>
                    <a:pt x="58" y="74"/>
                  </a:cubicBezTo>
                  <a:cubicBezTo>
                    <a:pt x="59" y="75"/>
                    <a:pt x="60" y="77"/>
                    <a:pt x="61" y="78"/>
                  </a:cubicBezTo>
                  <a:cubicBezTo>
                    <a:pt x="58" y="75"/>
                    <a:pt x="56" y="73"/>
                    <a:pt x="56" y="73"/>
                  </a:cubicBezTo>
                  <a:cubicBezTo>
                    <a:pt x="56" y="73"/>
                    <a:pt x="57" y="77"/>
                    <a:pt x="60" y="83"/>
                  </a:cubicBezTo>
                  <a:cubicBezTo>
                    <a:pt x="61" y="86"/>
                    <a:pt x="62" y="89"/>
                    <a:pt x="63" y="92"/>
                  </a:cubicBezTo>
                  <a:cubicBezTo>
                    <a:pt x="64" y="94"/>
                    <a:pt x="65" y="95"/>
                    <a:pt x="65" y="97"/>
                  </a:cubicBezTo>
                  <a:cubicBezTo>
                    <a:pt x="65" y="97"/>
                    <a:pt x="66" y="98"/>
                    <a:pt x="66" y="98"/>
                  </a:cubicBezTo>
                  <a:cubicBezTo>
                    <a:pt x="64" y="98"/>
                    <a:pt x="63" y="98"/>
                    <a:pt x="62" y="98"/>
                  </a:cubicBezTo>
                  <a:cubicBezTo>
                    <a:pt x="61" y="97"/>
                    <a:pt x="61" y="96"/>
                    <a:pt x="60" y="95"/>
                  </a:cubicBezTo>
                  <a:cubicBezTo>
                    <a:pt x="59" y="93"/>
                    <a:pt x="59" y="92"/>
                    <a:pt x="58" y="90"/>
                  </a:cubicBezTo>
                  <a:cubicBezTo>
                    <a:pt x="57" y="90"/>
                    <a:pt x="57" y="89"/>
                    <a:pt x="57" y="89"/>
                  </a:cubicBezTo>
                  <a:cubicBezTo>
                    <a:pt x="57" y="89"/>
                    <a:pt x="57" y="88"/>
                    <a:pt x="57" y="88"/>
                  </a:cubicBezTo>
                  <a:cubicBezTo>
                    <a:pt x="56" y="88"/>
                    <a:pt x="56" y="88"/>
                    <a:pt x="56" y="88"/>
                  </a:cubicBezTo>
                  <a:cubicBezTo>
                    <a:pt x="56" y="87"/>
                    <a:pt x="55" y="86"/>
                    <a:pt x="55" y="85"/>
                  </a:cubicBezTo>
                  <a:cubicBezTo>
                    <a:pt x="53" y="82"/>
                    <a:pt x="51" y="78"/>
                    <a:pt x="49" y="75"/>
                  </a:cubicBezTo>
                  <a:cubicBezTo>
                    <a:pt x="47" y="72"/>
                    <a:pt x="45" y="70"/>
                    <a:pt x="44" y="68"/>
                  </a:cubicBezTo>
                  <a:cubicBezTo>
                    <a:pt x="42" y="66"/>
                    <a:pt x="41" y="66"/>
                    <a:pt x="41" y="66"/>
                  </a:cubicBezTo>
                  <a:cubicBezTo>
                    <a:pt x="41" y="66"/>
                    <a:pt x="42" y="67"/>
                    <a:pt x="43" y="69"/>
                  </a:cubicBezTo>
                  <a:cubicBezTo>
                    <a:pt x="44" y="71"/>
                    <a:pt x="44" y="73"/>
                    <a:pt x="45" y="77"/>
                  </a:cubicBezTo>
                  <a:cubicBezTo>
                    <a:pt x="45" y="77"/>
                    <a:pt x="46" y="78"/>
                    <a:pt x="46" y="78"/>
                  </a:cubicBezTo>
                  <a:cubicBezTo>
                    <a:pt x="45" y="79"/>
                    <a:pt x="45" y="81"/>
                    <a:pt x="44" y="82"/>
                  </a:cubicBezTo>
                  <a:cubicBezTo>
                    <a:pt x="44" y="82"/>
                    <a:pt x="44" y="81"/>
                    <a:pt x="44" y="81"/>
                  </a:cubicBezTo>
                  <a:cubicBezTo>
                    <a:pt x="43" y="80"/>
                    <a:pt x="42" y="78"/>
                    <a:pt x="41" y="77"/>
                  </a:cubicBezTo>
                  <a:cubicBezTo>
                    <a:pt x="41" y="77"/>
                    <a:pt x="41" y="77"/>
                    <a:pt x="41" y="77"/>
                  </a:cubicBezTo>
                  <a:cubicBezTo>
                    <a:pt x="41" y="76"/>
                    <a:pt x="41" y="76"/>
                    <a:pt x="41" y="76"/>
                  </a:cubicBezTo>
                  <a:cubicBezTo>
                    <a:pt x="41" y="74"/>
                    <a:pt x="40" y="73"/>
                    <a:pt x="40" y="73"/>
                  </a:cubicBezTo>
                  <a:cubicBezTo>
                    <a:pt x="40" y="73"/>
                    <a:pt x="40" y="74"/>
                    <a:pt x="39" y="75"/>
                  </a:cubicBezTo>
                  <a:cubicBezTo>
                    <a:pt x="39" y="75"/>
                    <a:pt x="38" y="74"/>
                    <a:pt x="38" y="74"/>
                  </a:cubicBezTo>
                  <a:cubicBezTo>
                    <a:pt x="37" y="72"/>
                    <a:pt x="37" y="71"/>
                    <a:pt x="37" y="71"/>
                  </a:cubicBezTo>
                  <a:cubicBezTo>
                    <a:pt x="37" y="71"/>
                    <a:pt x="36" y="72"/>
                    <a:pt x="37" y="74"/>
                  </a:cubicBezTo>
                  <a:cubicBezTo>
                    <a:pt x="37" y="75"/>
                    <a:pt x="38" y="77"/>
                    <a:pt x="38" y="78"/>
                  </a:cubicBezTo>
                  <a:cubicBezTo>
                    <a:pt x="38" y="79"/>
                    <a:pt x="37" y="81"/>
                    <a:pt x="37" y="82"/>
                  </a:cubicBezTo>
                  <a:cubicBezTo>
                    <a:pt x="36" y="80"/>
                    <a:pt x="35" y="78"/>
                    <a:pt x="35" y="77"/>
                  </a:cubicBezTo>
                  <a:cubicBezTo>
                    <a:pt x="34" y="75"/>
                    <a:pt x="34" y="74"/>
                    <a:pt x="34" y="74"/>
                  </a:cubicBezTo>
                  <a:cubicBezTo>
                    <a:pt x="34" y="74"/>
                    <a:pt x="33" y="75"/>
                    <a:pt x="33" y="77"/>
                  </a:cubicBezTo>
                  <a:cubicBezTo>
                    <a:pt x="33" y="79"/>
                    <a:pt x="33" y="81"/>
                    <a:pt x="33" y="84"/>
                  </a:cubicBezTo>
                  <a:cubicBezTo>
                    <a:pt x="33" y="87"/>
                    <a:pt x="33" y="90"/>
                    <a:pt x="32" y="93"/>
                  </a:cubicBezTo>
                  <a:cubicBezTo>
                    <a:pt x="32" y="95"/>
                    <a:pt x="32" y="97"/>
                    <a:pt x="31" y="99"/>
                  </a:cubicBezTo>
                  <a:cubicBezTo>
                    <a:pt x="31" y="99"/>
                    <a:pt x="31" y="99"/>
                    <a:pt x="30" y="99"/>
                  </a:cubicBezTo>
                  <a:cubicBezTo>
                    <a:pt x="30" y="98"/>
                    <a:pt x="30" y="98"/>
                    <a:pt x="30" y="97"/>
                  </a:cubicBezTo>
                  <a:cubicBezTo>
                    <a:pt x="30" y="95"/>
                    <a:pt x="30" y="92"/>
                    <a:pt x="30" y="90"/>
                  </a:cubicBezTo>
                  <a:cubicBezTo>
                    <a:pt x="30" y="88"/>
                    <a:pt x="30" y="86"/>
                    <a:pt x="30" y="84"/>
                  </a:cubicBezTo>
                  <a:cubicBezTo>
                    <a:pt x="30" y="83"/>
                    <a:pt x="30" y="82"/>
                    <a:pt x="30" y="82"/>
                  </a:cubicBezTo>
                  <a:cubicBezTo>
                    <a:pt x="30" y="82"/>
                    <a:pt x="30" y="83"/>
                    <a:pt x="29" y="84"/>
                  </a:cubicBezTo>
                  <a:cubicBezTo>
                    <a:pt x="28" y="85"/>
                    <a:pt x="27" y="87"/>
                    <a:pt x="26" y="89"/>
                  </a:cubicBezTo>
                  <a:cubicBezTo>
                    <a:pt x="26" y="90"/>
                    <a:pt x="26" y="90"/>
                    <a:pt x="26" y="91"/>
                  </a:cubicBezTo>
                  <a:cubicBezTo>
                    <a:pt x="25" y="89"/>
                    <a:pt x="24" y="87"/>
                    <a:pt x="24" y="86"/>
                  </a:cubicBezTo>
                  <a:cubicBezTo>
                    <a:pt x="22" y="83"/>
                    <a:pt x="21" y="80"/>
                    <a:pt x="19" y="78"/>
                  </a:cubicBezTo>
                  <a:cubicBezTo>
                    <a:pt x="18" y="77"/>
                    <a:pt x="17" y="76"/>
                    <a:pt x="17" y="76"/>
                  </a:cubicBezTo>
                  <a:cubicBezTo>
                    <a:pt x="17" y="76"/>
                    <a:pt x="19" y="81"/>
                    <a:pt x="20" y="87"/>
                  </a:cubicBezTo>
                  <a:cubicBezTo>
                    <a:pt x="20" y="88"/>
                    <a:pt x="20" y="88"/>
                    <a:pt x="20" y="89"/>
                  </a:cubicBezTo>
                  <a:cubicBezTo>
                    <a:pt x="19" y="87"/>
                    <a:pt x="18" y="86"/>
                    <a:pt x="17" y="84"/>
                  </a:cubicBezTo>
                  <a:cubicBezTo>
                    <a:pt x="16" y="83"/>
                    <a:pt x="16" y="82"/>
                    <a:pt x="15" y="82"/>
                  </a:cubicBezTo>
                  <a:cubicBezTo>
                    <a:pt x="15" y="82"/>
                    <a:pt x="15" y="82"/>
                    <a:pt x="15" y="81"/>
                  </a:cubicBezTo>
                  <a:cubicBezTo>
                    <a:pt x="15" y="81"/>
                    <a:pt x="15" y="80"/>
                    <a:pt x="16" y="80"/>
                  </a:cubicBezTo>
                  <a:cubicBezTo>
                    <a:pt x="16" y="79"/>
                    <a:pt x="16" y="78"/>
                    <a:pt x="17" y="77"/>
                  </a:cubicBezTo>
                  <a:cubicBezTo>
                    <a:pt x="17" y="75"/>
                    <a:pt x="17" y="74"/>
                    <a:pt x="17" y="74"/>
                  </a:cubicBezTo>
                  <a:cubicBezTo>
                    <a:pt x="17" y="74"/>
                    <a:pt x="16" y="75"/>
                    <a:pt x="15" y="76"/>
                  </a:cubicBezTo>
                  <a:cubicBezTo>
                    <a:pt x="15" y="77"/>
                    <a:pt x="14" y="78"/>
                    <a:pt x="13" y="79"/>
                  </a:cubicBezTo>
                  <a:cubicBezTo>
                    <a:pt x="13" y="79"/>
                    <a:pt x="13" y="79"/>
                    <a:pt x="13" y="79"/>
                  </a:cubicBezTo>
                  <a:cubicBezTo>
                    <a:pt x="12" y="77"/>
                    <a:pt x="12" y="77"/>
                    <a:pt x="12" y="77"/>
                  </a:cubicBezTo>
                  <a:cubicBezTo>
                    <a:pt x="12" y="77"/>
                    <a:pt x="12" y="77"/>
                    <a:pt x="12" y="77"/>
                  </a:cubicBezTo>
                  <a:cubicBezTo>
                    <a:pt x="12" y="76"/>
                    <a:pt x="11" y="76"/>
                    <a:pt x="11" y="76"/>
                  </a:cubicBezTo>
                  <a:cubicBezTo>
                    <a:pt x="11" y="75"/>
                    <a:pt x="10" y="74"/>
                    <a:pt x="10" y="74"/>
                  </a:cubicBezTo>
                  <a:cubicBezTo>
                    <a:pt x="10" y="74"/>
                    <a:pt x="10" y="75"/>
                    <a:pt x="10" y="77"/>
                  </a:cubicBezTo>
                  <a:cubicBezTo>
                    <a:pt x="10" y="78"/>
                    <a:pt x="10" y="80"/>
                    <a:pt x="10" y="83"/>
                  </a:cubicBezTo>
                  <a:cubicBezTo>
                    <a:pt x="10" y="83"/>
                    <a:pt x="10" y="84"/>
                    <a:pt x="10" y="85"/>
                  </a:cubicBezTo>
                  <a:cubicBezTo>
                    <a:pt x="10" y="84"/>
                    <a:pt x="9" y="83"/>
                    <a:pt x="9" y="82"/>
                  </a:cubicBezTo>
                  <a:cubicBezTo>
                    <a:pt x="9" y="81"/>
                    <a:pt x="9" y="80"/>
                    <a:pt x="9" y="80"/>
                  </a:cubicBezTo>
                  <a:cubicBezTo>
                    <a:pt x="9" y="80"/>
                    <a:pt x="9" y="81"/>
                    <a:pt x="8" y="82"/>
                  </a:cubicBezTo>
                  <a:cubicBezTo>
                    <a:pt x="8" y="84"/>
                    <a:pt x="7" y="86"/>
                    <a:pt x="7" y="87"/>
                  </a:cubicBezTo>
                  <a:cubicBezTo>
                    <a:pt x="6" y="89"/>
                    <a:pt x="5" y="91"/>
                    <a:pt x="5" y="94"/>
                  </a:cubicBezTo>
                  <a:cubicBezTo>
                    <a:pt x="4" y="96"/>
                    <a:pt x="4" y="98"/>
                    <a:pt x="4" y="100"/>
                  </a:cubicBezTo>
                  <a:cubicBezTo>
                    <a:pt x="3" y="100"/>
                    <a:pt x="0" y="100"/>
                    <a:pt x="0" y="100"/>
                  </a:cubicBezTo>
                  <a:cubicBezTo>
                    <a:pt x="0" y="172"/>
                    <a:pt x="0" y="172"/>
                    <a:pt x="0" y="172"/>
                  </a:cubicBezTo>
                  <a:cubicBezTo>
                    <a:pt x="2808" y="172"/>
                    <a:pt x="2808" y="172"/>
                    <a:pt x="2808" y="172"/>
                  </a:cubicBezTo>
                  <a:cubicBezTo>
                    <a:pt x="2808" y="74"/>
                    <a:pt x="2808" y="74"/>
                    <a:pt x="2808" y="74"/>
                  </a:cubicBezTo>
                  <a:cubicBezTo>
                    <a:pt x="2804" y="73"/>
                    <a:pt x="2801" y="73"/>
                    <a:pt x="2798" y="72"/>
                  </a:cubicBezTo>
                  <a:close/>
                  <a:moveTo>
                    <a:pt x="108" y="92"/>
                  </a:moveTo>
                  <a:cubicBezTo>
                    <a:pt x="108" y="92"/>
                    <a:pt x="108" y="92"/>
                    <a:pt x="108" y="92"/>
                  </a:cubicBezTo>
                  <a:cubicBezTo>
                    <a:pt x="108" y="92"/>
                    <a:pt x="108" y="92"/>
                    <a:pt x="108" y="92"/>
                  </a:cubicBezTo>
                  <a:close/>
                  <a:moveTo>
                    <a:pt x="110" y="96"/>
                  </a:moveTo>
                  <a:cubicBezTo>
                    <a:pt x="110" y="95"/>
                    <a:pt x="110" y="94"/>
                    <a:pt x="110" y="93"/>
                  </a:cubicBezTo>
                  <a:cubicBezTo>
                    <a:pt x="110" y="93"/>
                    <a:pt x="109" y="93"/>
                    <a:pt x="109" y="93"/>
                  </a:cubicBezTo>
                  <a:cubicBezTo>
                    <a:pt x="109" y="92"/>
                    <a:pt x="109" y="92"/>
                    <a:pt x="109" y="92"/>
                  </a:cubicBezTo>
                  <a:cubicBezTo>
                    <a:pt x="109" y="92"/>
                    <a:pt x="109" y="92"/>
                    <a:pt x="109" y="92"/>
                  </a:cubicBezTo>
                  <a:cubicBezTo>
                    <a:pt x="109" y="92"/>
                    <a:pt x="108" y="92"/>
                    <a:pt x="108" y="92"/>
                  </a:cubicBezTo>
                  <a:cubicBezTo>
                    <a:pt x="109" y="92"/>
                    <a:pt x="109" y="92"/>
                    <a:pt x="109" y="92"/>
                  </a:cubicBezTo>
                  <a:cubicBezTo>
                    <a:pt x="109" y="92"/>
                    <a:pt x="109" y="92"/>
                    <a:pt x="109" y="92"/>
                  </a:cubicBezTo>
                  <a:cubicBezTo>
                    <a:pt x="109" y="91"/>
                    <a:pt x="109" y="90"/>
                    <a:pt x="109" y="89"/>
                  </a:cubicBezTo>
                  <a:cubicBezTo>
                    <a:pt x="109" y="89"/>
                    <a:pt x="109" y="88"/>
                    <a:pt x="109" y="88"/>
                  </a:cubicBezTo>
                  <a:cubicBezTo>
                    <a:pt x="109" y="88"/>
                    <a:pt x="110" y="89"/>
                    <a:pt x="110" y="89"/>
                  </a:cubicBezTo>
                  <a:cubicBezTo>
                    <a:pt x="110" y="89"/>
                    <a:pt x="111" y="90"/>
                    <a:pt x="111" y="90"/>
                  </a:cubicBezTo>
                  <a:cubicBezTo>
                    <a:pt x="111" y="90"/>
                    <a:pt x="111" y="90"/>
                    <a:pt x="111" y="90"/>
                  </a:cubicBezTo>
                  <a:cubicBezTo>
                    <a:pt x="112" y="90"/>
                    <a:pt x="112" y="90"/>
                    <a:pt x="112" y="90"/>
                  </a:cubicBezTo>
                  <a:cubicBezTo>
                    <a:pt x="111" y="90"/>
                    <a:pt x="112" y="90"/>
                    <a:pt x="112" y="90"/>
                  </a:cubicBezTo>
                  <a:cubicBezTo>
                    <a:pt x="112" y="91"/>
                    <a:pt x="112" y="91"/>
                    <a:pt x="112" y="91"/>
                  </a:cubicBezTo>
                  <a:cubicBezTo>
                    <a:pt x="112" y="91"/>
                    <a:pt x="113" y="92"/>
                    <a:pt x="114" y="93"/>
                  </a:cubicBezTo>
                  <a:cubicBezTo>
                    <a:pt x="114" y="93"/>
                    <a:pt x="115" y="94"/>
                    <a:pt x="115" y="95"/>
                  </a:cubicBezTo>
                  <a:cubicBezTo>
                    <a:pt x="116" y="95"/>
                    <a:pt x="116" y="95"/>
                    <a:pt x="116" y="95"/>
                  </a:cubicBezTo>
                  <a:cubicBezTo>
                    <a:pt x="116" y="96"/>
                    <a:pt x="116" y="96"/>
                    <a:pt x="116" y="96"/>
                  </a:cubicBezTo>
                  <a:cubicBezTo>
                    <a:pt x="114" y="96"/>
                    <a:pt x="112" y="96"/>
                    <a:pt x="110" y="96"/>
                  </a:cubicBezTo>
                  <a:cubicBezTo>
                    <a:pt x="110" y="96"/>
                    <a:pt x="110" y="96"/>
                    <a:pt x="110" y="96"/>
                  </a:cubicBezTo>
                  <a:close/>
                  <a:moveTo>
                    <a:pt x="102" y="77"/>
                  </a:moveTo>
                  <a:cubicBezTo>
                    <a:pt x="102" y="77"/>
                    <a:pt x="102" y="77"/>
                    <a:pt x="102" y="77"/>
                  </a:cubicBezTo>
                  <a:cubicBezTo>
                    <a:pt x="103" y="78"/>
                    <a:pt x="104" y="78"/>
                    <a:pt x="105" y="79"/>
                  </a:cubicBezTo>
                  <a:cubicBezTo>
                    <a:pt x="104" y="79"/>
                    <a:pt x="104" y="79"/>
                    <a:pt x="104" y="79"/>
                  </a:cubicBezTo>
                  <a:cubicBezTo>
                    <a:pt x="103" y="79"/>
                    <a:pt x="103" y="78"/>
                    <a:pt x="102" y="78"/>
                  </a:cubicBezTo>
                  <a:cubicBezTo>
                    <a:pt x="102" y="78"/>
                    <a:pt x="102" y="77"/>
                    <a:pt x="102" y="77"/>
                  </a:cubicBezTo>
                  <a:close/>
                  <a:moveTo>
                    <a:pt x="98" y="79"/>
                  </a:moveTo>
                  <a:cubicBezTo>
                    <a:pt x="98" y="80"/>
                    <a:pt x="98" y="80"/>
                    <a:pt x="98" y="81"/>
                  </a:cubicBezTo>
                  <a:cubicBezTo>
                    <a:pt x="98" y="81"/>
                    <a:pt x="98" y="80"/>
                    <a:pt x="98" y="80"/>
                  </a:cubicBezTo>
                  <a:cubicBezTo>
                    <a:pt x="98" y="80"/>
                    <a:pt x="98" y="79"/>
                    <a:pt x="98" y="79"/>
                  </a:cubicBezTo>
                  <a:cubicBezTo>
                    <a:pt x="98" y="79"/>
                    <a:pt x="98" y="79"/>
                    <a:pt x="98" y="79"/>
                  </a:cubicBezTo>
                  <a:close/>
                  <a:moveTo>
                    <a:pt x="90" y="88"/>
                  </a:moveTo>
                  <a:cubicBezTo>
                    <a:pt x="91" y="89"/>
                    <a:pt x="92" y="89"/>
                    <a:pt x="92" y="90"/>
                  </a:cubicBezTo>
                  <a:cubicBezTo>
                    <a:pt x="92" y="90"/>
                    <a:pt x="92" y="90"/>
                    <a:pt x="92" y="90"/>
                  </a:cubicBezTo>
                  <a:cubicBezTo>
                    <a:pt x="92" y="90"/>
                    <a:pt x="92" y="90"/>
                    <a:pt x="91" y="90"/>
                  </a:cubicBezTo>
                  <a:cubicBezTo>
                    <a:pt x="89" y="88"/>
                    <a:pt x="87" y="86"/>
                    <a:pt x="84" y="84"/>
                  </a:cubicBezTo>
                  <a:cubicBezTo>
                    <a:pt x="84" y="83"/>
                    <a:pt x="85" y="83"/>
                    <a:pt x="85" y="82"/>
                  </a:cubicBezTo>
                  <a:cubicBezTo>
                    <a:pt x="86" y="84"/>
                    <a:pt x="88" y="86"/>
                    <a:pt x="90" y="88"/>
                  </a:cubicBezTo>
                  <a:close/>
                  <a:moveTo>
                    <a:pt x="83" y="90"/>
                  </a:moveTo>
                  <a:cubicBezTo>
                    <a:pt x="84" y="92"/>
                    <a:pt x="85" y="93"/>
                    <a:pt x="86" y="94"/>
                  </a:cubicBezTo>
                  <a:cubicBezTo>
                    <a:pt x="87" y="95"/>
                    <a:pt x="88" y="97"/>
                    <a:pt x="89" y="98"/>
                  </a:cubicBezTo>
                  <a:cubicBezTo>
                    <a:pt x="88" y="98"/>
                    <a:pt x="87" y="98"/>
                    <a:pt x="85" y="98"/>
                  </a:cubicBezTo>
                  <a:cubicBezTo>
                    <a:pt x="84" y="97"/>
                    <a:pt x="83" y="96"/>
                    <a:pt x="82" y="94"/>
                  </a:cubicBezTo>
                  <a:cubicBezTo>
                    <a:pt x="83" y="93"/>
                    <a:pt x="83" y="92"/>
                    <a:pt x="83" y="90"/>
                  </a:cubicBezTo>
                  <a:close/>
                  <a:moveTo>
                    <a:pt x="48" y="87"/>
                  </a:moveTo>
                  <a:cubicBezTo>
                    <a:pt x="48" y="87"/>
                    <a:pt x="49" y="88"/>
                    <a:pt x="49" y="88"/>
                  </a:cubicBezTo>
                  <a:cubicBezTo>
                    <a:pt x="49" y="89"/>
                    <a:pt x="49" y="90"/>
                    <a:pt x="50" y="91"/>
                  </a:cubicBezTo>
                  <a:cubicBezTo>
                    <a:pt x="50" y="92"/>
                    <a:pt x="50" y="92"/>
                    <a:pt x="50" y="92"/>
                  </a:cubicBezTo>
                  <a:cubicBezTo>
                    <a:pt x="50" y="92"/>
                    <a:pt x="50" y="92"/>
                    <a:pt x="50" y="92"/>
                  </a:cubicBezTo>
                  <a:cubicBezTo>
                    <a:pt x="50" y="93"/>
                    <a:pt x="51" y="93"/>
                    <a:pt x="51" y="94"/>
                  </a:cubicBezTo>
                  <a:cubicBezTo>
                    <a:pt x="51" y="95"/>
                    <a:pt x="52" y="98"/>
                    <a:pt x="53" y="99"/>
                  </a:cubicBezTo>
                  <a:cubicBezTo>
                    <a:pt x="53" y="99"/>
                    <a:pt x="53" y="100"/>
                    <a:pt x="53" y="100"/>
                  </a:cubicBezTo>
                  <a:cubicBezTo>
                    <a:pt x="53" y="100"/>
                    <a:pt x="53" y="100"/>
                    <a:pt x="53" y="100"/>
                  </a:cubicBezTo>
                  <a:cubicBezTo>
                    <a:pt x="52" y="96"/>
                    <a:pt x="52" y="98"/>
                    <a:pt x="52" y="97"/>
                  </a:cubicBezTo>
                  <a:cubicBezTo>
                    <a:pt x="51" y="95"/>
                    <a:pt x="50" y="93"/>
                    <a:pt x="49" y="91"/>
                  </a:cubicBezTo>
                  <a:cubicBezTo>
                    <a:pt x="49" y="91"/>
                    <a:pt x="49" y="90"/>
                    <a:pt x="49" y="90"/>
                  </a:cubicBezTo>
                  <a:cubicBezTo>
                    <a:pt x="48" y="89"/>
                    <a:pt x="48" y="88"/>
                    <a:pt x="48" y="87"/>
                  </a:cubicBezTo>
                  <a:close/>
                  <a:moveTo>
                    <a:pt x="41" y="86"/>
                  </a:moveTo>
                  <a:cubicBezTo>
                    <a:pt x="41" y="87"/>
                    <a:pt x="41" y="88"/>
                    <a:pt x="42" y="89"/>
                  </a:cubicBezTo>
                  <a:cubicBezTo>
                    <a:pt x="42" y="89"/>
                    <a:pt x="42" y="89"/>
                    <a:pt x="42" y="89"/>
                  </a:cubicBezTo>
                  <a:cubicBezTo>
                    <a:pt x="41" y="89"/>
                    <a:pt x="41" y="90"/>
                    <a:pt x="41" y="90"/>
                  </a:cubicBezTo>
                  <a:cubicBezTo>
                    <a:pt x="41" y="88"/>
                    <a:pt x="41" y="87"/>
                    <a:pt x="41" y="86"/>
                  </a:cubicBezTo>
                  <a:close/>
                  <a:moveTo>
                    <a:pt x="2787" y="51"/>
                  </a:moveTo>
                  <a:cubicBezTo>
                    <a:pt x="2787" y="51"/>
                    <a:pt x="2787" y="51"/>
                    <a:pt x="2787" y="51"/>
                  </a:cubicBezTo>
                  <a:cubicBezTo>
                    <a:pt x="2787" y="51"/>
                    <a:pt x="2787" y="51"/>
                    <a:pt x="2787" y="51"/>
                  </a:cubicBezTo>
                  <a:cubicBezTo>
                    <a:pt x="2787" y="51"/>
                    <a:pt x="2787" y="51"/>
                    <a:pt x="2787" y="51"/>
                  </a:cubicBezTo>
                  <a:close/>
                  <a:moveTo>
                    <a:pt x="2693" y="55"/>
                  </a:moveTo>
                  <a:cubicBezTo>
                    <a:pt x="2691" y="52"/>
                    <a:pt x="2689" y="48"/>
                    <a:pt x="2688" y="45"/>
                  </a:cubicBezTo>
                  <a:cubicBezTo>
                    <a:pt x="2689" y="46"/>
                    <a:pt x="2690" y="47"/>
                    <a:pt x="2691" y="49"/>
                  </a:cubicBezTo>
                  <a:cubicBezTo>
                    <a:pt x="2695" y="52"/>
                    <a:pt x="2700" y="55"/>
                    <a:pt x="2703" y="58"/>
                  </a:cubicBezTo>
                  <a:cubicBezTo>
                    <a:pt x="2703" y="58"/>
                    <a:pt x="2704" y="58"/>
                    <a:pt x="2704" y="59"/>
                  </a:cubicBezTo>
                  <a:cubicBezTo>
                    <a:pt x="2701" y="58"/>
                    <a:pt x="2698" y="58"/>
                    <a:pt x="2696" y="58"/>
                  </a:cubicBezTo>
                  <a:cubicBezTo>
                    <a:pt x="2695" y="57"/>
                    <a:pt x="2694" y="57"/>
                    <a:pt x="2694" y="56"/>
                  </a:cubicBezTo>
                  <a:cubicBezTo>
                    <a:pt x="2693" y="56"/>
                    <a:pt x="2693" y="56"/>
                    <a:pt x="2693" y="55"/>
                  </a:cubicBezTo>
                  <a:close/>
                  <a:moveTo>
                    <a:pt x="2664" y="51"/>
                  </a:moveTo>
                  <a:cubicBezTo>
                    <a:pt x="2666" y="52"/>
                    <a:pt x="2668" y="53"/>
                    <a:pt x="2670" y="54"/>
                  </a:cubicBezTo>
                  <a:cubicBezTo>
                    <a:pt x="2668" y="54"/>
                    <a:pt x="2667" y="54"/>
                    <a:pt x="2665" y="54"/>
                  </a:cubicBezTo>
                  <a:cubicBezTo>
                    <a:pt x="2665" y="53"/>
                    <a:pt x="2665" y="53"/>
                    <a:pt x="2664" y="52"/>
                  </a:cubicBezTo>
                  <a:cubicBezTo>
                    <a:pt x="2664" y="52"/>
                    <a:pt x="2664" y="52"/>
                    <a:pt x="2664" y="51"/>
                  </a:cubicBezTo>
                  <a:cubicBezTo>
                    <a:pt x="2664" y="51"/>
                    <a:pt x="2664" y="51"/>
                    <a:pt x="2664" y="51"/>
                  </a:cubicBezTo>
                  <a:close/>
                  <a:moveTo>
                    <a:pt x="2594" y="36"/>
                  </a:moveTo>
                  <a:cubicBezTo>
                    <a:pt x="2599" y="39"/>
                    <a:pt x="2604" y="43"/>
                    <a:pt x="2608" y="47"/>
                  </a:cubicBezTo>
                  <a:cubicBezTo>
                    <a:pt x="2608" y="47"/>
                    <a:pt x="2608" y="47"/>
                    <a:pt x="2607" y="47"/>
                  </a:cubicBezTo>
                  <a:cubicBezTo>
                    <a:pt x="2607" y="47"/>
                    <a:pt x="2607" y="47"/>
                    <a:pt x="2607" y="47"/>
                  </a:cubicBezTo>
                  <a:cubicBezTo>
                    <a:pt x="2606" y="46"/>
                    <a:pt x="2605" y="45"/>
                    <a:pt x="2602" y="43"/>
                  </a:cubicBezTo>
                  <a:cubicBezTo>
                    <a:pt x="2602" y="43"/>
                    <a:pt x="2602" y="43"/>
                    <a:pt x="2601" y="42"/>
                  </a:cubicBezTo>
                  <a:cubicBezTo>
                    <a:pt x="2601" y="42"/>
                    <a:pt x="2600" y="42"/>
                    <a:pt x="2600" y="42"/>
                  </a:cubicBezTo>
                  <a:cubicBezTo>
                    <a:pt x="2599" y="41"/>
                    <a:pt x="2598" y="41"/>
                    <a:pt x="2597" y="40"/>
                  </a:cubicBezTo>
                  <a:cubicBezTo>
                    <a:pt x="2595" y="39"/>
                    <a:pt x="2593" y="39"/>
                    <a:pt x="2591" y="38"/>
                  </a:cubicBezTo>
                  <a:cubicBezTo>
                    <a:pt x="2591" y="38"/>
                    <a:pt x="2591" y="38"/>
                    <a:pt x="2591" y="38"/>
                  </a:cubicBezTo>
                  <a:cubicBezTo>
                    <a:pt x="2591" y="36"/>
                    <a:pt x="2590" y="35"/>
                    <a:pt x="2590" y="34"/>
                  </a:cubicBezTo>
                  <a:cubicBezTo>
                    <a:pt x="2591" y="35"/>
                    <a:pt x="2593" y="36"/>
                    <a:pt x="2594" y="36"/>
                  </a:cubicBezTo>
                  <a:close/>
                  <a:moveTo>
                    <a:pt x="2499" y="37"/>
                  </a:moveTo>
                  <a:cubicBezTo>
                    <a:pt x="2500" y="38"/>
                    <a:pt x="2501" y="38"/>
                    <a:pt x="2502" y="39"/>
                  </a:cubicBezTo>
                  <a:cubicBezTo>
                    <a:pt x="2502" y="39"/>
                    <a:pt x="2502" y="39"/>
                    <a:pt x="2502" y="39"/>
                  </a:cubicBezTo>
                  <a:cubicBezTo>
                    <a:pt x="2502" y="42"/>
                    <a:pt x="2502" y="44"/>
                    <a:pt x="2502" y="45"/>
                  </a:cubicBezTo>
                  <a:cubicBezTo>
                    <a:pt x="2500" y="46"/>
                    <a:pt x="2498" y="46"/>
                    <a:pt x="2497" y="46"/>
                  </a:cubicBezTo>
                  <a:cubicBezTo>
                    <a:pt x="2498" y="43"/>
                    <a:pt x="2499" y="40"/>
                    <a:pt x="2499" y="37"/>
                  </a:cubicBezTo>
                  <a:close/>
                  <a:moveTo>
                    <a:pt x="2518" y="42"/>
                  </a:moveTo>
                  <a:cubicBezTo>
                    <a:pt x="2518" y="42"/>
                    <a:pt x="2519" y="42"/>
                    <a:pt x="2519" y="41"/>
                  </a:cubicBezTo>
                  <a:cubicBezTo>
                    <a:pt x="2519" y="40"/>
                    <a:pt x="2520" y="39"/>
                    <a:pt x="2520" y="38"/>
                  </a:cubicBezTo>
                  <a:cubicBezTo>
                    <a:pt x="2520" y="38"/>
                    <a:pt x="2520" y="38"/>
                    <a:pt x="2520" y="38"/>
                  </a:cubicBezTo>
                  <a:cubicBezTo>
                    <a:pt x="2522" y="39"/>
                    <a:pt x="2523" y="41"/>
                    <a:pt x="2525" y="42"/>
                  </a:cubicBezTo>
                  <a:cubicBezTo>
                    <a:pt x="2526" y="43"/>
                    <a:pt x="2526" y="43"/>
                    <a:pt x="2527" y="44"/>
                  </a:cubicBezTo>
                  <a:cubicBezTo>
                    <a:pt x="2525" y="44"/>
                    <a:pt x="2523" y="44"/>
                    <a:pt x="2521" y="44"/>
                  </a:cubicBezTo>
                  <a:cubicBezTo>
                    <a:pt x="2520" y="43"/>
                    <a:pt x="2519" y="43"/>
                    <a:pt x="2518" y="42"/>
                  </a:cubicBezTo>
                  <a:close/>
                  <a:moveTo>
                    <a:pt x="2546" y="44"/>
                  </a:moveTo>
                  <a:cubicBezTo>
                    <a:pt x="2546" y="43"/>
                    <a:pt x="2546" y="43"/>
                    <a:pt x="2546" y="42"/>
                  </a:cubicBezTo>
                  <a:cubicBezTo>
                    <a:pt x="2546" y="42"/>
                    <a:pt x="2546" y="42"/>
                    <a:pt x="2546" y="42"/>
                  </a:cubicBezTo>
                  <a:cubicBezTo>
                    <a:pt x="2547" y="43"/>
                    <a:pt x="2548" y="43"/>
                    <a:pt x="2548" y="44"/>
                  </a:cubicBezTo>
                  <a:cubicBezTo>
                    <a:pt x="2548" y="44"/>
                    <a:pt x="2547" y="44"/>
                    <a:pt x="2546" y="44"/>
                  </a:cubicBezTo>
                  <a:close/>
                  <a:moveTo>
                    <a:pt x="2536" y="34"/>
                  </a:moveTo>
                  <a:cubicBezTo>
                    <a:pt x="2536" y="34"/>
                    <a:pt x="2536" y="34"/>
                    <a:pt x="2536" y="34"/>
                  </a:cubicBezTo>
                  <a:cubicBezTo>
                    <a:pt x="2536" y="34"/>
                    <a:pt x="2536" y="34"/>
                    <a:pt x="2536" y="34"/>
                  </a:cubicBezTo>
                  <a:cubicBezTo>
                    <a:pt x="2536" y="34"/>
                    <a:pt x="2536" y="34"/>
                    <a:pt x="2536" y="34"/>
                  </a:cubicBezTo>
                  <a:cubicBezTo>
                    <a:pt x="2536" y="34"/>
                    <a:pt x="2536" y="34"/>
                    <a:pt x="2536" y="34"/>
                  </a:cubicBezTo>
                  <a:cubicBezTo>
                    <a:pt x="2536" y="34"/>
                    <a:pt x="2536" y="34"/>
                    <a:pt x="2536" y="34"/>
                  </a:cubicBezTo>
                  <a:close/>
                  <a:moveTo>
                    <a:pt x="2536" y="35"/>
                  </a:moveTo>
                  <a:cubicBezTo>
                    <a:pt x="2536" y="35"/>
                    <a:pt x="2536" y="35"/>
                    <a:pt x="2537" y="35"/>
                  </a:cubicBezTo>
                  <a:cubicBezTo>
                    <a:pt x="2537" y="37"/>
                    <a:pt x="2537" y="39"/>
                    <a:pt x="2537" y="40"/>
                  </a:cubicBezTo>
                  <a:cubicBezTo>
                    <a:pt x="2537" y="40"/>
                    <a:pt x="2536" y="39"/>
                    <a:pt x="2536" y="39"/>
                  </a:cubicBezTo>
                  <a:cubicBezTo>
                    <a:pt x="2536" y="38"/>
                    <a:pt x="2536" y="36"/>
                    <a:pt x="2536" y="35"/>
                  </a:cubicBezTo>
                  <a:close/>
                  <a:moveTo>
                    <a:pt x="2592" y="46"/>
                  </a:moveTo>
                  <a:cubicBezTo>
                    <a:pt x="2592" y="46"/>
                    <a:pt x="2592" y="46"/>
                    <a:pt x="2592" y="46"/>
                  </a:cubicBezTo>
                  <a:cubicBezTo>
                    <a:pt x="2592" y="46"/>
                    <a:pt x="2592" y="46"/>
                    <a:pt x="2592" y="46"/>
                  </a:cubicBezTo>
                  <a:cubicBezTo>
                    <a:pt x="2592" y="46"/>
                    <a:pt x="2592" y="46"/>
                    <a:pt x="2592" y="46"/>
                  </a:cubicBezTo>
                  <a:close/>
                  <a:moveTo>
                    <a:pt x="2584" y="42"/>
                  </a:moveTo>
                  <a:cubicBezTo>
                    <a:pt x="2584" y="43"/>
                    <a:pt x="2585" y="44"/>
                    <a:pt x="2585" y="45"/>
                  </a:cubicBezTo>
                  <a:cubicBezTo>
                    <a:pt x="2585" y="45"/>
                    <a:pt x="2585" y="45"/>
                    <a:pt x="2585" y="45"/>
                  </a:cubicBezTo>
                  <a:cubicBezTo>
                    <a:pt x="2585" y="44"/>
                    <a:pt x="2584" y="43"/>
                    <a:pt x="2584" y="42"/>
                  </a:cubicBezTo>
                  <a:cubicBezTo>
                    <a:pt x="2583" y="41"/>
                    <a:pt x="2583" y="40"/>
                    <a:pt x="2582" y="39"/>
                  </a:cubicBezTo>
                  <a:cubicBezTo>
                    <a:pt x="2582" y="40"/>
                    <a:pt x="2583" y="40"/>
                    <a:pt x="2583" y="40"/>
                  </a:cubicBezTo>
                  <a:cubicBezTo>
                    <a:pt x="2583" y="40"/>
                    <a:pt x="2584" y="40"/>
                    <a:pt x="2584" y="41"/>
                  </a:cubicBezTo>
                  <a:cubicBezTo>
                    <a:pt x="2584" y="41"/>
                    <a:pt x="2584" y="41"/>
                    <a:pt x="2584" y="42"/>
                  </a:cubicBezTo>
                  <a:close/>
                  <a:moveTo>
                    <a:pt x="2526" y="24"/>
                  </a:moveTo>
                  <a:cubicBezTo>
                    <a:pt x="2527" y="25"/>
                    <a:pt x="2529" y="26"/>
                    <a:pt x="2530" y="28"/>
                  </a:cubicBezTo>
                  <a:cubicBezTo>
                    <a:pt x="2530" y="30"/>
                    <a:pt x="2529" y="33"/>
                    <a:pt x="2529" y="35"/>
                  </a:cubicBezTo>
                  <a:cubicBezTo>
                    <a:pt x="2529" y="35"/>
                    <a:pt x="2529" y="35"/>
                    <a:pt x="2528" y="34"/>
                  </a:cubicBezTo>
                  <a:cubicBezTo>
                    <a:pt x="2528" y="34"/>
                    <a:pt x="2527" y="34"/>
                    <a:pt x="2526" y="33"/>
                  </a:cubicBezTo>
                  <a:cubicBezTo>
                    <a:pt x="2525" y="33"/>
                    <a:pt x="2524" y="32"/>
                    <a:pt x="2523" y="32"/>
                  </a:cubicBezTo>
                  <a:cubicBezTo>
                    <a:pt x="2523" y="32"/>
                    <a:pt x="2523" y="32"/>
                    <a:pt x="2523" y="31"/>
                  </a:cubicBezTo>
                  <a:cubicBezTo>
                    <a:pt x="2524" y="28"/>
                    <a:pt x="2525" y="25"/>
                    <a:pt x="2526" y="24"/>
                  </a:cubicBezTo>
                  <a:close/>
                  <a:moveTo>
                    <a:pt x="2512" y="32"/>
                  </a:moveTo>
                  <a:cubicBezTo>
                    <a:pt x="2513" y="33"/>
                    <a:pt x="2514" y="34"/>
                    <a:pt x="2515" y="34"/>
                  </a:cubicBezTo>
                  <a:cubicBezTo>
                    <a:pt x="2515" y="36"/>
                    <a:pt x="2514" y="37"/>
                    <a:pt x="2513" y="38"/>
                  </a:cubicBezTo>
                  <a:cubicBezTo>
                    <a:pt x="2513" y="38"/>
                    <a:pt x="2513" y="38"/>
                    <a:pt x="2513" y="38"/>
                  </a:cubicBezTo>
                  <a:cubicBezTo>
                    <a:pt x="2512" y="38"/>
                    <a:pt x="2512" y="38"/>
                    <a:pt x="2511" y="37"/>
                  </a:cubicBezTo>
                  <a:cubicBezTo>
                    <a:pt x="2511" y="37"/>
                    <a:pt x="2511" y="37"/>
                    <a:pt x="2511" y="37"/>
                  </a:cubicBezTo>
                  <a:cubicBezTo>
                    <a:pt x="2511" y="35"/>
                    <a:pt x="2511" y="34"/>
                    <a:pt x="2512" y="32"/>
                  </a:cubicBezTo>
                  <a:close/>
                  <a:moveTo>
                    <a:pt x="2490" y="31"/>
                  </a:moveTo>
                  <a:cubicBezTo>
                    <a:pt x="2490" y="31"/>
                    <a:pt x="2490" y="32"/>
                    <a:pt x="2489" y="32"/>
                  </a:cubicBezTo>
                  <a:cubicBezTo>
                    <a:pt x="2489" y="32"/>
                    <a:pt x="2489" y="31"/>
                    <a:pt x="2488" y="30"/>
                  </a:cubicBezTo>
                  <a:cubicBezTo>
                    <a:pt x="2489" y="30"/>
                    <a:pt x="2489" y="31"/>
                    <a:pt x="2490" y="31"/>
                  </a:cubicBezTo>
                  <a:close/>
                  <a:moveTo>
                    <a:pt x="2360" y="61"/>
                  </a:moveTo>
                  <a:cubicBezTo>
                    <a:pt x="2360" y="60"/>
                    <a:pt x="2359" y="59"/>
                    <a:pt x="2359" y="58"/>
                  </a:cubicBezTo>
                  <a:cubicBezTo>
                    <a:pt x="2359" y="57"/>
                    <a:pt x="2359" y="55"/>
                    <a:pt x="2359" y="54"/>
                  </a:cubicBezTo>
                  <a:cubicBezTo>
                    <a:pt x="2359" y="54"/>
                    <a:pt x="2359" y="55"/>
                    <a:pt x="2359" y="55"/>
                  </a:cubicBezTo>
                  <a:cubicBezTo>
                    <a:pt x="2361" y="58"/>
                    <a:pt x="2362" y="61"/>
                    <a:pt x="2364" y="64"/>
                  </a:cubicBezTo>
                  <a:cubicBezTo>
                    <a:pt x="2364" y="64"/>
                    <a:pt x="2364" y="64"/>
                    <a:pt x="2364" y="64"/>
                  </a:cubicBezTo>
                  <a:cubicBezTo>
                    <a:pt x="2363" y="64"/>
                    <a:pt x="2362" y="65"/>
                    <a:pt x="2362" y="65"/>
                  </a:cubicBezTo>
                  <a:cubicBezTo>
                    <a:pt x="2361" y="63"/>
                    <a:pt x="2361" y="62"/>
                    <a:pt x="2360" y="61"/>
                  </a:cubicBezTo>
                  <a:close/>
                  <a:moveTo>
                    <a:pt x="2372" y="62"/>
                  </a:moveTo>
                  <a:cubicBezTo>
                    <a:pt x="2372" y="62"/>
                    <a:pt x="2372" y="62"/>
                    <a:pt x="2372" y="62"/>
                  </a:cubicBezTo>
                  <a:cubicBezTo>
                    <a:pt x="2373" y="63"/>
                    <a:pt x="2373" y="63"/>
                    <a:pt x="2373" y="64"/>
                  </a:cubicBezTo>
                  <a:cubicBezTo>
                    <a:pt x="2373" y="64"/>
                    <a:pt x="2373" y="64"/>
                    <a:pt x="2373" y="64"/>
                  </a:cubicBezTo>
                  <a:cubicBezTo>
                    <a:pt x="2373" y="63"/>
                    <a:pt x="2372" y="63"/>
                    <a:pt x="2372" y="62"/>
                  </a:cubicBezTo>
                  <a:close/>
                  <a:moveTo>
                    <a:pt x="2400" y="61"/>
                  </a:moveTo>
                  <a:cubicBezTo>
                    <a:pt x="2399" y="60"/>
                    <a:pt x="2399" y="59"/>
                    <a:pt x="2398" y="58"/>
                  </a:cubicBezTo>
                  <a:cubicBezTo>
                    <a:pt x="2398" y="58"/>
                    <a:pt x="2398" y="57"/>
                    <a:pt x="2398" y="57"/>
                  </a:cubicBezTo>
                  <a:cubicBezTo>
                    <a:pt x="2400" y="58"/>
                    <a:pt x="2403" y="59"/>
                    <a:pt x="2405" y="60"/>
                  </a:cubicBezTo>
                  <a:cubicBezTo>
                    <a:pt x="2403" y="61"/>
                    <a:pt x="2401" y="61"/>
                    <a:pt x="2400" y="61"/>
                  </a:cubicBezTo>
                  <a:close/>
                  <a:moveTo>
                    <a:pt x="2435" y="54"/>
                  </a:moveTo>
                  <a:cubicBezTo>
                    <a:pt x="2436" y="55"/>
                    <a:pt x="2436" y="55"/>
                    <a:pt x="2437" y="55"/>
                  </a:cubicBezTo>
                  <a:cubicBezTo>
                    <a:pt x="2437" y="55"/>
                    <a:pt x="2436" y="55"/>
                    <a:pt x="2436" y="55"/>
                  </a:cubicBezTo>
                  <a:cubicBezTo>
                    <a:pt x="2436" y="55"/>
                    <a:pt x="2435" y="54"/>
                    <a:pt x="2435" y="54"/>
                  </a:cubicBezTo>
                  <a:close/>
                  <a:moveTo>
                    <a:pt x="2397" y="51"/>
                  </a:moveTo>
                  <a:cubicBezTo>
                    <a:pt x="2397" y="50"/>
                    <a:pt x="2396" y="50"/>
                    <a:pt x="2396" y="50"/>
                  </a:cubicBezTo>
                  <a:cubicBezTo>
                    <a:pt x="2396" y="50"/>
                    <a:pt x="2396" y="50"/>
                    <a:pt x="2395" y="50"/>
                  </a:cubicBezTo>
                  <a:cubicBezTo>
                    <a:pt x="2396" y="50"/>
                    <a:pt x="2397" y="50"/>
                    <a:pt x="2397" y="51"/>
                  </a:cubicBezTo>
                  <a:close/>
                  <a:moveTo>
                    <a:pt x="2391" y="54"/>
                  </a:moveTo>
                  <a:cubicBezTo>
                    <a:pt x="2391" y="54"/>
                    <a:pt x="2391" y="54"/>
                    <a:pt x="2391" y="53"/>
                  </a:cubicBezTo>
                  <a:cubicBezTo>
                    <a:pt x="2391" y="53"/>
                    <a:pt x="2391" y="54"/>
                    <a:pt x="2391" y="54"/>
                  </a:cubicBezTo>
                  <a:cubicBezTo>
                    <a:pt x="2391" y="54"/>
                    <a:pt x="2391" y="54"/>
                    <a:pt x="2391" y="54"/>
                  </a:cubicBezTo>
                  <a:close/>
                  <a:moveTo>
                    <a:pt x="2351" y="36"/>
                  </a:moveTo>
                  <a:cubicBezTo>
                    <a:pt x="2352" y="36"/>
                    <a:pt x="2353" y="37"/>
                    <a:pt x="2354" y="38"/>
                  </a:cubicBezTo>
                  <a:cubicBezTo>
                    <a:pt x="2354" y="38"/>
                    <a:pt x="2353" y="38"/>
                    <a:pt x="2353" y="38"/>
                  </a:cubicBezTo>
                  <a:cubicBezTo>
                    <a:pt x="2353" y="38"/>
                    <a:pt x="2353" y="37"/>
                    <a:pt x="2352" y="37"/>
                  </a:cubicBezTo>
                  <a:cubicBezTo>
                    <a:pt x="2352" y="36"/>
                    <a:pt x="2352" y="36"/>
                    <a:pt x="2351" y="36"/>
                  </a:cubicBezTo>
                  <a:close/>
                  <a:moveTo>
                    <a:pt x="2311" y="68"/>
                  </a:moveTo>
                  <a:cubicBezTo>
                    <a:pt x="2310" y="68"/>
                    <a:pt x="2310" y="68"/>
                    <a:pt x="2310" y="67"/>
                  </a:cubicBezTo>
                  <a:cubicBezTo>
                    <a:pt x="2308" y="66"/>
                    <a:pt x="2307" y="65"/>
                    <a:pt x="2305" y="64"/>
                  </a:cubicBezTo>
                  <a:cubicBezTo>
                    <a:pt x="2305" y="64"/>
                    <a:pt x="2305" y="64"/>
                    <a:pt x="2305" y="64"/>
                  </a:cubicBezTo>
                  <a:cubicBezTo>
                    <a:pt x="2305" y="63"/>
                    <a:pt x="2305" y="61"/>
                    <a:pt x="2305" y="59"/>
                  </a:cubicBezTo>
                  <a:cubicBezTo>
                    <a:pt x="2306" y="60"/>
                    <a:pt x="2308" y="62"/>
                    <a:pt x="2310" y="63"/>
                  </a:cubicBezTo>
                  <a:cubicBezTo>
                    <a:pt x="2311" y="65"/>
                    <a:pt x="2313" y="67"/>
                    <a:pt x="2314" y="68"/>
                  </a:cubicBezTo>
                  <a:cubicBezTo>
                    <a:pt x="2313" y="68"/>
                    <a:pt x="2312" y="68"/>
                    <a:pt x="2311" y="68"/>
                  </a:cubicBezTo>
                  <a:close/>
                  <a:moveTo>
                    <a:pt x="2297" y="60"/>
                  </a:moveTo>
                  <a:cubicBezTo>
                    <a:pt x="2296" y="59"/>
                    <a:pt x="2296" y="59"/>
                    <a:pt x="2295" y="59"/>
                  </a:cubicBezTo>
                  <a:cubicBezTo>
                    <a:pt x="2295" y="58"/>
                    <a:pt x="2295" y="58"/>
                    <a:pt x="2295" y="57"/>
                  </a:cubicBezTo>
                  <a:cubicBezTo>
                    <a:pt x="2294" y="55"/>
                    <a:pt x="2293" y="53"/>
                    <a:pt x="2292" y="51"/>
                  </a:cubicBezTo>
                  <a:cubicBezTo>
                    <a:pt x="2292" y="50"/>
                    <a:pt x="2291" y="49"/>
                    <a:pt x="2291" y="48"/>
                  </a:cubicBezTo>
                  <a:cubicBezTo>
                    <a:pt x="2292" y="49"/>
                    <a:pt x="2294" y="50"/>
                    <a:pt x="2295" y="51"/>
                  </a:cubicBezTo>
                  <a:cubicBezTo>
                    <a:pt x="2296" y="54"/>
                    <a:pt x="2297" y="57"/>
                    <a:pt x="2297" y="60"/>
                  </a:cubicBezTo>
                  <a:close/>
                  <a:moveTo>
                    <a:pt x="2304" y="52"/>
                  </a:moveTo>
                  <a:cubicBezTo>
                    <a:pt x="2303" y="52"/>
                    <a:pt x="2303" y="52"/>
                    <a:pt x="2302" y="51"/>
                  </a:cubicBezTo>
                  <a:cubicBezTo>
                    <a:pt x="2302" y="51"/>
                    <a:pt x="2302" y="51"/>
                    <a:pt x="2302" y="51"/>
                  </a:cubicBezTo>
                  <a:cubicBezTo>
                    <a:pt x="2302" y="51"/>
                    <a:pt x="2302" y="51"/>
                    <a:pt x="2302" y="51"/>
                  </a:cubicBezTo>
                  <a:cubicBezTo>
                    <a:pt x="2303" y="51"/>
                    <a:pt x="2303" y="52"/>
                    <a:pt x="2304" y="52"/>
                  </a:cubicBezTo>
                  <a:close/>
                  <a:moveTo>
                    <a:pt x="2287" y="41"/>
                  </a:moveTo>
                  <a:cubicBezTo>
                    <a:pt x="2289" y="42"/>
                    <a:pt x="2291" y="43"/>
                    <a:pt x="2293" y="45"/>
                  </a:cubicBezTo>
                  <a:cubicBezTo>
                    <a:pt x="2294" y="46"/>
                    <a:pt x="2294" y="47"/>
                    <a:pt x="2294" y="48"/>
                  </a:cubicBezTo>
                  <a:cubicBezTo>
                    <a:pt x="2293" y="47"/>
                    <a:pt x="2291" y="47"/>
                    <a:pt x="2290" y="46"/>
                  </a:cubicBezTo>
                  <a:cubicBezTo>
                    <a:pt x="2289" y="44"/>
                    <a:pt x="2288" y="42"/>
                    <a:pt x="2286" y="40"/>
                  </a:cubicBezTo>
                  <a:cubicBezTo>
                    <a:pt x="2287" y="40"/>
                    <a:pt x="2287" y="41"/>
                    <a:pt x="2287" y="41"/>
                  </a:cubicBezTo>
                  <a:close/>
                  <a:moveTo>
                    <a:pt x="2283" y="58"/>
                  </a:moveTo>
                  <a:cubicBezTo>
                    <a:pt x="2284" y="60"/>
                    <a:pt x="2284" y="63"/>
                    <a:pt x="2285" y="65"/>
                  </a:cubicBezTo>
                  <a:cubicBezTo>
                    <a:pt x="2285" y="65"/>
                    <a:pt x="2284" y="64"/>
                    <a:pt x="2284" y="64"/>
                  </a:cubicBezTo>
                  <a:cubicBezTo>
                    <a:pt x="2283" y="63"/>
                    <a:pt x="2282" y="62"/>
                    <a:pt x="2281" y="61"/>
                  </a:cubicBezTo>
                  <a:cubicBezTo>
                    <a:pt x="2281" y="59"/>
                    <a:pt x="2280" y="57"/>
                    <a:pt x="2280" y="55"/>
                  </a:cubicBezTo>
                  <a:cubicBezTo>
                    <a:pt x="2281" y="56"/>
                    <a:pt x="2282" y="57"/>
                    <a:pt x="2283" y="58"/>
                  </a:cubicBezTo>
                  <a:close/>
                  <a:moveTo>
                    <a:pt x="2269" y="61"/>
                  </a:moveTo>
                  <a:cubicBezTo>
                    <a:pt x="2270" y="61"/>
                    <a:pt x="2270" y="61"/>
                    <a:pt x="2270" y="61"/>
                  </a:cubicBezTo>
                  <a:cubicBezTo>
                    <a:pt x="2271" y="65"/>
                    <a:pt x="2273" y="67"/>
                    <a:pt x="2274" y="70"/>
                  </a:cubicBezTo>
                  <a:cubicBezTo>
                    <a:pt x="2274" y="70"/>
                    <a:pt x="2274" y="70"/>
                    <a:pt x="2274" y="70"/>
                  </a:cubicBezTo>
                  <a:cubicBezTo>
                    <a:pt x="2274" y="70"/>
                    <a:pt x="2274" y="70"/>
                    <a:pt x="2273" y="70"/>
                  </a:cubicBezTo>
                  <a:cubicBezTo>
                    <a:pt x="2273" y="70"/>
                    <a:pt x="2272" y="69"/>
                    <a:pt x="2271" y="69"/>
                  </a:cubicBezTo>
                  <a:cubicBezTo>
                    <a:pt x="2270" y="68"/>
                    <a:pt x="2269" y="67"/>
                    <a:pt x="2268" y="66"/>
                  </a:cubicBezTo>
                  <a:cubicBezTo>
                    <a:pt x="2267" y="64"/>
                    <a:pt x="2266" y="63"/>
                    <a:pt x="2266" y="62"/>
                  </a:cubicBezTo>
                  <a:cubicBezTo>
                    <a:pt x="2262" y="57"/>
                    <a:pt x="2257" y="51"/>
                    <a:pt x="2252" y="47"/>
                  </a:cubicBezTo>
                  <a:cubicBezTo>
                    <a:pt x="2254" y="49"/>
                    <a:pt x="2257" y="51"/>
                    <a:pt x="2260" y="53"/>
                  </a:cubicBezTo>
                  <a:cubicBezTo>
                    <a:pt x="2263" y="56"/>
                    <a:pt x="2266" y="58"/>
                    <a:pt x="2269" y="61"/>
                  </a:cubicBezTo>
                  <a:close/>
                  <a:moveTo>
                    <a:pt x="2255" y="65"/>
                  </a:moveTo>
                  <a:cubicBezTo>
                    <a:pt x="2255" y="65"/>
                    <a:pt x="2255" y="65"/>
                    <a:pt x="2255" y="65"/>
                  </a:cubicBezTo>
                  <a:cubicBezTo>
                    <a:pt x="2257" y="67"/>
                    <a:pt x="2259" y="69"/>
                    <a:pt x="2261" y="70"/>
                  </a:cubicBezTo>
                  <a:cubicBezTo>
                    <a:pt x="2261" y="70"/>
                    <a:pt x="2261" y="71"/>
                    <a:pt x="2262" y="71"/>
                  </a:cubicBezTo>
                  <a:cubicBezTo>
                    <a:pt x="2261" y="71"/>
                    <a:pt x="2261" y="71"/>
                    <a:pt x="2260" y="71"/>
                  </a:cubicBezTo>
                  <a:cubicBezTo>
                    <a:pt x="2259" y="69"/>
                    <a:pt x="2258" y="68"/>
                    <a:pt x="2256" y="67"/>
                  </a:cubicBezTo>
                  <a:cubicBezTo>
                    <a:pt x="2256" y="66"/>
                    <a:pt x="2256" y="66"/>
                    <a:pt x="2255" y="65"/>
                  </a:cubicBezTo>
                  <a:close/>
                  <a:moveTo>
                    <a:pt x="2246" y="69"/>
                  </a:moveTo>
                  <a:cubicBezTo>
                    <a:pt x="2246" y="69"/>
                    <a:pt x="2246" y="69"/>
                    <a:pt x="2246" y="69"/>
                  </a:cubicBezTo>
                  <a:cubicBezTo>
                    <a:pt x="2246" y="69"/>
                    <a:pt x="2246" y="68"/>
                    <a:pt x="2246" y="68"/>
                  </a:cubicBezTo>
                  <a:cubicBezTo>
                    <a:pt x="2246" y="68"/>
                    <a:pt x="2246" y="68"/>
                    <a:pt x="2246" y="68"/>
                  </a:cubicBezTo>
                  <a:cubicBezTo>
                    <a:pt x="2245" y="66"/>
                    <a:pt x="2245" y="66"/>
                    <a:pt x="2245" y="66"/>
                  </a:cubicBezTo>
                  <a:cubicBezTo>
                    <a:pt x="2245" y="66"/>
                    <a:pt x="2245" y="65"/>
                    <a:pt x="2244" y="65"/>
                  </a:cubicBezTo>
                  <a:cubicBezTo>
                    <a:pt x="2245" y="65"/>
                    <a:pt x="2245" y="66"/>
                    <a:pt x="2245" y="66"/>
                  </a:cubicBezTo>
                  <a:cubicBezTo>
                    <a:pt x="2246" y="67"/>
                    <a:pt x="2248" y="69"/>
                    <a:pt x="2249" y="70"/>
                  </a:cubicBezTo>
                  <a:cubicBezTo>
                    <a:pt x="2248" y="70"/>
                    <a:pt x="2248" y="70"/>
                    <a:pt x="2247" y="70"/>
                  </a:cubicBezTo>
                  <a:cubicBezTo>
                    <a:pt x="2247" y="70"/>
                    <a:pt x="2247" y="69"/>
                    <a:pt x="2246" y="69"/>
                  </a:cubicBezTo>
                  <a:close/>
                  <a:moveTo>
                    <a:pt x="2155" y="47"/>
                  </a:moveTo>
                  <a:cubicBezTo>
                    <a:pt x="2155" y="47"/>
                    <a:pt x="2155" y="47"/>
                    <a:pt x="2155" y="47"/>
                  </a:cubicBezTo>
                  <a:cubicBezTo>
                    <a:pt x="2155" y="47"/>
                    <a:pt x="2154" y="47"/>
                    <a:pt x="2154" y="47"/>
                  </a:cubicBezTo>
                  <a:cubicBezTo>
                    <a:pt x="2155" y="46"/>
                    <a:pt x="2155" y="45"/>
                    <a:pt x="2156" y="43"/>
                  </a:cubicBezTo>
                  <a:cubicBezTo>
                    <a:pt x="2156" y="43"/>
                    <a:pt x="2156" y="43"/>
                    <a:pt x="2156" y="42"/>
                  </a:cubicBezTo>
                  <a:cubicBezTo>
                    <a:pt x="2156" y="43"/>
                    <a:pt x="2156" y="43"/>
                    <a:pt x="2156" y="43"/>
                  </a:cubicBezTo>
                  <a:cubicBezTo>
                    <a:pt x="2157" y="43"/>
                    <a:pt x="2157" y="44"/>
                    <a:pt x="2158" y="44"/>
                  </a:cubicBezTo>
                  <a:cubicBezTo>
                    <a:pt x="2158" y="44"/>
                    <a:pt x="2158" y="44"/>
                    <a:pt x="2158" y="44"/>
                  </a:cubicBezTo>
                  <a:cubicBezTo>
                    <a:pt x="2158" y="46"/>
                    <a:pt x="2157" y="47"/>
                    <a:pt x="2157" y="48"/>
                  </a:cubicBezTo>
                  <a:cubicBezTo>
                    <a:pt x="2156" y="48"/>
                    <a:pt x="2155" y="47"/>
                    <a:pt x="2155" y="47"/>
                  </a:cubicBezTo>
                  <a:close/>
                  <a:moveTo>
                    <a:pt x="2151" y="44"/>
                  </a:moveTo>
                  <a:cubicBezTo>
                    <a:pt x="2151" y="45"/>
                    <a:pt x="2151" y="45"/>
                    <a:pt x="2151" y="45"/>
                  </a:cubicBezTo>
                  <a:cubicBezTo>
                    <a:pt x="2151" y="45"/>
                    <a:pt x="2151" y="45"/>
                    <a:pt x="2151" y="44"/>
                  </a:cubicBezTo>
                  <a:close/>
                  <a:moveTo>
                    <a:pt x="2168" y="40"/>
                  </a:moveTo>
                  <a:cubicBezTo>
                    <a:pt x="2169" y="42"/>
                    <a:pt x="2171" y="43"/>
                    <a:pt x="2172" y="45"/>
                  </a:cubicBezTo>
                  <a:cubicBezTo>
                    <a:pt x="2172" y="45"/>
                    <a:pt x="2172" y="45"/>
                    <a:pt x="2172" y="45"/>
                  </a:cubicBezTo>
                  <a:cubicBezTo>
                    <a:pt x="2172" y="45"/>
                    <a:pt x="2172" y="46"/>
                    <a:pt x="2172" y="46"/>
                  </a:cubicBezTo>
                  <a:cubicBezTo>
                    <a:pt x="2170" y="45"/>
                    <a:pt x="2168" y="44"/>
                    <a:pt x="2167" y="43"/>
                  </a:cubicBezTo>
                  <a:cubicBezTo>
                    <a:pt x="2167" y="42"/>
                    <a:pt x="2167" y="41"/>
                    <a:pt x="2167" y="41"/>
                  </a:cubicBezTo>
                  <a:cubicBezTo>
                    <a:pt x="2167" y="41"/>
                    <a:pt x="2167" y="40"/>
                    <a:pt x="2167" y="40"/>
                  </a:cubicBezTo>
                  <a:cubicBezTo>
                    <a:pt x="2167" y="40"/>
                    <a:pt x="2167" y="40"/>
                    <a:pt x="2168" y="40"/>
                  </a:cubicBezTo>
                  <a:close/>
                  <a:moveTo>
                    <a:pt x="2179" y="52"/>
                  </a:moveTo>
                  <a:cubicBezTo>
                    <a:pt x="2178" y="51"/>
                    <a:pt x="2178" y="51"/>
                    <a:pt x="2178" y="51"/>
                  </a:cubicBezTo>
                  <a:cubicBezTo>
                    <a:pt x="2178" y="50"/>
                    <a:pt x="2178" y="50"/>
                    <a:pt x="2178" y="49"/>
                  </a:cubicBezTo>
                  <a:cubicBezTo>
                    <a:pt x="2179" y="50"/>
                    <a:pt x="2179" y="50"/>
                    <a:pt x="2180" y="51"/>
                  </a:cubicBezTo>
                  <a:cubicBezTo>
                    <a:pt x="2181" y="52"/>
                    <a:pt x="2183" y="54"/>
                    <a:pt x="2184" y="55"/>
                  </a:cubicBezTo>
                  <a:cubicBezTo>
                    <a:pt x="2183" y="55"/>
                    <a:pt x="2182" y="54"/>
                    <a:pt x="2182" y="54"/>
                  </a:cubicBezTo>
                  <a:cubicBezTo>
                    <a:pt x="2181" y="53"/>
                    <a:pt x="2180" y="52"/>
                    <a:pt x="2179" y="52"/>
                  </a:cubicBezTo>
                  <a:close/>
                  <a:moveTo>
                    <a:pt x="2198" y="57"/>
                  </a:moveTo>
                  <a:cubicBezTo>
                    <a:pt x="2198" y="57"/>
                    <a:pt x="2198" y="57"/>
                    <a:pt x="2198" y="57"/>
                  </a:cubicBezTo>
                  <a:cubicBezTo>
                    <a:pt x="2199" y="58"/>
                    <a:pt x="2201" y="59"/>
                    <a:pt x="2202" y="60"/>
                  </a:cubicBezTo>
                  <a:cubicBezTo>
                    <a:pt x="2201" y="60"/>
                    <a:pt x="2201" y="60"/>
                    <a:pt x="2200" y="60"/>
                  </a:cubicBezTo>
                  <a:cubicBezTo>
                    <a:pt x="2199" y="59"/>
                    <a:pt x="2199" y="58"/>
                    <a:pt x="2198" y="57"/>
                  </a:cubicBezTo>
                  <a:close/>
                  <a:moveTo>
                    <a:pt x="2169" y="33"/>
                  </a:moveTo>
                  <a:cubicBezTo>
                    <a:pt x="2171" y="34"/>
                    <a:pt x="2173" y="35"/>
                    <a:pt x="2175" y="37"/>
                  </a:cubicBezTo>
                  <a:cubicBezTo>
                    <a:pt x="2176" y="38"/>
                    <a:pt x="2176" y="38"/>
                    <a:pt x="2176" y="39"/>
                  </a:cubicBezTo>
                  <a:cubicBezTo>
                    <a:pt x="2176" y="39"/>
                    <a:pt x="2176" y="40"/>
                    <a:pt x="2175" y="40"/>
                  </a:cubicBezTo>
                  <a:cubicBezTo>
                    <a:pt x="2173" y="39"/>
                    <a:pt x="2172" y="38"/>
                    <a:pt x="2170" y="37"/>
                  </a:cubicBezTo>
                  <a:cubicBezTo>
                    <a:pt x="2169" y="37"/>
                    <a:pt x="2169" y="36"/>
                    <a:pt x="2168" y="36"/>
                  </a:cubicBezTo>
                  <a:cubicBezTo>
                    <a:pt x="2168" y="35"/>
                    <a:pt x="2169" y="34"/>
                    <a:pt x="2169" y="33"/>
                  </a:cubicBezTo>
                  <a:close/>
                  <a:moveTo>
                    <a:pt x="2158" y="35"/>
                  </a:moveTo>
                  <a:cubicBezTo>
                    <a:pt x="2158" y="34"/>
                    <a:pt x="2158" y="34"/>
                    <a:pt x="2159" y="33"/>
                  </a:cubicBezTo>
                  <a:cubicBezTo>
                    <a:pt x="2160" y="34"/>
                    <a:pt x="2161" y="35"/>
                    <a:pt x="2162" y="36"/>
                  </a:cubicBezTo>
                  <a:cubicBezTo>
                    <a:pt x="2162" y="37"/>
                    <a:pt x="2161" y="38"/>
                    <a:pt x="2161" y="39"/>
                  </a:cubicBezTo>
                  <a:cubicBezTo>
                    <a:pt x="2160" y="38"/>
                    <a:pt x="2160" y="38"/>
                    <a:pt x="2160" y="38"/>
                  </a:cubicBezTo>
                  <a:cubicBezTo>
                    <a:pt x="2158" y="37"/>
                    <a:pt x="2158" y="37"/>
                    <a:pt x="2158" y="37"/>
                  </a:cubicBezTo>
                  <a:cubicBezTo>
                    <a:pt x="2158" y="37"/>
                    <a:pt x="2158" y="37"/>
                    <a:pt x="2158" y="36"/>
                  </a:cubicBezTo>
                  <a:cubicBezTo>
                    <a:pt x="2158" y="36"/>
                    <a:pt x="2158" y="35"/>
                    <a:pt x="2158" y="35"/>
                  </a:cubicBezTo>
                  <a:close/>
                  <a:moveTo>
                    <a:pt x="2150" y="36"/>
                  </a:moveTo>
                  <a:cubicBezTo>
                    <a:pt x="2149" y="38"/>
                    <a:pt x="2149" y="39"/>
                    <a:pt x="2148" y="40"/>
                  </a:cubicBezTo>
                  <a:cubicBezTo>
                    <a:pt x="2148" y="43"/>
                    <a:pt x="2147" y="44"/>
                    <a:pt x="2147" y="46"/>
                  </a:cubicBezTo>
                  <a:cubicBezTo>
                    <a:pt x="2147" y="46"/>
                    <a:pt x="2147" y="46"/>
                    <a:pt x="2146" y="46"/>
                  </a:cubicBezTo>
                  <a:cubicBezTo>
                    <a:pt x="2146" y="45"/>
                    <a:pt x="2146" y="45"/>
                    <a:pt x="2146" y="45"/>
                  </a:cubicBezTo>
                  <a:cubicBezTo>
                    <a:pt x="2147" y="43"/>
                    <a:pt x="2147" y="42"/>
                    <a:pt x="2148" y="40"/>
                  </a:cubicBezTo>
                  <a:cubicBezTo>
                    <a:pt x="2148" y="38"/>
                    <a:pt x="2148" y="37"/>
                    <a:pt x="2148" y="35"/>
                  </a:cubicBezTo>
                  <a:cubicBezTo>
                    <a:pt x="2149" y="35"/>
                    <a:pt x="2149" y="36"/>
                    <a:pt x="2149" y="36"/>
                  </a:cubicBezTo>
                  <a:cubicBezTo>
                    <a:pt x="2149" y="36"/>
                    <a:pt x="2150" y="36"/>
                    <a:pt x="2150" y="36"/>
                  </a:cubicBezTo>
                  <a:close/>
                  <a:moveTo>
                    <a:pt x="2080" y="29"/>
                  </a:moveTo>
                  <a:cubicBezTo>
                    <a:pt x="2079" y="29"/>
                    <a:pt x="2078" y="29"/>
                    <a:pt x="2078" y="28"/>
                  </a:cubicBezTo>
                  <a:cubicBezTo>
                    <a:pt x="2077" y="28"/>
                    <a:pt x="2077" y="27"/>
                    <a:pt x="2076" y="26"/>
                  </a:cubicBezTo>
                  <a:cubicBezTo>
                    <a:pt x="2077" y="26"/>
                    <a:pt x="2077" y="26"/>
                    <a:pt x="2078" y="27"/>
                  </a:cubicBezTo>
                  <a:cubicBezTo>
                    <a:pt x="2078" y="27"/>
                    <a:pt x="2078" y="27"/>
                    <a:pt x="2079" y="27"/>
                  </a:cubicBezTo>
                  <a:cubicBezTo>
                    <a:pt x="2079" y="28"/>
                    <a:pt x="2079" y="29"/>
                    <a:pt x="2080" y="29"/>
                  </a:cubicBezTo>
                  <a:close/>
                  <a:moveTo>
                    <a:pt x="2070" y="23"/>
                  </a:moveTo>
                  <a:cubicBezTo>
                    <a:pt x="2069" y="22"/>
                    <a:pt x="2069" y="22"/>
                    <a:pt x="2069" y="21"/>
                  </a:cubicBezTo>
                  <a:cubicBezTo>
                    <a:pt x="2069" y="21"/>
                    <a:pt x="2069" y="22"/>
                    <a:pt x="2069" y="22"/>
                  </a:cubicBezTo>
                  <a:cubicBezTo>
                    <a:pt x="2069" y="22"/>
                    <a:pt x="2069" y="22"/>
                    <a:pt x="2070" y="23"/>
                  </a:cubicBezTo>
                  <a:close/>
                  <a:moveTo>
                    <a:pt x="2099" y="41"/>
                  </a:moveTo>
                  <a:cubicBezTo>
                    <a:pt x="2098" y="41"/>
                    <a:pt x="2098" y="41"/>
                    <a:pt x="2098" y="40"/>
                  </a:cubicBezTo>
                  <a:cubicBezTo>
                    <a:pt x="2098" y="41"/>
                    <a:pt x="2099" y="41"/>
                    <a:pt x="2099" y="41"/>
                  </a:cubicBezTo>
                  <a:cubicBezTo>
                    <a:pt x="2099" y="41"/>
                    <a:pt x="2099" y="41"/>
                    <a:pt x="2099" y="41"/>
                  </a:cubicBezTo>
                  <a:close/>
                  <a:moveTo>
                    <a:pt x="2061" y="18"/>
                  </a:moveTo>
                  <a:cubicBezTo>
                    <a:pt x="2062" y="18"/>
                    <a:pt x="2062" y="18"/>
                    <a:pt x="2062" y="18"/>
                  </a:cubicBezTo>
                  <a:cubicBezTo>
                    <a:pt x="2062" y="18"/>
                    <a:pt x="2061" y="18"/>
                    <a:pt x="2061" y="17"/>
                  </a:cubicBezTo>
                  <a:cubicBezTo>
                    <a:pt x="2061" y="18"/>
                    <a:pt x="2061" y="18"/>
                    <a:pt x="2061" y="18"/>
                  </a:cubicBezTo>
                  <a:close/>
                  <a:moveTo>
                    <a:pt x="2053" y="26"/>
                  </a:moveTo>
                  <a:cubicBezTo>
                    <a:pt x="2054" y="27"/>
                    <a:pt x="2055" y="28"/>
                    <a:pt x="2056" y="29"/>
                  </a:cubicBezTo>
                  <a:cubicBezTo>
                    <a:pt x="2056" y="29"/>
                    <a:pt x="2057" y="29"/>
                    <a:pt x="2057" y="30"/>
                  </a:cubicBezTo>
                  <a:cubicBezTo>
                    <a:pt x="2057" y="30"/>
                    <a:pt x="2057" y="31"/>
                    <a:pt x="2057" y="31"/>
                  </a:cubicBezTo>
                  <a:cubicBezTo>
                    <a:pt x="2056" y="29"/>
                    <a:pt x="2054" y="27"/>
                    <a:pt x="2053" y="26"/>
                  </a:cubicBezTo>
                  <a:close/>
                  <a:moveTo>
                    <a:pt x="1942" y="67"/>
                  </a:moveTo>
                  <a:cubicBezTo>
                    <a:pt x="1941" y="67"/>
                    <a:pt x="1941" y="66"/>
                    <a:pt x="1941" y="66"/>
                  </a:cubicBezTo>
                  <a:cubicBezTo>
                    <a:pt x="1942" y="65"/>
                    <a:pt x="1942" y="64"/>
                    <a:pt x="1943" y="63"/>
                  </a:cubicBezTo>
                  <a:cubicBezTo>
                    <a:pt x="1943" y="62"/>
                    <a:pt x="1943" y="61"/>
                    <a:pt x="1944" y="61"/>
                  </a:cubicBezTo>
                  <a:cubicBezTo>
                    <a:pt x="1944" y="62"/>
                    <a:pt x="1944" y="64"/>
                    <a:pt x="1944" y="66"/>
                  </a:cubicBezTo>
                  <a:cubicBezTo>
                    <a:pt x="1943" y="66"/>
                    <a:pt x="1942" y="67"/>
                    <a:pt x="1942" y="67"/>
                  </a:cubicBezTo>
                  <a:close/>
                  <a:moveTo>
                    <a:pt x="1779" y="83"/>
                  </a:moveTo>
                  <a:cubicBezTo>
                    <a:pt x="1778" y="83"/>
                    <a:pt x="1778" y="82"/>
                    <a:pt x="1777" y="81"/>
                  </a:cubicBezTo>
                  <a:cubicBezTo>
                    <a:pt x="1777" y="80"/>
                    <a:pt x="1776" y="79"/>
                    <a:pt x="1775" y="78"/>
                  </a:cubicBezTo>
                  <a:cubicBezTo>
                    <a:pt x="1775" y="77"/>
                    <a:pt x="1775" y="76"/>
                    <a:pt x="1775" y="76"/>
                  </a:cubicBezTo>
                  <a:cubicBezTo>
                    <a:pt x="1775" y="75"/>
                    <a:pt x="1775" y="74"/>
                    <a:pt x="1775" y="73"/>
                  </a:cubicBezTo>
                  <a:cubicBezTo>
                    <a:pt x="1775" y="74"/>
                    <a:pt x="1775" y="74"/>
                    <a:pt x="1775" y="75"/>
                  </a:cubicBezTo>
                  <a:cubicBezTo>
                    <a:pt x="1777" y="77"/>
                    <a:pt x="1778" y="80"/>
                    <a:pt x="1779" y="83"/>
                  </a:cubicBezTo>
                  <a:cubicBezTo>
                    <a:pt x="1779" y="83"/>
                    <a:pt x="1779" y="83"/>
                    <a:pt x="1779" y="83"/>
                  </a:cubicBezTo>
                  <a:cubicBezTo>
                    <a:pt x="1779" y="83"/>
                    <a:pt x="1779" y="83"/>
                    <a:pt x="1779" y="83"/>
                  </a:cubicBezTo>
                  <a:close/>
                  <a:moveTo>
                    <a:pt x="1797" y="83"/>
                  </a:moveTo>
                  <a:cubicBezTo>
                    <a:pt x="1798" y="84"/>
                    <a:pt x="1799" y="84"/>
                    <a:pt x="1799" y="85"/>
                  </a:cubicBezTo>
                  <a:cubicBezTo>
                    <a:pt x="1799" y="85"/>
                    <a:pt x="1798" y="84"/>
                    <a:pt x="1797" y="84"/>
                  </a:cubicBezTo>
                  <a:cubicBezTo>
                    <a:pt x="1797" y="84"/>
                    <a:pt x="1797" y="84"/>
                    <a:pt x="1797" y="83"/>
                  </a:cubicBezTo>
                  <a:close/>
                  <a:moveTo>
                    <a:pt x="1815" y="85"/>
                  </a:moveTo>
                  <a:cubicBezTo>
                    <a:pt x="1815" y="85"/>
                    <a:pt x="1815" y="85"/>
                    <a:pt x="1815" y="85"/>
                  </a:cubicBezTo>
                  <a:cubicBezTo>
                    <a:pt x="1815" y="85"/>
                    <a:pt x="1815" y="85"/>
                    <a:pt x="1815" y="85"/>
                  </a:cubicBezTo>
                  <a:cubicBezTo>
                    <a:pt x="1815" y="85"/>
                    <a:pt x="1815" y="85"/>
                    <a:pt x="1815" y="85"/>
                  </a:cubicBezTo>
                  <a:close/>
                  <a:moveTo>
                    <a:pt x="1825" y="86"/>
                  </a:moveTo>
                  <a:cubicBezTo>
                    <a:pt x="1825" y="86"/>
                    <a:pt x="1825" y="86"/>
                    <a:pt x="1825" y="86"/>
                  </a:cubicBezTo>
                  <a:cubicBezTo>
                    <a:pt x="1825" y="86"/>
                    <a:pt x="1825" y="86"/>
                    <a:pt x="1825" y="86"/>
                  </a:cubicBezTo>
                  <a:cubicBezTo>
                    <a:pt x="1825" y="86"/>
                    <a:pt x="1825" y="86"/>
                    <a:pt x="1825" y="86"/>
                  </a:cubicBezTo>
                  <a:close/>
                  <a:moveTo>
                    <a:pt x="1838" y="86"/>
                  </a:moveTo>
                  <a:cubicBezTo>
                    <a:pt x="1838" y="86"/>
                    <a:pt x="1837" y="86"/>
                    <a:pt x="1837" y="86"/>
                  </a:cubicBezTo>
                  <a:cubicBezTo>
                    <a:pt x="1837" y="85"/>
                    <a:pt x="1836" y="85"/>
                    <a:pt x="1836" y="84"/>
                  </a:cubicBezTo>
                  <a:cubicBezTo>
                    <a:pt x="1836" y="84"/>
                    <a:pt x="1836" y="84"/>
                    <a:pt x="1836" y="83"/>
                  </a:cubicBezTo>
                  <a:cubicBezTo>
                    <a:pt x="1840" y="85"/>
                    <a:pt x="1843" y="86"/>
                    <a:pt x="1845" y="87"/>
                  </a:cubicBezTo>
                  <a:cubicBezTo>
                    <a:pt x="1845" y="87"/>
                    <a:pt x="1845" y="87"/>
                    <a:pt x="1845" y="87"/>
                  </a:cubicBezTo>
                  <a:cubicBezTo>
                    <a:pt x="1843" y="87"/>
                    <a:pt x="1841" y="87"/>
                    <a:pt x="1840" y="86"/>
                  </a:cubicBezTo>
                  <a:cubicBezTo>
                    <a:pt x="1839" y="86"/>
                    <a:pt x="1838" y="86"/>
                    <a:pt x="1838" y="86"/>
                  </a:cubicBezTo>
                  <a:close/>
                  <a:moveTo>
                    <a:pt x="1847" y="84"/>
                  </a:moveTo>
                  <a:cubicBezTo>
                    <a:pt x="1847" y="83"/>
                    <a:pt x="1847" y="82"/>
                    <a:pt x="1846" y="81"/>
                  </a:cubicBezTo>
                  <a:cubicBezTo>
                    <a:pt x="1847" y="82"/>
                    <a:pt x="1847" y="82"/>
                    <a:pt x="1847" y="83"/>
                  </a:cubicBezTo>
                  <a:cubicBezTo>
                    <a:pt x="1848" y="84"/>
                    <a:pt x="1848" y="86"/>
                    <a:pt x="1849" y="87"/>
                  </a:cubicBezTo>
                  <a:cubicBezTo>
                    <a:pt x="1849" y="87"/>
                    <a:pt x="1849" y="87"/>
                    <a:pt x="1848" y="87"/>
                  </a:cubicBezTo>
                  <a:cubicBezTo>
                    <a:pt x="1848" y="86"/>
                    <a:pt x="1848" y="85"/>
                    <a:pt x="1847" y="84"/>
                  </a:cubicBezTo>
                  <a:close/>
                  <a:moveTo>
                    <a:pt x="1895" y="83"/>
                  </a:moveTo>
                  <a:cubicBezTo>
                    <a:pt x="1895" y="83"/>
                    <a:pt x="1895" y="83"/>
                    <a:pt x="1895" y="82"/>
                  </a:cubicBezTo>
                  <a:cubicBezTo>
                    <a:pt x="1895" y="83"/>
                    <a:pt x="1895" y="83"/>
                    <a:pt x="1895" y="83"/>
                  </a:cubicBezTo>
                  <a:cubicBezTo>
                    <a:pt x="1895" y="83"/>
                    <a:pt x="1895" y="83"/>
                    <a:pt x="1895" y="83"/>
                  </a:cubicBezTo>
                  <a:close/>
                  <a:moveTo>
                    <a:pt x="1932" y="62"/>
                  </a:moveTo>
                  <a:cubicBezTo>
                    <a:pt x="1932" y="63"/>
                    <a:pt x="1933" y="65"/>
                    <a:pt x="1933" y="66"/>
                  </a:cubicBezTo>
                  <a:cubicBezTo>
                    <a:pt x="1933" y="66"/>
                    <a:pt x="1933" y="66"/>
                    <a:pt x="1933" y="66"/>
                  </a:cubicBezTo>
                  <a:cubicBezTo>
                    <a:pt x="1932" y="65"/>
                    <a:pt x="1931" y="64"/>
                    <a:pt x="1931" y="63"/>
                  </a:cubicBezTo>
                  <a:cubicBezTo>
                    <a:pt x="1931" y="63"/>
                    <a:pt x="1931" y="62"/>
                    <a:pt x="1932" y="62"/>
                  </a:cubicBezTo>
                  <a:close/>
                  <a:moveTo>
                    <a:pt x="1928" y="73"/>
                  </a:moveTo>
                  <a:cubicBezTo>
                    <a:pt x="1927" y="73"/>
                    <a:pt x="1926" y="74"/>
                    <a:pt x="1925" y="74"/>
                  </a:cubicBezTo>
                  <a:cubicBezTo>
                    <a:pt x="1925" y="73"/>
                    <a:pt x="1926" y="72"/>
                    <a:pt x="1927" y="71"/>
                  </a:cubicBezTo>
                  <a:cubicBezTo>
                    <a:pt x="1927" y="72"/>
                    <a:pt x="1927" y="72"/>
                    <a:pt x="1928" y="73"/>
                  </a:cubicBezTo>
                  <a:close/>
                  <a:moveTo>
                    <a:pt x="1920" y="68"/>
                  </a:moveTo>
                  <a:cubicBezTo>
                    <a:pt x="1919" y="68"/>
                    <a:pt x="1919" y="68"/>
                    <a:pt x="1918" y="67"/>
                  </a:cubicBezTo>
                  <a:cubicBezTo>
                    <a:pt x="1919" y="65"/>
                    <a:pt x="1920" y="62"/>
                    <a:pt x="1921" y="59"/>
                  </a:cubicBezTo>
                  <a:cubicBezTo>
                    <a:pt x="1922" y="61"/>
                    <a:pt x="1922" y="62"/>
                    <a:pt x="1923" y="63"/>
                  </a:cubicBezTo>
                  <a:cubicBezTo>
                    <a:pt x="1922" y="65"/>
                    <a:pt x="1921" y="67"/>
                    <a:pt x="1920" y="68"/>
                  </a:cubicBezTo>
                  <a:close/>
                  <a:moveTo>
                    <a:pt x="1988" y="36"/>
                  </a:moveTo>
                  <a:cubicBezTo>
                    <a:pt x="1990" y="38"/>
                    <a:pt x="1991" y="40"/>
                    <a:pt x="1992" y="42"/>
                  </a:cubicBezTo>
                  <a:cubicBezTo>
                    <a:pt x="1991" y="44"/>
                    <a:pt x="1990" y="46"/>
                    <a:pt x="1989" y="48"/>
                  </a:cubicBezTo>
                  <a:cubicBezTo>
                    <a:pt x="1988" y="49"/>
                    <a:pt x="1988" y="51"/>
                    <a:pt x="1987" y="52"/>
                  </a:cubicBezTo>
                  <a:cubicBezTo>
                    <a:pt x="1986" y="52"/>
                    <a:pt x="1985" y="52"/>
                    <a:pt x="1984" y="52"/>
                  </a:cubicBezTo>
                  <a:cubicBezTo>
                    <a:pt x="1984" y="52"/>
                    <a:pt x="1985" y="51"/>
                    <a:pt x="1985" y="50"/>
                  </a:cubicBezTo>
                  <a:cubicBezTo>
                    <a:pt x="1987" y="45"/>
                    <a:pt x="1987" y="40"/>
                    <a:pt x="1988" y="36"/>
                  </a:cubicBezTo>
                  <a:close/>
                  <a:moveTo>
                    <a:pt x="1997" y="50"/>
                  </a:moveTo>
                  <a:cubicBezTo>
                    <a:pt x="1996" y="50"/>
                    <a:pt x="1996" y="50"/>
                    <a:pt x="1995" y="50"/>
                  </a:cubicBezTo>
                  <a:cubicBezTo>
                    <a:pt x="1995" y="49"/>
                    <a:pt x="1996" y="48"/>
                    <a:pt x="1996" y="47"/>
                  </a:cubicBezTo>
                  <a:cubicBezTo>
                    <a:pt x="1996" y="48"/>
                    <a:pt x="1997" y="49"/>
                    <a:pt x="1997" y="50"/>
                  </a:cubicBezTo>
                  <a:close/>
                  <a:moveTo>
                    <a:pt x="2012" y="47"/>
                  </a:moveTo>
                  <a:cubicBezTo>
                    <a:pt x="2010" y="47"/>
                    <a:pt x="2008" y="47"/>
                    <a:pt x="2007" y="48"/>
                  </a:cubicBezTo>
                  <a:cubicBezTo>
                    <a:pt x="2007" y="48"/>
                    <a:pt x="2007" y="48"/>
                    <a:pt x="2006" y="48"/>
                  </a:cubicBezTo>
                  <a:cubicBezTo>
                    <a:pt x="2007" y="47"/>
                    <a:pt x="2007" y="46"/>
                    <a:pt x="2007" y="45"/>
                  </a:cubicBezTo>
                  <a:cubicBezTo>
                    <a:pt x="2007" y="43"/>
                    <a:pt x="2007" y="42"/>
                    <a:pt x="2007" y="40"/>
                  </a:cubicBezTo>
                  <a:cubicBezTo>
                    <a:pt x="2008" y="39"/>
                    <a:pt x="2008" y="37"/>
                    <a:pt x="2009" y="36"/>
                  </a:cubicBezTo>
                  <a:cubicBezTo>
                    <a:pt x="2009" y="36"/>
                    <a:pt x="2009" y="36"/>
                    <a:pt x="2009" y="36"/>
                  </a:cubicBezTo>
                  <a:cubicBezTo>
                    <a:pt x="2009" y="36"/>
                    <a:pt x="2009" y="36"/>
                    <a:pt x="2009" y="36"/>
                  </a:cubicBezTo>
                  <a:cubicBezTo>
                    <a:pt x="2010" y="38"/>
                    <a:pt x="2010" y="41"/>
                    <a:pt x="2011" y="44"/>
                  </a:cubicBezTo>
                  <a:cubicBezTo>
                    <a:pt x="2012" y="45"/>
                    <a:pt x="2012" y="46"/>
                    <a:pt x="2012" y="47"/>
                  </a:cubicBezTo>
                  <a:close/>
                  <a:moveTo>
                    <a:pt x="2008" y="34"/>
                  </a:moveTo>
                  <a:cubicBezTo>
                    <a:pt x="2008" y="35"/>
                    <a:pt x="2008" y="35"/>
                    <a:pt x="2008" y="35"/>
                  </a:cubicBezTo>
                  <a:cubicBezTo>
                    <a:pt x="2007" y="35"/>
                    <a:pt x="2007" y="35"/>
                    <a:pt x="2007" y="36"/>
                  </a:cubicBezTo>
                  <a:cubicBezTo>
                    <a:pt x="2007" y="34"/>
                    <a:pt x="2007" y="33"/>
                    <a:pt x="2007" y="32"/>
                  </a:cubicBezTo>
                  <a:cubicBezTo>
                    <a:pt x="2008" y="33"/>
                    <a:pt x="2008" y="33"/>
                    <a:pt x="2008" y="34"/>
                  </a:cubicBezTo>
                  <a:close/>
                  <a:moveTo>
                    <a:pt x="1991" y="30"/>
                  </a:moveTo>
                  <a:cubicBezTo>
                    <a:pt x="1992" y="30"/>
                    <a:pt x="1992" y="31"/>
                    <a:pt x="1993" y="33"/>
                  </a:cubicBezTo>
                  <a:cubicBezTo>
                    <a:pt x="1994" y="34"/>
                    <a:pt x="1994" y="35"/>
                    <a:pt x="1995" y="37"/>
                  </a:cubicBezTo>
                  <a:cubicBezTo>
                    <a:pt x="1995" y="37"/>
                    <a:pt x="1995" y="37"/>
                    <a:pt x="1995" y="37"/>
                  </a:cubicBezTo>
                  <a:cubicBezTo>
                    <a:pt x="1994" y="35"/>
                    <a:pt x="1992" y="34"/>
                    <a:pt x="1990" y="33"/>
                  </a:cubicBezTo>
                  <a:cubicBezTo>
                    <a:pt x="1990" y="33"/>
                    <a:pt x="1990" y="32"/>
                    <a:pt x="1990" y="32"/>
                  </a:cubicBezTo>
                  <a:cubicBezTo>
                    <a:pt x="1990" y="31"/>
                    <a:pt x="1991" y="31"/>
                    <a:pt x="1991" y="30"/>
                  </a:cubicBezTo>
                  <a:close/>
                  <a:moveTo>
                    <a:pt x="1980" y="34"/>
                  </a:moveTo>
                  <a:cubicBezTo>
                    <a:pt x="1981" y="32"/>
                    <a:pt x="1981" y="30"/>
                    <a:pt x="1981" y="28"/>
                  </a:cubicBezTo>
                  <a:cubicBezTo>
                    <a:pt x="1982" y="29"/>
                    <a:pt x="1984" y="31"/>
                    <a:pt x="1986" y="33"/>
                  </a:cubicBezTo>
                  <a:cubicBezTo>
                    <a:pt x="1985" y="33"/>
                    <a:pt x="1985" y="34"/>
                    <a:pt x="1985" y="34"/>
                  </a:cubicBezTo>
                  <a:cubicBezTo>
                    <a:pt x="1983" y="38"/>
                    <a:pt x="1981" y="43"/>
                    <a:pt x="1979" y="47"/>
                  </a:cubicBezTo>
                  <a:cubicBezTo>
                    <a:pt x="1978" y="48"/>
                    <a:pt x="1978" y="48"/>
                    <a:pt x="1978" y="49"/>
                  </a:cubicBezTo>
                  <a:cubicBezTo>
                    <a:pt x="1978" y="48"/>
                    <a:pt x="1978" y="48"/>
                    <a:pt x="1978" y="47"/>
                  </a:cubicBezTo>
                  <a:cubicBezTo>
                    <a:pt x="1979" y="43"/>
                    <a:pt x="1980" y="38"/>
                    <a:pt x="1980" y="34"/>
                  </a:cubicBezTo>
                  <a:close/>
                  <a:moveTo>
                    <a:pt x="1950" y="51"/>
                  </a:moveTo>
                  <a:cubicBezTo>
                    <a:pt x="1950" y="52"/>
                    <a:pt x="1950" y="53"/>
                    <a:pt x="1950" y="54"/>
                  </a:cubicBezTo>
                  <a:cubicBezTo>
                    <a:pt x="1950" y="55"/>
                    <a:pt x="1950" y="55"/>
                    <a:pt x="1950" y="55"/>
                  </a:cubicBezTo>
                  <a:cubicBezTo>
                    <a:pt x="1950" y="56"/>
                    <a:pt x="1950" y="57"/>
                    <a:pt x="1949" y="59"/>
                  </a:cubicBezTo>
                  <a:cubicBezTo>
                    <a:pt x="1948" y="56"/>
                    <a:pt x="1948" y="54"/>
                    <a:pt x="1947" y="52"/>
                  </a:cubicBezTo>
                  <a:cubicBezTo>
                    <a:pt x="1947" y="52"/>
                    <a:pt x="1947" y="52"/>
                    <a:pt x="1947" y="52"/>
                  </a:cubicBezTo>
                  <a:cubicBezTo>
                    <a:pt x="1947" y="50"/>
                    <a:pt x="1948" y="48"/>
                    <a:pt x="1948" y="46"/>
                  </a:cubicBezTo>
                  <a:cubicBezTo>
                    <a:pt x="1948" y="46"/>
                    <a:pt x="1948" y="46"/>
                    <a:pt x="1948" y="45"/>
                  </a:cubicBezTo>
                  <a:cubicBezTo>
                    <a:pt x="1949" y="47"/>
                    <a:pt x="1949" y="49"/>
                    <a:pt x="1950" y="51"/>
                  </a:cubicBezTo>
                  <a:close/>
                  <a:moveTo>
                    <a:pt x="1945" y="42"/>
                  </a:moveTo>
                  <a:cubicBezTo>
                    <a:pt x="1945" y="41"/>
                    <a:pt x="1946" y="41"/>
                    <a:pt x="1946" y="40"/>
                  </a:cubicBezTo>
                  <a:cubicBezTo>
                    <a:pt x="1945" y="42"/>
                    <a:pt x="1945" y="43"/>
                    <a:pt x="1944" y="45"/>
                  </a:cubicBezTo>
                  <a:cubicBezTo>
                    <a:pt x="1944" y="46"/>
                    <a:pt x="1944" y="46"/>
                    <a:pt x="1944" y="46"/>
                  </a:cubicBezTo>
                  <a:cubicBezTo>
                    <a:pt x="1943" y="46"/>
                    <a:pt x="1943" y="45"/>
                    <a:pt x="1942" y="45"/>
                  </a:cubicBezTo>
                  <a:cubicBezTo>
                    <a:pt x="1943" y="44"/>
                    <a:pt x="1944" y="43"/>
                    <a:pt x="1945" y="42"/>
                  </a:cubicBezTo>
                  <a:close/>
                  <a:moveTo>
                    <a:pt x="1937" y="53"/>
                  </a:moveTo>
                  <a:cubicBezTo>
                    <a:pt x="1939" y="50"/>
                    <a:pt x="1940" y="48"/>
                    <a:pt x="1941" y="46"/>
                  </a:cubicBezTo>
                  <a:cubicBezTo>
                    <a:pt x="1942" y="47"/>
                    <a:pt x="1942" y="48"/>
                    <a:pt x="1942" y="49"/>
                  </a:cubicBezTo>
                  <a:cubicBezTo>
                    <a:pt x="1942" y="49"/>
                    <a:pt x="1942" y="49"/>
                    <a:pt x="1942" y="49"/>
                  </a:cubicBezTo>
                  <a:cubicBezTo>
                    <a:pt x="1941" y="52"/>
                    <a:pt x="1939" y="55"/>
                    <a:pt x="1937" y="58"/>
                  </a:cubicBezTo>
                  <a:cubicBezTo>
                    <a:pt x="1937" y="57"/>
                    <a:pt x="1936" y="56"/>
                    <a:pt x="1935" y="55"/>
                  </a:cubicBezTo>
                  <a:cubicBezTo>
                    <a:pt x="1936" y="54"/>
                    <a:pt x="1936" y="53"/>
                    <a:pt x="1937" y="53"/>
                  </a:cubicBezTo>
                  <a:close/>
                  <a:moveTo>
                    <a:pt x="1927" y="52"/>
                  </a:moveTo>
                  <a:cubicBezTo>
                    <a:pt x="1928" y="53"/>
                    <a:pt x="1928" y="54"/>
                    <a:pt x="1929" y="56"/>
                  </a:cubicBezTo>
                  <a:cubicBezTo>
                    <a:pt x="1928" y="56"/>
                    <a:pt x="1928" y="57"/>
                    <a:pt x="1927" y="58"/>
                  </a:cubicBezTo>
                  <a:cubicBezTo>
                    <a:pt x="1926" y="57"/>
                    <a:pt x="1924" y="55"/>
                    <a:pt x="1923" y="54"/>
                  </a:cubicBezTo>
                  <a:cubicBezTo>
                    <a:pt x="1923" y="54"/>
                    <a:pt x="1923" y="54"/>
                    <a:pt x="1923" y="54"/>
                  </a:cubicBezTo>
                  <a:cubicBezTo>
                    <a:pt x="1924" y="52"/>
                    <a:pt x="1924" y="51"/>
                    <a:pt x="1925" y="49"/>
                  </a:cubicBezTo>
                  <a:cubicBezTo>
                    <a:pt x="1925" y="49"/>
                    <a:pt x="1925" y="49"/>
                    <a:pt x="1925" y="49"/>
                  </a:cubicBezTo>
                  <a:cubicBezTo>
                    <a:pt x="1926" y="50"/>
                    <a:pt x="1926" y="51"/>
                    <a:pt x="1927" y="52"/>
                  </a:cubicBezTo>
                  <a:close/>
                  <a:moveTo>
                    <a:pt x="1908" y="67"/>
                  </a:moveTo>
                  <a:cubicBezTo>
                    <a:pt x="1908" y="67"/>
                    <a:pt x="1909" y="67"/>
                    <a:pt x="1909" y="67"/>
                  </a:cubicBezTo>
                  <a:cubicBezTo>
                    <a:pt x="1909" y="68"/>
                    <a:pt x="1910" y="69"/>
                    <a:pt x="1910" y="69"/>
                  </a:cubicBezTo>
                  <a:cubicBezTo>
                    <a:pt x="1910" y="70"/>
                    <a:pt x="1909" y="71"/>
                    <a:pt x="1909" y="71"/>
                  </a:cubicBezTo>
                  <a:cubicBezTo>
                    <a:pt x="1909" y="71"/>
                    <a:pt x="1909" y="71"/>
                    <a:pt x="1908" y="70"/>
                  </a:cubicBezTo>
                  <a:cubicBezTo>
                    <a:pt x="1908" y="69"/>
                    <a:pt x="1908" y="68"/>
                    <a:pt x="1908" y="67"/>
                  </a:cubicBezTo>
                  <a:close/>
                  <a:moveTo>
                    <a:pt x="1901" y="75"/>
                  </a:moveTo>
                  <a:cubicBezTo>
                    <a:pt x="1901" y="75"/>
                    <a:pt x="1901" y="74"/>
                    <a:pt x="1901" y="74"/>
                  </a:cubicBezTo>
                  <a:cubicBezTo>
                    <a:pt x="1901" y="74"/>
                    <a:pt x="1901" y="74"/>
                    <a:pt x="1901" y="74"/>
                  </a:cubicBezTo>
                  <a:cubicBezTo>
                    <a:pt x="1901" y="75"/>
                    <a:pt x="1901" y="75"/>
                    <a:pt x="1901" y="75"/>
                  </a:cubicBezTo>
                  <a:close/>
                  <a:moveTo>
                    <a:pt x="1874" y="55"/>
                  </a:moveTo>
                  <a:cubicBezTo>
                    <a:pt x="1874" y="54"/>
                    <a:pt x="1874" y="54"/>
                    <a:pt x="1874" y="53"/>
                  </a:cubicBezTo>
                  <a:cubicBezTo>
                    <a:pt x="1874" y="54"/>
                    <a:pt x="1874" y="54"/>
                    <a:pt x="1874" y="54"/>
                  </a:cubicBezTo>
                  <a:cubicBezTo>
                    <a:pt x="1875" y="57"/>
                    <a:pt x="1876" y="61"/>
                    <a:pt x="1877" y="65"/>
                  </a:cubicBezTo>
                  <a:cubicBezTo>
                    <a:pt x="1877" y="64"/>
                    <a:pt x="1876" y="63"/>
                    <a:pt x="1876" y="62"/>
                  </a:cubicBezTo>
                  <a:cubicBezTo>
                    <a:pt x="1875" y="62"/>
                    <a:pt x="1875" y="61"/>
                    <a:pt x="1874" y="60"/>
                  </a:cubicBezTo>
                  <a:cubicBezTo>
                    <a:pt x="1874" y="58"/>
                    <a:pt x="1874" y="56"/>
                    <a:pt x="1874" y="55"/>
                  </a:cubicBezTo>
                  <a:close/>
                  <a:moveTo>
                    <a:pt x="1855" y="67"/>
                  </a:moveTo>
                  <a:cubicBezTo>
                    <a:pt x="1855" y="67"/>
                    <a:pt x="1855" y="67"/>
                    <a:pt x="1855" y="67"/>
                  </a:cubicBezTo>
                  <a:cubicBezTo>
                    <a:pt x="1856" y="67"/>
                    <a:pt x="1856" y="68"/>
                    <a:pt x="1857" y="69"/>
                  </a:cubicBezTo>
                  <a:cubicBezTo>
                    <a:pt x="1859" y="71"/>
                    <a:pt x="1862" y="74"/>
                    <a:pt x="1864" y="77"/>
                  </a:cubicBezTo>
                  <a:cubicBezTo>
                    <a:pt x="1864" y="77"/>
                    <a:pt x="1865" y="78"/>
                    <a:pt x="1866" y="79"/>
                  </a:cubicBezTo>
                  <a:cubicBezTo>
                    <a:pt x="1865" y="80"/>
                    <a:pt x="1865" y="80"/>
                    <a:pt x="1865" y="81"/>
                  </a:cubicBezTo>
                  <a:cubicBezTo>
                    <a:pt x="1862" y="79"/>
                    <a:pt x="1859" y="76"/>
                    <a:pt x="1856" y="74"/>
                  </a:cubicBezTo>
                  <a:cubicBezTo>
                    <a:pt x="1856" y="74"/>
                    <a:pt x="1855" y="74"/>
                    <a:pt x="1855" y="74"/>
                  </a:cubicBezTo>
                  <a:cubicBezTo>
                    <a:pt x="1855" y="71"/>
                    <a:pt x="1855" y="69"/>
                    <a:pt x="1855" y="67"/>
                  </a:cubicBezTo>
                  <a:close/>
                  <a:moveTo>
                    <a:pt x="1838" y="74"/>
                  </a:moveTo>
                  <a:cubicBezTo>
                    <a:pt x="1839" y="75"/>
                    <a:pt x="1840" y="76"/>
                    <a:pt x="1841" y="77"/>
                  </a:cubicBezTo>
                  <a:cubicBezTo>
                    <a:pt x="1840" y="76"/>
                    <a:pt x="1840" y="76"/>
                    <a:pt x="1839" y="76"/>
                  </a:cubicBezTo>
                  <a:cubicBezTo>
                    <a:pt x="1839" y="75"/>
                    <a:pt x="1838" y="75"/>
                    <a:pt x="1838" y="75"/>
                  </a:cubicBezTo>
                  <a:cubicBezTo>
                    <a:pt x="1838" y="75"/>
                    <a:pt x="1838" y="74"/>
                    <a:pt x="1838" y="74"/>
                  </a:cubicBezTo>
                  <a:close/>
                  <a:moveTo>
                    <a:pt x="1816" y="69"/>
                  </a:moveTo>
                  <a:cubicBezTo>
                    <a:pt x="1819" y="71"/>
                    <a:pt x="1822" y="73"/>
                    <a:pt x="1825" y="76"/>
                  </a:cubicBezTo>
                  <a:cubicBezTo>
                    <a:pt x="1827" y="77"/>
                    <a:pt x="1828" y="78"/>
                    <a:pt x="1830" y="79"/>
                  </a:cubicBezTo>
                  <a:cubicBezTo>
                    <a:pt x="1829" y="79"/>
                    <a:pt x="1829" y="79"/>
                    <a:pt x="1829" y="79"/>
                  </a:cubicBezTo>
                  <a:cubicBezTo>
                    <a:pt x="1825" y="76"/>
                    <a:pt x="1820" y="73"/>
                    <a:pt x="1816" y="71"/>
                  </a:cubicBezTo>
                  <a:cubicBezTo>
                    <a:pt x="1815" y="70"/>
                    <a:pt x="1814" y="69"/>
                    <a:pt x="1813" y="67"/>
                  </a:cubicBezTo>
                  <a:cubicBezTo>
                    <a:pt x="1813" y="67"/>
                    <a:pt x="1812" y="66"/>
                    <a:pt x="1812" y="66"/>
                  </a:cubicBezTo>
                  <a:cubicBezTo>
                    <a:pt x="1813" y="67"/>
                    <a:pt x="1815" y="68"/>
                    <a:pt x="1816" y="69"/>
                  </a:cubicBezTo>
                  <a:close/>
                  <a:moveTo>
                    <a:pt x="1779" y="71"/>
                  </a:moveTo>
                  <a:cubicBezTo>
                    <a:pt x="1780" y="73"/>
                    <a:pt x="1781" y="74"/>
                    <a:pt x="1782" y="76"/>
                  </a:cubicBezTo>
                  <a:cubicBezTo>
                    <a:pt x="1781" y="75"/>
                    <a:pt x="1780" y="73"/>
                    <a:pt x="1779" y="72"/>
                  </a:cubicBezTo>
                  <a:cubicBezTo>
                    <a:pt x="1777" y="71"/>
                    <a:pt x="1776" y="69"/>
                    <a:pt x="1775" y="68"/>
                  </a:cubicBezTo>
                  <a:cubicBezTo>
                    <a:pt x="1775" y="67"/>
                    <a:pt x="1775" y="65"/>
                    <a:pt x="1775" y="64"/>
                  </a:cubicBezTo>
                  <a:cubicBezTo>
                    <a:pt x="1776" y="66"/>
                    <a:pt x="1778" y="69"/>
                    <a:pt x="1779" y="71"/>
                  </a:cubicBezTo>
                  <a:close/>
                  <a:moveTo>
                    <a:pt x="1759" y="82"/>
                  </a:moveTo>
                  <a:cubicBezTo>
                    <a:pt x="1759" y="82"/>
                    <a:pt x="1759" y="82"/>
                    <a:pt x="1759" y="82"/>
                  </a:cubicBezTo>
                  <a:cubicBezTo>
                    <a:pt x="1759" y="82"/>
                    <a:pt x="1759" y="82"/>
                    <a:pt x="1759" y="82"/>
                  </a:cubicBezTo>
                  <a:cubicBezTo>
                    <a:pt x="1759" y="82"/>
                    <a:pt x="1759" y="82"/>
                    <a:pt x="1759" y="82"/>
                  </a:cubicBezTo>
                  <a:close/>
                  <a:moveTo>
                    <a:pt x="1590" y="66"/>
                  </a:moveTo>
                  <a:cubicBezTo>
                    <a:pt x="1589" y="67"/>
                    <a:pt x="1589" y="68"/>
                    <a:pt x="1588" y="69"/>
                  </a:cubicBezTo>
                  <a:cubicBezTo>
                    <a:pt x="1589" y="68"/>
                    <a:pt x="1589" y="66"/>
                    <a:pt x="1589" y="64"/>
                  </a:cubicBezTo>
                  <a:cubicBezTo>
                    <a:pt x="1589" y="65"/>
                    <a:pt x="1590" y="65"/>
                    <a:pt x="1590" y="65"/>
                  </a:cubicBezTo>
                  <a:cubicBezTo>
                    <a:pt x="1590" y="66"/>
                    <a:pt x="1590" y="66"/>
                    <a:pt x="1590" y="66"/>
                  </a:cubicBezTo>
                  <a:close/>
                  <a:moveTo>
                    <a:pt x="1598" y="73"/>
                  </a:moveTo>
                  <a:cubicBezTo>
                    <a:pt x="1598" y="73"/>
                    <a:pt x="1598" y="73"/>
                    <a:pt x="1598" y="73"/>
                  </a:cubicBezTo>
                  <a:cubicBezTo>
                    <a:pt x="1598" y="73"/>
                    <a:pt x="1598" y="73"/>
                    <a:pt x="1598" y="73"/>
                  </a:cubicBezTo>
                  <a:cubicBezTo>
                    <a:pt x="1598" y="73"/>
                    <a:pt x="1598" y="73"/>
                    <a:pt x="1598" y="73"/>
                  </a:cubicBezTo>
                  <a:cubicBezTo>
                    <a:pt x="1598" y="73"/>
                    <a:pt x="1598" y="73"/>
                    <a:pt x="1598" y="73"/>
                  </a:cubicBezTo>
                  <a:close/>
                  <a:moveTo>
                    <a:pt x="1624" y="74"/>
                  </a:moveTo>
                  <a:cubicBezTo>
                    <a:pt x="1624" y="74"/>
                    <a:pt x="1624" y="74"/>
                    <a:pt x="1624" y="74"/>
                  </a:cubicBezTo>
                  <a:cubicBezTo>
                    <a:pt x="1624" y="74"/>
                    <a:pt x="1624" y="74"/>
                    <a:pt x="1624" y="74"/>
                  </a:cubicBezTo>
                  <a:cubicBezTo>
                    <a:pt x="1625" y="74"/>
                    <a:pt x="1625" y="74"/>
                    <a:pt x="1625" y="74"/>
                  </a:cubicBezTo>
                  <a:cubicBezTo>
                    <a:pt x="1625" y="74"/>
                    <a:pt x="1624" y="74"/>
                    <a:pt x="1624" y="74"/>
                  </a:cubicBezTo>
                  <a:close/>
                  <a:moveTo>
                    <a:pt x="1626" y="66"/>
                  </a:moveTo>
                  <a:cubicBezTo>
                    <a:pt x="1626" y="64"/>
                    <a:pt x="1626" y="62"/>
                    <a:pt x="1626" y="60"/>
                  </a:cubicBezTo>
                  <a:cubicBezTo>
                    <a:pt x="1628" y="60"/>
                    <a:pt x="1629" y="61"/>
                    <a:pt x="1630" y="62"/>
                  </a:cubicBezTo>
                  <a:cubicBezTo>
                    <a:pt x="1634" y="64"/>
                    <a:pt x="1637" y="67"/>
                    <a:pt x="1641" y="69"/>
                  </a:cubicBezTo>
                  <a:cubicBezTo>
                    <a:pt x="1641" y="69"/>
                    <a:pt x="1641" y="69"/>
                    <a:pt x="1641" y="69"/>
                  </a:cubicBezTo>
                  <a:cubicBezTo>
                    <a:pt x="1639" y="69"/>
                    <a:pt x="1637" y="69"/>
                    <a:pt x="1636" y="69"/>
                  </a:cubicBezTo>
                  <a:cubicBezTo>
                    <a:pt x="1635" y="70"/>
                    <a:pt x="1635" y="70"/>
                    <a:pt x="1634" y="70"/>
                  </a:cubicBezTo>
                  <a:cubicBezTo>
                    <a:pt x="1634" y="69"/>
                    <a:pt x="1633" y="69"/>
                    <a:pt x="1633" y="69"/>
                  </a:cubicBezTo>
                  <a:cubicBezTo>
                    <a:pt x="1631" y="68"/>
                    <a:pt x="1629" y="68"/>
                    <a:pt x="1627" y="67"/>
                  </a:cubicBezTo>
                  <a:cubicBezTo>
                    <a:pt x="1626" y="67"/>
                    <a:pt x="1626" y="67"/>
                    <a:pt x="1626" y="67"/>
                  </a:cubicBezTo>
                  <a:cubicBezTo>
                    <a:pt x="1626" y="67"/>
                    <a:pt x="1626" y="66"/>
                    <a:pt x="1626" y="66"/>
                  </a:cubicBezTo>
                  <a:close/>
                  <a:moveTo>
                    <a:pt x="1613" y="69"/>
                  </a:moveTo>
                  <a:cubicBezTo>
                    <a:pt x="1615" y="69"/>
                    <a:pt x="1616" y="70"/>
                    <a:pt x="1617" y="70"/>
                  </a:cubicBezTo>
                  <a:cubicBezTo>
                    <a:pt x="1617" y="71"/>
                    <a:pt x="1616" y="71"/>
                    <a:pt x="1616" y="71"/>
                  </a:cubicBezTo>
                  <a:cubicBezTo>
                    <a:pt x="1616" y="71"/>
                    <a:pt x="1616" y="72"/>
                    <a:pt x="1616" y="72"/>
                  </a:cubicBezTo>
                  <a:cubicBezTo>
                    <a:pt x="1614" y="71"/>
                    <a:pt x="1612" y="70"/>
                    <a:pt x="1610" y="69"/>
                  </a:cubicBezTo>
                  <a:cubicBezTo>
                    <a:pt x="1609" y="69"/>
                    <a:pt x="1607" y="68"/>
                    <a:pt x="1606" y="68"/>
                  </a:cubicBezTo>
                  <a:cubicBezTo>
                    <a:pt x="1606" y="67"/>
                    <a:pt x="1606" y="67"/>
                    <a:pt x="1606" y="66"/>
                  </a:cubicBezTo>
                  <a:cubicBezTo>
                    <a:pt x="1606" y="66"/>
                    <a:pt x="1606" y="66"/>
                    <a:pt x="1606" y="66"/>
                  </a:cubicBezTo>
                  <a:cubicBezTo>
                    <a:pt x="1608" y="67"/>
                    <a:pt x="1611" y="68"/>
                    <a:pt x="1613" y="69"/>
                  </a:cubicBezTo>
                  <a:close/>
                  <a:moveTo>
                    <a:pt x="1580" y="54"/>
                  </a:moveTo>
                  <a:cubicBezTo>
                    <a:pt x="1581" y="55"/>
                    <a:pt x="1583" y="57"/>
                    <a:pt x="1585" y="60"/>
                  </a:cubicBezTo>
                  <a:cubicBezTo>
                    <a:pt x="1585" y="59"/>
                    <a:pt x="1584" y="59"/>
                    <a:pt x="1584" y="59"/>
                  </a:cubicBezTo>
                  <a:cubicBezTo>
                    <a:pt x="1584" y="59"/>
                    <a:pt x="1585" y="60"/>
                    <a:pt x="1585" y="60"/>
                  </a:cubicBezTo>
                  <a:cubicBezTo>
                    <a:pt x="1585" y="60"/>
                    <a:pt x="1585" y="60"/>
                    <a:pt x="1585" y="60"/>
                  </a:cubicBezTo>
                  <a:cubicBezTo>
                    <a:pt x="1585" y="60"/>
                    <a:pt x="1585" y="60"/>
                    <a:pt x="1585" y="60"/>
                  </a:cubicBezTo>
                  <a:cubicBezTo>
                    <a:pt x="1584" y="64"/>
                    <a:pt x="1583" y="67"/>
                    <a:pt x="1582" y="70"/>
                  </a:cubicBezTo>
                  <a:cubicBezTo>
                    <a:pt x="1582" y="70"/>
                    <a:pt x="1581" y="70"/>
                    <a:pt x="1581" y="71"/>
                  </a:cubicBezTo>
                  <a:cubicBezTo>
                    <a:pt x="1580" y="69"/>
                    <a:pt x="1579" y="68"/>
                    <a:pt x="1577" y="67"/>
                  </a:cubicBezTo>
                  <a:cubicBezTo>
                    <a:pt x="1577" y="62"/>
                    <a:pt x="1577" y="57"/>
                    <a:pt x="1578" y="53"/>
                  </a:cubicBezTo>
                  <a:cubicBezTo>
                    <a:pt x="1578" y="53"/>
                    <a:pt x="1578" y="52"/>
                    <a:pt x="1578" y="52"/>
                  </a:cubicBezTo>
                  <a:cubicBezTo>
                    <a:pt x="1579" y="53"/>
                    <a:pt x="1579" y="53"/>
                    <a:pt x="1580" y="54"/>
                  </a:cubicBezTo>
                  <a:close/>
                  <a:moveTo>
                    <a:pt x="1526" y="51"/>
                  </a:moveTo>
                  <a:cubicBezTo>
                    <a:pt x="1527" y="53"/>
                    <a:pt x="1530" y="55"/>
                    <a:pt x="1533" y="57"/>
                  </a:cubicBezTo>
                  <a:cubicBezTo>
                    <a:pt x="1538" y="62"/>
                    <a:pt x="1545" y="67"/>
                    <a:pt x="1549" y="72"/>
                  </a:cubicBezTo>
                  <a:cubicBezTo>
                    <a:pt x="1550" y="72"/>
                    <a:pt x="1551" y="73"/>
                    <a:pt x="1551" y="73"/>
                  </a:cubicBezTo>
                  <a:cubicBezTo>
                    <a:pt x="1550" y="73"/>
                    <a:pt x="1549" y="73"/>
                    <a:pt x="1547" y="73"/>
                  </a:cubicBezTo>
                  <a:cubicBezTo>
                    <a:pt x="1547" y="73"/>
                    <a:pt x="1547" y="73"/>
                    <a:pt x="1547" y="73"/>
                  </a:cubicBezTo>
                  <a:cubicBezTo>
                    <a:pt x="1547" y="71"/>
                    <a:pt x="1546" y="69"/>
                    <a:pt x="1543" y="67"/>
                  </a:cubicBezTo>
                  <a:cubicBezTo>
                    <a:pt x="1541" y="65"/>
                    <a:pt x="1538" y="63"/>
                    <a:pt x="1535" y="61"/>
                  </a:cubicBezTo>
                  <a:cubicBezTo>
                    <a:pt x="1534" y="61"/>
                    <a:pt x="1533" y="60"/>
                    <a:pt x="1531" y="59"/>
                  </a:cubicBezTo>
                  <a:cubicBezTo>
                    <a:pt x="1530" y="58"/>
                    <a:pt x="1528" y="57"/>
                    <a:pt x="1527" y="57"/>
                  </a:cubicBezTo>
                  <a:cubicBezTo>
                    <a:pt x="1527" y="57"/>
                    <a:pt x="1527" y="57"/>
                    <a:pt x="1526" y="57"/>
                  </a:cubicBezTo>
                  <a:cubicBezTo>
                    <a:pt x="1526" y="55"/>
                    <a:pt x="1526" y="53"/>
                    <a:pt x="1526" y="51"/>
                  </a:cubicBezTo>
                  <a:close/>
                  <a:moveTo>
                    <a:pt x="1517" y="59"/>
                  </a:moveTo>
                  <a:cubicBezTo>
                    <a:pt x="1518" y="60"/>
                    <a:pt x="1519" y="60"/>
                    <a:pt x="1520" y="61"/>
                  </a:cubicBezTo>
                  <a:cubicBezTo>
                    <a:pt x="1520" y="62"/>
                    <a:pt x="1520" y="62"/>
                    <a:pt x="1520" y="62"/>
                  </a:cubicBezTo>
                  <a:cubicBezTo>
                    <a:pt x="1520" y="63"/>
                    <a:pt x="1520" y="64"/>
                    <a:pt x="1519" y="65"/>
                  </a:cubicBezTo>
                  <a:cubicBezTo>
                    <a:pt x="1518" y="65"/>
                    <a:pt x="1517" y="64"/>
                    <a:pt x="1516" y="64"/>
                  </a:cubicBezTo>
                  <a:cubicBezTo>
                    <a:pt x="1517" y="63"/>
                    <a:pt x="1517" y="62"/>
                    <a:pt x="1517" y="61"/>
                  </a:cubicBezTo>
                  <a:cubicBezTo>
                    <a:pt x="1517" y="60"/>
                    <a:pt x="1517" y="60"/>
                    <a:pt x="1517" y="59"/>
                  </a:cubicBezTo>
                  <a:close/>
                  <a:moveTo>
                    <a:pt x="1527" y="66"/>
                  </a:moveTo>
                  <a:cubicBezTo>
                    <a:pt x="1528" y="67"/>
                    <a:pt x="1529" y="68"/>
                    <a:pt x="1530" y="68"/>
                  </a:cubicBezTo>
                  <a:cubicBezTo>
                    <a:pt x="1529" y="68"/>
                    <a:pt x="1528" y="68"/>
                    <a:pt x="1526" y="67"/>
                  </a:cubicBezTo>
                  <a:cubicBezTo>
                    <a:pt x="1527" y="67"/>
                    <a:pt x="1527" y="67"/>
                    <a:pt x="1527" y="66"/>
                  </a:cubicBezTo>
                  <a:close/>
                  <a:moveTo>
                    <a:pt x="1514" y="73"/>
                  </a:moveTo>
                  <a:cubicBezTo>
                    <a:pt x="1514" y="73"/>
                    <a:pt x="1515" y="74"/>
                    <a:pt x="1515" y="74"/>
                  </a:cubicBezTo>
                  <a:cubicBezTo>
                    <a:pt x="1515" y="74"/>
                    <a:pt x="1514" y="74"/>
                    <a:pt x="1514" y="74"/>
                  </a:cubicBezTo>
                  <a:cubicBezTo>
                    <a:pt x="1514" y="74"/>
                    <a:pt x="1514" y="73"/>
                    <a:pt x="1514" y="73"/>
                  </a:cubicBezTo>
                  <a:close/>
                  <a:moveTo>
                    <a:pt x="1506" y="54"/>
                  </a:moveTo>
                  <a:cubicBezTo>
                    <a:pt x="1506" y="54"/>
                    <a:pt x="1506" y="54"/>
                    <a:pt x="1506" y="54"/>
                  </a:cubicBezTo>
                  <a:cubicBezTo>
                    <a:pt x="1506" y="54"/>
                    <a:pt x="1506" y="54"/>
                    <a:pt x="1506" y="54"/>
                  </a:cubicBezTo>
                  <a:cubicBezTo>
                    <a:pt x="1506" y="54"/>
                    <a:pt x="1506" y="54"/>
                    <a:pt x="1506" y="54"/>
                  </a:cubicBezTo>
                  <a:close/>
                  <a:moveTo>
                    <a:pt x="1512" y="55"/>
                  </a:moveTo>
                  <a:cubicBezTo>
                    <a:pt x="1513" y="56"/>
                    <a:pt x="1514" y="57"/>
                    <a:pt x="1515" y="57"/>
                  </a:cubicBezTo>
                  <a:cubicBezTo>
                    <a:pt x="1514" y="58"/>
                    <a:pt x="1514" y="59"/>
                    <a:pt x="1513" y="60"/>
                  </a:cubicBezTo>
                  <a:cubicBezTo>
                    <a:pt x="1513" y="61"/>
                    <a:pt x="1512" y="62"/>
                    <a:pt x="1511" y="63"/>
                  </a:cubicBezTo>
                  <a:cubicBezTo>
                    <a:pt x="1511" y="63"/>
                    <a:pt x="1511" y="63"/>
                    <a:pt x="1511" y="63"/>
                  </a:cubicBezTo>
                  <a:cubicBezTo>
                    <a:pt x="1509" y="62"/>
                    <a:pt x="1509" y="62"/>
                    <a:pt x="1509" y="62"/>
                  </a:cubicBezTo>
                  <a:cubicBezTo>
                    <a:pt x="1509" y="61"/>
                    <a:pt x="1509" y="60"/>
                    <a:pt x="1509" y="60"/>
                  </a:cubicBezTo>
                  <a:cubicBezTo>
                    <a:pt x="1508" y="57"/>
                    <a:pt x="1508" y="55"/>
                    <a:pt x="1508" y="53"/>
                  </a:cubicBezTo>
                  <a:cubicBezTo>
                    <a:pt x="1509" y="54"/>
                    <a:pt x="1511" y="54"/>
                    <a:pt x="1512" y="55"/>
                  </a:cubicBezTo>
                  <a:close/>
                  <a:moveTo>
                    <a:pt x="1506" y="54"/>
                  </a:moveTo>
                  <a:cubicBezTo>
                    <a:pt x="1506" y="54"/>
                    <a:pt x="1506" y="54"/>
                    <a:pt x="1506" y="54"/>
                  </a:cubicBezTo>
                  <a:cubicBezTo>
                    <a:pt x="1506" y="54"/>
                    <a:pt x="1506" y="53"/>
                    <a:pt x="1506" y="53"/>
                  </a:cubicBezTo>
                  <a:cubicBezTo>
                    <a:pt x="1505" y="53"/>
                    <a:pt x="1505" y="52"/>
                    <a:pt x="1505" y="52"/>
                  </a:cubicBezTo>
                  <a:cubicBezTo>
                    <a:pt x="1506" y="52"/>
                    <a:pt x="1506" y="52"/>
                    <a:pt x="1506" y="52"/>
                  </a:cubicBezTo>
                  <a:cubicBezTo>
                    <a:pt x="1506" y="53"/>
                    <a:pt x="1506" y="53"/>
                    <a:pt x="1506" y="54"/>
                  </a:cubicBezTo>
                  <a:close/>
                  <a:moveTo>
                    <a:pt x="1500" y="57"/>
                  </a:moveTo>
                  <a:cubicBezTo>
                    <a:pt x="1500" y="55"/>
                    <a:pt x="1500" y="54"/>
                    <a:pt x="1500" y="52"/>
                  </a:cubicBezTo>
                  <a:cubicBezTo>
                    <a:pt x="1501" y="51"/>
                    <a:pt x="1501" y="51"/>
                    <a:pt x="1501" y="50"/>
                  </a:cubicBezTo>
                  <a:cubicBezTo>
                    <a:pt x="1502" y="51"/>
                    <a:pt x="1502" y="51"/>
                    <a:pt x="1503" y="51"/>
                  </a:cubicBezTo>
                  <a:cubicBezTo>
                    <a:pt x="1503" y="51"/>
                    <a:pt x="1504" y="51"/>
                    <a:pt x="1505" y="51"/>
                  </a:cubicBezTo>
                  <a:cubicBezTo>
                    <a:pt x="1505" y="52"/>
                    <a:pt x="1504" y="52"/>
                    <a:pt x="1504" y="53"/>
                  </a:cubicBezTo>
                  <a:cubicBezTo>
                    <a:pt x="1504" y="54"/>
                    <a:pt x="1504" y="56"/>
                    <a:pt x="1504" y="57"/>
                  </a:cubicBezTo>
                  <a:cubicBezTo>
                    <a:pt x="1503" y="58"/>
                    <a:pt x="1503" y="59"/>
                    <a:pt x="1503" y="59"/>
                  </a:cubicBezTo>
                  <a:cubicBezTo>
                    <a:pt x="1503" y="60"/>
                    <a:pt x="1502" y="61"/>
                    <a:pt x="1502" y="61"/>
                  </a:cubicBezTo>
                  <a:cubicBezTo>
                    <a:pt x="1501" y="61"/>
                    <a:pt x="1500" y="61"/>
                    <a:pt x="1499" y="61"/>
                  </a:cubicBezTo>
                  <a:cubicBezTo>
                    <a:pt x="1499" y="60"/>
                    <a:pt x="1499" y="58"/>
                    <a:pt x="1500" y="57"/>
                  </a:cubicBezTo>
                  <a:close/>
                  <a:moveTo>
                    <a:pt x="1501" y="63"/>
                  </a:moveTo>
                  <a:cubicBezTo>
                    <a:pt x="1500" y="63"/>
                    <a:pt x="1499" y="63"/>
                    <a:pt x="1499" y="63"/>
                  </a:cubicBezTo>
                  <a:cubicBezTo>
                    <a:pt x="1499" y="63"/>
                    <a:pt x="1499" y="62"/>
                    <a:pt x="1499" y="62"/>
                  </a:cubicBezTo>
                  <a:cubicBezTo>
                    <a:pt x="1499" y="62"/>
                    <a:pt x="1500" y="63"/>
                    <a:pt x="1501" y="63"/>
                  </a:cubicBezTo>
                  <a:close/>
                  <a:moveTo>
                    <a:pt x="1499" y="64"/>
                  </a:moveTo>
                  <a:cubicBezTo>
                    <a:pt x="1499" y="64"/>
                    <a:pt x="1499" y="64"/>
                    <a:pt x="1499" y="64"/>
                  </a:cubicBezTo>
                  <a:cubicBezTo>
                    <a:pt x="1499" y="64"/>
                    <a:pt x="1500" y="65"/>
                    <a:pt x="1501" y="65"/>
                  </a:cubicBezTo>
                  <a:cubicBezTo>
                    <a:pt x="1500" y="66"/>
                    <a:pt x="1499" y="68"/>
                    <a:pt x="1499" y="69"/>
                  </a:cubicBezTo>
                  <a:cubicBezTo>
                    <a:pt x="1499" y="69"/>
                    <a:pt x="1498" y="69"/>
                    <a:pt x="1498" y="69"/>
                  </a:cubicBezTo>
                  <a:cubicBezTo>
                    <a:pt x="1498" y="67"/>
                    <a:pt x="1498" y="66"/>
                    <a:pt x="1499" y="64"/>
                  </a:cubicBezTo>
                  <a:close/>
                  <a:moveTo>
                    <a:pt x="1447" y="73"/>
                  </a:moveTo>
                  <a:cubicBezTo>
                    <a:pt x="1449" y="74"/>
                    <a:pt x="1450" y="75"/>
                    <a:pt x="1451" y="75"/>
                  </a:cubicBezTo>
                  <a:cubicBezTo>
                    <a:pt x="1452" y="76"/>
                    <a:pt x="1453" y="78"/>
                    <a:pt x="1454" y="78"/>
                  </a:cubicBezTo>
                  <a:cubicBezTo>
                    <a:pt x="1454" y="78"/>
                    <a:pt x="1454" y="78"/>
                    <a:pt x="1454" y="78"/>
                  </a:cubicBezTo>
                  <a:cubicBezTo>
                    <a:pt x="1453" y="78"/>
                    <a:pt x="1453" y="78"/>
                    <a:pt x="1452" y="79"/>
                  </a:cubicBezTo>
                  <a:cubicBezTo>
                    <a:pt x="1452" y="78"/>
                    <a:pt x="1451" y="78"/>
                    <a:pt x="1451" y="77"/>
                  </a:cubicBezTo>
                  <a:cubicBezTo>
                    <a:pt x="1450" y="76"/>
                    <a:pt x="1448" y="74"/>
                    <a:pt x="1446" y="73"/>
                  </a:cubicBezTo>
                  <a:cubicBezTo>
                    <a:pt x="1447" y="73"/>
                    <a:pt x="1447" y="73"/>
                    <a:pt x="1447" y="73"/>
                  </a:cubicBezTo>
                  <a:close/>
                  <a:moveTo>
                    <a:pt x="1378" y="88"/>
                  </a:moveTo>
                  <a:cubicBezTo>
                    <a:pt x="1377" y="88"/>
                    <a:pt x="1376" y="89"/>
                    <a:pt x="1375" y="89"/>
                  </a:cubicBezTo>
                  <a:cubicBezTo>
                    <a:pt x="1374" y="88"/>
                    <a:pt x="1374" y="87"/>
                    <a:pt x="1374" y="86"/>
                  </a:cubicBezTo>
                  <a:cubicBezTo>
                    <a:pt x="1375" y="87"/>
                    <a:pt x="1377" y="87"/>
                    <a:pt x="1378" y="88"/>
                  </a:cubicBezTo>
                  <a:close/>
                  <a:moveTo>
                    <a:pt x="1407" y="84"/>
                  </a:moveTo>
                  <a:cubicBezTo>
                    <a:pt x="1407" y="84"/>
                    <a:pt x="1407" y="84"/>
                    <a:pt x="1407" y="84"/>
                  </a:cubicBezTo>
                  <a:cubicBezTo>
                    <a:pt x="1406" y="83"/>
                    <a:pt x="1406" y="83"/>
                    <a:pt x="1406" y="83"/>
                  </a:cubicBezTo>
                  <a:cubicBezTo>
                    <a:pt x="1406" y="82"/>
                    <a:pt x="1405" y="82"/>
                    <a:pt x="1405" y="81"/>
                  </a:cubicBezTo>
                  <a:cubicBezTo>
                    <a:pt x="1406" y="82"/>
                    <a:pt x="1407" y="83"/>
                    <a:pt x="1408" y="84"/>
                  </a:cubicBezTo>
                  <a:cubicBezTo>
                    <a:pt x="1408" y="84"/>
                    <a:pt x="1407" y="84"/>
                    <a:pt x="1407" y="84"/>
                  </a:cubicBezTo>
                  <a:close/>
                  <a:moveTo>
                    <a:pt x="1352" y="89"/>
                  </a:moveTo>
                  <a:cubicBezTo>
                    <a:pt x="1352" y="89"/>
                    <a:pt x="1352" y="89"/>
                    <a:pt x="1352" y="89"/>
                  </a:cubicBezTo>
                  <a:cubicBezTo>
                    <a:pt x="1353" y="89"/>
                    <a:pt x="1353" y="90"/>
                    <a:pt x="1353" y="90"/>
                  </a:cubicBezTo>
                  <a:cubicBezTo>
                    <a:pt x="1353" y="90"/>
                    <a:pt x="1353" y="91"/>
                    <a:pt x="1353" y="91"/>
                  </a:cubicBezTo>
                  <a:cubicBezTo>
                    <a:pt x="1353" y="91"/>
                    <a:pt x="1353" y="91"/>
                    <a:pt x="1353" y="91"/>
                  </a:cubicBezTo>
                  <a:cubicBezTo>
                    <a:pt x="1353" y="90"/>
                    <a:pt x="1352" y="90"/>
                    <a:pt x="1351" y="89"/>
                  </a:cubicBezTo>
                  <a:cubicBezTo>
                    <a:pt x="1352" y="89"/>
                    <a:pt x="1352" y="89"/>
                    <a:pt x="1352" y="89"/>
                  </a:cubicBezTo>
                  <a:close/>
                  <a:moveTo>
                    <a:pt x="1260" y="90"/>
                  </a:moveTo>
                  <a:cubicBezTo>
                    <a:pt x="1260" y="90"/>
                    <a:pt x="1259" y="90"/>
                    <a:pt x="1259" y="90"/>
                  </a:cubicBezTo>
                  <a:cubicBezTo>
                    <a:pt x="1258" y="89"/>
                    <a:pt x="1258" y="88"/>
                    <a:pt x="1257" y="87"/>
                  </a:cubicBezTo>
                  <a:cubicBezTo>
                    <a:pt x="1258" y="87"/>
                    <a:pt x="1258" y="87"/>
                    <a:pt x="1259" y="88"/>
                  </a:cubicBezTo>
                  <a:cubicBezTo>
                    <a:pt x="1259" y="88"/>
                    <a:pt x="1260" y="89"/>
                    <a:pt x="1260" y="90"/>
                  </a:cubicBezTo>
                  <a:close/>
                  <a:moveTo>
                    <a:pt x="1289" y="85"/>
                  </a:moveTo>
                  <a:cubicBezTo>
                    <a:pt x="1289" y="86"/>
                    <a:pt x="1289" y="87"/>
                    <a:pt x="1290" y="89"/>
                  </a:cubicBezTo>
                  <a:cubicBezTo>
                    <a:pt x="1290" y="89"/>
                    <a:pt x="1290" y="90"/>
                    <a:pt x="1291" y="91"/>
                  </a:cubicBezTo>
                  <a:cubicBezTo>
                    <a:pt x="1290" y="90"/>
                    <a:pt x="1290" y="90"/>
                    <a:pt x="1289" y="90"/>
                  </a:cubicBezTo>
                  <a:cubicBezTo>
                    <a:pt x="1289" y="89"/>
                    <a:pt x="1288" y="88"/>
                    <a:pt x="1287" y="86"/>
                  </a:cubicBezTo>
                  <a:cubicBezTo>
                    <a:pt x="1287" y="85"/>
                    <a:pt x="1286" y="84"/>
                    <a:pt x="1285" y="83"/>
                  </a:cubicBezTo>
                  <a:cubicBezTo>
                    <a:pt x="1286" y="84"/>
                    <a:pt x="1287" y="84"/>
                    <a:pt x="1289" y="85"/>
                  </a:cubicBezTo>
                  <a:close/>
                  <a:moveTo>
                    <a:pt x="1264" y="81"/>
                  </a:moveTo>
                  <a:cubicBezTo>
                    <a:pt x="1264" y="81"/>
                    <a:pt x="1264" y="81"/>
                    <a:pt x="1264" y="81"/>
                  </a:cubicBezTo>
                  <a:cubicBezTo>
                    <a:pt x="1264" y="81"/>
                    <a:pt x="1264" y="82"/>
                    <a:pt x="1264" y="82"/>
                  </a:cubicBezTo>
                  <a:cubicBezTo>
                    <a:pt x="1264" y="83"/>
                    <a:pt x="1265" y="83"/>
                    <a:pt x="1265" y="84"/>
                  </a:cubicBezTo>
                  <a:cubicBezTo>
                    <a:pt x="1264" y="83"/>
                    <a:pt x="1264" y="83"/>
                    <a:pt x="1263" y="82"/>
                  </a:cubicBezTo>
                  <a:cubicBezTo>
                    <a:pt x="1262" y="81"/>
                    <a:pt x="1262" y="80"/>
                    <a:pt x="1261" y="79"/>
                  </a:cubicBezTo>
                  <a:cubicBezTo>
                    <a:pt x="1261" y="79"/>
                    <a:pt x="1262" y="80"/>
                    <a:pt x="1264" y="81"/>
                  </a:cubicBezTo>
                  <a:close/>
                  <a:moveTo>
                    <a:pt x="1216" y="90"/>
                  </a:moveTo>
                  <a:cubicBezTo>
                    <a:pt x="1216" y="89"/>
                    <a:pt x="1216" y="89"/>
                    <a:pt x="1216" y="89"/>
                  </a:cubicBezTo>
                  <a:cubicBezTo>
                    <a:pt x="1218" y="89"/>
                    <a:pt x="1222" y="91"/>
                    <a:pt x="1227" y="92"/>
                  </a:cubicBezTo>
                  <a:cubicBezTo>
                    <a:pt x="1227" y="92"/>
                    <a:pt x="1227" y="92"/>
                    <a:pt x="1227" y="92"/>
                  </a:cubicBezTo>
                  <a:cubicBezTo>
                    <a:pt x="1224" y="92"/>
                    <a:pt x="1220" y="91"/>
                    <a:pt x="1217" y="91"/>
                  </a:cubicBezTo>
                  <a:cubicBezTo>
                    <a:pt x="1217" y="91"/>
                    <a:pt x="1217" y="91"/>
                    <a:pt x="1217" y="91"/>
                  </a:cubicBezTo>
                  <a:cubicBezTo>
                    <a:pt x="1217" y="90"/>
                    <a:pt x="1216" y="90"/>
                    <a:pt x="1216" y="90"/>
                  </a:cubicBezTo>
                  <a:close/>
                  <a:moveTo>
                    <a:pt x="1129" y="94"/>
                  </a:moveTo>
                  <a:cubicBezTo>
                    <a:pt x="1128" y="94"/>
                    <a:pt x="1127" y="94"/>
                    <a:pt x="1127" y="94"/>
                  </a:cubicBezTo>
                  <a:cubicBezTo>
                    <a:pt x="1126" y="93"/>
                    <a:pt x="1126" y="93"/>
                    <a:pt x="1126" y="92"/>
                  </a:cubicBezTo>
                  <a:cubicBezTo>
                    <a:pt x="1125" y="91"/>
                    <a:pt x="1125" y="90"/>
                    <a:pt x="1124" y="88"/>
                  </a:cubicBezTo>
                  <a:cubicBezTo>
                    <a:pt x="1125" y="90"/>
                    <a:pt x="1126" y="91"/>
                    <a:pt x="1127" y="92"/>
                  </a:cubicBezTo>
                  <a:cubicBezTo>
                    <a:pt x="1128" y="93"/>
                    <a:pt x="1128" y="93"/>
                    <a:pt x="1129" y="94"/>
                  </a:cubicBezTo>
                  <a:close/>
                  <a:moveTo>
                    <a:pt x="888" y="99"/>
                  </a:moveTo>
                  <a:cubicBezTo>
                    <a:pt x="888" y="99"/>
                    <a:pt x="888" y="99"/>
                    <a:pt x="888" y="99"/>
                  </a:cubicBezTo>
                  <a:cubicBezTo>
                    <a:pt x="888" y="98"/>
                    <a:pt x="888" y="98"/>
                    <a:pt x="888" y="97"/>
                  </a:cubicBezTo>
                  <a:cubicBezTo>
                    <a:pt x="888" y="98"/>
                    <a:pt x="888" y="98"/>
                    <a:pt x="888" y="9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
              <a:extLst>
                <a:ext uri="{FF2B5EF4-FFF2-40B4-BE49-F238E27FC236}">
                  <a16:creationId xmlns:a16="http://schemas.microsoft.com/office/drawing/2014/main" id="{C523CB49-E1C6-40BF-A6F8-4616945B62B5}"/>
                </a:ext>
              </a:extLst>
            </p:cNvPr>
            <p:cNvSpPr>
              <a:spLocks/>
            </p:cNvSpPr>
            <p:nvPr/>
          </p:nvSpPr>
          <p:spPr bwMode="auto">
            <a:xfrm>
              <a:off x="5880" y="3855"/>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7">
              <a:extLst>
                <a:ext uri="{FF2B5EF4-FFF2-40B4-BE49-F238E27FC236}">
                  <a16:creationId xmlns:a16="http://schemas.microsoft.com/office/drawing/2014/main" id="{F6DD6A56-AC34-4F1A-AD69-8019290461E3}"/>
                </a:ext>
              </a:extLst>
            </p:cNvPr>
            <p:cNvSpPr>
              <a:spLocks/>
            </p:cNvSpPr>
            <p:nvPr/>
          </p:nvSpPr>
          <p:spPr bwMode="auto">
            <a:xfrm>
              <a:off x="2687" y="3000"/>
              <a:ext cx="219" cy="104"/>
            </a:xfrm>
            <a:custGeom>
              <a:avLst/>
              <a:gdLst>
                <a:gd name="T0" fmla="*/ 67 w 80"/>
                <a:gd name="T1" fmla="*/ 22 h 38"/>
                <a:gd name="T2" fmla="*/ 44 w 80"/>
                <a:gd name="T3" fmla="*/ 24 h 38"/>
                <a:gd name="T4" fmla="*/ 43 w 80"/>
                <a:gd name="T5" fmla="*/ 21 h 38"/>
                <a:gd name="T6" fmla="*/ 46 w 80"/>
                <a:gd name="T7" fmla="*/ 16 h 38"/>
                <a:gd name="T8" fmla="*/ 42 w 80"/>
                <a:gd name="T9" fmla="*/ 19 h 38"/>
                <a:gd name="T10" fmla="*/ 41 w 80"/>
                <a:gd name="T11" fmla="*/ 18 h 38"/>
                <a:gd name="T12" fmla="*/ 40 w 80"/>
                <a:gd name="T13" fmla="*/ 18 h 38"/>
                <a:gd name="T14" fmla="*/ 39 w 80"/>
                <a:gd name="T15" fmla="*/ 14 h 38"/>
                <a:gd name="T16" fmla="*/ 38 w 80"/>
                <a:gd name="T17" fmla="*/ 19 h 38"/>
                <a:gd name="T18" fmla="*/ 35 w 80"/>
                <a:gd name="T19" fmla="*/ 21 h 38"/>
                <a:gd name="T20" fmla="*/ 20 w 80"/>
                <a:gd name="T21" fmla="*/ 3 h 38"/>
                <a:gd name="T22" fmla="*/ 0 w 80"/>
                <a:gd name="T23" fmla="*/ 5 h 38"/>
                <a:gd name="T24" fmla="*/ 10 w 80"/>
                <a:gd name="T25" fmla="*/ 15 h 38"/>
                <a:gd name="T26" fmla="*/ 18 w 80"/>
                <a:gd name="T27" fmla="*/ 23 h 38"/>
                <a:gd name="T28" fmla="*/ 28 w 80"/>
                <a:gd name="T29" fmla="*/ 27 h 38"/>
                <a:gd name="T30" fmla="*/ 33 w 80"/>
                <a:gd name="T31" fmla="*/ 38 h 38"/>
                <a:gd name="T32" fmla="*/ 43 w 80"/>
                <a:gd name="T33" fmla="*/ 34 h 38"/>
                <a:gd name="T34" fmla="*/ 54 w 80"/>
                <a:gd name="T35" fmla="*/ 38 h 38"/>
                <a:gd name="T36" fmla="*/ 66 w 80"/>
                <a:gd name="T37" fmla="*/ 38 h 38"/>
                <a:gd name="T38" fmla="*/ 80 w 80"/>
                <a:gd name="T39" fmla="*/ 38 h 38"/>
                <a:gd name="T40" fmla="*/ 67 w 80"/>
                <a:gd name="T41"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38">
                  <a:moveTo>
                    <a:pt x="67" y="22"/>
                  </a:moveTo>
                  <a:cubicBezTo>
                    <a:pt x="60" y="18"/>
                    <a:pt x="45" y="24"/>
                    <a:pt x="44" y="24"/>
                  </a:cubicBezTo>
                  <a:cubicBezTo>
                    <a:pt x="42" y="24"/>
                    <a:pt x="41" y="21"/>
                    <a:pt x="43" y="21"/>
                  </a:cubicBezTo>
                  <a:cubicBezTo>
                    <a:pt x="45" y="21"/>
                    <a:pt x="44" y="18"/>
                    <a:pt x="46" y="16"/>
                  </a:cubicBezTo>
                  <a:cubicBezTo>
                    <a:pt x="46" y="16"/>
                    <a:pt x="43" y="17"/>
                    <a:pt x="42" y="19"/>
                  </a:cubicBezTo>
                  <a:cubicBezTo>
                    <a:pt x="42" y="19"/>
                    <a:pt x="42" y="18"/>
                    <a:pt x="41" y="18"/>
                  </a:cubicBezTo>
                  <a:cubicBezTo>
                    <a:pt x="41" y="18"/>
                    <a:pt x="40" y="19"/>
                    <a:pt x="40" y="18"/>
                  </a:cubicBezTo>
                  <a:cubicBezTo>
                    <a:pt x="41" y="16"/>
                    <a:pt x="40" y="13"/>
                    <a:pt x="39" y="14"/>
                  </a:cubicBezTo>
                  <a:cubicBezTo>
                    <a:pt x="39" y="16"/>
                    <a:pt x="37" y="18"/>
                    <a:pt x="38" y="19"/>
                  </a:cubicBezTo>
                  <a:cubicBezTo>
                    <a:pt x="39" y="21"/>
                    <a:pt x="37" y="22"/>
                    <a:pt x="35" y="21"/>
                  </a:cubicBezTo>
                  <a:cubicBezTo>
                    <a:pt x="34" y="20"/>
                    <a:pt x="27" y="5"/>
                    <a:pt x="20" y="3"/>
                  </a:cubicBezTo>
                  <a:cubicBezTo>
                    <a:pt x="17" y="0"/>
                    <a:pt x="2" y="4"/>
                    <a:pt x="0" y="5"/>
                  </a:cubicBezTo>
                  <a:cubicBezTo>
                    <a:pt x="7" y="6"/>
                    <a:pt x="12" y="11"/>
                    <a:pt x="10" y="15"/>
                  </a:cubicBezTo>
                  <a:cubicBezTo>
                    <a:pt x="16" y="14"/>
                    <a:pt x="20" y="20"/>
                    <a:pt x="18" y="23"/>
                  </a:cubicBezTo>
                  <a:cubicBezTo>
                    <a:pt x="22" y="23"/>
                    <a:pt x="27" y="25"/>
                    <a:pt x="28" y="27"/>
                  </a:cubicBezTo>
                  <a:cubicBezTo>
                    <a:pt x="29" y="28"/>
                    <a:pt x="33" y="38"/>
                    <a:pt x="33" y="38"/>
                  </a:cubicBezTo>
                  <a:cubicBezTo>
                    <a:pt x="33" y="38"/>
                    <a:pt x="43" y="34"/>
                    <a:pt x="43" y="34"/>
                  </a:cubicBezTo>
                  <a:cubicBezTo>
                    <a:pt x="46" y="33"/>
                    <a:pt x="52" y="32"/>
                    <a:pt x="54" y="38"/>
                  </a:cubicBezTo>
                  <a:cubicBezTo>
                    <a:pt x="56" y="34"/>
                    <a:pt x="62" y="32"/>
                    <a:pt x="66" y="38"/>
                  </a:cubicBezTo>
                  <a:cubicBezTo>
                    <a:pt x="68" y="33"/>
                    <a:pt x="75" y="33"/>
                    <a:pt x="80" y="38"/>
                  </a:cubicBezTo>
                  <a:cubicBezTo>
                    <a:pt x="79" y="35"/>
                    <a:pt x="71" y="23"/>
                    <a:pt x="67" y="2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8">
              <a:extLst>
                <a:ext uri="{FF2B5EF4-FFF2-40B4-BE49-F238E27FC236}">
                  <a16:creationId xmlns:a16="http://schemas.microsoft.com/office/drawing/2014/main" id="{40A3D53D-6AE4-4F0B-B7C5-EDE7B0F27758}"/>
                </a:ext>
              </a:extLst>
            </p:cNvPr>
            <p:cNvSpPr>
              <a:spLocks/>
            </p:cNvSpPr>
            <p:nvPr/>
          </p:nvSpPr>
          <p:spPr bwMode="auto">
            <a:xfrm>
              <a:off x="561" y="2620"/>
              <a:ext cx="224" cy="104"/>
            </a:xfrm>
            <a:custGeom>
              <a:avLst/>
              <a:gdLst>
                <a:gd name="T0" fmla="*/ 69 w 82"/>
                <a:gd name="T1" fmla="*/ 22 h 38"/>
                <a:gd name="T2" fmla="*/ 45 w 82"/>
                <a:gd name="T3" fmla="*/ 24 h 38"/>
                <a:gd name="T4" fmla="*/ 44 w 82"/>
                <a:gd name="T5" fmla="*/ 21 h 38"/>
                <a:gd name="T6" fmla="*/ 47 w 82"/>
                <a:gd name="T7" fmla="*/ 16 h 38"/>
                <a:gd name="T8" fmla="*/ 43 w 82"/>
                <a:gd name="T9" fmla="*/ 19 h 38"/>
                <a:gd name="T10" fmla="*/ 42 w 82"/>
                <a:gd name="T11" fmla="*/ 18 h 38"/>
                <a:gd name="T12" fmla="*/ 41 w 82"/>
                <a:gd name="T13" fmla="*/ 18 h 38"/>
                <a:gd name="T14" fmla="*/ 40 w 82"/>
                <a:gd name="T15" fmla="*/ 14 h 38"/>
                <a:gd name="T16" fmla="*/ 39 w 82"/>
                <a:gd name="T17" fmla="*/ 19 h 38"/>
                <a:gd name="T18" fmla="*/ 36 w 82"/>
                <a:gd name="T19" fmla="*/ 21 h 38"/>
                <a:gd name="T20" fmla="*/ 21 w 82"/>
                <a:gd name="T21" fmla="*/ 3 h 38"/>
                <a:gd name="T22" fmla="*/ 0 w 82"/>
                <a:gd name="T23" fmla="*/ 5 h 38"/>
                <a:gd name="T24" fmla="*/ 11 w 82"/>
                <a:gd name="T25" fmla="*/ 15 h 38"/>
                <a:gd name="T26" fmla="*/ 19 w 82"/>
                <a:gd name="T27" fmla="*/ 24 h 38"/>
                <a:gd name="T28" fmla="*/ 29 w 82"/>
                <a:gd name="T29" fmla="*/ 27 h 38"/>
                <a:gd name="T30" fmla="*/ 34 w 82"/>
                <a:gd name="T31" fmla="*/ 38 h 38"/>
                <a:gd name="T32" fmla="*/ 44 w 82"/>
                <a:gd name="T33" fmla="*/ 34 h 38"/>
                <a:gd name="T34" fmla="*/ 56 w 82"/>
                <a:gd name="T35" fmla="*/ 38 h 38"/>
                <a:gd name="T36" fmla="*/ 67 w 82"/>
                <a:gd name="T37" fmla="*/ 38 h 38"/>
                <a:gd name="T38" fmla="*/ 82 w 82"/>
                <a:gd name="T39" fmla="*/ 38 h 38"/>
                <a:gd name="T40" fmla="*/ 69 w 82"/>
                <a:gd name="T41"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38">
                  <a:moveTo>
                    <a:pt x="69" y="22"/>
                  </a:moveTo>
                  <a:cubicBezTo>
                    <a:pt x="62" y="19"/>
                    <a:pt x="46" y="25"/>
                    <a:pt x="45" y="24"/>
                  </a:cubicBezTo>
                  <a:cubicBezTo>
                    <a:pt x="43" y="24"/>
                    <a:pt x="42" y="22"/>
                    <a:pt x="44" y="21"/>
                  </a:cubicBezTo>
                  <a:cubicBezTo>
                    <a:pt x="46" y="22"/>
                    <a:pt x="45" y="18"/>
                    <a:pt x="47" y="16"/>
                  </a:cubicBezTo>
                  <a:cubicBezTo>
                    <a:pt x="47" y="16"/>
                    <a:pt x="44" y="17"/>
                    <a:pt x="43" y="19"/>
                  </a:cubicBezTo>
                  <a:cubicBezTo>
                    <a:pt x="43" y="20"/>
                    <a:pt x="43" y="18"/>
                    <a:pt x="42" y="18"/>
                  </a:cubicBezTo>
                  <a:cubicBezTo>
                    <a:pt x="42" y="18"/>
                    <a:pt x="41" y="19"/>
                    <a:pt x="41" y="18"/>
                  </a:cubicBezTo>
                  <a:cubicBezTo>
                    <a:pt x="42" y="16"/>
                    <a:pt x="41" y="13"/>
                    <a:pt x="40" y="14"/>
                  </a:cubicBezTo>
                  <a:cubicBezTo>
                    <a:pt x="40" y="16"/>
                    <a:pt x="38" y="18"/>
                    <a:pt x="39" y="19"/>
                  </a:cubicBezTo>
                  <a:cubicBezTo>
                    <a:pt x="40" y="21"/>
                    <a:pt x="38" y="22"/>
                    <a:pt x="36" y="21"/>
                  </a:cubicBezTo>
                  <a:cubicBezTo>
                    <a:pt x="35" y="20"/>
                    <a:pt x="28" y="5"/>
                    <a:pt x="21" y="3"/>
                  </a:cubicBezTo>
                  <a:cubicBezTo>
                    <a:pt x="17" y="0"/>
                    <a:pt x="3" y="4"/>
                    <a:pt x="0" y="5"/>
                  </a:cubicBezTo>
                  <a:cubicBezTo>
                    <a:pt x="8" y="6"/>
                    <a:pt x="12" y="11"/>
                    <a:pt x="11" y="15"/>
                  </a:cubicBezTo>
                  <a:cubicBezTo>
                    <a:pt x="16" y="14"/>
                    <a:pt x="21" y="20"/>
                    <a:pt x="19" y="24"/>
                  </a:cubicBezTo>
                  <a:cubicBezTo>
                    <a:pt x="23" y="23"/>
                    <a:pt x="27" y="25"/>
                    <a:pt x="29" y="27"/>
                  </a:cubicBezTo>
                  <a:cubicBezTo>
                    <a:pt x="30" y="28"/>
                    <a:pt x="34" y="38"/>
                    <a:pt x="34" y="38"/>
                  </a:cubicBezTo>
                  <a:cubicBezTo>
                    <a:pt x="34" y="38"/>
                    <a:pt x="44" y="34"/>
                    <a:pt x="44" y="34"/>
                  </a:cubicBezTo>
                  <a:cubicBezTo>
                    <a:pt x="47" y="33"/>
                    <a:pt x="53" y="33"/>
                    <a:pt x="56" y="38"/>
                  </a:cubicBezTo>
                  <a:cubicBezTo>
                    <a:pt x="57" y="35"/>
                    <a:pt x="63" y="33"/>
                    <a:pt x="67" y="38"/>
                  </a:cubicBezTo>
                  <a:cubicBezTo>
                    <a:pt x="69" y="34"/>
                    <a:pt x="76" y="33"/>
                    <a:pt x="82" y="38"/>
                  </a:cubicBezTo>
                  <a:cubicBezTo>
                    <a:pt x="81" y="35"/>
                    <a:pt x="73" y="23"/>
                    <a:pt x="69" y="2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9">
              <a:extLst>
                <a:ext uri="{FF2B5EF4-FFF2-40B4-BE49-F238E27FC236}">
                  <a16:creationId xmlns:a16="http://schemas.microsoft.com/office/drawing/2014/main" id="{02C671BC-C316-4537-B2FE-1197FD11CE33}"/>
                </a:ext>
              </a:extLst>
            </p:cNvPr>
            <p:cNvSpPr>
              <a:spLocks/>
            </p:cNvSpPr>
            <p:nvPr/>
          </p:nvSpPr>
          <p:spPr bwMode="auto">
            <a:xfrm>
              <a:off x="1905" y="2396"/>
              <a:ext cx="230" cy="101"/>
            </a:xfrm>
            <a:custGeom>
              <a:avLst/>
              <a:gdLst>
                <a:gd name="T0" fmla="*/ 63 w 84"/>
                <a:gd name="T1" fmla="*/ 2 h 37"/>
                <a:gd name="T2" fmla="*/ 47 w 84"/>
                <a:gd name="T3" fmla="*/ 19 h 37"/>
                <a:gd name="T4" fmla="*/ 44 w 84"/>
                <a:gd name="T5" fmla="*/ 18 h 37"/>
                <a:gd name="T6" fmla="*/ 43 w 84"/>
                <a:gd name="T7" fmla="*/ 12 h 37"/>
                <a:gd name="T8" fmla="*/ 42 w 84"/>
                <a:gd name="T9" fmla="*/ 16 h 37"/>
                <a:gd name="T10" fmla="*/ 41 w 84"/>
                <a:gd name="T11" fmla="*/ 16 h 37"/>
                <a:gd name="T12" fmla="*/ 40 w 84"/>
                <a:gd name="T13" fmla="*/ 17 h 37"/>
                <a:gd name="T14" fmla="*/ 36 w 84"/>
                <a:gd name="T15" fmla="*/ 14 h 37"/>
                <a:gd name="T16" fmla="*/ 39 w 84"/>
                <a:gd name="T17" fmla="*/ 19 h 37"/>
                <a:gd name="T18" fmla="*/ 38 w 84"/>
                <a:gd name="T19" fmla="*/ 22 h 37"/>
                <a:gd name="T20" fmla="*/ 15 w 84"/>
                <a:gd name="T21" fmla="*/ 18 h 37"/>
                <a:gd name="T22" fmla="*/ 0 w 84"/>
                <a:gd name="T23" fmla="*/ 34 h 37"/>
                <a:gd name="T24" fmla="*/ 15 w 84"/>
                <a:gd name="T25" fmla="*/ 35 h 37"/>
                <a:gd name="T26" fmla="*/ 27 w 84"/>
                <a:gd name="T27" fmla="*/ 36 h 37"/>
                <a:gd name="T28" fmla="*/ 37 w 84"/>
                <a:gd name="T29" fmla="*/ 32 h 37"/>
                <a:gd name="T30" fmla="*/ 48 w 84"/>
                <a:gd name="T31" fmla="*/ 37 h 37"/>
                <a:gd name="T32" fmla="*/ 53 w 84"/>
                <a:gd name="T33" fmla="*/ 28 h 37"/>
                <a:gd name="T34" fmla="*/ 64 w 84"/>
                <a:gd name="T35" fmla="*/ 23 h 37"/>
                <a:gd name="T36" fmla="*/ 73 w 84"/>
                <a:gd name="T37" fmla="*/ 15 h 37"/>
                <a:gd name="T38" fmla="*/ 84 w 84"/>
                <a:gd name="T39" fmla="*/ 6 h 37"/>
                <a:gd name="T40" fmla="*/ 63 w 84"/>
                <a:gd name="T4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37">
                  <a:moveTo>
                    <a:pt x="63" y="2"/>
                  </a:moveTo>
                  <a:cubicBezTo>
                    <a:pt x="56" y="4"/>
                    <a:pt x="48" y="19"/>
                    <a:pt x="47" y="19"/>
                  </a:cubicBezTo>
                  <a:cubicBezTo>
                    <a:pt x="45" y="20"/>
                    <a:pt x="43" y="19"/>
                    <a:pt x="44" y="18"/>
                  </a:cubicBezTo>
                  <a:cubicBezTo>
                    <a:pt x="46" y="17"/>
                    <a:pt x="43" y="14"/>
                    <a:pt x="43" y="12"/>
                  </a:cubicBezTo>
                  <a:cubicBezTo>
                    <a:pt x="43" y="12"/>
                    <a:pt x="41" y="14"/>
                    <a:pt x="42" y="16"/>
                  </a:cubicBezTo>
                  <a:cubicBezTo>
                    <a:pt x="42" y="17"/>
                    <a:pt x="42" y="16"/>
                    <a:pt x="41" y="16"/>
                  </a:cubicBezTo>
                  <a:cubicBezTo>
                    <a:pt x="40" y="17"/>
                    <a:pt x="40" y="18"/>
                    <a:pt x="40" y="17"/>
                  </a:cubicBezTo>
                  <a:cubicBezTo>
                    <a:pt x="39" y="15"/>
                    <a:pt x="37" y="14"/>
                    <a:pt x="36" y="14"/>
                  </a:cubicBezTo>
                  <a:cubicBezTo>
                    <a:pt x="38" y="16"/>
                    <a:pt x="38" y="19"/>
                    <a:pt x="39" y="19"/>
                  </a:cubicBezTo>
                  <a:cubicBezTo>
                    <a:pt x="41" y="20"/>
                    <a:pt x="40" y="22"/>
                    <a:pt x="38" y="22"/>
                  </a:cubicBezTo>
                  <a:cubicBezTo>
                    <a:pt x="37" y="23"/>
                    <a:pt x="22" y="16"/>
                    <a:pt x="15" y="18"/>
                  </a:cubicBezTo>
                  <a:cubicBezTo>
                    <a:pt x="10" y="19"/>
                    <a:pt x="2" y="32"/>
                    <a:pt x="0" y="34"/>
                  </a:cubicBezTo>
                  <a:cubicBezTo>
                    <a:pt x="7" y="30"/>
                    <a:pt x="14" y="31"/>
                    <a:pt x="15" y="35"/>
                  </a:cubicBezTo>
                  <a:cubicBezTo>
                    <a:pt x="18" y="30"/>
                    <a:pt x="26" y="32"/>
                    <a:pt x="27" y="36"/>
                  </a:cubicBezTo>
                  <a:cubicBezTo>
                    <a:pt x="29" y="32"/>
                    <a:pt x="34" y="31"/>
                    <a:pt x="37" y="32"/>
                  </a:cubicBezTo>
                  <a:cubicBezTo>
                    <a:pt x="38" y="32"/>
                    <a:pt x="48" y="37"/>
                    <a:pt x="48" y="37"/>
                  </a:cubicBezTo>
                  <a:cubicBezTo>
                    <a:pt x="48" y="37"/>
                    <a:pt x="52" y="28"/>
                    <a:pt x="53" y="28"/>
                  </a:cubicBezTo>
                  <a:cubicBezTo>
                    <a:pt x="54" y="25"/>
                    <a:pt x="59" y="20"/>
                    <a:pt x="64" y="23"/>
                  </a:cubicBezTo>
                  <a:cubicBezTo>
                    <a:pt x="63" y="19"/>
                    <a:pt x="66" y="14"/>
                    <a:pt x="73" y="15"/>
                  </a:cubicBezTo>
                  <a:cubicBezTo>
                    <a:pt x="71" y="10"/>
                    <a:pt x="77" y="6"/>
                    <a:pt x="84" y="6"/>
                  </a:cubicBezTo>
                  <a:cubicBezTo>
                    <a:pt x="81" y="4"/>
                    <a:pt x="67" y="0"/>
                    <a:pt x="63" y="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
              <a:extLst>
                <a:ext uri="{FF2B5EF4-FFF2-40B4-BE49-F238E27FC236}">
                  <a16:creationId xmlns:a16="http://schemas.microsoft.com/office/drawing/2014/main" id="{0AC4232F-91E0-462A-B49B-4C538F3D0452}"/>
                </a:ext>
              </a:extLst>
            </p:cNvPr>
            <p:cNvSpPr>
              <a:spLocks noEditPoints="1"/>
            </p:cNvSpPr>
            <p:nvPr/>
          </p:nvSpPr>
          <p:spPr bwMode="auto">
            <a:xfrm>
              <a:off x="3245" y="3459"/>
              <a:ext cx="790" cy="795"/>
            </a:xfrm>
            <a:custGeom>
              <a:avLst/>
              <a:gdLst>
                <a:gd name="T0" fmla="*/ 178 w 289"/>
                <a:gd name="T1" fmla="*/ 51 h 291"/>
                <a:gd name="T2" fmla="*/ 157 w 289"/>
                <a:gd name="T3" fmla="*/ 45 h 291"/>
                <a:gd name="T4" fmla="*/ 135 w 289"/>
                <a:gd name="T5" fmla="*/ 2 h 291"/>
                <a:gd name="T6" fmla="*/ 135 w 289"/>
                <a:gd name="T7" fmla="*/ 2 h 291"/>
                <a:gd name="T8" fmla="*/ 135 w 289"/>
                <a:gd name="T9" fmla="*/ 2 h 291"/>
                <a:gd name="T10" fmla="*/ 135 w 289"/>
                <a:gd name="T11" fmla="*/ 2 h 291"/>
                <a:gd name="T12" fmla="*/ 115 w 289"/>
                <a:gd name="T13" fmla="*/ 12 h 291"/>
                <a:gd name="T14" fmla="*/ 125 w 289"/>
                <a:gd name="T15" fmla="*/ 47 h 291"/>
                <a:gd name="T16" fmla="*/ 110 w 289"/>
                <a:gd name="T17" fmla="*/ 52 h 291"/>
                <a:gd name="T18" fmla="*/ 96 w 289"/>
                <a:gd name="T19" fmla="*/ 60 h 291"/>
                <a:gd name="T20" fmla="*/ 41 w 289"/>
                <a:gd name="T21" fmla="*/ 77 h 291"/>
                <a:gd name="T22" fmla="*/ 36 w 289"/>
                <a:gd name="T23" fmla="*/ 79 h 291"/>
                <a:gd name="T24" fmla="*/ 1 w 289"/>
                <a:gd name="T25" fmla="*/ 167 h 291"/>
                <a:gd name="T26" fmla="*/ 0 w 289"/>
                <a:gd name="T27" fmla="*/ 165 h 291"/>
                <a:gd name="T28" fmla="*/ 34 w 289"/>
                <a:gd name="T29" fmla="*/ 257 h 291"/>
                <a:gd name="T30" fmla="*/ 79 w 289"/>
                <a:gd name="T31" fmla="*/ 277 h 291"/>
                <a:gd name="T32" fmla="*/ 81 w 289"/>
                <a:gd name="T33" fmla="*/ 276 h 291"/>
                <a:gd name="T34" fmla="*/ 96 w 289"/>
                <a:gd name="T35" fmla="*/ 284 h 291"/>
                <a:gd name="T36" fmla="*/ 118 w 289"/>
                <a:gd name="T37" fmla="*/ 286 h 291"/>
                <a:gd name="T38" fmla="*/ 121 w 289"/>
                <a:gd name="T39" fmla="*/ 285 h 291"/>
                <a:gd name="T40" fmla="*/ 137 w 289"/>
                <a:gd name="T41" fmla="*/ 290 h 291"/>
                <a:gd name="T42" fmla="*/ 146 w 289"/>
                <a:gd name="T43" fmla="*/ 291 h 291"/>
                <a:gd name="T44" fmla="*/ 166 w 289"/>
                <a:gd name="T45" fmla="*/ 286 h 291"/>
                <a:gd name="T46" fmla="*/ 182 w 289"/>
                <a:gd name="T47" fmla="*/ 287 h 291"/>
                <a:gd name="T48" fmla="*/ 204 w 289"/>
                <a:gd name="T49" fmla="*/ 275 h 291"/>
                <a:gd name="T50" fmla="*/ 221 w 289"/>
                <a:gd name="T51" fmla="*/ 274 h 291"/>
                <a:gd name="T52" fmla="*/ 256 w 289"/>
                <a:gd name="T53" fmla="*/ 256 h 291"/>
                <a:gd name="T54" fmla="*/ 256 w 289"/>
                <a:gd name="T55" fmla="*/ 256 h 291"/>
                <a:gd name="T56" fmla="*/ 256 w 289"/>
                <a:gd name="T57" fmla="*/ 256 h 291"/>
                <a:gd name="T58" fmla="*/ 256 w 289"/>
                <a:gd name="T59" fmla="*/ 256 h 291"/>
                <a:gd name="T60" fmla="*/ 257 w 289"/>
                <a:gd name="T61" fmla="*/ 255 h 291"/>
                <a:gd name="T62" fmla="*/ 280 w 289"/>
                <a:gd name="T63" fmla="*/ 217 h 291"/>
                <a:gd name="T64" fmla="*/ 285 w 289"/>
                <a:gd name="T65" fmla="*/ 196 h 291"/>
                <a:gd name="T66" fmla="*/ 287 w 289"/>
                <a:gd name="T67" fmla="*/ 184 h 291"/>
                <a:gd name="T68" fmla="*/ 288 w 289"/>
                <a:gd name="T69" fmla="*/ 178 h 291"/>
                <a:gd name="T70" fmla="*/ 288 w 289"/>
                <a:gd name="T71" fmla="*/ 157 h 291"/>
                <a:gd name="T72" fmla="*/ 288 w 289"/>
                <a:gd name="T73" fmla="*/ 157 h 291"/>
                <a:gd name="T74" fmla="*/ 288 w 289"/>
                <a:gd name="T75" fmla="*/ 157 h 291"/>
                <a:gd name="T76" fmla="*/ 275 w 289"/>
                <a:gd name="T77" fmla="*/ 102 h 291"/>
                <a:gd name="T78" fmla="*/ 274 w 289"/>
                <a:gd name="T79" fmla="*/ 100 h 291"/>
                <a:gd name="T80" fmla="*/ 240 w 289"/>
                <a:gd name="T81" fmla="*/ 67 h 291"/>
                <a:gd name="T82" fmla="*/ 238 w 289"/>
                <a:gd name="T83" fmla="*/ 67 h 291"/>
                <a:gd name="T84" fmla="*/ 225 w 289"/>
                <a:gd name="T85" fmla="*/ 58 h 291"/>
                <a:gd name="T86" fmla="*/ 184 w 289"/>
                <a:gd name="T87" fmla="*/ 57 h 291"/>
                <a:gd name="T88" fmla="*/ 178 w 289"/>
                <a:gd name="T89" fmla="*/ 51 h 291"/>
                <a:gd name="T90" fmla="*/ 288 w 289"/>
                <a:gd name="T91" fmla="*/ 157 h 291"/>
                <a:gd name="T92" fmla="*/ 288 w 289"/>
                <a:gd name="T93" fmla="*/ 15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9" h="291">
                  <a:moveTo>
                    <a:pt x="178" y="51"/>
                  </a:moveTo>
                  <a:cubicBezTo>
                    <a:pt x="171" y="48"/>
                    <a:pt x="164" y="46"/>
                    <a:pt x="157" y="45"/>
                  </a:cubicBezTo>
                  <a:cubicBezTo>
                    <a:pt x="144" y="27"/>
                    <a:pt x="142" y="8"/>
                    <a:pt x="135" y="2"/>
                  </a:cubicBezTo>
                  <a:cubicBezTo>
                    <a:pt x="135" y="2"/>
                    <a:pt x="135" y="2"/>
                    <a:pt x="135" y="2"/>
                  </a:cubicBezTo>
                  <a:cubicBezTo>
                    <a:pt x="135" y="2"/>
                    <a:pt x="135" y="2"/>
                    <a:pt x="135" y="2"/>
                  </a:cubicBezTo>
                  <a:cubicBezTo>
                    <a:pt x="135" y="2"/>
                    <a:pt x="135" y="2"/>
                    <a:pt x="135" y="2"/>
                  </a:cubicBezTo>
                  <a:cubicBezTo>
                    <a:pt x="132" y="0"/>
                    <a:pt x="111" y="9"/>
                    <a:pt x="115" y="12"/>
                  </a:cubicBezTo>
                  <a:cubicBezTo>
                    <a:pt x="127" y="28"/>
                    <a:pt x="129" y="39"/>
                    <a:pt x="125" y="47"/>
                  </a:cubicBezTo>
                  <a:cubicBezTo>
                    <a:pt x="120" y="48"/>
                    <a:pt x="115" y="50"/>
                    <a:pt x="110" y="52"/>
                  </a:cubicBezTo>
                  <a:cubicBezTo>
                    <a:pt x="105" y="53"/>
                    <a:pt x="100" y="56"/>
                    <a:pt x="96" y="60"/>
                  </a:cubicBezTo>
                  <a:cubicBezTo>
                    <a:pt x="76" y="52"/>
                    <a:pt x="56" y="60"/>
                    <a:pt x="41" y="77"/>
                  </a:cubicBezTo>
                  <a:cubicBezTo>
                    <a:pt x="39" y="78"/>
                    <a:pt x="38" y="78"/>
                    <a:pt x="36" y="79"/>
                  </a:cubicBezTo>
                  <a:cubicBezTo>
                    <a:pt x="22" y="86"/>
                    <a:pt x="2" y="124"/>
                    <a:pt x="1" y="167"/>
                  </a:cubicBezTo>
                  <a:cubicBezTo>
                    <a:pt x="0" y="166"/>
                    <a:pt x="0" y="165"/>
                    <a:pt x="0" y="165"/>
                  </a:cubicBezTo>
                  <a:cubicBezTo>
                    <a:pt x="0" y="205"/>
                    <a:pt x="8" y="227"/>
                    <a:pt x="34" y="257"/>
                  </a:cubicBezTo>
                  <a:cubicBezTo>
                    <a:pt x="48" y="272"/>
                    <a:pt x="68" y="277"/>
                    <a:pt x="79" y="277"/>
                  </a:cubicBezTo>
                  <a:cubicBezTo>
                    <a:pt x="80" y="277"/>
                    <a:pt x="80" y="277"/>
                    <a:pt x="81" y="276"/>
                  </a:cubicBezTo>
                  <a:cubicBezTo>
                    <a:pt x="85" y="280"/>
                    <a:pt x="91" y="283"/>
                    <a:pt x="96" y="284"/>
                  </a:cubicBezTo>
                  <a:cubicBezTo>
                    <a:pt x="105" y="287"/>
                    <a:pt x="112" y="287"/>
                    <a:pt x="118" y="286"/>
                  </a:cubicBezTo>
                  <a:cubicBezTo>
                    <a:pt x="119" y="285"/>
                    <a:pt x="120" y="285"/>
                    <a:pt x="121" y="285"/>
                  </a:cubicBezTo>
                  <a:cubicBezTo>
                    <a:pt x="126" y="288"/>
                    <a:pt x="131" y="290"/>
                    <a:pt x="137" y="290"/>
                  </a:cubicBezTo>
                  <a:cubicBezTo>
                    <a:pt x="140" y="291"/>
                    <a:pt x="143" y="291"/>
                    <a:pt x="146" y="291"/>
                  </a:cubicBezTo>
                  <a:cubicBezTo>
                    <a:pt x="153" y="291"/>
                    <a:pt x="160" y="289"/>
                    <a:pt x="166" y="286"/>
                  </a:cubicBezTo>
                  <a:cubicBezTo>
                    <a:pt x="171" y="287"/>
                    <a:pt x="178" y="287"/>
                    <a:pt x="182" y="287"/>
                  </a:cubicBezTo>
                  <a:cubicBezTo>
                    <a:pt x="190" y="287"/>
                    <a:pt x="198" y="281"/>
                    <a:pt x="204" y="275"/>
                  </a:cubicBezTo>
                  <a:cubicBezTo>
                    <a:pt x="210" y="275"/>
                    <a:pt x="215" y="275"/>
                    <a:pt x="221" y="274"/>
                  </a:cubicBezTo>
                  <a:cubicBezTo>
                    <a:pt x="237" y="271"/>
                    <a:pt x="249" y="263"/>
                    <a:pt x="256" y="256"/>
                  </a:cubicBezTo>
                  <a:cubicBezTo>
                    <a:pt x="256" y="256"/>
                    <a:pt x="256" y="256"/>
                    <a:pt x="256" y="256"/>
                  </a:cubicBezTo>
                  <a:cubicBezTo>
                    <a:pt x="256" y="256"/>
                    <a:pt x="256" y="256"/>
                    <a:pt x="256" y="256"/>
                  </a:cubicBezTo>
                  <a:cubicBezTo>
                    <a:pt x="256" y="256"/>
                    <a:pt x="256" y="256"/>
                    <a:pt x="256" y="256"/>
                  </a:cubicBezTo>
                  <a:cubicBezTo>
                    <a:pt x="256" y="255"/>
                    <a:pt x="256" y="255"/>
                    <a:pt x="257" y="255"/>
                  </a:cubicBezTo>
                  <a:cubicBezTo>
                    <a:pt x="268" y="243"/>
                    <a:pt x="275" y="230"/>
                    <a:pt x="280" y="217"/>
                  </a:cubicBezTo>
                  <a:cubicBezTo>
                    <a:pt x="283" y="210"/>
                    <a:pt x="284" y="203"/>
                    <a:pt x="285" y="196"/>
                  </a:cubicBezTo>
                  <a:cubicBezTo>
                    <a:pt x="286" y="192"/>
                    <a:pt x="287" y="188"/>
                    <a:pt x="287" y="184"/>
                  </a:cubicBezTo>
                  <a:cubicBezTo>
                    <a:pt x="287" y="182"/>
                    <a:pt x="288" y="180"/>
                    <a:pt x="288" y="178"/>
                  </a:cubicBezTo>
                  <a:cubicBezTo>
                    <a:pt x="288" y="172"/>
                    <a:pt x="289" y="165"/>
                    <a:pt x="288" y="157"/>
                  </a:cubicBezTo>
                  <a:cubicBezTo>
                    <a:pt x="288" y="157"/>
                    <a:pt x="288" y="157"/>
                    <a:pt x="288" y="157"/>
                  </a:cubicBezTo>
                  <a:cubicBezTo>
                    <a:pt x="288" y="157"/>
                    <a:pt x="288" y="157"/>
                    <a:pt x="288" y="157"/>
                  </a:cubicBezTo>
                  <a:cubicBezTo>
                    <a:pt x="287" y="138"/>
                    <a:pt x="283" y="118"/>
                    <a:pt x="275" y="102"/>
                  </a:cubicBezTo>
                  <a:cubicBezTo>
                    <a:pt x="275" y="101"/>
                    <a:pt x="274" y="100"/>
                    <a:pt x="274" y="100"/>
                  </a:cubicBezTo>
                  <a:cubicBezTo>
                    <a:pt x="266" y="81"/>
                    <a:pt x="254" y="68"/>
                    <a:pt x="240" y="67"/>
                  </a:cubicBezTo>
                  <a:cubicBezTo>
                    <a:pt x="239" y="67"/>
                    <a:pt x="239" y="67"/>
                    <a:pt x="238" y="67"/>
                  </a:cubicBezTo>
                  <a:cubicBezTo>
                    <a:pt x="234" y="63"/>
                    <a:pt x="229" y="60"/>
                    <a:pt x="225" y="58"/>
                  </a:cubicBezTo>
                  <a:cubicBezTo>
                    <a:pt x="208" y="53"/>
                    <a:pt x="194" y="54"/>
                    <a:pt x="184" y="57"/>
                  </a:cubicBezTo>
                  <a:cubicBezTo>
                    <a:pt x="182" y="54"/>
                    <a:pt x="180" y="52"/>
                    <a:pt x="178" y="51"/>
                  </a:cubicBezTo>
                  <a:close/>
                  <a:moveTo>
                    <a:pt x="288" y="157"/>
                  </a:moveTo>
                  <a:cubicBezTo>
                    <a:pt x="288" y="157"/>
                    <a:pt x="288" y="157"/>
                    <a:pt x="288" y="15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
              <a:extLst>
                <a:ext uri="{FF2B5EF4-FFF2-40B4-BE49-F238E27FC236}">
                  <a16:creationId xmlns:a16="http://schemas.microsoft.com/office/drawing/2014/main" id="{305D2427-DDC1-4C51-B33F-FD61C2C746A2}"/>
                </a:ext>
              </a:extLst>
            </p:cNvPr>
            <p:cNvSpPr>
              <a:spLocks/>
            </p:cNvSpPr>
            <p:nvPr/>
          </p:nvSpPr>
          <p:spPr bwMode="auto">
            <a:xfrm>
              <a:off x="3349" y="3981"/>
              <a:ext cx="582" cy="164"/>
            </a:xfrm>
            <a:custGeom>
              <a:avLst/>
              <a:gdLst>
                <a:gd name="T0" fmla="*/ 213 w 213"/>
                <a:gd name="T1" fmla="*/ 0 h 60"/>
                <a:gd name="T2" fmla="*/ 192 w 213"/>
                <a:gd name="T3" fmla="*/ 8 h 60"/>
                <a:gd name="T4" fmla="*/ 190 w 213"/>
                <a:gd name="T5" fmla="*/ 16 h 60"/>
                <a:gd name="T6" fmla="*/ 175 w 213"/>
                <a:gd name="T7" fmla="*/ 21 h 60"/>
                <a:gd name="T8" fmla="*/ 173 w 213"/>
                <a:gd name="T9" fmla="*/ 12 h 60"/>
                <a:gd name="T10" fmla="*/ 154 w 213"/>
                <a:gd name="T11" fmla="*/ 16 h 60"/>
                <a:gd name="T12" fmla="*/ 154 w 213"/>
                <a:gd name="T13" fmla="*/ 27 h 60"/>
                <a:gd name="T14" fmla="*/ 136 w 213"/>
                <a:gd name="T15" fmla="*/ 30 h 60"/>
                <a:gd name="T16" fmla="*/ 135 w 213"/>
                <a:gd name="T17" fmla="*/ 18 h 60"/>
                <a:gd name="T18" fmla="*/ 116 w 213"/>
                <a:gd name="T19" fmla="*/ 19 h 60"/>
                <a:gd name="T20" fmla="*/ 116 w 213"/>
                <a:gd name="T21" fmla="*/ 30 h 60"/>
                <a:gd name="T22" fmla="*/ 98 w 213"/>
                <a:gd name="T23" fmla="*/ 31 h 60"/>
                <a:gd name="T24" fmla="*/ 97 w 213"/>
                <a:gd name="T25" fmla="*/ 20 h 60"/>
                <a:gd name="T26" fmla="*/ 78 w 213"/>
                <a:gd name="T27" fmla="*/ 19 h 60"/>
                <a:gd name="T28" fmla="*/ 78 w 213"/>
                <a:gd name="T29" fmla="*/ 31 h 60"/>
                <a:gd name="T30" fmla="*/ 60 w 213"/>
                <a:gd name="T31" fmla="*/ 28 h 60"/>
                <a:gd name="T32" fmla="*/ 60 w 213"/>
                <a:gd name="T33" fmla="*/ 17 h 60"/>
                <a:gd name="T34" fmla="*/ 40 w 213"/>
                <a:gd name="T35" fmla="*/ 14 h 60"/>
                <a:gd name="T36" fmla="*/ 40 w 213"/>
                <a:gd name="T37" fmla="*/ 22 h 60"/>
                <a:gd name="T38" fmla="*/ 22 w 213"/>
                <a:gd name="T39" fmla="*/ 17 h 60"/>
                <a:gd name="T40" fmla="*/ 22 w 213"/>
                <a:gd name="T41" fmla="*/ 10 h 60"/>
                <a:gd name="T42" fmla="*/ 0 w 213"/>
                <a:gd name="T43" fmla="*/ 3 h 60"/>
                <a:gd name="T44" fmla="*/ 40 w 213"/>
                <a:gd name="T45" fmla="*/ 40 h 60"/>
                <a:gd name="T46" fmla="*/ 42 w 213"/>
                <a:gd name="T47" fmla="*/ 30 h 60"/>
                <a:gd name="T48" fmla="*/ 59 w 213"/>
                <a:gd name="T49" fmla="*/ 35 h 60"/>
                <a:gd name="T50" fmla="*/ 59 w 213"/>
                <a:gd name="T51" fmla="*/ 50 h 60"/>
                <a:gd name="T52" fmla="*/ 71 w 213"/>
                <a:gd name="T53" fmla="*/ 55 h 60"/>
                <a:gd name="T54" fmla="*/ 71 w 213"/>
                <a:gd name="T55" fmla="*/ 40 h 60"/>
                <a:gd name="T56" fmla="*/ 90 w 213"/>
                <a:gd name="T57" fmla="*/ 43 h 60"/>
                <a:gd name="T58" fmla="*/ 90 w 213"/>
                <a:gd name="T59" fmla="*/ 59 h 60"/>
                <a:gd name="T60" fmla="*/ 104 w 213"/>
                <a:gd name="T61" fmla="*/ 60 h 60"/>
                <a:gd name="T62" fmla="*/ 103 w 213"/>
                <a:gd name="T63" fmla="*/ 46 h 60"/>
                <a:gd name="T64" fmla="*/ 122 w 213"/>
                <a:gd name="T65" fmla="*/ 44 h 60"/>
                <a:gd name="T66" fmla="*/ 122 w 213"/>
                <a:gd name="T67" fmla="*/ 59 h 60"/>
                <a:gd name="T68" fmla="*/ 136 w 213"/>
                <a:gd name="T69" fmla="*/ 56 h 60"/>
                <a:gd name="T70" fmla="*/ 135 w 213"/>
                <a:gd name="T71" fmla="*/ 41 h 60"/>
                <a:gd name="T72" fmla="*/ 153 w 213"/>
                <a:gd name="T73" fmla="*/ 37 h 60"/>
                <a:gd name="T74" fmla="*/ 154 w 213"/>
                <a:gd name="T75" fmla="*/ 49 h 60"/>
                <a:gd name="T76" fmla="*/ 163 w 213"/>
                <a:gd name="T77" fmla="*/ 45 h 60"/>
                <a:gd name="T78" fmla="*/ 161 w 213"/>
                <a:gd name="T79" fmla="*/ 32 h 60"/>
                <a:gd name="T80" fmla="*/ 180 w 213"/>
                <a:gd name="T81" fmla="*/ 26 h 60"/>
                <a:gd name="T82" fmla="*/ 182 w 213"/>
                <a:gd name="T83" fmla="*/ 33 h 60"/>
                <a:gd name="T84" fmla="*/ 213 w 213"/>
                <a:gd name="T8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60">
                  <a:moveTo>
                    <a:pt x="213" y="0"/>
                  </a:moveTo>
                  <a:cubicBezTo>
                    <a:pt x="207" y="3"/>
                    <a:pt x="199" y="5"/>
                    <a:pt x="192" y="8"/>
                  </a:cubicBezTo>
                  <a:cubicBezTo>
                    <a:pt x="190" y="16"/>
                    <a:pt x="190" y="16"/>
                    <a:pt x="190" y="16"/>
                  </a:cubicBezTo>
                  <a:cubicBezTo>
                    <a:pt x="175" y="21"/>
                    <a:pt x="175" y="21"/>
                    <a:pt x="175" y="21"/>
                  </a:cubicBezTo>
                  <a:cubicBezTo>
                    <a:pt x="173" y="12"/>
                    <a:pt x="173" y="12"/>
                    <a:pt x="173" y="12"/>
                  </a:cubicBezTo>
                  <a:cubicBezTo>
                    <a:pt x="167" y="14"/>
                    <a:pt x="161" y="15"/>
                    <a:pt x="154" y="16"/>
                  </a:cubicBezTo>
                  <a:cubicBezTo>
                    <a:pt x="154" y="27"/>
                    <a:pt x="154" y="27"/>
                    <a:pt x="154" y="27"/>
                  </a:cubicBezTo>
                  <a:cubicBezTo>
                    <a:pt x="136" y="30"/>
                    <a:pt x="136" y="30"/>
                    <a:pt x="136" y="30"/>
                  </a:cubicBezTo>
                  <a:cubicBezTo>
                    <a:pt x="135" y="18"/>
                    <a:pt x="135" y="18"/>
                    <a:pt x="135" y="18"/>
                  </a:cubicBezTo>
                  <a:cubicBezTo>
                    <a:pt x="129" y="19"/>
                    <a:pt x="123" y="19"/>
                    <a:pt x="116" y="19"/>
                  </a:cubicBezTo>
                  <a:cubicBezTo>
                    <a:pt x="116" y="30"/>
                    <a:pt x="116" y="30"/>
                    <a:pt x="116" y="30"/>
                  </a:cubicBezTo>
                  <a:cubicBezTo>
                    <a:pt x="98" y="31"/>
                    <a:pt x="98" y="31"/>
                    <a:pt x="98" y="31"/>
                  </a:cubicBezTo>
                  <a:cubicBezTo>
                    <a:pt x="97" y="20"/>
                    <a:pt x="97" y="20"/>
                    <a:pt x="97" y="20"/>
                  </a:cubicBezTo>
                  <a:cubicBezTo>
                    <a:pt x="91" y="20"/>
                    <a:pt x="85" y="19"/>
                    <a:pt x="78" y="19"/>
                  </a:cubicBezTo>
                  <a:cubicBezTo>
                    <a:pt x="78" y="31"/>
                    <a:pt x="78" y="31"/>
                    <a:pt x="78" y="31"/>
                  </a:cubicBezTo>
                  <a:cubicBezTo>
                    <a:pt x="60" y="28"/>
                    <a:pt x="60" y="28"/>
                    <a:pt x="60" y="28"/>
                  </a:cubicBezTo>
                  <a:cubicBezTo>
                    <a:pt x="60" y="17"/>
                    <a:pt x="60" y="17"/>
                    <a:pt x="60" y="17"/>
                  </a:cubicBezTo>
                  <a:cubicBezTo>
                    <a:pt x="53" y="16"/>
                    <a:pt x="47" y="15"/>
                    <a:pt x="40" y="14"/>
                  </a:cubicBezTo>
                  <a:cubicBezTo>
                    <a:pt x="40" y="22"/>
                    <a:pt x="40" y="22"/>
                    <a:pt x="40" y="22"/>
                  </a:cubicBezTo>
                  <a:cubicBezTo>
                    <a:pt x="22" y="17"/>
                    <a:pt x="22" y="17"/>
                    <a:pt x="22" y="17"/>
                  </a:cubicBezTo>
                  <a:cubicBezTo>
                    <a:pt x="22" y="10"/>
                    <a:pt x="22" y="10"/>
                    <a:pt x="22" y="10"/>
                  </a:cubicBezTo>
                  <a:cubicBezTo>
                    <a:pt x="14" y="8"/>
                    <a:pt x="7" y="5"/>
                    <a:pt x="0" y="3"/>
                  </a:cubicBezTo>
                  <a:cubicBezTo>
                    <a:pt x="12" y="19"/>
                    <a:pt x="25" y="31"/>
                    <a:pt x="40" y="40"/>
                  </a:cubicBezTo>
                  <a:cubicBezTo>
                    <a:pt x="42" y="30"/>
                    <a:pt x="42" y="30"/>
                    <a:pt x="42" y="30"/>
                  </a:cubicBezTo>
                  <a:cubicBezTo>
                    <a:pt x="59" y="35"/>
                    <a:pt x="59" y="35"/>
                    <a:pt x="59" y="35"/>
                  </a:cubicBezTo>
                  <a:cubicBezTo>
                    <a:pt x="59" y="50"/>
                    <a:pt x="59" y="50"/>
                    <a:pt x="59" y="50"/>
                  </a:cubicBezTo>
                  <a:cubicBezTo>
                    <a:pt x="63" y="52"/>
                    <a:pt x="67" y="53"/>
                    <a:pt x="71" y="55"/>
                  </a:cubicBezTo>
                  <a:cubicBezTo>
                    <a:pt x="71" y="40"/>
                    <a:pt x="71" y="40"/>
                    <a:pt x="71" y="40"/>
                  </a:cubicBezTo>
                  <a:cubicBezTo>
                    <a:pt x="90" y="43"/>
                    <a:pt x="90" y="43"/>
                    <a:pt x="90" y="43"/>
                  </a:cubicBezTo>
                  <a:cubicBezTo>
                    <a:pt x="90" y="59"/>
                    <a:pt x="90" y="59"/>
                    <a:pt x="90" y="59"/>
                  </a:cubicBezTo>
                  <a:cubicBezTo>
                    <a:pt x="94" y="59"/>
                    <a:pt x="99" y="60"/>
                    <a:pt x="104" y="60"/>
                  </a:cubicBezTo>
                  <a:cubicBezTo>
                    <a:pt x="103" y="46"/>
                    <a:pt x="103" y="46"/>
                    <a:pt x="103" y="46"/>
                  </a:cubicBezTo>
                  <a:cubicBezTo>
                    <a:pt x="122" y="44"/>
                    <a:pt x="122" y="44"/>
                    <a:pt x="122" y="44"/>
                  </a:cubicBezTo>
                  <a:cubicBezTo>
                    <a:pt x="122" y="59"/>
                    <a:pt x="122" y="59"/>
                    <a:pt x="122" y="59"/>
                  </a:cubicBezTo>
                  <a:cubicBezTo>
                    <a:pt x="127" y="58"/>
                    <a:pt x="131" y="57"/>
                    <a:pt x="136" y="56"/>
                  </a:cubicBezTo>
                  <a:cubicBezTo>
                    <a:pt x="135" y="41"/>
                    <a:pt x="135" y="41"/>
                    <a:pt x="135" y="41"/>
                  </a:cubicBezTo>
                  <a:cubicBezTo>
                    <a:pt x="153" y="37"/>
                    <a:pt x="153" y="37"/>
                    <a:pt x="153" y="37"/>
                  </a:cubicBezTo>
                  <a:cubicBezTo>
                    <a:pt x="154" y="49"/>
                    <a:pt x="154" y="49"/>
                    <a:pt x="154" y="49"/>
                  </a:cubicBezTo>
                  <a:cubicBezTo>
                    <a:pt x="157" y="48"/>
                    <a:pt x="160" y="47"/>
                    <a:pt x="163" y="45"/>
                  </a:cubicBezTo>
                  <a:cubicBezTo>
                    <a:pt x="161" y="32"/>
                    <a:pt x="161" y="32"/>
                    <a:pt x="161" y="32"/>
                  </a:cubicBezTo>
                  <a:cubicBezTo>
                    <a:pt x="180" y="26"/>
                    <a:pt x="180" y="26"/>
                    <a:pt x="180" y="26"/>
                  </a:cubicBezTo>
                  <a:cubicBezTo>
                    <a:pt x="182" y="33"/>
                    <a:pt x="182" y="33"/>
                    <a:pt x="182" y="33"/>
                  </a:cubicBezTo>
                  <a:cubicBezTo>
                    <a:pt x="193" y="24"/>
                    <a:pt x="204" y="13"/>
                    <a:pt x="213" y="0"/>
                  </a:cubicBezTo>
                  <a:close/>
                </a:path>
              </a:pathLst>
            </a:custGeom>
            <a:solidFill>
              <a:srgbClr val="FFC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
              <a:extLst>
                <a:ext uri="{FF2B5EF4-FFF2-40B4-BE49-F238E27FC236}">
                  <a16:creationId xmlns:a16="http://schemas.microsoft.com/office/drawing/2014/main" id="{70BF3CF8-52A1-435A-8EFF-D0C2B16D26F4}"/>
                </a:ext>
              </a:extLst>
            </p:cNvPr>
            <p:cNvSpPr>
              <a:spLocks/>
            </p:cNvSpPr>
            <p:nvPr/>
          </p:nvSpPr>
          <p:spPr bwMode="auto">
            <a:xfrm>
              <a:off x="3316" y="3738"/>
              <a:ext cx="273" cy="210"/>
            </a:xfrm>
            <a:custGeom>
              <a:avLst/>
              <a:gdLst>
                <a:gd name="T0" fmla="*/ 100 w 100"/>
                <a:gd name="T1" fmla="*/ 29 h 77"/>
                <a:gd name="T2" fmla="*/ 15 w 100"/>
                <a:gd name="T3" fmla="*/ 0 h 77"/>
                <a:gd name="T4" fmla="*/ 7 w 100"/>
                <a:gd name="T5" fmla="*/ 41 h 77"/>
                <a:gd name="T6" fmla="*/ 100 w 100"/>
                <a:gd name="T7" fmla="*/ 29 h 77"/>
              </a:gdLst>
              <a:ahLst/>
              <a:cxnLst>
                <a:cxn ang="0">
                  <a:pos x="T0" y="T1"/>
                </a:cxn>
                <a:cxn ang="0">
                  <a:pos x="T2" y="T3"/>
                </a:cxn>
                <a:cxn ang="0">
                  <a:pos x="T4" y="T5"/>
                </a:cxn>
                <a:cxn ang="0">
                  <a:pos x="T6" y="T7"/>
                </a:cxn>
              </a:cxnLst>
              <a:rect l="0" t="0" r="r" b="b"/>
              <a:pathLst>
                <a:path w="100" h="77">
                  <a:moveTo>
                    <a:pt x="100" y="29"/>
                  </a:moveTo>
                  <a:cubicBezTo>
                    <a:pt x="96" y="28"/>
                    <a:pt x="15" y="0"/>
                    <a:pt x="15" y="0"/>
                  </a:cubicBezTo>
                  <a:cubicBezTo>
                    <a:pt x="15" y="0"/>
                    <a:pt x="0" y="17"/>
                    <a:pt x="7" y="41"/>
                  </a:cubicBezTo>
                  <a:cubicBezTo>
                    <a:pt x="16" y="73"/>
                    <a:pt x="77" y="77"/>
                    <a:pt x="100" y="29"/>
                  </a:cubicBezTo>
                  <a:close/>
                </a:path>
              </a:pathLst>
            </a:custGeom>
            <a:solidFill>
              <a:srgbClr val="FFC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a:extLst>
                <a:ext uri="{FF2B5EF4-FFF2-40B4-BE49-F238E27FC236}">
                  <a16:creationId xmlns:a16="http://schemas.microsoft.com/office/drawing/2014/main" id="{8ED3A947-A29A-4CD9-A326-C105A58AD4B2}"/>
                </a:ext>
              </a:extLst>
            </p:cNvPr>
            <p:cNvSpPr>
              <a:spLocks/>
            </p:cNvSpPr>
            <p:nvPr/>
          </p:nvSpPr>
          <p:spPr bwMode="auto">
            <a:xfrm>
              <a:off x="3696" y="3730"/>
              <a:ext cx="273" cy="216"/>
            </a:xfrm>
            <a:custGeom>
              <a:avLst/>
              <a:gdLst>
                <a:gd name="T0" fmla="*/ 0 w 100"/>
                <a:gd name="T1" fmla="*/ 31 h 79"/>
                <a:gd name="T2" fmla="*/ 84 w 100"/>
                <a:gd name="T3" fmla="*/ 0 h 79"/>
                <a:gd name="T4" fmla="*/ 94 w 100"/>
                <a:gd name="T5" fmla="*/ 41 h 79"/>
                <a:gd name="T6" fmla="*/ 0 w 100"/>
                <a:gd name="T7" fmla="*/ 31 h 79"/>
              </a:gdLst>
              <a:ahLst/>
              <a:cxnLst>
                <a:cxn ang="0">
                  <a:pos x="T0" y="T1"/>
                </a:cxn>
                <a:cxn ang="0">
                  <a:pos x="T2" y="T3"/>
                </a:cxn>
                <a:cxn ang="0">
                  <a:pos x="T4" y="T5"/>
                </a:cxn>
                <a:cxn ang="0">
                  <a:pos x="T6" y="T7"/>
                </a:cxn>
              </a:cxnLst>
              <a:rect l="0" t="0" r="r" b="b"/>
              <a:pathLst>
                <a:path w="100" h="79">
                  <a:moveTo>
                    <a:pt x="0" y="31"/>
                  </a:moveTo>
                  <a:cubicBezTo>
                    <a:pt x="5" y="31"/>
                    <a:pt x="84" y="0"/>
                    <a:pt x="84" y="0"/>
                  </a:cubicBezTo>
                  <a:cubicBezTo>
                    <a:pt x="84" y="0"/>
                    <a:pt x="100" y="17"/>
                    <a:pt x="94" y="41"/>
                  </a:cubicBezTo>
                  <a:cubicBezTo>
                    <a:pt x="85" y="73"/>
                    <a:pt x="24" y="79"/>
                    <a:pt x="0" y="31"/>
                  </a:cubicBezTo>
                  <a:close/>
                </a:path>
              </a:pathLst>
            </a:custGeom>
            <a:solidFill>
              <a:srgbClr val="FFC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4">
              <a:extLst>
                <a:ext uri="{FF2B5EF4-FFF2-40B4-BE49-F238E27FC236}">
                  <a16:creationId xmlns:a16="http://schemas.microsoft.com/office/drawing/2014/main" id="{A5670CD6-0219-40EF-99CC-4943E339503E}"/>
                </a:ext>
              </a:extLst>
            </p:cNvPr>
            <p:cNvSpPr>
              <a:spLocks noEditPoints="1"/>
            </p:cNvSpPr>
            <p:nvPr/>
          </p:nvSpPr>
          <p:spPr bwMode="auto">
            <a:xfrm>
              <a:off x="6421" y="3325"/>
              <a:ext cx="823" cy="828"/>
            </a:xfrm>
            <a:custGeom>
              <a:avLst/>
              <a:gdLst>
                <a:gd name="T0" fmla="*/ 186 w 301"/>
                <a:gd name="T1" fmla="*/ 53 h 303"/>
                <a:gd name="T2" fmla="*/ 164 w 301"/>
                <a:gd name="T3" fmla="*/ 47 h 303"/>
                <a:gd name="T4" fmla="*/ 141 w 301"/>
                <a:gd name="T5" fmla="*/ 2 h 303"/>
                <a:gd name="T6" fmla="*/ 141 w 301"/>
                <a:gd name="T7" fmla="*/ 2 h 303"/>
                <a:gd name="T8" fmla="*/ 141 w 301"/>
                <a:gd name="T9" fmla="*/ 2 h 303"/>
                <a:gd name="T10" fmla="*/ 141 w 301"/>
                <a:gd name="T11" fmla="*/ 1 h 303"/>
                <a:gd name="T12" fmla="*/ 120 w 301"/>
                <a:gd name="T13" fmla="*/ 12 h 303"/>
                <a:gd name="T14" fmla="*/ 130 w 301"/>
                <a:gd name="T15" fmla="*/ 49 h 303"/>
                <a:gd name="T16" fmla="*/ 114 w 301"/>
                <a:gd name="T17" fmla="*/ 54 h 303"/>
                <a:gd name="T18" fmla="*/ 100 w 301"/>
                <a:gd name="T19" fmla="*/ 62 h 303"/>
                <a:gd name="T20" fmla="*/ 43 w 301"/>
                <a:gd name="T21" fmla="*/ 80 h 303"/>
                <a:gd name="T22" fmla="*/ 38 w 301"/>
                <a:gd name="T23" fmla="*/ 82 h 303"/>
                <a:gd name="T24" fmla="*/ 1 w 301"/>
                <a:gd name="T25" fmla="*/ 173 h 303"/>
                <a:gd name="T26" fmla="*/ 0 w 301"/>
                <a:gd name="T27" fmla="*/ 171 h 303"/>
                <a:gd name="T28" fmla="*/ 36 w 301"/>
                <a:gd name="T29" fmla="*/ 267 h 303"/>
                <a:gd name="T30" fmla="*/ 83 w 301"/>
                <a:gd name="T31" fmla="*/ 288 h 303"/>
                <a:gd name="T32" fmla="*/ 85 w 301"/>
                <a:gd name="T33" fmla="*/ 288 h 303"/>
                <a:gd name="T34" fmla="*/ 100 w 301"/>
                <a:gd name="T35" fmla="*/ 296 h 303"/>
                <a:gd name="T36" fmla="*/ 123 w 301"/>
                <a:gd name="T37" fmla="*/ 297 h 303"/>
                <a:gd name="T38" fmla="*/ 127 w 301"/>
                <a:gd name="T39" fmla="*/ 297 h 303"/>
                <a:gd name="T40" fmla="*/ 143 w 301"/>
                <a:gd name="T41" fmla="*/ 302 h 303"/>
                <a:gd name="T42" fmla="*/ 152 w 301"/>
                <a:gd name="T43" fmla="*/ 303 h 303"/>
                <a:gd name="T44" fmla="*/ 173 w 301"/>
                <a:gd name="T45" fmla="*/ 298 h 303"/>
                <a:gd name="T46" fmla="*/ 190 w 301"/>
                <a:gd name="T47" fmla="*/ 299 h 303"/>
                <a:gd name="T48" fmla="*/ 213 w 301"/>
                <a:gd name="T49" fmla="*/ 287 h 303"/>
                <a:gd name="T50" fmla="*/ 230 w 301"/>
                <a:gd name="T51" fmla="*/ 285 h 303"/>
                <a:gd name="T52" fmla="*/ 267 w 301"/>
                <a:gd name="T53" fmla="*/ 266 h 303"/>
                <a:gd name="T54" fmla="*/ 267 w 301"/>
                <a:gd name="T55" fmla="*/ 266 h 303"/>
                <a:gd name="T56" fmla="*/ 267 w 301"/>
                <a:gd name="T57" fmla="*/ 266 h 303"/>
                <a:gd name="T58" fmla="*/ 267 w 301"/>
                <a:gd name="T59" fmla="*/ 266 h 303"/>
                <a:gd name="T60" fmla="*/ 268 w 301"/>
                <a:gd name="T61" fmla="*/ 265 h 303"/>
                <a:gd name="T62" fmla="*/ 292 w 301"/>
                <a:gd name="T63" fmla="*/ 226 h 303"/>
                <a:gd name="T64" fmla="*/ 298 w 301"/>
                <a:gd name="T65" fmla="*/ 204 h 303"/>
                <a:gd name="T66" fmla="*/ 299 w 301"/>
                <a:gd name="T67" fmla="*/ 191 h 303"/>
                <a:gd name="T68" fmla="*/ 300 w 301"/>
                <a:gd name="T69" fmla="*/ 185 h 303"/>
                <a:gd name="T70" fmla="*/ 301 w 301"/>
                <a:gd name="T71" fmla="*/ 164 h 303"/>
                <a:gd name="T72" fmla="*/ 301 w 301"/>
                <a:gd name="T73" fmla="*/ 164 h 303"/>
                <a:gd name="T74" fmla="*/ 301 w 301"/>
                <a:gd name="T75" fmla="*/ 164 h 303"/>
                <a:gd name="T76" fmla="*/ 287 w 301"/>
                <a:gd name="T77" fmla="*/ 106 h 303"/>
                <a:gd name="T78" fmla="*/ 286 w 301"/>
                <a:gd name="T79" fmla="*/ 103 h 303"/>
                <a:gd name="T80" fmla="*/ 250 w 301"/>
                <a:gd name="T81" fmla="*/ 69 h 303"/>
                <a:gd name="T82" fmla="*/ 248 w 301"/>
                <a:gd name="T83" fmla="*/ 69 h 303"/>
                <a:gd name="T84" fmla="*/ 234 w 301"/>
                <a:gd name="T85" fmla="*/ 60 h 303"/>
                <a:gd name="T86" fmla="*/ 192 w 301"/>
                <a:gd name="T87" fmla="*/ 59 h 303"/>
                <a:gd name="T88" fmla="*/ 186 w 301"/>
                <a:gd name="T89" fmla="*/ 53 h 303"/>
                <a:gd name="T90" fmla="*/ 301 w 301"/>
                <a:gd name="T91" fmla="*/ 164 h 303"/>
                <a:gd name="T92" fmla="*/ 301 w 301"/>
                <a:gd name="T93" fmla="*/ 16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1" h="303">
                  <a:moveTo>
                    <a:pt x="186" y="53"/>
                  </a:moveTo>
                  <a:cubicBezTo>
                    <a:pt x="179" y="50"/>
                    <a:pt x="171" y="48"/>
                    <a:pt x="164" y="47"/>
                  </a:cubicBezTo>
                  <a:cubicBezTo>
                    <a:pt x="150" y="28"/>
                    <a:pt x="148" y="8"/>
                    <a:pt x="141" y="2"/>
                  </a:cubicBezTo>
                  <a:cubicBezTo>
                    <a:pt x="141" y="2"/>
                    <a:pt x="141" y="2"/>
                    <a:pt x="141" y="2"/>
                  </a:cubicBezTo>
                  <a:cubicBezTo>
                    <a:pt x="141" y="2"/>
                    <a:pt x="141" y="2"/>
                    <a:pt x="141" y="2"/>
                  </a:cubicBezTo>
                  <a:cubicBezTo>
                    <a:pt x="141" y="2"/>
                    <a:pt x="141" y="2"/>
                    <a:pt x="141" y="1"/>
                  </a:cubicBezTo>
                  <a:cubicBezTo>
                    <a:pt x="138" y="0"/>
                    <a:pt x="116" y="9"/>
                    <a:pt x="120" y="12"/>
                  </a:cubicBezTo>
                  <a:cubicBezTo>
                    <a:pt x="133" y="29"/>
                    <a:pt x="134" y="40"/>
                    <a:pt x="130" y="49"/>
                  </a:cubicBezTo>
                  <a:cubicBezTo>
                    <a:pt x="125" y="50"/>
                    <a:pt x="120" y="52"/>
                    <a:pt x="114" y="54"/>
                  </a:cubicBezTo>
                  <a:cubicBezTo>
                    <a:pt x="109" y="55"/>
                    <a:pt x="104" y="58"/>
                    <a:pt x="100" y="62"/>
                  </a:cubicBezTo>
                  <a:cubicBezTo>
                    <a:pt x="79" y="54"/>
                    <a:pt x="58" y="62"/>
                    <a:pt x="43" y="80"/>
                  </a:cubicBezTo>
                  <a:cubicBezTo>
                    <a:pt x="41" y="80"/>
                    <a:pt x="40" y="81"/>
                    <a:pt x="38" y="82"/>
                  </a:cubicBezTo>
                  <a:cubicBezTo>
                    <a:pt x="23" y="89"/>
                    <a:pt x="2" y="129"/>
                    <a:pt x="1" y="173"/>
                  </a:cubicBezTo>
                  <a:cubicBezTo>
                    <a:pt x="1" y="172"/>
                    <a:pt x="1" y="172"/>
                    <a:pt x="0" y="171"/>
                  </a:cubicBezTo>
                  <a:cubicBezTo>
                    <a:pt x="0" y="213"/>
                    <a:pt x="8" y="237"/>
                    <a:pt x="36" y="267"/>
                  </a:cubicBezTo>
                  <a:cubicBezTo>
                    <a:pt x="51" y="284"/>
                    <a:pt x="71" y="289"/>
                    <a:pt x="83" y="288"/>
                  </a:cubicBezTo>
                  <a:cubicBezTo>
                    <a:pt x="83" y="288"/>
                    <a:pt x="84" y="288"/>
                    <a:pt x="85" y="288"/>
                  </a:cubicBezTo>
                  <a:cubicBezTo>
                    <a:pt x="89" y="292"/>
                    <a:pt x="95" y="294"/>
                    <a:pt x="100" y="296"/>
                  </a:cubicBezTo>
                  <a:cubicBezTo>
                    <a:pt x="109" y="299"/>
                    <a:pt x="117" y="299"/>
                    <a:pt x="123" y="297"/>
                  </a:cubicBezTo>
                  <a:cubicBezTo>
                    <a:pt x="124" y="297"/>
                    <a:pt x="126" y="297"/>
                    <a:pt x="127" y="297"/>
                  </a:cubicBezTo>
                  <a:cubicBezTo>
                    <a:pt x="132" y="300"/>
                    <a:pt x="137" y="302"/>
                    <a:pt x="143" y="302"/>
                  </a:cubicBezTo>
                  <a:cubicBezTo>
                    <a:pt x="146" y="303"/>
                    <a:pt x="149" y="303"/>
                    <a:pt x="152" y="303"/>
                  </a:cubicBezTo>
                  <a:cubicBezTo>
                    <a:pt x="160" y="303"/>
                    <a:pt x="167" y="301"/>
                    <a:pt x="173" y="298"/>
                  </a:cubicBezTo>
                  <a:cubicBezTo>
                    <a:pt x="179" y="299"/>
                    <a:pt x="186" y="299"/>
                    <a:pt x="190" y="299"/>
                  </a:cubicBezTo>
                  <a:cubicBezTo>
                    <a:pt x="198" y="299"/>
                    <a:pt x="207" y="293"/>
                    <a:pt x="213" y="287"/>
                  </a:cubicBezTo>
                  <a:cubicBezTo>
                    <a:pt x="219" y="287"/>
                    <a:pt x="224" y="286"/>
                    <a:pt x="230" y="285"/>
                  </a:cubicBezTo>
                  <a:cubicBezTo>
                    <a:pt x="247" y="282"/>
                    <a:pt x="260" y="274"/>
                    <a:pt x="267" y="266"/>
                  </a:cubicBezTo>
                  <a:cubicBezTo>
                    <a:pt x="267" y="266"/>
                    <a:pt x="267" y="266"/>
                    <a:pt x="267" y="266"/>
                  </a:cubicBezTo>
                  <a:cubicBezTo>
                    <a:pt x="267" y="266"/>
                    <a:pt x="267" y="266"/>
                    <a:pt x="267" y="266"/>
                  </a:cubicBezTo>
                  <a:cubicBezTo>
                    <a:pt x="267" y="266"/>
                    <a:pt x="267" y="266"/>
                    <a:pt x="267" y="266"/>
                  </a:cubicBezTo>
                  <a:cubicBezTo>
                    <a:pt x="267" y="266"/>
                    <a:pt x="268" y="266"/>
                    <a:pt x="268" y="265"/>
                  </a:cubicBezTo>
                  <a:cubicBezTo>
                    <a:pt x="279" y="253"/>
                    <a:pt x="287" y="239"/>
                    <a:pt x="292" y="226"/>
                  </a:cubicBezTo>
                  <a:cubicBezTo>
                    <a:pt x="295" y="218"/>
                    <a:pt x="296" y="211"/>
                    <a:pt x="298" y="204"/>
                  </a:cubicBezTo>
                  <a:cubicBezTo>
                    <a:pt x="298" y="200"/>
                    <a:pt x="299" y="196"/>
                    <a:pt x="299" y="191"/>
                  </a:cubicBezTo>
                  <a:cubicBezTo>
                    <a:pt x="300" y="189"/>
                    <a:pt x="300" y="187"/>
                    <a:pt x="300" y="185"/>
                  </a:cubicBezTo>
                  <a:cubicBezTo>
                    <a:pt x="301" y="179"/>
                    <a:pt x="301" y="171"/>
                    <a:pt x="301" y="164"/>
                  </a:cubicBezTo>
                  <a:cubicBezTo>
                    <a:pt x="301" y="164"/>
                    <a:pt x="301" y="164"/>
                    <a:pt x="301" y="164"/>
                  </a:cubicBezTo>
                  <a:cubicBezTo>
                    <a:pt x="301" y="164"/>
                    <a:pt x="301" y="164"/>
                    <a:pt x="301" y="164"/>
                  </a:cubicBezTo>
                  <a:cubicBezTo>
                    <a:pt x="300" y="144"/>
                    <a:pt x="295" y="123"/>
                    <a:pt x="287" y="106"/>
                  </a:cubicBezTo>
                  <a:cubicBezTo>
                    <a:pt x="287" y="105"/>
                    <a:pt x="286" y="104"/>
                    <a:pt x="286" y="103"/>
                  </a:cubicBezTo>
                  <a:cubicBezTo>
                    <a:pt x="278" y="84"/>
                    <a:pt x="265" y="71"/>
                    <a:pt x="250" y="69"/>
                  </a:cubicBezTo>
                  <a:cubicBezTo>
                    <a:pt x="249" y="69"/>
                    <a:pt x="249" y="69"/>
                    <a:pt x="248" y="69"/>
                  </a:cubicBezTo>
                  <a:cubicBezTo>
                    <a:pt x="244" y="65"/>
                    <a:pt x="239" y="62"/>
                    <a:pt x="234" y="60"/>
                  </a:cubicBezTo>
                  <a:cubicBezTo>
                    <a:pt x="217" y="55"/>
                    <a:pt x="203" y="56"/>
                    <a:pt x="192" y="59"/>
                  </a:cubicBezTo>
                  <a:cubicBezTo>
                    <a:pt x="190" y="56"/>
                    <a:pt x="188" y="54"/>
                    <a:pt x="186" y="53"/>
                  </a:cubicBezTo>
                  <a:close/>
                  <a:moveTo>
                    <a:pt x="301" y="164"/>
                  </a:moveTo>
                  <a:cubicBezTo>
                    <a:pt x="301" y="164"/>
                    <a:pt x="301" y="164"/>
                    <a:pt x="301" y="16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a:extLst>
                <a:ext uri="{FF2B5EF4-FFF2-40B4-BE49-F238E27FC236}">
                  <a16:creationId xmlns:a16="http://schemas.microsoft.com/office/drawing/2014/main" id="{699874B9-6E3B-41E3-9D46-3AFE636BAD5D}"/>
                </a:ext>
              </a:extLst>
            </p:cNvPr>
            <p:cNvSpPr>
              <a:spLocks/>
            </p:cNvSpPr>
            <p:nvPr/>
          </p:nvSpPr>
          <p:spPr bwMode="auto">
            <a:xfrm>
              <a:off x="6531" y="3831"/>
              <a:ext cx="648" cy="238"/>
            </a:xfrm>
            <a:custGeom>
              <a:avLst/>
              <a:gdLst>
                <a:gd name="T0" fmla="*/ 79 w 237"/>
                <a:gd name="T1" fmla="*/ 85 h 87"/>
                <a:gd name="T2" fmla="*/ 79 w 237"/>
                <a:gd name="T3" fmla="*/ 85 h 87"/>
                <a:gd name="T4" fmla="*/ 61 w 237"/>
                <a:gd name="T5" fmla="*/ 52 h 87"/>
                <a:gd name="T6" fmla="*/ 58 w 237"/>
                <a:gd name="T7" fmla="*/ 80 h 87"/>
                <a:gd name="T8" fmla="*/ 57 w 237"/>
                <a:gd name="T9" fmla="*/ 80 h 87"/>
                <a:gd name="T10" fmla="*/ 40 w 237"/>
                <a:gd name="T11" fmla="*/ 49 h 87"/>
                <a:gd name="T12" fmla="*/ 37 w 237"/>
                <a:gd name="T13" fmla="*/ 74 h 87"/>
                <a:gd name="T14" fmla="*/ 32 w 237"/>
                <a:gd name="T15" fmla="*/ 71 h 87"/>
                <a:gd name="T16" fmla="*/ 18 w 237"/>
                <a:gd name="T17" fmla="*/ 5 h 87"/>
                <a:gd name="T18" fmla="*/ 18 w 237"/>
                <a:gd name="T19" fmla="*/ 5 h 87"/>
                <a:gd name="T20" fmla="*/ 37 w 237"/>
                <a:gd name="T21" fmla="*/ 38 h 87"/>
                <a:gd name="T22" fmla="*/ 38 w 237"/>
                <a:gd name="T23" fmla="*/ 19 h 87"/>
                <a:gd name="T24" fmla="*/ 56 w 237"/>
                <a:gd name="T25" fmla="*/ 44 h 87"/>
                <a:gd name="T26" fmla="*/ 61 w 237"/>
                <a:gd name="T27" fmla="*/ 25 h 87"/>
                <a:gd name="T28" fmla="*/ 72 w 237"/>
                <a:gd name="T29" fmla="*/ 47 h 87"/>
                <a:gd name="T30" fmla="*/ 81 w 237"/>
                <a:gd name="T31" fmla="*/ 27 h 87"/>
                <a:gd name="T32" fmla="*/ 95 w 237"/>
                <a:gd name="T33" fmla="*/ 49 h 87"/>
                <a:gd name="T34" fmla="*/ 107 w 237"/>
                <a:gd name="T35" fmla="*/ 30 h 87"/>
                <a:gd name="T36" fmla="*/ 120 w 237"/>
                <a:gd name="T37" fmla="*/ 51 h 87"/>
                <a:gd name="T38" fmla="*/ 132 w 237"/>
                <a:gd name="T39" fmla="*/ 30 h 87"/>
                <a:gd name="T40" fmla="*/ 145 w 237"/>
                <a:gd name="T41" fmla="*/ 48 h 87"/>
                <a:gd name="T42" fmla="*/ 158 w 237"/>
                <a:gd name="T43" fmla="*/ 25 h 87"/>
                <a:gd name="T44" fmla="*/ 168 w 237"/>
                <a:gd name="T45" fmla="*/ 45 h 87"/>
                <a:gd name="T46" fmla="*/ 178 w 237"/>
                <a:gd name="T47" fmla="*/ 22 h 87"/>
                <a:gd name="T48" fmla="*/ 183 w 237"/>
                <a:gd name="T49" fmla="*/ 41 h 87"/>
                <a:gd name="T50" fmla="*/ 201 w 237"/>
                <a:gd name="T51" fmla="*/ 15 h 87"/>
                <a:gd name="T52" fmla="*/ 203 w 237"/>
                <a:gd name="T53" fmla="*/ 34 h 87"/>
                <a:gd name="T54" fmla="*/ 220 w 237"/>
                <a:gd name="T55" fmla="*/ 0 h 87"/>
                <a:gd name="T56" fmla="*/ 220 w 237"/>
                <a:gd name="T57" fmla="*/ 0 h 87"/>
                <a:gd name="T58" fmla="*/ 209 w 237"/>
                <a:gd name="T59" fmla="*/ 67 h 87"/>
                <a:gd name="T60" fmla="*/ 204 w 237"/>
                <a:gd name="T61" fmla="*/ 70 h 87"/>
                <a:gd name="T62" fmla="*/ 200 w 237"/>
                <a:gd name="T63" fmla="*/ 46 h 87"/>
                <a:gd name="T64" fmla="*/ 184 w 237"/>
                <a:gd name="T65" fmla="*/ 77 h 87"/>
                <a:gd name="T66" fmla="*/ 183 w 237"/>
                <a:gd name="T67" fmla="*/ 77 h 87"/>
                <a:gd name="T68" fmla="*/ 179 w 237"/>
                <a:gd name="T69" fmla="*/ 49 h 87"/>
                <a:gd name="T70" fmla="*/ 163 w 237"/>
                <a:gd name="T71" fmla="*/ 82 h 87"/>
                <a:gd name="T72" fmla="*/ 162 w 237"/>
                <a:gd name="T73" fmla="*/ 83 h 87"/>
                <a:gd name="T74" fmla="*/ 157 w 237"/>
                <a:gd name="T75" fmla="*/ 53 h 87"/>
                <a:gd name="T76" fmla="*/ 140 w 237"/>
                <a:gd name="T77" fmla="*/ 86 h 87"/>
                <a:gd name="T78" fmla="*/ 134 w 237"/>
                <a:gd name="T79" fmla="*/ 57 h 87"/>
                <a:gd name="T80" fmla="*/ 121 w 237"/>
                <a:gd name="T81" fmla="*/ 83 h 87"/>
                <a:gd name="T82" fmla="*/ 107 w 237"/>
                <a:gd name="T83" fmla="*/ 58 h 87"/>
                <a:gd name="T84" fmla="*/ 102 w 237"/>
                <a:gd name="T85" fmla="*/ 87 h 87"/>
                <a:gd name="T86" fmla="*/ 84 w 237"/>
                <a:gd name="T87" fmla="*/ 55 h 87"/>
                <a:gd name="T88" fmla="*/ 79 w 237"/>
                <a:gd name="T89" fmla="*/ 8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7" h="87">
                  <a:moveTo>
                    <a:pt x="79" y="85"/>
                  </a:moveTo>
                  <a:cubicBezTo>
                    <a:pt x="79" y="85"/>
                    <a:pt x="79" y="85"/>
                    <a:pt x="79" y="85"/>
                  </a:cubicBezTo>
                  <a:cubicBezTo>
                    <a:pt x="61" y="52"/>
                    <a:pt x="61" y="52"/>
                    <a:pt x="61" y="52"/>
                  </a:cubicBezTo>
                  <a:cubicBezTo>
                    <a:pt x="58" y="80"/>
                    <a:pt x="58" y="80"/>
                    <a:pt x="58" y="80"/>
                  </a:cubicBezTo>
                  <a:cubicBezTo>
                    <a:pt x="57" y="80"/>
                    <a:pt x="57" y="80"/>
                    <a:pt x="57" y="80"/>
                  </a:cubicBezTo>
                  <a:cubicBezTo>
                    <a:pt x="40" y="49"/>
                    <a:pt x="40" y="49"/>
                    <a:pt x="40" y="49"/>
                  </a:cubicBezTo>
                  <a:cubicBezTo>
                    <a:pt x="37" y="74"/>
                    <a:pt x="37" y="74"/>
                    <a:pt x="37" y="74"/>
                  </a:cubicBezTo>
                  <a:cubicBezTo>
                    <a:pt x="34" y="73"/>
                    <a:pt x="33" y="72"/>
                    <a:pt x="32" y="71"/>
                  </a:cubicBezTo>
                  <a:cubicBezTo>
                    <a:pt x="17" y="55"/>
                    <a:pt x="0" y="5"/>
                    <a:pt x="18" y="5"/>
                  </a:cubicBezTo>
                  <a:cubicBezTo>
                    <a:pt x="18" y="5"/>
                    <a:pt x="18" y="5"/>
                    <a:pt x="18" y="5"/>
                  </a:cubicBezTo>
                  <a:cubicBezTo>
                    <a:pt x="37" y="38"/>
                    <a:pt x="37" y="38"/>
                    <a:pt x="37" y="38"/>
                  </a:cubicBezTo>
                  <a:cubicBezTo>
                    <a:pt x="38" y="19"/>
                    <a:pt x="38" y="19"/>
                    <a:pt x="38" y="19"/>
                  </a:cubicBezTo>
                  <a:cubicBezTo>
                    <a:pt x="56" y="44"/>
                    <a:pt x="56" y="44"/>
                    <a:pt x="56" y="44"/>
                  </a:cubicBezTo>
                  <a:cubicBezTo>
                    <a:pt x="61" y="25"/>
                    <a:pt x="61" y="25"/>
                    <a:pt x="61" y="25"/>
                  </a:cubicBezTo>
                  <a:cubicBezTo>
                    <a:pt x="72" y="47"/>
                    <a:pt x="72" y="47"/>
                    <a:pt x="72" y="47"/>
                  </a:cubicBezTo>
                  <a:cubicBezTo>
                    <a:pt x="81" y="27"/>
                    <a:pt x="81" y="27"/>
                    <a:pt x="81" y="27"/>
                  </a:cubicBezTo>
                  <a:cubicBezTo>
                    <a:pt x="95" y="49"/>
                    <a:pt x="95" y="49"/>
                    <a:pt x="95" y="49"/>
                  </a:cubicBezTo>
                  <a:cubicBezTo>
                    <a:pt x="107" y="30"/>
                    <a:pt x="107" y="30"/>
                    <a:pt x="107" y="30"/>
                  </a:cubicBezTo>
                  <a:cubicBezTo>
                    <a:pt x="120" y="51"/>
                    <a:pt x="120" y="51"/>
                    <a:pt x="120" y="51"/>
                  </a:cubicBezTo>
                  <a:cubicBezTo>
                    <a:pt x="132" y="30"/>
                    <a:pt x="132" y="30"/>
                    <a:pt x="132" y="30"/>
                  </a:cubicBezTo>
                  <a:cubicBezTo>
                    <a:pt x="145" y="48"/>
                    <a:pt x="145" y="48"/>
                    <a:pt x="145" y="48"/>
                  </a:cubicBezTo>
                  <a:cubicBezTo>
                    <a:pt x="158" y="25"/>
                    <a:pt x="158" y="25"/>
                    <a:pt x="158" y="25"/>
                  </a:cubicBezTo>
                  <a:cubicBezTo>
                    <a:pt x="168" y="45"/>
                    <a:pt x="168" y="45"/>
                    <a:pt x="168" y="45"/>
                  </a:cubicBezTo>
                  <a:cubicBezTo>
                    <a:pt x="178" y="22"/>
                    <a:pt x="178" y="22"/>
                    <a:pt x="178" y="22"/>
                  </a:cubicBezTo>
                  <a:cubicBezTo>
                    <a:pt x="183" y="41"/>
                    <a:pt x="183" y="41"/>
                    <a:pt x="183" y="41"/>
                  </a:cubicBezTo>
                  <a:cubicBezTo>
                    <a:pt x="201" y="15"/>
                    <a:pt x="201" y="15"/>
                    <a:pt x="201" y="15"/>
                  </a:cubicBezTo>
                  <a:cubicBezTo>
                    <a:pt x="203" y="34"/>
                    <a:pt x="203" y="34"/>
                    <a:pt x="203" y="34"/>
                  </a:cubicBezTo>
                  <a:cubicBezTo>
                    <a:pt x="220" y="0"/>
                    <a:pt x="220" y="0"/>
                    <a:pt x="220" y="0"/>
                  </a:cubicBezTo>
                  <a:cubicBezTo>
                    <a:pt x="220" y="0"/>
                    <a:pt x="220" y="0"/>
                    <a:pt x="220" y="0"/>
                  </a:cubicBezTo>
                  <a:cubicBezTo>
                    <a:pt x="237" y="0"/>
                    <a:pt x="223" y="50"/>
                    <a:pt x="209" y="67"/>
                  </a:cubicBezTo>
                  <a:cubicBezTo>
                    <a:pt x="208" y="68"/>
                    <a:pt x="207" y="69"/>
                    <a:pt x="204" y="70"/>
                  </a:cubicBezTo>
                  <a:cubicBezTo>
                    <a:pt x="200" y="46"/>
                    <a:pt x="200" y="46"/>
                    <a:pt x="200" y="46"/>
                  </a:cubicBezTo>
                  <a:cubicBezTo>
                    <a:pt x="184" y="77"/>
                    <a:pt x="184" y="77"/>
                    <a:pt x="184" y="77"/>
                  </a:cubicBezTo>
                  <a:cubicBezTo>
                    <a:pt x="183" y="77"/>
                    <a:pt x="183" y="77"/>
                    <a:pt x="183" y="77"/>
                  </a:cubicBezTo>
                  <a:cubicBezTo>
                    <a:pt x="179" y="49"/>
                    <a:pt x="179" y="49"/>
                    <a:pt x="179" y="49"/>
                  </a:cubicBezTo>
                  <a:cubicBezTo>
                    <a:pt x="163" y="82"/>
                    <a:pt x="163" y="82"/>
                    <a:pt x="163" y="82"/>
                  </a:cubicBezTo>
                  <a:cubicBezTo>
                    <a:pt x="162" y="83"/>
                    <a:pt x="162" y="83"/>
                    <a:pt x="162" y="83"/>
                  </a:cubicBezTo>
                  <a:cubicBezTo>
                    <a:pt x="157" y="53"/>
                    <a:pt x="157" y="53"/>
                    <a:pt x="157" y="53"/>
                  </a:cubicBezTo>
                  <a:cubicBezTo>
                    <a:pt x="140" y="86"/>
                    <a:pt x="140" y="86"/>
                    <a:pt x="140" y="86"/>
                  </a:cubicBezTo>
                  <a:cubicBezTo>
                    <a:pt x="134" y="57"/>
                    <a:pt x="134" y="57"/>
                    <a:pt x="134" y="57"/>
                  </a:cubicBezTo>
                  <a:cubicBezTo>
                    <a:pt x="121" y="83"/>
                    <a:pt x="121" y="83"/>
                    <a:pt x="121" y="83"/>
                  </a:cubicBezTo>
                  <a:cubicBezTo>
                    <a:pt x="107" y="58"/>
                    <a:pt x="107" y="58"/>
                    <a:pt x="107" y="58"/>
                  </a:cubicBezTo>
                  <a:cubicBezTo>
                    <a:pt x="102" y="87"/>
                    <a:pt x="102" y="87"/>
                    <a:pt x="102" y="87"/>
                  </a:cubicBezTo>
                  <a:cubicBezTo>
                    <a:pt x="84" y="55"/>
                    <a:pt x="84" y="55"/>
                    <a:pt x="84" y="55"/>
                  </a:cubicBezTo>
                  <a:lnTo>
                    <a:pt x="79" y="85"/>
                  </a:lnTo>
                  <a:close/>
                </a:path>
              </a:pathLst>
            </a:custGeom>
            <a:solidFill>
              <a:srgbClr val="FFC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a:extLst>
                <a:ext uri="{FF2B5EF4-FFF2-40B4-BE49-F238E27FC236}">
                  <a16:creationId xmlns:a16="http://schemas.microsoft.com/office/drawing/2014/main" id="{214C3FDC-7CD8-4BB8-A703-374B23349EA0}"/>
                </a:ext>
              </a:extLst>
            </p:cNvPr>
            <p:cNvSpPr>
              <a:spLocks/>
            </p:cNvSpPr>
            <p:nvPr/>
          </p:nvSpPr>
          <p:spPr bwMode="auto">
            <a:xfrm>
              <a:off x="6903" y="3648"/>
              <a:ext cx="188" cy="186"/>
            </a:xfrm>
            <a:custGeom>
              <a:avLst/>
              <a:gdLst>
                <a:gd name="T0" fmla="*/ 38 w 69"/>
                <a:gd name="T1" fmla="*/ 2 h 68"/>
                <a:gd name="T2" fmla="*/ 2 w 69"/>
                <a:gd name="T3" fmla="*/ 29 h 68"/>
                <a:gd name="T4" fmla="*/ 30 w 69"/>
                <a:gd name="T5" fmla="*/ 65 h 68"/>
                <a:gd name="T6" fmla="*/ 67 w 69"/>
                <a:gd name="T7" fmla="*/ 38 h 68"/>
                <a:gd name="T8" fmla="*/ 38 w 69"/>
                <a:gd name="T9" fmla="*/ 2 h 68"/>
              </a:gdLst>
              <a:ahLst/>
              <a:cxnLst>
                <a:cxn ang="0">
                  <a:pos x="T0" y="T1"/>
                </a:cxn>
                <a:cxn ang="0">
                  <a:pos x="T2" y="T3"/>
                </a:cxn>
                <a:cxn ang="0">
                  <a:pos x="T4" y="T5"/>
                </a:cxn>
                <a:cxn ang="0">
                  <a:pos x="T6" y="T7"/>
                </a:cxn>
                <a:cxn ang="0">
                  <a:pos x="T8" y="T9"/>
                </a:cxn>
              </a:cxnLst>
              <a:rect l="0" t="0" r="r" b="b"/>
              <a:pathLst>
                <a:path w="69" h="68">
                  <a:moveTo>
                    <a:pt x="38" y="2"/>
                  </a:moveTo>
                  <a:cubicBezTo>
                    <a:pt x="21" y="0"/>
                    <a:pt x="4" y="12"/>
                    <a:pt x="2" y="29"/>
                  </a:cubicBezTo>
                  <a:cubicBezTo>
                    <a:pt x="0" y="47"/>
                    <a:pt x="12" y="63"/>
                    <a:pt x="30" y="65"/>
                  </a:cubicBezTo>
                  <a:cubicBezTo>
                    <a:pt x="48" y="68"/>
                    <a:pt x="64" y="55"/>
                    <a:pt x="67" y="38"/>
                  </a:cubicBezTo>
                  <a:cubicBezTo>
                    <a:pt x="69" y="21"/>
                    <a:pt x="56" y="5"/>
                    <a:pt x="38" y="2"/>
                  </a:cubicBezTo>
                  <a:close/>
                </a:path>
              </a:pathLst>
            </a:custGeom>
            <a:solidFill>
              <a:srgbClr val="FFC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8" name="Freeform 27">
              <a:extLst>
                <a:ext uri="{FF2B5EF4-FFF2-40B4-BE49-F238E27FC236}">
                  <a16:creationId xmlns:a16="http://schemas.microsoft.com/office/drawing/2014/main" id="{50B335E4-D9C6-43DB-BE85-BFB230AB87D4}"/>
                </a:ext>
              </a:extLst>
            </p:cNvPr>
            <p:cNvSpPr>
              <a:spLocks/>
            </p:cNvSpPr>
            <p:nvPr/>
          </p:nvSpPr>
          <p:spPr bwMode="auto">
            <a:xfrm>
              <a:off x="6585" y="3648"/>
              <a:ext cx="189" cy="186"/>
            </a:xfrm>
            <a:custGeom>
              <a:avLst/>
              <a:gdLst>
                <a:gd name="T0" fmla="*/ 39 w 69"/>
                <a:gd name="T1" fmla="*/ 2 h 68"/>
                <a:gd name="T2" fmla="*/ 2 w 69"/>
                <a:gd name="T3" fmla="*/ 29 h 68"/>
                <a:gd name="T4" fmla="*/ 31 w 69"/>
                <a:gd name="T5" fmla="*/ 65 h 68"/>
                <a:gd name="T6" fmla="*/ 67 w 69"/>
                <a:gd name="T7" fmla="*/ 38 h 68"/>
                <a:gd name="T8" fmla="*/ 39 w 69"/>
                <a:gd name="T9" fmla="*/ 2 h 68"/>
              </a:gdLst>
              <a:ahLst/>
              <a:cxnLst>
                <a:cxn ang="0">
                  <a:pos x="T0" y="T1"/>
                </a:cxn>
                <a:cxn ang="0">
                  <a:pos x="T2" y="T3"/>
                </a:cxn>
                <a:cxn ang="0">
                  <a:pos x="T4" y="T5"/>
                </a:cxn>
                <a:cxn ang="0">
                  <a:pos x="T6" y="T7"/>
                </a:cxn>
                <a:cxn ang="0">
                  <a:pos x="T8" y="T9"/>
                </a:cxn>
              </a:cxnLst>
              <a:rect l="0" t="0" r="r" b="b"/>
              <a:pathLst>
                <a:path w="69" h="68">
                  <a:moveTo>
                    <a:pt x="39" y="2"/>
                  </a:moveTo>
                  <a:cubicBezTo>
                    <a:pt x="21" y="0"/>
                    <a:pt x="5" y="12"/>
                    <a:pt x="2" y="29"/>
                  </a:cubicBezTo>
                  <a:cubicBezTo>
                    <a:pt x="0" y="47"/>
                    <a:pt x="13" y="63"/>
                    <a:pt x="31" y="65"/>
                  </a:cubicBezTo>
                  <a:cubicBezTo>
                    <a:pt x="48" y="68"/>
                    <a:pt x="65" y="55"/>
                    <a:pt x="67" y="38"/>
                  </a:cubicBezTo>
                  <a:cubicBezTo>
                    <a:pt x="69" y="21"/>
                    <a:pt x="57" y="5"/>
                    <a:pt x="39" y="2"/>
                  </a:cubicBezTo>
                  <a:close/>
                </a:path>
              </a:pathLst>
            </a:custGeom>
            <a:solidFill>
              <a:srgbClr val="FFC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9" name="Freeform 28">
              <a:extLst>
                <a:ext uri="{FF2B5EF4-FFF2-40B4-BE49-F238E27FC236}">
                  <a16:creationId xmlns:a16="http://schemas.microsoft.com/office/drawing/2014/main" id="{B090A674-9FD7-4132-AF7F-F315730221F5}"/>
                </a:ext>
              </a:extLst>
            </p:cNvPr>
            <p:cNvSpPr>
              <a:spLocks noEditPoints="1"/>
            </p:cNvSpPr>
            <p:nvPr/>
          </p:nvSpPr>
          <p:spPr bwMode="auto">
            <a:xfrm>
              <a:off x="4098" y="3497"/>
              <a:ext cx="681" cy="684"/>
            </a:xfrm>
            <a:custGeom>
              <a:avLst/>
              <a:gdLst>
                <a:gd name="T0" fmla="*/ 154 w 249"/>
                <a:gd name="T1" fmla="*/ 44 h 250"/>
                <a:gd name="T2" fmla="*/ 136 w 249"/>
                <a:gd name="T3" fmla="*/ 38 h 250"/>
                <a:gd name="T4" fmla="*/ 117 w 249"/>
                <a:gd name="T5" fmla="*/ 1 h 250"/>
                <a:gd name="T6" fmla="*/ 117 w 249"/>
                <a:gd name="T7" fmla="*/ 1 h 250"/>
                <a:gd name="T8" fmla="*/ 117 w 249"/>
                <a:gd name="T9" fmla="*/ 1 h 250"/>
                <a:gd name="T10" fmla="*/ 116 w 249"/>
                <a:gd name="T11" fmla="*/ 1 h 250"/>
                <a:gd name="T12" fmla="*/ 99 w 249"/>
                <a:gd name="T13" fmla="*/ 10 h 250"/>
                <a:gd name="T14" fmla="*/ 108 w 249"/>
                <a:gd name="T15" fmla="*/ 40 h 250"/>
                <a:gd name="T16" fmla="*/ 95 w 249"/>
                <a:gd name="T17" fmla="*/ 44 h 250"/>
                <a:gd name="T18" fmla="*/ 83 w 249"/>
                <a:gd name="T19" fmla="*/ 51 h 250"/>
                <a:gd name="T20" fmla="*/ 36 w 249"/>
                <a:gd name="T21" fmla="*/ 66 h 250"/>
                <a:gd name="T22" fmla="*/ 32 w 249"/>
                <a:gd name="T23" fmla="*/ 67 h 250"/>
                <a:gd name="T24" fmla="*/ 1 w 249"/>
                <a:gd name="T25" fmla="*/ 143 h 250"/>
                <a:gd name="T26" fmla="*/ 1 w 249"/>
                <a:gd name="T27" fmla="*/ 141 h 250"/>
                <a:gd name="T28" fmla="*/ 30 w 249"/>
                <a:gd name="T29" fmla="*/ 220 h 250"/>
                <a:gd name="T30" fmla="*/ 69 w 249"/>
                <a:gd name="T31" fmla="*/ 237 h 250"/>
                <a:gd name="T32" fmla="*/ 70 w 249"/>
                <a:gd name="T33" fmla="*/ 237 h 250"/>
                <a:gd name="T34" fmla="*/ 83 w 249"/>
                <a:gd name="T35" fmla="*/ 243 h 250"/>
                <a:gd name="T36" fmla="*/ 102 w 249"/>
                <a:gd name="T37" fmla="*/ 245 h 250"/>
                <a:gd name="T38" fmla="*/ 105 w 249"/>
                <a:gd name="T39" fmla="*/ 244 h 250"/>
                <a:gd name="T40" fmla="*/ 118 w 249"/>
                <a:gd name="T41" fmla="*/ 249 h 250"/>
                <a:gd name="T42" fmla="*/ 126 w 249"/>
                <a:gd name="T43" fmla="*/ 250 h 250"/>
                <a:gd name="T44" fmla="*/ 143 w 249"/>
                <a:gd name="T45" fmla="*/ 245 h 250"/>
                <a:gd name="T46" fmla="*/ 157 w 249"/>
                <a:gd name="T47" fmla="*/ 246 h 250"/>
                <a:gd name="T48" fmla="*/ 176 w 249"/>
                <a:gd name="T49" fmla="*/ 236 h 250"/>
                <a:gd name="T50" fmla="*/ 190 w 249"/>
                <a:gd name="T51" fmla="*/ 235 h 250"/>
                <a:gd name="T52" fmla="*/ 220 w 249"/>
                <a:gd name="T53" fmla="*/ 219 h 250"/>
                <a:gd name="T54" fmla="*/ 220 w 249"/>
                <a:gd name="T55" fmla="*/ 219 h 250"/>
                <a:gd name="T56" fmla="*/ 221 w 249"/>
                <a:gd name="T57" fmla="*/ 219 h 250"/>
                <a:gd name="T58" fmla="*/ 221 w 249"/>
                <a:gd name="T59" fmla="*/ 219 h 250"/>
                <a:gd name="T60" fmla="*/ 221 w 249"/>
                <a:gd name="T61" fmla="*/ 219 h 250"/>
                <a:gd name="T62" fmla="*/ 241 w 249"/>
                <a:gd name="T63" fmla="*/ 186 h 250"/>
                <a:gd name="T64" fmla="*/ 246 w 249"/>
                <a:gd name="T65" fmla="*/ 168 h 250"/>
                <a:gd name="T66" fmla="*/ 247 w 249"/>
                <a:gd name="T67" fmla="*/ 157 h 250"/>
                <a:gd name="T68" fmla="*/ 248 w 249"/>
                <a:gd name="T69" fmla="*/ 153 h 250"/>
                <a:gd name="T70" fmla="*/ 248 w 249"/>
                <a:gd name="T71" fmla="*/ 135 h 250"/>
                <a:gd name="T72" fmla="*/ 248 w 249"/>
                <a:gd name="T73" fmla="*/ 135 h 250"/>
                <a:gd name="T74" fmla="*/ 248 w 249"/>
                <a:gd name="T75" fmla="*/ 135 h 250"/>
                <a:gd name="T76" fmla="*/ 237 w 249"/>
                <a:gd name="T77" fmla="*/ 87 h 250"/>
                <a:gd name="T78" fmla="*/ 236 w 249"/>
                <a:gd name="T79" fmla="*/ 85 h 250"/>
                <a:gd name="T80" fmla="*/ 207 w 249"/>
                <a:gd name="T81" fmla="*/ 57 h 250"/>
                <a:gd name="T82" fmla="*/ 205 w 249"/>
                <a:gd name="T83" fmla="*/ 57 h 250"/>
                <a:gd name="T84" fmla="*/ 194 w 249"/>
                <a:gd name="T85" fmla="*/ 49 h 250"/>
                <a:gd name="T86" fmla="*/ 159 w 249"/>
                <a:gd name="T87" fmla="*/ 48 h 250"/>
                <a:gd name="T88" fmla="*/ 154 w 249"/>
                <a:gd name="T89" fmla="*/ 44 h 250"/>
                <a:gd name="T90" fmla="*/ 248 w 249"/>
                <a:gd name="T91" fmla="*/ 135 h 250"/>
                <a:gd name="T92" fmla="*/ 248 w 249"/>
                <a:gd name="T93" fmla="*/ 1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9" h="250">
                  <a:moveTo>
                    <a:pt x="154" y="44"/>
                  </a:moveTo>
                  <a:cubicBezTo>
                    <a:pt x="148" y="41"/>
                    <a:pt x="142" y="39"/>
                    <a:pt x="136" y="38"/>
                  </a:cubicBezTo>
                  <a:cubicBezTo>
                    <a:pt x="124" y="23"/>
                    <a:pt x="122" y="6"/>
                    <a:pt x="117" y="1"/>
                  </a:cubicBezTo>
                  <a:cubicBezTo>
                    <a:pt x="117" y="1"/>
                    <a:pt x="117" y="1"/>
                    <a:pt x="117" y="1"/>
                  </a:cubicBezTo>
                  <a:cubicBezTo>
                    <a:pt x="117" y="1"/>
                    <a:pt x="117" y="1"/>
                    <a:pt x="117" y="1"/>
                  </a:cubicBezTo>
                  <a:cubicBezTo>
                    <a:pt x="117" y="1"/>
                    <a:pt x="117" y="1"/>
                    <a:pt x="116" y="1"/>
                  </a:cubicBezTo>
                  <a:cubicBezTo>
                    <a:pt x="114" y="0"/>
                    <a:pt x="96" y="7"/>
                    <a:pt x="99" y="10"/>
                  </a:cubicBezTo>
                  <a:cubicBezTo>
                    <a:pt x="110" y="24"/>
                    <a:pt x="111" y="33"/>
                    <a:pt x="108" y="40"/>
                  </a:cubicBezTo>
                  <a:cubicBezTo>
                    <a:pt x="104" y="41"/>
                    <a:pt x="99" y="42"/>
                    <a:pt x="95" y="44"/>
                  </a:cubicBezTo>
                  <a:cubicBezTo>
                    <a:pt x="91" y="45"/>
                    <a:pt x="87" y="48"/>
                    <a:pt x="83" y="51"/>
                  </a:cubicBezTo>
                  <a:cubicBezTo>
                    <a:pt x="66" y="44"/>
                    <a:pt x="49" y="51"/>
                    <a:pt x="36" y="66"/>
                  </a:cubicBezTo>
                  <a:cubicBezTo>
                    <a:pt x="34" y="66"/>
                    <a:pt x="33" y="67"/>
                    <a:pt x="32" y="67"/>
                  </a:cubicBezTo>
                  <a:cubicBezTo>
                    <a:pt x="20" y="73"/>
                    <a:pt x="2" y="106"/>
                    <a:pt x="1" y="143"/>
                  </a:cubicBezTo>
                  <a:cubicBezTo>
                    <a:pt x="1" y="142"/>
                    <a:pt x="1" y="141"/>
                    <a:pt x="1" y="141"/>
                  </a:cubicBezTo>
                  <a:cubicBezTo>
                    <a:pt x="0" y="175"/>
                    <a:pt x="7" y="195"/>
                    <a:pt x="30" y="220"/>
                  </a:cubicBezTo>
                  <a:cubicBezTo>
                    <a:pt x="42" y="234"/>
                    <a:pt x="59" y="238"/>
                    <a:pt x="69" y="237"/>
                  </a:cubicBezTo>
                  <a:cubicBezTo>
                    <a:pt x="69" y="237"/>
                    <a:pt x="70" y="237"/>
                    <a:pt x="70" y="237"/>
                  </a:cubicBezTo>
                  <a:cubicBezTo>
                    <a:pt x="74" y="240"/>
                    <a:pt x="78" y="242"/>
                    <a:pt x="83" y="243"/>
                  </a:cubicBezTo>
                  <a:cubicBezTo>
                    <a:pt x="91" y="246"/>
                    <a:pt x="97" y="246"/>
                    <a:pt x="102" y="245"/>
                  </a:cubicBezTo>
                  <a:cubicBezTo>
                    <a:pt x="103" y="245"/>
                    <a:pt x="104" y="245"/>
                    <a:pt x="105" y="244"/>
                  </a:cubicBezTo>
                  <a:cubicBezTo>
                    <a:pt x="109" y="247"/>
                    <a:pt x="114" y="249"/>
                    <a:pt x="118" y="249"/>
                  </a:cubicBezTo>
                  <a:cubicBezTo>
                    <a:pt x="121" y="250"/>
                    <a:pt x="123" y="250"/>
                    <a:pt x="126" y="250"/>
                  </a:cubicBezTo>
                  <a:cubicBezTo>
                    <a:pt x="132" y="250"/>
                    <a:pt x="138" y="248"/>
                    <a:pt x="143" y="245"/>
                  </a:cubicBezTo>
                  <a:cubicBezTo>
                    <a:pt x="148" y="246"/>
                    <a:pt x="154" y="246"/>
                    <a:pt x="157" y="246"/>
                  </a:cubicBezTo>
                  <a:cubicBezTo>
                    <a:pt x="164" y="246"/>
                    <a:pt x="171" y="241"/>
                    <a:pt x="176" y="236"/>
                  </a:cubicBezTo>
                  <a:cubicBezTo>
                    <a:pt x="181" y="236"/>
                    <a:pt x="186" y="236"/>
                    <a:pt x="190" y="235"/>
                  </a:cubicBezTo>
                  <a:cubicBezTo>
                    <a:pt x="204" y="232"/>
                    <a:pt x="215" y="225"/>
                    <a:pt x="220" y="219"/>
                  </a:cubicBezTo>
                  <a:cubicBezTo>
                    <a:pt x="220" y="219"/>
                    <a:pt x="220" y="219"/>
                    <a:pt x="220" y="219"/>
                  </a:cubicBezTo>
                  <a:cubicBezTo>
                    <a:pt x="221" y="219"/>
                    <a:pt x="221" y="219"/>
                    <a:pt x="221" y="219"/>
                  </a:cubicBezTo>
                  <a:cubicBezTo>
                    <a:pt x="221" y="219"/>
                    <a:pt x="221" y="219"/>
                    <a:pt x="221" y="219"/>
                  </a:cubicBezTo>
                  <a:cubicBezTo>
                    <a:pt x="221" y="219"/>
                    <a:pt x="221" y="219"/>
                    <a:pt x="221" y="219"/>
                  </a:cubicBezTo>
                  <a:cubicBezTo>
                    <a:pt x="231" y="208"/>
                    <a:pt x="237" y="197"/>
                    <a:pt x="241" y="186"/>
                  </a:cubicBezTo>
                  <a:cubicBezTo>
                    <a:pt x="243" y="180"/>
                    <a:pt x="245" y="174"/>
                    <a:pt x="246" y="168"/>
                  </a:cubicBezTo>
                  <a:cubicBezTo>
                    <a:pt x="247" y="165"/>
                    <a:pt x="247" y="161"/>
                    <a:pt x="247" y="157"/>
                  </a:cubicBezTo>
                  <a:cubicBezTo>
                    <a:pt x="248" y="156"/>
                    <a:pt x="248" y="154"/>
                    <a:pt x="248" y="153"/>
                  </a:cubicBezTo>
                  <a:cubicBezTo>
                    <a:pt x="249" y="147"/>
                    <a:pt x="249" y="141"/>
                    <a:pt x="248" y="135"/>
                  </a:cubicBezTo>
                  <a:cubicBezTo>
                    <a:pt x="248" y="135"/>
                    <a:pt x="248" y="135"/>
                    <a:pt x="248" y="135"/>
                  </a:cubicBezTo>
                  <a:cubicBezTo>
                    <a:pt x="248" y="135"/>
                    <a:pt x="248" y="135"/>
                    <a:pt x="248" y="135"/>
                  </a:cubicBezTo>
                  <a:cubicBezTo>
                    <a:pt x="248" y="118"/>
                    <a:pt x="244" y="101"/>
                    <a:pt x="237" y="87"/>
                  </a:cubicBezTo>
                  <a:cubicBezTo>
                    <a:pt x="237" y="86"/>
                    <a:pt x="237" y="86"/>
                    <a:pt x="236" y="85"/>
                  </a:cubicBezTo>
                  <a:cubicBezTo>
                    <a:pt x="229" y="69"/>
                    <a:pt x="219" y="58"/>
                    <a:pt x="207" y="57"/>
                  </a:cubicBezTo>
                  <a:cubicBezTo>
                    <a:pt x="206" y="57"/>
                    <a:pt x="206" y="57"/>
                    <a:pt x="205" y="57"/>
                  </a:cubicBezTo>
                  <a:cubicBezTo>
                    <a:pt x="202" y="53"/>
                    <a:pt x="198" y="51"/>
                    <a:pt x="194" y="49"/>
                  </a:cubicBezTo>
                  <a:cubicBezTo>
                    <a:pt x="180" y="45"/>
                    <a:pt x="168" y="46"/>
                    <a:pt x="159" y="48"/>
                  </a:cubicBezTo>
                  <a:cubicBezTo>
                    <a:pt x="157" y="46"/>
                    <a:pt x="155" y="44"/>
                    <a:pt x="154" y="44"/>
                  </a:cubicBezTo>
                  <a:close/>
                  <a:moveTo>
                    <a:pt x="248" y="135"/>
                  </a:moveTo>
                  <a:cubicBezTo>
                    <a:pt x="248" y="135"/>
                    <a:pt x="248" y="135"/>
                    <a:pt x="248" y="1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0" name="Freeform 29">
              <a:extLst>
                <a:ext uri="{FF2B5EF4-FFF2-40B4-BE49-F238E27FC236}">
                  <a16:creationId xmlns:a16="http://schemas.microsoft.com/office/drawing/2014/main" id="{D72B7189-B4E9-46A4-BC4A-6E8FB8BCBA4C}"/>
                </a:ext>
              </a:extLst>
            </p:cNvPr>
            <p:cNvSpPr>
              <a:spLocks/>
            </p:cNvSpPr>
            <p:nvPr/>
          </p:nvSpPr>
          <p:spPr bwMode="auto">
            <a:xfrm>
              <a:off x="4478" y="3831"/>
              <a:ext cx="224" cy="169"/>
            </a:xfrm>
            <a:custGeom>
              <a:avLst/>
              <a:gdLst>
                <a:gd name="T0" fmla="*/ 0 w 82"/>
                <a:gd name="T1" fmla="*/ 16 h 62"/>
                <a:gd name="T2" fmla="*/ 79 w 82"/>
                <a:gd name="T3" fmla="*/ 0 h 62"/>
                <a:gd name="T4" fmla="*/ 77 w 82"/>
                <a:gd name="T5" fmla="*/ 28 h 62"/>
                <a:gd name="T6" fmla="*/ 0 w 82"/>
                <a:gd name="T7" fmla="*/ 16 h 62"/>
              </a:gdLst>
              <a:ahLst/>
              <a:cxnLst>
                <a:cxn ang="0">
                  <a:pos x="T0" y="T1"/>
                </a:cxn>
                <a:cxn ang="0">
                  <a:pos x="T2" y="T3"/>
                </a:cxn>
                <a:cxn ang="0">
                  <a:pos x="T4" y="T5"/>
                </a:cxn>
                <a:cxn ang="0">
                  <a:pos x="T6" y="T7"/>
                </a:cxn>
              </a:cxnLst>
              <a:rect l="0" t="0" r="r" b="b"/>
              <a:pathLst>
                <a:path w="82" h="62">
                  <a:moveTo>
                    <a:pt x="0" y="16"/>
                  </a:moveTo>
                  <a:cubicBezTo>
                    <a:pt x="79" y="0"/>
                    <a:pt x="79" y="0"/>
                    <a:pt x="79" y="0"/>
                  </a:cubicBezTo>
                  <a:cubicBezTo>
                    <a:pt x="79" y="0"/>
                    <a:pt x="82" y="16"/>
                    <a:pt x="77" y="28"/>
                  </a:cubicBezTo>
                  <a:cubicBezTo>
                    <a:pt x="63" y="62"/>
                    <a:pt x="23" y="38"/>
                    <a:pt x="0" y="16"/>
                  </a:cubicBezTo>
                  <a:close/>
                </a:path>
              </a:pathLst>
            </a:custGeom>
            <a:solidFill>
              <a:srgbClr val="FFC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1" name="Freeform 30">
              <a:extLst>
                <a:ext uri="{FF2B5EF4-FFF2-40B4-BE49-F238E27FC236}">
                  <a16:creationId xmlns:a16="http://schemas.microsoft.com/office/drawing/2014/main" id="{6B78ED9B-36AE-403E-B746-71152EFD36CA}"/>
                </a:ext>
              </a:extLst>
            </p:cNvPr>
            <p:cNvSpPr>
              <a:spLocks/>
            </p:cNvSpPr>
            <p:nvPr/>
          </p:nvSpPr>
          <p:spPr bwMode="auto">
            <a:xfrm>
              <a:off x="4221" y="4025"/>
              <a:ext cx="476" cy="68"/>
            </a:xfrm>
            <a:custGeom>
              <a:avLst/>
              <a:gdLst>
                <a:gd name="T0" fmla="*/ 87 w 174"/>
                <a:gd name="T1" fmla="*/ 9 h 25"/>
                <a:gd name="T2" fmla="*/ 87 w 174"/>
                <a:gd name="T3" fmla="*/ 9 h 25"/>
                <a:gd name="T4" fmla="*/ 82 w 174"/>
                <a:gd name="T5" fmla="*/ 9 h 25"/>
                <a:gd name="T6" fmla="*/ 78 w 174"/>
                <a:gd name="T7" fmla="*/ 20 h 25"/>
                <a:gd name="T8" fmla="*/ 68 w 174"/>
                <a:gd name="T9" fmla="*/ 10 h 25"/>
                <a:gd name="T10" fmla="*/ 55 w 174"/>
                <a:gd name="T11" fmla="*/ 11 h 25"/>
                <a:gd name="T12" fmla="*/ 51 w 174"/>
                <a:gd name="T13" fmla="*/ 18 h 25"/>
                <a:gd name="T14" fmla="*/ 43 w 174"/>
                <a:gd name="T15" fmla="*/ 11 h 25"/>
                <a:gd name="T16" fmla="*/ 0 w 174"/>
                <a:gd name="T17" fmla="*/ 1 h 25"/>
                <a:gd name="T18" fmla="*/ 24 w 174"/>
                <a:gd name="T19" fmla="*/ 18 h 25"/>
                <a:gd name="T20" fmla="*/ 31 w 174"/>
                <a:gd name="T21" fmla="*/ 13 h 25"/>
                <a:gd name="T22" fmla="*/ 34 w 174"/>
                <a:gd name="T23" fmla="*/ 22 h 25"/>
                <a:gd name="T24" fmla="*/ 56 w 174"/>
                <a:gd name="T25" fmla="*/ 24 h 25"/>
                <a:gd name="T26" fmla="*/ 59 w 174"/>
                <a:gd name="T27" fmla="*/ 16 h 25"/>
                <a:gd name="T28" fmla="*/ 65 w 174"/>
                <a:gd name="T29" fmla="*/ 25 h 25"/>
                <a:gd name="T30" fmla="*/ 87 w 174"/>
                <a:gd name="T31" fmla="*/ 25 h 25"/>
                <a:gd name="T32" fmla="*/ 87 w 174"/>
                <a:gd name="T33" fmla="*/ 25 h 25"/>
                <a:gd name="T34" fmla="*/ 110 w 174"/>
                <a:gd name="T35" fmla="*/ 24 h 25"/>
                <a:gd name="T36" fmla="*/ 115 w 174"/>
                <a:gd name="T37" fmla="*/ 15 h 25"/>
                <a:gd name="T38" fmla="*/ 119 w 174"/>
                <a:gd name="T39" fmla="*/ 24 h 25"/>
                <a:gd name="T40" fmla="*/ 140 w 174"/>
                <a:gd name="T41" fmla="*/ 22 h 25"/>
                <a:gd name="T42" fmla="*/ 143 w 174"/>
                <a:gd name="T43" fmla="*/ 12 h 25"/>
                <a:gd name="T44" fmla="*/ 150 w 174"/>
                <a:gd name="T45" fmla="*/ 17 h 25"/>
                <a:gd name="T46" fmla="*/ 174 w 174"/>
                <a:gd name="T47" fmla="*/ 0 h 25"/>
                <a:gd name="T48" fmla="*/ 131 w 174"/>
                <a:gd name="T49" fmla="*/ 11 h 25"/>
                <a:gd name="T50" fmla="*/ 123 w 174"/>
                <a:gd name="T51" fmla="*/ 17 h 25"/>
                <a:gd name="T52" fmla="*/ 119 w 174"/>
                <a:gd name="T53" fmla="*/ 10 h 25"/>
                <a:gd name="T54" fmla="*/ 106 w 174"/>
                <a:gd name="T55" fmla="*/ 10 h 25"/>
                <a:gd name="T56" fmla="*/ 97 w 174"/>
                <a:gd name="T57" fmla="*/ 20 h 25"/>
                <a:gd name="T58" fmla="*/ 93 w 174"/>
                <a:gd name="T59" fmla="*/ 9 h 25"/>
                <a:gd name="T60" fmla="*/ 87 w 174"/>
                <a:gd name="T6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25">
                  <a:moveTo>
                    <a:pt x="87" y="9"/>
                  </a:moveTo>
                  <a:cubicBezTo>
                    <a:pt x="87" y="9"/>
                    <a:pt x="87" y="9"/>
                    <a:pt x="87" y="9"/>
                  </a:cubicBezTo>
                  <a:cubicBezTo>
                    <a:pt x="85" y="9"/>
                    <a:pt x="84" y="9"/>
                    <a:pt x="82" y="9"/>
                  </a:cubicBezTo>
                  <a:cubicBezTo>
                    <a:pt x="78" y="20"/>
                    <a:pt x="78" y="20"/>
                    <a:pt x="78" y="20"/>
                  </a:cubicBezTo>
                  <a:cubicBezTo>
                    <a:pt x="68" y="10"/>
                    <a:pt x="68" y="10"/>
                    <a:pt x="68" y="10"/>
                  </a:cubicBezTo>
                  <a:cubicBezTo>
                    <a:pt x="64" y="10"/>
                    <a:pt x="59" y="10"/>
                    <a:pt x="55" y="11"/>
                  </a:cubicBezTo>
                  <a:cubicBezTo>
                    <a:pt x="51" y="18"/>
                    <a:pt x="51" y="18"/>
                    <a:pt x="51" y="18"/>
                  </a:cubicBezTo>
                  <a:cubicBezTo>
                    <a:pt x="43" y="11"/>
                    <a:pt x="43" y="11"/>
                    <a:pt x="43" y="11"/>
                  </a:cubicBezTo>
                  <a:cubicBezTo>
                    <a:pt x="34" y="11"/>
                    <a:pt x="0" y="1"/>
                    <a:pt x="0" y="1"/>
                  </a:cubicBezTo>
                  <a:cubicBezTo>
                    <a:pt x="0" y="1"/>
                    <a:pt x="13" y="12"/>
                    <a:pt x="24" y="18"/>
                  </a:cubicBezTo>
                  <a:cubicBezTo>
                    <a:pt x="31" y="13"/>
                    <a:pt x="31" y="13"/>
                    <a:pt x="31" y="13"/>
                  </a:cubicBezTo>
                  <a:cubicBezTo>
                    <a:pt x="34" y="22"/>
                    <a:pt x="34" y="22"/>
                    <a:pt x="34" y="22"/>
                  </a:cubicBezTo>
                  <a:cubicBezTo>
                    <a:pt x="39" y="23"/>
                    <a:pt x="46" y="24"/>
                    <a:pt x="56" y="24"/>
                  </a:cubicBezTo>
                  <a:cubicBezTo>
                    <a:pt x="59" y="16"/>
                    <a:pt x="59" y="16"/>
                    <a:pt x="59" y="16"/>
                  </a:cubicBezTo>
                  <a:cubicBezTo>
                    <a:pt x="59" y="16"/>
                    <a:pt x="62" y="21"/>
                    <a:pt x="65" y="25"/>
                  </a:cubicBezTo>
                  <a:cubicBezTo>
                    <a:pt x="72" y="25"/>
                    <a:pt x="80" y="25"/>
                    <a:pt x="87" y="25"/>
                  </a:cubicBezTo>
                  <a:cubicBezTo>
                    <a:pt x="87" y="25"/>
                    <a:pt x="87" y="25"/>
                    <a:pt x="87" y="25"/>
                  </a:cubicBezTo>
                  <a:cubicBezTo>
                    <a:pt x="94" y="25"/>
                    <a:pt x="102" y="25"/>
                    <a:pt x="110" y="24"/>
                  </a:cubicBezTo>
                  <a:cubicBezTo>
                    <a:pt x="112" y="20"/>
                    <a:pt x="115" y="15"/>
                    <a:pt x="115" y="15"/>
                  </a:cubicBezTo>
                  <a:cubicBezTo>
                    <a:pt x="119" y="24"/>
                    <a:pt x="119" y="24"/>
                    <a:pt x="119" y="24"/>
                  </a:cubicBezTo>
                  <a:cubicBezTo>
                    <a:pt x="128" y="23"/>
                    <a:pt x="136" y="23"/>
                    <a:pt x="140" y="22"/>
                  </a:cubicBezTo>
                  <a:cubicBezTo>
                    <a:pt x="143" y="12"/>
                    <a:pt x="143" y="12"/>
                    <a:pt x="143" y="12"/>
                  </a:cubicBezTo>
                  <a:cubicBezTo>
                    <a:pt x="150" y="17"/>
                    <a:pt x="150" y="17"/>
                    <a:pt x="150" y="17"/>
                  </a:cubicBezTo>
                  <a:cubicBezTo>
                    <a:pt x="162" y="11"/>
                    <a:pt x="174" y="0"/>
                    <a:pt x="174" y="0"/>
                  </a:cubicBezTo>
                  <a:cubicBezTo>
                    <a:pt x="174" y="0"/>
                    <a:pt x="140" y="10"/>
                    <a:pt x="131" y="11"/>
                  </a:cubicBezTo>
                  <a:cubicBezTo>
                    <a:pt x="123" y="17"/>
                    <a:pt x="123" y="17"/>
                    <a:pt x="123" y="17"/>
                  </a:cubicBezTo>
                  <a:cubicBezTo>
                    <a:pt x="119" y="10"/>
                    <a:pt x="119" y="10"/>
                    <a:pt x="119" y="10"/>
                  </a:cubicBezTo>
                  <a:cubicBezTo>
                    <a:pt x="115" y="10"/>
                    <a:pt x="111" y="10"/>
                    <a:pt x="106" y="10"/>
                  </a:cubicBezTo>
                  <a:cubicBezTo>
                    <a:pt x="97" y="20"/>
                    <a:pt x="97" y="20"/>
                    <a:pt x="97" y="20"/>
                  </a:cubicBezTo>
                  <a:cubicBezTo>
                    <a:pt x="93" y="9"/>
                    <a:pt x="93" y="9"/>
                    <a:pt x="93" y="9"/>
                  </a:cubicBezTo>
                  <a:cubicBezTo>
                    <a:pt x="91" y="9"/>
                    <a:pt x="89" y="9"/>
                    <a:pt x="87" y="9"/>
                  </a:cubicBezTo>
                  <a:close/>
                </a:path>
              </a:pathLst>
            </a:custGeom>
            <a:solidFill>
              <a:srgbClr val="FFC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3" name="Freeform 31">
              <a:extLst>
                <a:ext uri="{FF2B5EF4-FFF2-40B4-BE49-F238E27FC236}">
                  <a16:creationId xmlns:a16="http://schemas.microsoft.com/office/drawing/2014/main" id="{C4331271-E9CF-4980-A38B-380FA7FB243E}"/>
                </a:ext>
              </a:extLst>
            </p:cNvPr>
            <p:cNvSpPr>
              <a:spLocks/>
            </p:cNvSpPr>
            <p:nvPr/>
          </p:nvSpPr>
          <p:spPr bwMode="auto">
            <a:xfrm>
              <a:off x="4202" y="3831"/>
              <a:ext cx="221" cy="169"/>
            </a:xfrm>
            <a:custGeom>
              <a:avLst/>
              <a:gdLst>
                <a:gd name="T0" fmla="*/ 81 w 81"/>
                <a:gd name="T1" fmla="*/ 16 h 62"/>
                <a:gd name="T2" fmla="*/ 3 w 81"/>
                <a:gd name="T3" fmla="*/ 0 h 62"/>
                <a:gd name="T4" fmla="*/ 5 w 81"/>
                <a:gd name="T5" fmla="*/ 28 h 62"/>
                <a:gd name="T6" fmla="*/ 81 w 81"/>
                <a:gd name="T7" fmla="*/ 16 h 62"/>
              </a:gdLst>
              <a:ahLst/>
              <a:cxnLst>
                <a:cxn ang="0">
                  <a:pos x="T0" y="T1"/>
                </a:cxn>
                <a:cxn ang="0">
                  <a:pos x="T2" y="T3"/>
                </a:cxn>
                <a:cxn ang="0">
                  <a:pos x="T4" y="T5"/>
                </a:cxn>
                <a:cxn ang="0">
                  <a:pos x="T6" y="T7"/>
                </a:cxn>
              </a:cxnLst>
              <a:rect l="0" t="0" r="r" b="b"/>
              <a:pathLst>
                <a:path w="81" h="62">
                  <a:moveTo>
                    <a:pt x="81" y="16"/>
                  </a:moveTo>
                  <a:cubicBezTo>
                    <a:pt x="3" y="0"/>
                    <a:pt x="3" y="0"/>
                    <a:pt x="3" y="0"/>
                  </a:cubicBezTo>
                  <a:cubicBezTo>
                    <a:pt x="3" y="0"/>
                    <a:pt x="0" y="16"/>
                    <a:pt x="5" y="28"/>
                  </a:cubicBezTo>
                  <a:cubicBezTo>
                    <a:pt x="18" y="62"/>
                    <a:pt x="59" y="38"/>
                    <a:pt x="81" y="16"/>
                  </a:cubicBezTo>
                  <a:close/>
                </a:path>
              </a:pathLst>
            </a:custGeom>
            <a:solidFill>
              <a:srgbClr val="FFC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612385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6" presetClass="emph" presetSubtype="0" fill="hold" nodeType="afterEffect">
                                  <p:stCondLst>
                                    <p:cond delay="0"/>
                                  </p:stCondLst>
                                  <p:childTnLst>
                                    <p:animEffect transition="out" filter="fade">
                                      <p:cBhvr>
                                        <p:cTn id="31" dur="500" tmFilter="0, 0; .2, .5; .8, .5; 1, 0"/>
                                        <p:tgtEl>
                                          <p:spTgt spid="2"/>
                                        </p:tgtEl>
                                      </p:cBhvr>
                                    </p:animEffect>
                                    <p:animScale>
                                      <p:cBhvr>
                                        <p:cTn id="32" dur="250" autoRev="1" fill="hold"/>
                                        <p:tgtEl>
                                          <p:spTgt spid="2"/>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par>
                                <p:cTn id="36" presetID="26" presetClass="emph" presetSubtype="0" fill="hold" nodeType="with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481C4E05-4865-4550-8DFC-797981BAD9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83038" y="445342"/>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964835" y="922030"/>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itchFamily="34" charset="-122"/>
                <a:ea typeface="微软雅黑" pitchFamily="34" charset="-122"/>
              </a:rPr>
              <a:t>Click to add your text</a:t>
            </a:r>
            <a:endParaRPr lang="en-US" altLang="zh-CN" dirty="0">
              <a:solidFill>
                <a:schemeClr val="accent6">
                  <a:lumMod val="75000"/>
                </a:schemeClr>
              </a:solidFill>
              <a:latin typeface="微软雅黑" pitchFamily="34" charset="-122"/>
              <a:ea typeface="微软雅黑" pitchFamily="34" charset="-122"/>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flipH="1">
            <a:off x="-34056" y="4154351"/>
            <a:ext cx="12224470" cy="270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8625" y="756496"/>
            <a:ext cx="3893619" cy="4034316"/>
          </a:xfrm>
          <a:prstGeom prst="rect">
            <a:avLst/>
          </a:prstGeom>
        </p:spPr>
      </p:pic>
      <p:sp>
        <p:nvSpPr>
          <p:cNvPr id="19" name="Content Placeholder 2"/>
          <p:cNvSpPr txBox="1">
            <a:spLocks/>
          </p:cNvSpPr>
          <p:nvPr/>
        </p:nvSpPr>
        <p:spPr>
          <a:xfrm>
            <a:off x="5332521" y="2225018"/>
            <a:ext cx="2633497"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600" b="1" dirty="0">
                <a:solidFill>
                  <a:srgbClr val="E46C0A"/>
                </a:solidFill>
                <a:latin typeface="方正字迹-新手书" panose="02010600010101010101" pitchFamily="2" charset="-122"/>
                <a:ea typeface="方正字迹-新手书" panose="02010600010101010101" pitchFamily="2" charset="-122"/>
                <a:cs typeface="Arial" panose="020B0604020202020204" pitchFamily="34" charset="0"/>
              </a:rPr>
              <a:t>Fill in the title</a:t>
            </a:r>
            <a:endParaRPr lang="id-ID" sz="1600" b="1" dirty="0">
              <a:solidFill>
                <a:srgbClr val="E46C0A"/>
              </a:solidFill>
              <a:latin typeface="方正字迹-新手书" panose="02010600010101010101" pitchFamily="2" charset="-122"/>
              <a:ea typeface="方正字迹-新手书" panose="02010600010101010101" pitchFamily="2" charset="-122"/>
              <a:cs typeface="Arial" panose="020B0604020202020204" pitchFamily="34" charset="0"/>
            </a:endParaRPr>
          </a:p>
          <a:p>
            <a:pPr algn="l">
              <a:lnSpc>
                <a:spcPct val="120000"/>
              </a:lnSpc>
            </a:pPr>
            <a:r>
              <a:rPr lang="zh-CN" altLang="en-US" sz="1600" dirty="0">
                <a:solidFill>
                  <a:schemeClr val="tx1">
                    <a:lumMod val="50000"/>
                    <a:lumOff val="50000"/>
                  </a:schemeClr>
                </a:solidFill>
                <a:latin typeface="方正字迹-新手书" panose="02010600010101010101" pitchFamily="2" charset="-122"/>
                <a:ea typeface="方正字迹-新手书" panose="02010600010101010101" pitchFamily="2" charset="-122"/>
              </a:rPr>
              <a:t>Click Add Text Click Add Text Click Add Text Click Add Text Click Add Text</a:t>
            </a:r>
            <a:endParaRPr lang="en-US" altLang="zh-CN" sz="1600" dirty="0">
              <a:solidFill>
                <a:schemeClr val="tx1">
                  <a:lumMod val="50000"/>
                  <a:lumOff val="50000"/>
                </a:schemeClr>
              </a:solidFill>
              <a:latin typeface="方正字迹-新手书" panose="02010600010101010101" pitchFamily="2" charset="-122"/>
              <a:ea typeface="方正字迹-新手书" panose="02010600010101010101" pitchFamily="2" charset="-122"/>
            </a:endParaRPr>
          </a:p>
        </p:txBody>
      </p:sp>
      <p:sp>
        <p:nvSpPr>
          <p:cNvPr id="20" name="Content Placeholder 2"/>
          <p:cNvSpPr txBox="1">
            <a:spLocks/>
          </p:cNvSpPr>
          <p:nvPr/>
        </p:nvSpPr>
        <p:spPr>
          <a:xfrm>
            <a:off x="5332521" y="3689064"/>
            <a:ext cx="2633497"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600" b="1" dirty="0">
                <a:solidFill>
                  <a:srgbClr val="E46C0A"/>
                </a:solidFill>
                <a:latin typeface="方正字迹-新手书" panose="02010600010101010101" pitchFamily="2" charset="-122"/>
                <a:ea typeface="方正字迹-新手书" panose="02010600010101010101" pitchFamily="2" charset="-122"/>
                <a:cs typeface="Arial" panose="020B0604020202020204" pitchFamily="34" charset="0"/>
              </a:rPr>
              <a:t>Fill in the title</a:t>
            </a:r>
            <a:endParaRPr lang="id-ID" sz="1600" b="1" dirty="0">
              <a:solidFill>
                <a:srgbClr val="E46C0A"/>
              </a:solidFill>
              <a:latin typeface="方正字迹-新手书" panose="02010600010101010101" pitchFamily="2" charset="-122"/>
              <a:ea typeface="方正字迹-新手书" panose="02010600010101010101" pitchFamily="2" charset="-122"/>
              <a:cs typeface="Arial" panose="020B0604020202020204" pitchFamily="34" charset="0"/>
            </a:endParaRPr>
          </a:p>
          <a:p>
            <a:pPr algn="l">
              <a:lnSpc>
                <a:spcPct val="120000"/>
              </a:lnSpc>
            </a:pPr>
            <a:r>
              <a:rPr lang="zh-CN" altLang="en-US" sz="1600" dirty="0">
                <a:solidFill>
                  <a:schemeClr val="tx1">
                    <a:lumMod val="50000"/>
                    <a:lumOff val="50000"/>
                  </a:schemeClr>
                </a:solidFill>
                <a:latin typeface="方正字迹-新手书" panose="02010600010101010101" pitchFamily="2" charset="-122"/>
                <a:ea typeface="方正字迹-新手书" panose="02010600010101010101" pitchFamily="2" charset="-122"/>
              </a:rPr>
              <a:t>Click Add Text Click Add Text Click Add Text Click Add Text Click Add Text</a:t>
            </a:r>
            <a:endParaRPr lang="en-US" altLang="zh-CN" sz="1600" dirty="0">
              <a:solidFill>
                <a:schemeClr val="tx1">
                  <a:lumMod val="50000"/>
                  <a:lumOff val="50000"/>
                </a:schemeClr>
              </a:solidFill>
              <a:latin typeface="方正字迹-新手书" panose="02010600010101010101" pitchFamily="2" charset="-122"/>
              <a:ea typeface="方正字迹-新手书" panose="02010600010101010101" pitchFamily="2" charset="-122"/>
            </a:endParaRPr>
          </a:p>
        </p:txBody>
      </p:sp>
      <p:pic>
        <p:nvPicPr>
          <p:cNvPr id="4" name="图片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44360" y="621514"/>
            <a:ext cx="1470959" cy="2370062"/>
          </a:xfrm>
          <a:prstGeom prst="rect">
            <a:avLst/>
          </a:prstGeom>
        </p:spPr>
      </p:pic>
      <p:pic>
        <p:nvPicPr>
          <p:cNvPr id="5" name="图片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11039" y="2530266"/>
            <a:ext cx="936104" cy="1507809"/>
          </a:xfrm>
          <a:prstGeom prst="rect">
            <a:avLst/>
          </a:prstGeom>
        </p:spPr>
      </p:pic>
    </p:spTree>
    <p:extLst>
      <p:ext uri="{BB962C8B-B14F-4D97-AF65-F5344CB8AC3E}">
        <p14:creationId xmlns:p14="http://schemas.microsoft.com/office/powerpoint/2010/main" val="2345410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par>
                          <p:cTn id="27" fill="hold">
                            <p:stCondLst>
                              <p:cond delay="5000"/>
                            </p:stCondLst>
                            <p:childTnLst>
                              <p:par>
                                <p:cTn id="28" presetID="4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53" presetClass="entr" presetSubtype="16"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7500"/>
                            </p:stCondLst>
                            <p:childTnLst>
                              <p:par>
                                <p:cTn id="51" presetID="32" presetClass="emph" presetSubtype="0" fill="hold" nodeType="afterEffect">
                                  <p:stCondLst>
                                    <p:cond delay="0"/>
                                  </p:stCondLst>
                                  <p:childTnLst>
                                    <p:animRot by="120000">
                                      <p:cBhvr>
                                        <p:cTn id="52" dur="100" fill="hold">
                                          <p:stCondLst>
                                            <p:cond delay="0"/>
                                          </p:stCondLst>
                                        </p:cTn>
                                        <p:tgtEl>
                                          <p:spTgt spid="2"/>
                                        </p:tgtEl>
                                        <p:attrNameLst>
                                          <p:attrName>r</p:attrName>
                                        </p:attrNameLst>
                                      </p:cBhvr>
                                    </p:animRot>
                                    <p:animRot by="-240000">
                                      <p:cBhvr>
                                        <p:cTn id="53" dur="200" fill="hold">
                                          <p:stCondLst>
                                            <p:cond delay="200"/>
                                          </p:stCondLst>
                                        </p:cTn>
                                        <p:tgtEl>
                                          <p:spTgt spid="2"/>
                                        </p:tgtEl>
                                        <p:attrNameLst>
                                          <p:attrName>r</p:attrName>
                                        </p:attrNameLst>
                                      </p:cBhvr>
                                    </p:animRot>
                                    <p:animRot by="240000">
                                      <p:cBhvr>
                                        <p:cTn id="54" dur="200" fill="hold">
                                          <p:stCondLst>
                                            <p:cond delay="400"/>
                                          </p:stCondLst>
                                        </p:cTn>
                                        <p:tgtEl>
                                          <p:spTgt spid="2"/>
                                        </p:tgtEl>
                                        <p:attrNameLst>
                                          <p:attrName>r</p:attrName>
                                        </p:attrNameLst>
                                      </p:cBhvr>
                                    </p:animRot>
                                    <p:animRot by="-240000">
                                      <p:cBhvr>
                                        <p:cTn id="55" dur="200" fill="hold">
                                          <p:stCondLst>
                                            <p:cond delay="600"/>
                                          </p:stCondLst>
                                        </p:cTn>
                                        <p:tgtEl>
                                          <p:spTgt spid="2"/>
                                        </p:tgtEl>
                                        <p:attrNameLst>
                                          <p:attrName>r</p:attrName>
                                        </p:attrNameLst>
                                      </p:cBhvr>
                                    </p:animRot>
                                    <p:animRot by="120000">
                                      <p:cBhvr>
                                        <p:cTn id="5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0535802-3E3E-4A2C-AFEC-2E51A0351C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94706" y="360024"/>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76503" y="836712"/>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itchFamily="34" charset="-122"/>
                <a:ea typeface="微软雅黑" pitchFamily="34" charset="-122"/>
              </a:rPr>
              <a:t>Click to add your text</a:t>
            </a:r>
            <a:endParaRPr lang="en-US" altLang="zh-CN" dirty="0">
              <a:solidFill>
                <a:schemeClr val="accent6">
                  <a:lumMod val="75000"/>
                </a:schemeClr>
              </a:solidFill>
              <a:latin typeface="微软雅黑" pitchFamily="34" charset="-122"/>
              <a:ea typeface="微软雅黑" pitchFamily="34" charset="-122"/>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474" y="1597538"/>
            <a:ext cx="6768752" cy="5055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03986" y="4327599"/>
            <a:ext cx="3978486" cy="1721690"/>
          </a:xfrm>
          <a:prstGeom prst="rect">
            <a:avLst/>
          </a:prstGeom>
          <a:noFill/>
        </p:spPr>
        <p:txBody>
          <a:bodyPr wrap="square" rtlCol="0">
            <a:spAutoFit/>
          </a:bodyPr>
          <a:lstStyle/>
          <a:p>
            <a:pPr>
              <a:lnSpc>
                <a:spcPct val="150000"/>
              </a:lnSpc>
            </a:pPr>
            <a:r>
              <a:rPr lang="zh-CN" altLang="en-US" sz="1200" dirty="0">
                <a:solidFill>
                  <a:schemeClr val="bg1"/>
                </a:solidFill>
                <a:latin typeface="微软雅黑" pitchFamily="34" charset="-122"/>
                <a:ea typeface="微软雅黑" pitchFamily="34" charset="-122"/>
              </a:rPr>
              <a:t>Halloween Eve (English:</a:t>
            </a:r>
            <a:r>
              <a:rPr lang="en-US" altLang="zh-CN" sz="1200" dirty="0">
                <a:solidFill>
                  <a:schemeClr val="bg1"/>
                </a:solidFill>
                <a:latin typeface="微软雅黑" pitchFamily="34" charset="-122"/>
                <a:ea typeface="微软雅黑" pitchFamily="34" charset="-122"/>
              </a:rPr>
              <a:t>Halloween</a:t>
            </a:r>
            <a:r>
              <a:rPr lang="zh-CN" altLang="en-US" sz="1200" dirty="0">
                <a:solidFill>
                  <a:schemeClr val="bg1"/>
                </a:solidFill>
                <a:latin typeface="微软雅黑" pitchFamily="34" charset="-122"/>
                <a:ea typeface="微软雅黑" pitchFamily="34" charset="-122"/>
              </a:rPr>
              <a:t>, for "</a:t>
            </a:r>
            <a:r>
              <a:rPr lang="en-US" altLang="zh-CN" sz="1200" dirty="0">
                <a:solidFill>
                  <a:schemeClr val="bg1"/>
                </a:solidFill>
                <a:latin typeface="微软雅黑" pitchFamily="34" charset="-122"/>
                <a:ea typeface="微软雅黑" pitchFamily="34" charset="-122"/>
              </a:rPr>
              <a:t>Allallows Hallows'Eve'</a:t>
            </a:r>
            <a:r>
              <a:rPr lang="zh-CN" altLang="en-US" sz="1200" dirty="0">
                <a:solidFill>
                  <a:schemeClr val="bg1"/>
                </a:solidFill>
                <a:latin typeface="微软雅黑" pitchFamily="34" charset="-122"/>
                <a:ea typeface="微软雅黑" pitchFamily="34" charset="-122"/>
              </a:rPr>
              <a:t>abbreviated), in the annual</a:t>
            </a:r>
            <a:r>
              <a:rPr lang="en-US" altLang="zh-CN" sz="1200" dirty="0">
                <a:solidFill>
                  <a:schemeClr val="bg1"/>
                </a:solidFill>
                <a:latin typeface="微软雅黑" pitchFamily="34" charset="-122"/>
                <a:ea typeface="微软雅黑" pitchFamily="34" charset="-122"/>
              </a:rPr>
              <a:t>10</a:t>
            </a:r>
            <a:r>
              <a:rPr lang="zh-CN" altLang="en-US" sz="1200" dirty="0">
                <a:solidFill>
                  <a:schemeClr val="bg1"/>
                </a:solidFill>
                <a:latin typeface="微软雅黑" pitchFamily="34" charset="-122"/>
                <a:ea typeface="微软雅黑" pitchFamily="34" charset="-122"/>
              </a:rPr>
              <a:t>Month</a:t>
            </a:r>
            <a:r>
              <a:rPr lang="en-US" altLang="zh-CN" sz="1200" dirty="0">
                <a:solidFill>
                  <a:schemeClr val="bg1"/>
                </a:solidFill>
                <a:latin typeface="微软雅黑" pitchFamily="34" charset="-122"/>
                <a:ea typeface="微软雅黑" pitchFamily="34" charset="-122"/>
              </a:rPr>
              <a:t>31</a:t>
            </a:r>
            <a:r>
              <a:rPr lang="zh-CN" altLang="en-US" sz="1200" dirty="0">
                <a:solidFill>
                  <a:schemeClr val="bg1"/>
                </a:solidFill>
                <a:latin typeface="微软雅黑" pitchFamily="34" charset="-122"/>
                <a:ea typeface="微软雅黑" pitchFamily="34" charset="-122"/>
              </a:rPr>
              <a:t>Japan is a traditional festival in the Western world, mainly popular in the Scatterthian descent of the United States, the British Isles, Australia</a:t>
            </a:r>
          </a:p>
        </p:txBody>
      </p:sp>
      <p:sp>
        <p:nvSpPr>
          <p:cNvPr id="13" name="TextBox 12"/>
          <p:cNvSpPr txBox="1"/>
          <p:nvPr/>
        </p:nvSpPr>
        <p:spPr>
          <a:xfrm>
            <a:off x="6889503" y="1135544"/>
            <a:ext cx="4574877" cy="2308324"/>
          </a:xfrm>
          <a:prstGeom prst="rect">
            <a:avLst/>
          </a:prstGeom>
          <a:noFill/>
        </p:spPr>
        <p:txBody>
          <a:bodyPr wrap="square" rtlCol="0">
            <a:spAutoFit/>
          </a:bodyPr>
          <a:lstStyle/>
          <a:p>
            <a:pPr>
              <a:lnSpc>
                <a:spcPct val="150000"/>
              </a:lnSpc>
            </a:pPr>
            <a:r>
              <a:rPr lang="zh-CN" altLang="en-US" sz="1200" b="1" dirty="0">
                <a:latin typeface="方正明尚简体" panose="02000000000000000000" pitchFamily="2" charset="-122"/>
                <a:ea typeface="方正明尚简体" panose="02000000000000000000" pitchFamily="2" charset="-122"/>
              </a:rPr>
              <a:t>Halloween Eve (English:</a:t>
            </a:r>
            <a:r>
              <a:rPr lang="en-US" altLang="zh-CN" sz="1200" b="1" dirty="0">
                <a:latin typeface="方正明尚简体" panose="02000000000000000000" pitchFamily="2" charset="-122"/>
                <a:ea typeface="方正明尚简体" panose="02000000000000000000" pitchFamily="2" charset="-122"/>
              </a:rPr>
              <a:t>Halloween</a:t>
            </a:r>
            <a:r>
              <a:rPr lang="zh-CN" altLang="en-US" sz="1200" b="1" dirty="0">
                <a:latin typeface="方正明尚简体" panose="02000000000000000000" pitchFamily="2" charset="-122"/>
                <a:ea typeface="方正明尚简体" panose="02000000000000000000" pitchFamily="2" charset="-122"/>
              </a:rPr>
              <a:t>, for "</a:t>
            </a:r>
            <a:r>
              <a:rPr lang="en-US" altLang="zh-CN" sz="1200" b="1" dirty="0">
                <a:latin typeface="方正明尚简体" panose="02000000000000000000" pitchFamily="2" charset="-122"/>
                <a:ea typeface="方正明尚简体" panose="02000000000000000000" pitchFamily="2" charset="-122"/>
              </a:rPr>
              <a:t>Allallows Hallows'Eve'</a:t>
            </a:r>
            <a:r>
              <a:rPr lang="zh-CN" altLang="en-US" sz="1200" b="1" dirty="0">
                <a:latin typeface="方正明尚简体" panose="02000000000000000000" pitchFamily="2" charset="-122"/>
                <a:ea typeface="方正明尚简体" panose="02000000000000000000" pitchFamily="2" charset="-122"/>
              </a:rPr>
              <a:t>abbreviated), in the annual</a:t>
            </a:r>
            <a:r>
              <a:rPr lang="en-US" altLang="zh-CN" sz="1200" b="1" dirty="0">
                <a:latin typeface="方正明尚简体" panose="02000000000000000000" pitchFamily="2" charset="-122"/>
                <a:ea typeface="方正明尚简体" panose="02000000000000000000" pitchFamily="2" charset="-122"/>
              </a:rPr>
              <a:t>10</a:t>
            </a:r>
            <a:r>
              <a:rPr lang="zh-CN" altLang="en-US" sz="1200" b="1" dirty="0">
                <a:latin typeface="方正明尚简体" panose="02000000000000000000" pitchFamily="2" charset="-122"/>
                <a:ea typeface="方正明尚简体" panose="02000000000000000000" pitchFamily="2" charset="-122"/>
              </a:rPr>
              <a:t>Month</a:t>
            </a:r>
            <a:r>
              <a:rPr lang="en-US" altLang="zh-CN" sz="1200" b="1" dirty="0">
                <a:latin typeface="方正明尚简体" panose="02000000000000000000" pitchFamily="2" charset="-122"/>
                <a:ea typeface="方正明尚简体" panose="02000000000000000000" pitchFamily="2" charset="-122"/>
              </a:rPr>
              <a:t>31</a:t>
            </a:r>
            <a:r>
              <a:rPr lang="zh-CN" altLang="en-US" sz="1200" b="1" dirty="0">
                <a:latin typeface="方正明尚简体" panose="02000000000000000000" pitchFamily="2" charset="-122"/>
                <a:ea typeface="方正明尚简体" panose="02000000000000000000" pitchFamily="2" charset="-122"/>
              </a:rPr>
              <a:t>Japan is a traditional festival in the Western world, mainly popular in the Scatterthian descent of the United States, the British Isles, Australia, Canada and New Zealand and other Western countries. That night, children would put on makeup, masks, go door-to-door to collect candy and so on.</a:t>
            </a:r>
          </a:p>
          <a:p>
            <a:pPr>
              <a:lnSpc>
                <a:spcPct val="150000"/>
              </a:lnSpc>
            </a:pPr>
            <a:r>
              <a:rPr lang="zh-CN" altLang="en-US" sz="1200" b="1" dirty="0">
                <a:latin typeface="方正明尚简体" panose="02000000000000000000" pitchFamily="2" charset="-122"/>
                <a:ea typeface="方正明尚简体" panose="02000000000000000000" pitchFamily="2" charset="-122"/>
              </a:rPr>
              <a:t>All Holy Night is Halloween (</a:t>
            </a:r>
            <a:r>
              <a:rPr lang="en-US" altLang="zh-CN" sz="1200" b="1" dirty="0">
                <a:latin typeface="方正明尚简体" panose="02000000000000000000" pitchFamily="2" charset="-122"/>
                <a:ea typeface="方正明尚简体" panose="02000000000000000000" pitchFamily="2" charset="-122"/>
              </a:rPr>
              <a:t>Allallows Hallows' Day</a:t>
            </a:r>
            <a:r>
              <a:rPr lang="zh-CN" altLang="en-US" sz="1200" b="1" dirty="0">
                <a:latin typeface="方正明尚简体" panose="02000000000000000000" pitchFamily="2" charset="-122"/>
                <a:ea typeface="方正明尚简体" panose="02000000000000000000" pitchFamily="2" charset="-122"/>
              </a:rPr>
              <a:t>the night before. The " in its English name"</a:t>
            </a:r>
            <a:r>
              <a:rPr lang="en-US" altLang="zh-CN" sz="1200" b="1" dirty="0">
                <a:latin typeface="方正明尚简体" panose="02000000000000000000" pitchFamily="2" charset="-122"/>
                <a:ea typeface="方正明尚简体" panose="02000000000000000000" pitchFamily="2" charset="-122"/>
              </a:rPr>
              <a:t>Hallow"</a:t>
            </a:r>
            <a:r>
              <a:rPr lang="zh-CN" altLang="en-US" sz="1200" b="1" dirty="0">
                <a:latin typeface="方正明尚简体" panose="02000000000000000000" pitchFamily="2" charset="-122"/>
                <a:ea typeface="方正明尚简体" panose="02000000000000000000" pitchFamily="2" charset="-122"/>
              </a:rPr>
              <a:t>From The Middle English"</a:t>
            </a:r>
            <a:r>
              <a:rPr lang="en-US" altLang="zh-CN" sz="1200" b="1" dirty="0" err="1">
                <a:latin typeface="方正明尚简体" panose="02000000000000000000" pitchFamily="2" charset="-122"/>
                <a:ea typeface="方正明尚简体" panose="02000000000000000000" pitchFamily="2" charset="-122"/>
              </a:rPr>
              <a:t>Halwen</a:t>
            </a:r>
            <a:r>
              <a:rPr lang="en-US" altLang="zh-CN" sz="1200" b="1" dirty="0">
                <a:latin typeface="方正明尚简体" panose="02000000000000000000" pitchFamily="2" charset="-122"/>
                <a:ea typeface="方正明尚简体" panose="02000000000000000000" pitchFamily="2" charset="-122"/>
              </a:rPr>
              <a:t>"</a:t>
            </a:r>
            <a:r>
              <a:rPr lang="zh-CN" altLang="en-US" sz="1200" b="1" dirty="0">
                <a:latin typeface="方正明尚简体" panose="02000000000000000000" pitchFamily="2" charset="-122"/>
                <a:ea typeface="方正明尚简体" panose="02000000000000000000" pitchFamily="2" charset="-122"/>
              </a:rPr>
              <a:t>, with "</a:t>
            </a:r>
            <a:r>
              <a:rPr lang="en-US" altLang="zh-CN" sz="1200" b="1" dirty="0">
                <a:latin typeface="方正明尚简体" panose="02000000000000000000" pitchFamily="2" charset="-122"/>
                <a:ea typeface="方正明尚简体" panose="02000000000000000000" pitchFamily="2" charset="-122"/>
              </a:rPr>
              <a:t>Holly"</a:t>
            </a:r>
            <a:r>
              <a:rPr lang="zh-CN" altLang="en-US" sz="1200" b="1" dirty="0">
                <a:latin typeface="方正明尚简体" panose="02000000000000000000" pitchFamily="2" charset="-122"/>
                <a:ea typeface="方正明尚简体" panose="02000000000000000000" pitchFamily="2" charset="-122"/>
              </a:rPr>
              <a:t>The etymology is very close,</a:t>
            </a:r>
          </a:p>
        </p:txBody>
      </p:sp>
      <p:grpSp>
        <p:nvGrpSpPr>
          <p:cNvPr id="5" name="组合 4"/>
          <p:cNvGrpSpPr/>
          <p:nvPr/>
        </p:nvGrpSpPr>
        <p:grpSpPr>
          <a:xfrm>
            <a:off x="6527253" y="3364729"/>
            <a:ext cx="5663161" cy="3493271"/>
            <a:chOff x="6527253" y="3364729"/>
            <a:chExt cx="5663161" cy="3493271"/>
          </a:xfrm>
        </p:grpSpPr>
        <p:pic>
          <p:nvPicPr>
            <p:cNvPr id="14" name="图片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18096" y="3364729"/>
              <a:ext cx="2972318" cy="3493271"/>
            </a:xfrm>
            <a:prstGeom prst="rect">
              <a:avLst/>
            </a:prstGeom>
          </p:spPr>
        </p:pic>
        <p:pic>
          <p:nvPicPr>
            <p:cNvPr id="9" name="图片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27253" y="4398617"/>
              <a:ext cx="3640717" cy="2458482"/>
            </a:xfrm>
            <a:prstGeom prst="rect">
              <a:avLst/>
            </a:prstGeom>
          </p:spPr>
        </p:pic>
      </p:grpSp>
    </p:spTree>
    <p:extLst>
      <p:ext uri="{BB962C8B-B14F-4D97-AF65-F5344CB8AC3E}">
        <p14:creationId xmlns:p14="http://schemas.microsoft.com/office/powerpoint/2010/main" val="3418288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24" dur="500"/>
                                        <p:tgtEl>
                                          <p:spTgt spid="10">
                                            <p:txEl>
                                              <p:pRg st="0" end="0"/>
                                            </p:txEl>
                                          </p:spTgt>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additive="base">
                                        <p:cTn id="34" dur="500"/>
                                        <p:tgtEl>
                                          <p:spTgt spid="13">
                                            <p:txEl>
                                              <p:pRg st="0" end="0"/>
                                            </p:txEl>
                                          </p:spTgt>
                                        </p:tgtEl>
                                        <p:attrNameLst>
                                          <p:attrName>ppt_x</p:attrName>
                                        </p:attrNameLst>
                                      </p:cBhvr>
                                      <p:tavLst>
                                        <p:tav tm="0">
                                          <p:val>
                                            <p:strVal val="#ppt_x-#ppt_w*1.125000"/>
                                          </p:val>
                                        </p:tav>
                                        <p:tav tm="100000">
                                          <p:val>
                                            <p:strVal val="#ppt_x"/>
                                          </p:val>
                                        </p:tav>
                                      </p:tavLst>
                                    </p:anim>
                                    <p:animEffect transition="in" filter="wipe(right)">
                                      <p:cBhvr>
                                        <p:cTn id="35" dur="500"/>
                                        <p:tgtEl>
                                          <p:spTgt spid="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3">
                                            <p:txEl>
                                              <p:pRg st="1" end="1"/>
                                            </p:txEl>
                                          </p:spTgt>
                                        </p:tgtEl>
                                        <p:attrNameLst>
                                          <p:attrName>style.visibility</p:attrName>
                                        </p:attrNameLst>
                                      </p:cBhvr>
                                      <p:to>
                                        <p:strVal val="visible"/>
                                      </p:to>
                                    </p:set>
                                    <p:anim calcmode="lin" valueType="num">
                                      <p:cBhvr additive="base">
                                        <p:cTn id="40" dur="500"/>
                                        <p:tgtEl>
                                          <p:spTgt spid="13">
                                            <p:txEl>
                                              <p:pRg st="1" end="1"/>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P spid="1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寂寞"/>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TotalTime>
  <Words>940</Words>
  <Application>Microsoft Office PowerPoint</Application>
  <PresentationFormat>自定义</PresentationFormat>
  <Paragraphs>105</Paragraphs>
  <Slides>19</Slides>
  <Notes>19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方正明尚简体</vt:lpstr>
      <vt:lpstr>方正字迹-新手书</vt:lpstr>
      <vt:lpstr>汉仪润圆-75W</vt:lpstr>
      <vt:lpstr>李旭科书法</vt:lpstr>
      <vt:lpstr>微软雅黑</vt:lpstr>
      <vt:lpstr>Arial</vt:lpstr>
      <vt:lpstr>Calibri</vt:lpstr>
      <vt:lpstr>Matura MT Script Capitals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https://www.freeppt7.com</dc:creator>
  <cp:keywords>https:/www.freeppt7.com</cp:keywords>
  <dc:description>https://www.freeppt7.com</dc:description>
  <cp:lastModifiedBy>宇 之灵</cp:lastModifiedBy>
  <cp:revision>3</cp:revision>
  <dcterms:created xsi:type="dcterms:W3CDTF">2016-10-21T08:47:09Z</dcterms:created>
  <dcterms:modified xsi:type="dcterms:W3CDTF">2019-11-01T12:05:39Z</dcterms:modified>
</cp:coreProperties>
</file>