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9" r:id="rId2"/>
    <p:sldId id="271" r:id="rId3"/>
    <p:sldId id="270" r:id="rId4"/>
    <p:sldId id="266" r:id="rId5"/>
    <p:sldId id="265" r:id="rId6"/>
    <p:sldId id="264" r:id="rId7"/>
    <p:sldId id="263" r:id="rId8"/>
    <p:sldId id="269" r:id="rId9"/>
    <p:sldId id="262" r:id="rId10"/>
    <p:sldId id="261" r:id="rId11"/>
    <p:sldId id="260" r:id="rId12"/>
    <p:sldId id="272" r:id="rId13"/>
    <p:sldId id="273" r:id="rId14"/>
    <p:sldId id="268" r:id="rId15"/>
    <p:sldId id="274" r:id="rId16"/>
    <p:sldId id="275" r:id="rId17"/>
    <p:sldId id="276" r:id="rId18"/>
    <p:sldId id="277" r:id="rId19"/>
    <p:sldId id="278" r:id="rId20"/>
    <p:sldId id="267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34F"/>
    <a:srgbClr val="F5A41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ln w="28575" cap="sq">
              <a:solidFill>
                <a:srgbClr val="000000"/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44450" cap="rnd">
                <a:solidFill>
                  <a:srgbClr val="00000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2.6</c:v>
                </c:pt>
                <c:pt idx="2">
                  <c:v>3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F47-4296-8EFA-C6C1F4745D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rgbClr val="2B33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44450" cap="rnd">
                <a:solidFill>
                  <a:srgbClr val="2B334F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3.2</c:v>
                </c:pt>
                <c:pt idx="2">
                  <c:v>3.7</c:v>
                </c:pt>
                <c:pt idx="3">
                  <c:v>1.5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47-4296-8EFA-C6C1F4745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566336"/>
        <c:axId val="333568256"/>
      </c:lineChart>
      <c:catAx>
        <c:axId val="3335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33568256"/>
        <c:crosses val="autoZero"/>
        <c:auto val="1"/>
        <c:lblAlgn val="ctr"/>
        <c:lblOffset val="100"/>
        <c:noMultiLvlLbl val="0"/>
      </c:catAx>
      <c:valAx>
        <c:axId val="33356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33356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B9B8B-332E-4EBF-BF9C-2798649FC3EF}" type="datetimeFigureOut">
              <a:rPr lang="zh-CN" altLang="en-US" smtClean="0"/>
              <a:t>2019/11/2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E2A8-4F33-40DE-B871-CED99E2444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16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176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04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95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24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977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0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277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969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62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65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998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32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82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201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748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875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968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9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60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95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00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54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60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849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E2A8-4F33-40DE-B871-CED99E2444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86ED73-FE46-4F23-805D-08B7E3577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FA132E-D050-486C-8C7A-0ECC05D615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142" y="0"/>
            <a:ext cx="8570358" cy="4038600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533F98FE-9A68-46CA-8B8D-2D0E6C41E6E3}"/>
              </a:ext>
            </a:extLst>
          </p:cNvPr>
          <p:cNvSpPr/>
          <p:nvPr/>
        </p:nvSpPr>
        <p:spPr bwMode="auto">
          <a:xfrm>
            <a:off x="7287256" y="5223960"/>
            <a:ext cx="564816" cy="423614"/>
          </a:xfrm>
          <a:custGeom>
            <a:avLst/>
            <a:gdLst>
              <a:gd name="T0" fmla="*/ 52 w 52"/>
              <a:gd name="T1" fmla="*/ 6 h 39"/>
              <a:gd name="T2" fmla="*/ 29 w 52"/>
              <a:gd name="T3" fmla="*/ 10 h 39"/>
              <a:gd name="T4" fmla="*/ 28 w 52"/>
              <a:gd name="T5" fmla="*/ 27 h 39"/>
              <a:gd name="T6" fmla="*/ 27 w 52"/>
              <a:gd name="T7" fmla="*/ 24 h 39"/>
              <a:gd name="T8" fmla="*/ 25 w 52"/>
              <a:gd name="T9" fmla="*/ 20 h 39"/>
              <a:gd name="T10" fmla="*/ 24 w 52"/>
              <a:gd name="T11" fmla="*/ 24 h 39"/>
              <a:gd name="T12" fmla="*/ 21 w 52"/>
              <a:gd name="T13" fmla="*/ 25 h 39"/>
              <a:gd name="T14" fmla="*/ 18 w 52"/>
              <a:gd name="T15" fmla="*/ 23 h 39"/>
              <a:gd name="T16" fmla="*/ 19 w 52"/>
              <a:gd name="T17" fmla="*/ 26 h 39"/>
              <a:gd name="T18" fmla="*/ 0 w 52"/>
              <a:gd name="T19" fmla="*/ 30 h 39"/>
              <a:gd name="T20" fmla="*/ 7 w 52"/>
              <a:gd name="T21" fmla="*/ 31 h 39"/>
              <a:gd name="T22" fmla="*/ 17 w 52"/>
              <a:gd name="T23" fmla="*/ 32 h 39"/>
              <a:gd name="T24" fmla="*/ 21 w 52"/>
              <a:gd name="T25" fmla="*/ 30 h 39"/>
              <a:gd name="T26" fmla="*/ 24 w 52"/>
              <a:gd name="T27" fmla="*/ 31 h 39"/>
              <a:gd name="T28" fmla="*/ 34 w 52"/>
              <a:gd name="T29" fmla="*/ 39 h 39"/>
              <a:gd name="T30" fmla="*/ 31 w 52"/>
              <a:gd name="T31" fmla="*/ 27 h 39"/>
              <a:gd name="T32" fmla="*/ 38 w 52"/>
              <a:gd name="T33" fmla="*/ 24 h 39"/>
              <a:gd name="T34" fmla="*/ 44 w 52"/>
              <a:gd name="T35" fmla="*/ 15 h 39"/>
              <a:gd name="T36" fmla="*/ 52 w 52"/>
              <a:gd name="T37" fmla="*/ 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" h="39">
                <a:moveTo>
                  <a:pt x="52" y="6"/>
                </a:moveTo>
                <a:cubicBezTo>
                  <a:pt x="39" y="0"/>
                  <a:pt x="29" y="10"/>
                  <a:pt x="29" y="10"/>
                </a:cubicBezTo>
                <a:cubicBezTo>
                  <a:pt x="34" y="15"/>
                  <a:pt x="28" y="27"/>
                  <a:pt x="28" y="27"/>
                </a:cubicBezTo>
                <a:cubicBezTo>
                  <a:pt x="28" y="25"/>
                  <a:pt x="27" y="24"/>
                  <a:pt x="27" y="24"/>
                </a:cubicBezTo>
                <a:cubicBezTo>
                  <a:pt x="27" y="22"/>
                  <a:pt x="25" y="20"/>
                  <a:pt x="25" y="20"/>
                </a:cubicBezTo>
                <a:cubicBezTo>
                  <a:pt x="24" y="22"/>
                  <a:pt x="24" y="24"/>
                  <a:pt x="24" y="24"/>
                </a:cubicBezTo>
                <a:cubicBezTo>
                  <a:pt x="23" y="24"/>
                  <a:pt x="21" y="25"/>
                  <a:pt x="21" y="25"/>
                </a:cubicBezTo>
                <a:cubicBezTo>
                  <a:pt x="20" y="23"/>
                  <a:pt x="18" y="23"/>
                  <a:pt x="18" y="23"/>
                </a:cubicBezTo>
                <a:cubicBezTo>
                  <a:pt x="18" y="24"/>
                  <a:pt x="19" y="25"/>
                  <a:pt x="19" y="26"/>
                </a:cubicBezTo>
                <a:cubicBezTo>
                  <a:pt x="14" y="25"/>
                  <a:pt x="7" y="24"/>
                  <a:pt x="0" y="30"/>
                </a:cubicBezTo>
                <a:cubicBezTo>
                  <a:pt x="0" y="30"/>
                  <a:pt x="6" y="28"/>
                  <a:pt x="7" y="31"/>
                </a:cubicBezTo>
                <a:cubicBezTo>
                  <a:pt x="7" y="31"/>
                  <a:pt x="15" y="28"/>
                  <a:pt x="17" y="32"/>
                </a:cubicBezTo>
                <a:cubicBezTo>
                  <a:pt x="17" y="32"/>
                  <a:pt x="19" y="30"/>
                  <a:pt x="21" y="30"/>
                </a:cubicBezTo>
                <a:cubicBezTo>
                  <a:pt x="23" y="31"/>
                  <a:pt x="24" y="31"/>
                  <a:pt x="24" y="31"/>
                </a:cubicBezTo>
                <a:cubicBezTo>
                  <a:pt x="30" y="30"/>
                  <a:pt x="34" y="39"/>
                  <a:pt x="34" y="39"/>
                </a:cubicBezTo>
                <a:cubicBezTo>
                  <a:pt x="35" y="32"/>
                  <a:pt x="31" y="27"/>
                  <a:pt x="31" y="27"/>
                </a:cubicBezTo>
                <a:cubicBezTo>
                  <a:pt x="31" y="23"/>
                  <a:pt x="38" y="24"/>
                  <a:pt x="38" y="24"/>
                </a:cubicBezTo>
                <a:cubicBezTo>
                  <a:pt x="37" y="16"/>
                  <a:pt x="44" y="15"/>
                  <a:pt x="44" y="15"/>
                </a:cubicBezTo>
                <a:cubicBezTo>
                  <a:pt x="42" y="9"/>
                  <a:pt x="52" y="6"/>
                  <a:pt x="52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CB30732E-CD74-41A0-BF96-E251024512C7}"/>
              </a:ext>
            </a:extLst>
          </p:cNvPr>
          <p:cNvSpPr/>
          <p:nvPr/>
        </p:nvSpPr>
        <p:spPr bwMode="auto">
          <a:xfrm>
            <a:off x="1247464" y="2911920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E306BD-B8C0-43BC-8E65-1AE5B764C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556" y="3980625"/>
            <a:ext cx="121058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Planner: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9006C7-EC66-4664-86BC-BE740890B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388" y="3967015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time:</a:t>
            </a: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5853841F-5E70-4148-A8E4-47C9E9156741}"/>
              </a:ext>
            </a:extLst>
          </p:cNvPr>
          <p:cNvSpPr/>
          <p:nvPr/>
        </p:nvSpPr>
        <p:spPr bwMode="auto">
          <a:xfrm>
            <a:off x="4032149" y="3879646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610B1580-22F1-474C-9EB9-A781903ACC6A}"/>
              </a:ext>
            </a:extLst>
          </p:cNvPr>
          <p:cNvSpPr/>
          <p:nvPr/>
        </p:nvSpPr>
        <p:spPr bwMode="auto">
          <a:xfrm>
            <a:off x="6704973" y="3991183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0D0DF1CC-B0B9-44D4-BB63-A648CC8D85DA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Event Audience Analysis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445E1702-12FD-4B04-9E37-4FF2CD0A696A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F2F5A36-3677-4E89-9EC6-DA93F73F6202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圆角矩形 20">
            <a:extLst>
              <a:ext uri="{FF2B5EF4-FFF2-40B4-BE49-F238E27FC236}">
                <a16:creationId xmlns:a16="http://schemas.microsoft.com/office/drawing/2014/main" id="{1551A103-AB67-418B-9045-28BC8DD0B2D4}"/>
              </a:ext>
            </a:extLst>
          </p:cNvPr>
          <p:cNvSpPr/>
          <p:nvPr/>
        </p:nvSpPr>
        <p:spPr>
          <a:xfrm>
            <a:off x="2289338" y="1440452"/>
            <a:ext cx="2615019" cy="476647"/>
          </a:xfrm>
          <a:prstGeom prst="roundRect">
            <a:avLst/>
          </a:prstGeom>
          <a:solidFill>
            <a:srgbClr val="2B334F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02" tIns="42951" rIns="85902" bIns="42951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21">
            <a:extLst>
              <a:ext uri="{FF2B5EF4-FFF2-40B4-BE49-F238E27FC236}">
                <a16:creationId xmlns:a16="http://schemas.microsoft.com/office/drawing/2014/main" id="{B57AD3B9-76B1-458C-8D87-D45C284AF550}"/>
              </a:ext>
            </a:extLst>
          </p:cNvPr>
          <p:cNvSpPr/>
          <p:nvPr/>
        </p:nvSpPr>
        <p:spPr>
          <a:xfrm>
            <a:off x="7340367" y="1423511"/>
            <a:ext cx="2615019" cy="476647"/>
          </a:xfrm>
          <a:prstGeom prst="roundRect">
            <a:avLst/>
          </a:prstGeom>
          <a:solidFill>
            <a:srgbClr val="2B334F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02" tIns="42951" rIns="85902" bIns="42951"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6883035-3FA0-45D4-B906-770DBCE6FD89}"/>
              </a:ext>
            </a:extLst>
          </p:cNvPr>
          <p:cNvCxnSpPr/>
          <p:nvPr/>
        </p:nvCxnSpPr>
        <p:spPr bwMode="auto">
          <a:xfrm>
            <a:off x="6202998" y="891953"/>
            <a:ext cx="0" cy="20502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B33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04D6F4-CB0E-4164-8F39-8488A3383D6B}"/>
              </a:ext>
            </a:extLst>
          </p:cNvPr>
          <p:cNvCxnSpPr/>
          <p:nvPr/>
        </p:nvCxnSpPr>
        <p:spPr bwMode="auto">
          <a:xfrm>
            <a:off x="6202998" y="3905364"/>
            <a:ext cx="0" cy="20502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B33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EE25F016-724B-4A0C-8C86-F349565A5661}"/>
              </a:ext>
            </a:extLst>
          </p:cNvPr>
          <p:cNvSpPr/>
          <p:nvPr/>
        </p:nvSpPr>
        <p:spPr bwMode="auto">
          <a:xfrm>
            <a:off x="5627268" y="2753571"/>
            <a:ext cx="1151460" cy="1151793"/>
          </a:xfrm>
          <a:prstGeom prst="ellipse">
            <a:avLst/>
          </a:prstGeom>
          <a:gradFill flip="none" rotWithShape="1">
            <a:gsLst>
              <a:gs pos="49000">
                <a:srgbClr val="F7F7F7"/>
              </a:gs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gradFill>
              <a:gsLst>
                <a:gs pos="100000">
                  <a:schemeClr val="bg1"/>
                </a:gs>
                <a:gs pos="2000">
                  <a:schemeClr val="bg1">
                    <a:lumMod val="9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393700" dist="165100" dir="804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34" tIns="64267" rIns="128534" bIns="64267" numCol="1" rtlCol="0" anchor="t" anchorCtr="0" compatLnSpc="1">
            <a:prstTxWarp prst="textNoShape">
              <a:avLst/>
            </a:prstTxWarp>
          </a:bodyPr>
          <a:lstStyle/>
          <a:p>
            <a:pPr defTabSz="1285341"/>
            <a:endParaRPr lang="zh-CN" altLang="en-US" sz="1687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B14516-0DEE-42DA-BA06-19ACF7F7B82B}"/>
              </a:ext>
            </a:extLst>
          </p:cNvPr>
          <p:cNvSpPr txBox="1"/>
          <p:nvPr/>
        </p:nvSpPr>
        <p:spPr>
          <a:xfrm>
            <a:off x="2957327" y="1428168"/>
            <a:ext cx="1961969" cy="470524"/>
          </a:xfrm>
          <a:prstGeom prst="rect">
            <a:avLst/>
          </a:prstGeom>
          <a:noFill/>
        </p:spPr>
        <p:txBody>
          <a:bodyPr wrap="none" lIns="128534" tIns="64267" rIns="128534" bIns="64267" rtlCol="0">
            <a:spAutoFit/>
          </a:bodyPr>
          <a:lstStyle/>
          <a:p>
            <a:pPr algn="r"/>
            <a:r>
              <a:rPr lang="zh-CN" altLang="en-US" sz="2214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1D5CC-FE31-4CA6-A12D-FCBE3939230D}"/>
              </a:ext>
            </a:extLst>
          </p:cNvPr>
          <p:cNvSpPr txBox="1"/>
          <p:nvPr/>
        </p:nvSpPr>
        <p:spPr>
          <a:xfrm>
            <a:off x="7970232" y="1428168"/>
            <a:ext cx="1961968" cy="470524"/>
          </a:xfrm>
          <a:prstGeom prst="rect">
            <a:avLst/>
          </a:prstGeom>
          <a:noFill/>
        </p:spPr>
        <p:txBody>
          <a:bodyPr wrap="none" lIns="128534" tIns="64267" rIns="128534" bIns="64267" rtlCol="0">
            <a:spAutoFit/>
          </a:bodyPr>
          <a:lstStyle/>
          <a:p>
            <a:pPr algn="r"/>
            <a:r>
              <a:rPr lang="zh-CN" altLang="en-US" sz="2214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DD5D3-A39F-459C-B7A2-BBED5127ECE6}"/>
              </a:ext>
            </a:extLst>
          </p:cNvPr>
          <p:cNvSpPr txBox="1"/>
          <p:nvPr/>
        </p:nvSpPr>
        <p:spPr>
          <a:xfrm>
            <a:off x="1182674" y="2029739"/>
            <a:ext cx="3835500" cy="691610"/>
          </a:xfrm>
          <a:prstGeom prst="rect">
            <a:avLst/>
          </a:prstGeom>
          <a:noFill/>
        </p:spPr>
        <p:txBody>
          <a:bodyPr wrap="square" lIns="128534" tIns="64267" rIns="128534" bIns="642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76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Add a detailed text description here, </a:t>
            </a:r>
            <a:endParaRPr lang="en-US" altLang="zh-CN" sz="1476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93352-4F42-469D-B579-77E10DD1C10C}"/>
              </a:ext>
            </a:extLst>
          </p:cNvPr>
          <p:cNvSpPr txBox="1"/>
          <p:nvPr/>
        </p:nvSpPr>
        <p:spPr>
          <a:xfrm>
            <a:off x="7205034" y="2029739"/>
            <a:ext cx="3835500" cy="986883"/>
          </a:xfrm>
          <a:prstGeom prst="rect">
            <a:avLst/>
          </a:prstGeom>
          <a:noFill/>
        </p:spPr>
        <p:txBody>
          <a:bodyPr wrap="square" lIns="128534" tIns="64267" rIns="128534" bIns="642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76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Add a detailed text description here</a:t>
            </a:r>
            <a:r>
              <a:rPr lang="en-US" altLang="zh-CN" sz="1476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zh-CN" sz="1476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DA1A1B0-F49A-4CAE-8B70-73869D47FE96}"/>
              </a:ext>
            </a:extLst>
          </p:cNvPr>
          <p:cNvSpPr/>
          <p:nvPr/>
        </p:nvSpPr>
        <p:spPr bwMode="auto">
          <a:xfrm>
            <a:off x="2594953" y="3329467"/>
            <a:ext cx="2266464" cy="372151"/>
          </a:xfrm>
          <a:prstGeom prst="rect">
            <a:avLst/>
          </a:prstGeom>
          <a:solidFill>
            <a:srgbClr val="2B334F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23" tIns="64911" rIns="129823" bIns="64911" spcCol="0" rtlCol="0" anchor="ctr"/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0808F50-F635-494D-B07D-796E653E55BA}"/>
              </a:ext>
            </a:extLst>
          </p:cNvPr>
          <p:cNvSpPr/>
          <p:nvPr/>
        </p:nvSpPr>
        <p:spPr bwMode="auto">
          <a:xfrm>
            <a:off x="1677910" y="3798220"/>
            <a:ext cx="3183508" cy="372151"/>
          </a:xfrm>
          <a:prstGeom prst="rect">
            <a:avLst/>
          </a:prstGeom>
          <a:solidFill>
            <a:srgbClr val="2B334F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23" tIns="64911" rIns="129823" bIns="64911" spcCol="0" rtlCol="0" anchor="ctr"/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1369184-F521-4350-9F10-139CC3AD1DD0}"/>
              </a:ext>
            </a:extLst>
          </p:cNvPr>
          <p:cNvSpPr/>
          <p:nvPr/>
        </p:nvSpPr>
        <p:spPr bwMode="auto">
          <a:xfrm>
            <a:off x="2133402" y="4320544"/>
            <a:ext cx="2728019" cy="372151"/>
          </a:xfrm>
          <a:prstGeom prst="rect">
            <a:avLst/>
          </a:prstGeom>
          <a:solidFill>
            <a:srgbClr val="2B334F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23" tIns="64911" rIns="129823" bIns="64911" spcCol="0" rtlCol="0" anchor="ctr"/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92975A-58CD-49DF-8974-D2ACAAD1FC13}"/>
              </a:ext>
            </a:extLst>
          </p:cNvPr>
          <p:cNvSpPr/>
          <p:nvPr/>
        </p:nvSpPr>
        <p:spPr bwMode="auto">
          <a:xfrm>
            <a:off x="2664805" y="4840673"/>
            <a:ext cx="2196613" cy="372151"/>
          </a:xfrm>
          <a:prstGeom prst="rect">
            <a:avLst/>
          </a:prstGeom>
          <a:solidFill>
            <a:srgbClr val="2B334F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23" tIns="64911" rIns="129823" bIns="64911" spcCol="0" rtlCol="0" anchor="ctr"/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623F632-8254-4249-960C-0A4312C4F87D}"/>
              </a:ext>
            </a:extLst>
          </p:cNvPr>
          <p:cNvSpPr/>
          <p:nvPr/>
        </p:nvSpPr>
        <p:spPr bwMode="auto">
          <a:xfrm>
            <a:off x="7489461" y="3329467"/>
            <a:ext cx="2463187" cy="372151"/>
          </a:xfrm>
          <a:prstGeom prst="rect">
            <a:avLst/>
          </a:prstGeom>
          <a:solidFill>
            <a:srgbClr val="2B334F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23" tIns="64911" rIns="129823" bIns="64911" spcCol="0" rtlCol="0" anchor="ctr"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CABFC56-1DAD-4721-97BC-2AA5733005CE}"/>
              </a:ext>
            </a:extLst>
          </p:cNvPr>
          <p:cNvSpPr/>
          <p:nvPr/>
        </p:nvSpPr>
        <p:spPr bwMode="auto">
          <a:xfrm>
            <a:off x="7502160" y="3798220"/>
            <a:ext cx="3674988" cy="372151"/>
          </a:xfrm>
          <a:prstGeom prst="rect">
            <a:avLst/>
          </a:prstGeom>
          <a:solidFill>
            <a:srgbClr val="2B334F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23" tIns="64911" rIns="129823" bIns="64911" spcCol="0" rtlCol="0" anchor="ctr"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A2A98B1-9F87-49C7-8512-438697D1EC12}"/>
              </a:ext>
            </a:extLst>
          </p:cNvPr>
          <p:cNvSpPr/>
          <p:nvPr/>
        </p:nvSpPr>
        <p:spPr bwMode="auto">
          <a:xfrm>
            <a:off x="7502161" y="4320544"/>
            <a:ext cx="1919083" cy="372151"/>
          </a:xfrm>
          <a:prstGeom prst="rect">
            <a:avLst/>
          </a:prstGeom>
          <a:solidFill>
            <a:srgbClr val="2B334F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23" tIns="64911" rIns="129823" bIns="64911" spcCol="0" rtlCol="0" anchor="ctr"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8CC6FC0-B3F1-4E75-B684-4CED430F22DB}"/>
              </a:ext>
            </a:extLst>
          </p:cNvPr>
          <p:cNvSpPr/>
          <p:nvPr/>
        </p:nvSpPr>
        <p:spPr bwMode="auto">
          <a:xfrm>
            <a:off x="7489461" y="4840673"/>
            <a:ext cx="2615019" cy="372151"/>
          </a:xfrm>
          <a:prstGeom prst="rect">
            <a:avLst/>
          </a:prstGeom>
          <a:solidFill>
            <a:srgbClr val="2B334F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23" tIns="64911" rIns="129823" bIns="64911" spcCol="0" rtlCol="0" anchor="ctr"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48DAB117-9F10-4E5A-BFAB-B754AECF02BC}"/>
              </a:ext>
            </a:extLst>
          </p:cNvPr>
          <p:cNvSpPr txBox="1"/>
          <p:nvPr/>
        </p:nvSpPr>
        <p:spPr>
          <a:xfrm>
            <a:off x="5719784" y="2977611"/>
            <a:ext cx="964964" cy="778749"/>
          </a:xfrm>
          <a:prstGeom prst="rect">
            <a:avLst/>
          </a:prstGeom>
          <a:noFill/>
        </p:spPr>
        <p:txBody>
          <a:bodyPr wrap="none" lIns="128534" tIns="64267" rIns="128534" bIns="64267" rtlCol="0">
            <a:spAutoFit/>
          </a:bodyPr>
          <a:lstStyle/>
          <a:p>
            <a:r>
              <a:rPr lang="en-US" altLang="zh-CN" sz="4217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Vs</a:t>
            </a:r>
            <a:endParaRPr lang="zh-CN" altLang="en-US" sz="4217" b="1" dirty="0">
              <a:solidFill>
                <a:srgbClr val="2B334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1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accel="68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9" grpId="0" animBg="1"/>
          <p:bldP spid="10" grpId="0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accel="68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9" grpId="0" animBg="1"/>
          <p:bldP spid="10" grpId="0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44E7CE10-F482-43AA-B9EB-F497261F9F76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Event Audience Analysis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6A8365AA-B9C4-4EAF-AE41-BAC8AA669441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733BEDB-8888-4AC1-9781-A8A934841F8F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3A130088-B953-49F9-9E68-70AE48F6B0A6}"/>
              </a:ext>
            </a:extLst>
          </p:cNvPr>
          <p:cNvGrpSpPr>
            <a:grpSpLocks/>
          </p:cNvGrpSpPr>
          <p:nvPr/>
        </p:nvGrpSpPr>
        <p:grpSpPr bwMode="auto">
          <a:xfrm>
            <a:off x="5232446" y="2383412"/>
            <a:ext cx="1682415" cy="2454451"/>
            <a:chOff x="0" y="0"/>
            <a:chExt cx="1335" cy="1947"/>
          </a:xfrm>
          <a:solidFill>
            <a:schemeClr val="accent1"/>
          </a:solidFill>
        </p:grpSpPr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85C6EE3-C446-423A-A8D2-DDE257C1B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2B334F"/>
                </a:solidFill>
                <a:latin typeface="+mn-lt"/>
                <a:ea typeface="+mn-ea"/>
              </a:endParaRPr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E677174B-DA65-40EF-8580-C743AC9BF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2B334F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ED6D667B-DA9A-4AAE-880D-3A160CAF5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2B334F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5EF1A3EC-D03A-4198-9A0A-0539382D7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2B334F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A76D2E98-1633-4566-A8A3-A4A47DF7B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2B334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" name="Freeform 28">
            <a:extLst>
              <a:ext uri="{FF2B5EF4-FFF2-40B4-BE49-F238E27FC236}">
                <a16:creationId xmlns:a16="http://schemas.microsoft.com/office/drawing/2014/main" id="{7D189FAE-AB22-4281-A708-563830F946B0}"/>
              </a:ext>
            </a:extLst>
          </p:cNvPr>
          <p:cNvSpPr>
            <a:spLocks/>
          </p:cNvSpPr>
          <p:nvPr/>
        </p:nvSpPr>
        <p:spPr bwMode="auto">
          <a:xfrm>
            <a:off x="5643008" y="1140906"/>
            <a:ext cx="856827" cy="1104504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29">
            <a:extLst>
              <a:ext uri="{FF2B5EF4-FFF2-40B4-BE49-F238E27FC236}">
                <a16:creationId xmlns:a16="http://schemas.microsoft.com/office/drawing/2014/main" id="{1169D9D1-3E30-416E-A971-3893E7137E39}"/>
              </a:ext>
            </a:extLst>
          </p:cNvPr>
          <p:cNvSpPr>
            <a:spLocks/>
          </p:cNvSpPr>
          <p:nvPr/>
        </p:nvSpPr>
        <p:spPr bwMode="auto">
          <a:xfrm>
            <a:off x="4558587" y="3985839"/>
            <a:ext cx="780962" cy="778730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13" name="Freeform 30">
            <a:extLst>
              <a:ext uri="{FF2B5EF4-FFF2-40B4-BE49-F238E27FC236}">
                <a16:creationId xmlns:a16="http://schemas.microsoft.com/office/drawing/2014/main" id="{D7ACDCCD-D011-4BCF-B9DB-14C686F28787}"/>
              </a:ext>
            </a:extLst>
          </p:cNvPr>
          <p:cNvSpPr>
            <a:spLocks/>
          </p:cNvSpPr>
          <p:nvPr/>
        </p:nvSpPr>
        <p:spPr bwMode="auto">
          <a:xfrm>
            <a:off x="6783212" y="3985839"/>
            <a:ext cx="780962" cy="778730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40E894E6-1957-4CA3-9C64-84FBD900BF6B}"/>
              </a:ext>
            </a:extLst>
          </p:cNvPr>
          <p:cNvSpPr>
            <a:spLocks/>
          </p:cNvSpPr>
          <p:nvPr/>
        </p:nvSpPr>
        <p:spPr bwMode="auto">
          <a:xfrm>
            <a:off x="4558587" y="1754519"/>
            <a:ext cx="780962" cy="780962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15" name="Freeform 32">
            <a:extLst>
              <a:ext uri="{FF2B5EF4-FFF2-40B4-BE49-F238E27FC236}">
                <a16:creationId xmlns:a16="http://schemas.microsoft.com/office/drawing/2014/main" id="{A9E5FDD2-8D63-4405-B224-DDB20D25944B}"/>
              </a:ext>
            </a:extLst>
          </p:cNvPr>
          <p:cNvSpPr>
            <a:spLocks/>
          </p:cNvSpPr>
          <p:nvPr/>
        </p:nvSpPr>
        <p:spPr bwMode="auto">
          <a:xfrm>
            <a:off x="3949436" y="2823320"/>
            <a:ext cx="1108966" cy="856827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16" name="Freeform 33">
            <a:extLst>
              <a:ext uri="{FF2B5EF4-FFF2-40B4-BE49-F238E27FC236}">
                <a16:creationId xmlns:a16="http://schemas.microsoft.com/office/drawing/2014/main" id="{98D249A5-B6B7-429C-B032-26A394DBC864}"/>
              </a:ext>
            </a:extLst>
          </p:cNvPr>
          <p:cNvSpPr>
            <a:spLocks/>
          </p:cNvSpPr>
          <p:nvPr/>
        </p:nvSpPr>
        <p:spPr bwMode="auto">
          <a:xfrm>
            <a:off x="7084441" y="2823320"/>
            <a:ext cx="1108965" cy="856827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17" name="Freeform 34">
            <a:extLst>
              <a:ext uri="{FF2B5EF4-FFF2-40B4-BE49-F238E27FC236}">
                <a16:creationId xmlns:a16="http://schemas.microsoft.com/office/drawing/2014/main" id="{B41D0227-FAC1-425C-8BA6-DEA9182AA102}"/>
              </a:ext>
            </a:extLst>
          </p:cNvPr>
          <p:cNvSpPr>
            <a:spLocks/>
          </p:cNvSpPr>
          <p:nvPr/>
        </p:nvSpPr>
        <p:spPr bwMode="auto">
          <a:xfrm>
            <a:off x="6783212" y="1754519"/>
            <a:ext cx="780962" cy="780962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18" name="Freeform 35">
            <a:extLst>
              <a:ext uri="{FF2B5EF4-FFF2-40B4-BE49-F238E27FC236}">
                <a16:creationId xmlns:a16="http://schemas.microsoft.com/office/drawing/2014/main" id="{B0A979D0-0CA9-489B-B449-A1E401633C13}"/>
              </a:ext>
            </a:extLst>
          </p:cNvPr>
          <p:cNvSpPr>
            <a:spLocks noEditPoints="1"/>
          </p:cNvSpPr>
          <p:nvPr/>
        </p:nvSpPr>
        <p:spPr bwMode="auto">
          <a:xfrm>
            <a:off x="7459303" y="3075460"/>
            <a:ext cx="359242" cy="359242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63884D49-405A-4042-8CFB-6F40B9A2BFD2}"/>
              </a:ext>
            </a:extLst>
          </p:cNvPr>
          <p:cNvSpPr>
            <a:spLocks noEditPoints="1"/>
          </p:cNvSpPr>
          <p:nvPr/>
        </p:nvSpPr>
        <p:spPr bwMode="auto">
          <a:xfrm>
            <a:off x="4335456" y="3102235"/>
            <a:ext cx="341391" cy="336929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A94C6682-4FAB-43F6-B6F2-09A6A3A7D33B}"/>
              </a:ext>
            </a:extLst>
          </p:cNvPr>
          <p:cNvSpPr>
            <a:spLocks noEditPoints="1"/>
          </p:cNvSpPr>
          <p:nvPr/>
        </p:nvSpPr>
        <p:spPr bwMode="auto">
          <a:xfrm>
            <a:off x="4788412" y="1966494"/>
            <a:ext cx="321310" cy="361474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id="{D6FE6492-07A9-46F4-96EF-7EB608F13B48}"/>
              </a:ext>
            </a:extLst>
          </p:cNvPr>
          <p:cNvSpPr>
            <a:spLocks noEditPoints="1"/>
          </p:cNvSpPr>
          <p:nvPr/>
        </p:nvSpPr>
        <p:spPr bwMode="auto">
          <a:xfrm>
            <a:off x="6988494" y="1966494"/>
            <a:ext cx="370399" cy="363706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22" name="Freeform 39">
            <a:extLst>
              <a:ext uri="{FF2B5EF4-FFF2-40B4-BE49-F238E27FC236}">
                <a16:creationId xmlns:a16="http://schemas.microsoft.com/office/drawing/2014/main" id="{234D3C07-EF8B-483C-8D1C-FADF7E9A944D}"/>
              </a:ext>
            </a:extLst>
          </p:cNvPr>
          <p:cNvSpPr>
            <a:spLocks noEditPoints="1"/>
          </p:cNvSpPr>
          <p:nvPr/>
        </p:nvSpPr>
        <p:spPr bwMode="auto">
          <a:xfrm>
            <a:off x="5890684" y="1511304"/>
            <a:ext cx="363706" cy="365936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F19326E7-E3F2-4458-A872-FBB964C84D01}"/>
              </a:ext>
            </a:extLst>
          </p:cNvPr>
          <p:cNvSpPr>
            <a:spLocks noEditPoints="1"/>
          </p:cNvSpPr>
          <p:nvPr/>
        </p:nvSpPr>
        <p:spPr bwMode="auto">
          <a:xfrm>
            <a:off x="6988494" y="4191120"/>
            <a:ext cx="370399" cy="332466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24" name="Freeform 41">
            <a:extLst>
              <a:ext uri="{FF2B5EF4-FFF2-40B4-BE49-F238E27FC236}">
                <a16:creationId xmlns:a16="http://schemas.microsoft.com/office/drawing/2014/main" id="{D0B20420-51AE-43EF-9CB8-64317C8C8290}"/>
              </a:ext>
            </a:extLst>
          </p:cNvPr>
          <p:cNvSpPr>
            <a:spLocks noEditPoints="1"/>
          </p:cNvSpPr>
          <p:nvPr/>
        </p:nvSpPr>
        <p:spPr bwMode="auto">
          <a:xfrm>
            <a:off x="4759406" y="4195582"/>
            <a:ext cx="370399" cy="365936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25" name="Rectangle 42">
            <a:extLst>
              <a:ext uri="{FF2B5EF4-FFF2-40B4-BE49-F238E27FC236}">
                <a16:creationId xmlns:a16="http://schemas.microsoft.com/office/drawing/2014/main" id="{EFBF4AA6-C098-40F9-ADB9-013C15136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359" y="1776833"/>
            <a:ext cx="3846795" cy="6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124">
                <a:solidFill>
                  <a:srgbClr val="2B334F"/>
                </a:solidFill>
              </a:rPr>
              <a:t>We have many PowerPoint </a:t>
            </a:r>
            <a:r>
              <a:rPr kumimoji="0" lang="zh-CN" altLang="en-US" sz="1124">
                <a:solidFill>
                  <a:srgbClr val="2B334F"/>
                </a:solidFill>
              </a:rPr>
              <a:t>templates</a:t>
            </a:r>
            <a:r>
              <a:rPr kumimoji="0" lang="en-US" altLang="zh-CN" sz="1124">
                <a:solidFill>
                  <a:srgbClr val="2B334F"/>
                </a:solidFill>
              </a:rPr>
              <a:t> the has has been a swas sited to help anyone that is stepping into the world of powerPoint for the very first time.  </a:t>
            </a:r>
            <a:endParaRPr kumimoji="0" lang="zh-CN" altLang="en-US" sz="1124">
              <a:solidFill>
                <a:srgbClr val="2B334F"/>
              </a:solidFill>
            </a:endParaRPr>
          </a:p>
        </p:txBody>
      </p:sp>
      <p:sp>
        <p:nvSpPr>
          <p:cNvPr id="26" name="Rectangle 43">
            <a:extLst>
              <a:ext uri="{FF2B5EF4-FFF2-40B4-BE49-F238E27FC236}">
                <a16:creationId xmlns:a16="http://schemas.microsoft.com/office/drawing/2014/main" id="{E90ABC3E-A1E2-4B3F-99EA-69043850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82" y="1776833"/>
            <a:ext cx="3846795" cy="6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 sz="1124" dirty="0">
                <a:solidFill>
                  <a:srgbClr val="2B334F"/>
                </a:solidFill>
              </a:rPr>
              <a:t>We have many PowerPoint </a:t>
            </a:r>
            <a:r>
              <a:rPr kumimoji="0" lang="zh-CN" altLang="en-US" sz="1124" dirty="0">
                <a:solidFill>
                  <a:srgbClr val="2B334F"/>
                </a:solidFill>
              </a:rPr>
              <a:t>templates</a:t>
            </a:r>
            <a:r>
              <a:rPr kumimoji="0" lang="en-US" altLang="zh-CN" sz="1124" dirty="0">
                <a:solidFill>
                  <a:srgbClr val="2B334F"/>
                </a:solidFill>
              </a:rPr>
              <a:t> the has has been a swas sited to help anyone that is stepping into the world of powerPoint for the very first time.  </a:t>
            </a:r>
            <a:endParaRPr kumimoji="0" lang="zh-CN" altLang="en-US" sz="1124" dirty="0">
              <a:solidFill>
                <a:srgbClr val="2B334F"/>
              </a:solidFill>
            </a:endParaRPr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4F58BD7F-DE4D-43B8-9637-B505C6E2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1499"/>
            <a:ext cx="3846795" cy="6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 sz="1124">
                <a:solidFill>
                  <a:srgbClr val="2B334F"/>
                </a:solidFill>
              </a:rPr>
              <a:t>We have many PowerPoint </a:t>
            </a:r>
            <a:r>
              <a:rPr kumimoji="0" lang="zh-CN" altLang="en-US" sz="1124">
                <a:solidFill>
                  <a:srgbClr val="2B334F"/>
                </a:solidFill>
              </a:rPr>
              <a:t>templates</a:t>
            </a:r>
            <a:r>
              <a:rPr kumimoji="0" lang="en-US" altLang="zh-CN" sz="1124">
                <a:solidFill>
                  <a:srgbClr val="2B334F"/>
                </a:solidFill>
              </a:rPr>
              <a:t> the has has been a swas sited to help anyone that is stepping into the world of powerPoint for the very first time.  </a:t>
            </a:r>
            <a:endParaRPr kumimoji="0" lang="zh-CN" altLang="en-US" sz="1124">
              <a:solidFill>
                <a:srgbClr val="2B334F"/>
              </a:solidFill>
            </a:endParaRP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E4F867A2-E581-4EB3-9D6A-7F10D8BB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509" y="2921499"/>
            <a:ext cx="3846795" cy="6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124" dirty="0">
                <a:solidFill>
                  <a:srgbClr val="2B334F"/>
                </a:solidFill>
              </a:rPr>
              <a:t>We have many PowerPoint </a:t>
            </a:r>
            <a:r>
              <a:rPr kumimoji="0" lang="zh-CN" altLang="en-US" sz="1124" dirty="0">
                <a:solidFill>
                  <a:srgbClr val="2B334F"/>
                </a:solidFill>
              </a:rPr>
              <a:t>templates</a:t>
            </a:r>
            <a:r>
              <a:rPr kumimoji="0" lang="en-US" altLang="zh-CN" sz="1124" dirty="0">
                <a:solidFill>
                  <a:srgbClr val="2B334F"/>
                </a:solidFill>
              </a:rPr>
              <a:t> the has has been a swas sited to help anyone that is stepping into the world of powerPoint for the very first time.  </a:t>
            </a:r>
            <a:endParaRPr kumimoji="0" lang="zh-CN" altLang="en-US" sz="1124" dirty="0">
              <a:solidFill>
                <a:srgbClr val="2B334F"/>
              </a:solidFill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05ED7A60-B613-4EB4-87F2-4727887FD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51" y="4090710"/>
            <a:ext cx="3846795" cy="6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 sz="1124">
                <a:solidFill>
                  <a:srgbClr val="2B334F"/>
                </a:solidFill>
              </a:rPr>
              <a:t>We have many PowerPoint </a:t>
            </a:r>
            <a:r>
              <a:rPr kumimoji="0" lang="zh-CN" altLang="en-US" sz="1124">
                <a:solidFill>
                  <a:srgbClr val="2B334F"/>
                </a:solidFill>
              </a:rPr>
              <a:t>templates</a:t>
            </a:r>
            <a:r>
              <a:rPr kumimoji="0" lang="en-US" altLang="zh-CN" sz="1124">
                <a:solidFill>
                  <a:srgbClr val="2B334F"/>
                </a:solidFill>
              </a:rPr>
              <a:t> the has has been a swas sited to help anyone that is stepping into the world of powerPoint for the very first time.  </a:t>
            </a:r>
            <a:endParaRPr kumimoji="0" lang="zh-CN" altLang="en-US" sz="1124">
              <a:solidFill>
                <a:srgbClr val="2B334F"/>
              </a:solidFill>
            </a:endParaRPr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74D7F5A2-7800-49EB-BFBE-1884727B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501" y="4046084"/>
            <a:ext cx="3846795" cy="6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124">
                <a:solidFill>
                  <a:srgbClr val="2B334F"/>
                </a:solidFill>
              </a:rPr>
              <a:t>We have many PowerPoint </a:t>
            </a:r>
            <a:r>
              <a:rPr kumimoji="0" lang="zh-CN" altLang="en-US" sz="1124">
                <a:solidFill>
                  <a:srgbClr val="2B334F"/>
                </a:solidFill>
              </a:rPr>
              <a:t>templates</a:t>
            </a:r>
            <a:r>
              <a:rPr kumimoji="0" lang="en-US" altLang="zh-CN" sz="1124">
                <a:solidFill>
                  <a:srgbClr val="2B334F"/>
                </a:solidFill>
              </a:rPr>
              <a:t> the has has been a swas sited to help anyone that is stepping into the world of powerPoint for the very first time.  </a:t>
            </a:r>
            <a:endParaRPr kumimoji="0" lang="zh-CN" altLang="en-US" sz="1124">
              <a:solidFill>
                <a:srgbClr val="2B33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27DB9F18-46A9-462D-AA5E-364EDA24CA73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Event Audience Analysis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B41DA361-300B-4FC2-9C36-20DE75A4EC34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17B1924C-C36D-47D4-ADD8-B5F4F9F6A47A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4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C96E32CA-9926-4500-8A7E-D39200C5659D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Event Audience Analysis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0C4F06CB-8A81-4B06-8F2D-BBC4210EF69F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05B8914-6A3E-44F9-AA01-C6490137D486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KSO_Shape">
            <a:extLst>
              <a:ext uri="{FF2B5EF4-FFF2-40B4-BE49-F238E27FC236}">
                <a16:creationId xmlns:a16="http://schemas.microsoft.com/office/drawing/2014/main" id="{80EEC2A4-AA23-4E4A-AB19-51EA19AB7E60}"/>
              </a:ext>
            </a:extLst>
          </p:cNvPr>
          <p:cNvGrpSpPr/>
          <p:nvPr/>
        </p:nvGrpSpPr>
        <p:grpSpPr bwMode="auto">
          <a:xfrm>
            <a:off x="702446" y="1161214"/>
            <a:ext cx="5939772" cy="4911580"/>
            <a:chOff x="1595438" y="968375"/>
            <a:chExt cx="5953125" cy="4921250"/>
          </a:xfrm>
          <a:solidFill>
            <a:srgbClr val="2B334F"/>
          </a:solidFill>
        </p:grpSpPr>
        <p:sp>
          <p:nvSpPr>
            <p:cNvPr id="6" name="内蒙古">
              <a:extLst>
                <a:ext uri="{FF2B5EF4-FFF2-40B4-BE49-F238E27FC236}">
                  <a16:creationId xmlns:a16="http://schemas.microsoft.com/office/drawing/2014/main" id="{7B111C31-DFDC-4DC7-A265-25A6E38C5694}"/>
                </a:ext>
              </a:extLst>
            </p:cNvPr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7" name="甘肃">
              <a:extLst>
                <a:ext uri="{FF2B5EF4-FFF2-40B4-BE49-F238E27FC236}">
                  <a16:creationId xmlns:a16="http://schemas.microsoft.com/office/drawing/2014/main" id="{D8D3C79B-B4F4-4741-A650-1EED1DD6D7D5}"/>
                </a:ext>
              </a:extLst>
            </p:cNvPr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8" name="宁夏">
              <a:extLst>
                <a:ext uri="{FF2B5EF4-FFF2-40B4-BE49-F238E27FC236}">
                  <a16:creationId xmlns:a16="http://schemas.microsoft.com/office/drawing/2014/main" id="{D9543F04-F416-4371-A0E4-2D7E1227E266}"/>
                </a:ext>
              </a:extLst>
            </p:cNvPr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9" name="新疆">
              <a:extLst>
                <a:ext uri="{FF2B5EF4-FFF2-40B4-BE49-F238E27FC236}">
                  <a16:creationId xmlns:a16="http://schemas.microsoft.com/office/drawing/2014/main" id="{0D60CBB6-F6A6-4E63-8B8F-140611C4BE21}"/>
                </a:ext>
              </a:extLst>
            </p:cNvPr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0" name="青海">
              <a:extLst>
                <a:ext uri="{FF2B5EF4-FFF2-40B4-BE49-F238E27FC236}">
                  <a16:creationId xmlns:a16="http://schemas.microsoft.com/office/drawing/2014/main" id="{FE768980-E6E0-421A-85AC-6B09F5E2CE75}"/>
                </a:ext>
              </a:extLst>
            </p:cNvPr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1" name="四川">
              <a:extLst>
                <a:ext uri="{FF2B5EF4-FFF2-40B4-BE49-F238E27FC236}">
                  <a16:creationId xmlns:a16="http://schemas.microsoft.com/office/drawing/2014/main" id="{3387F943-BC04-49DA-934A-5C0E3E093FDF}"/>
                </a:ext>
              </a:extLst>
            </p:cNvPr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2" name="西藏">
              <a:extLst>
                <a:ext uri="{FF2B5EF4-FFF2-40B4-BE49-F238E27FC236}">
                  <a16:creationId xmlns:a16="http://schemas.microsoft.com/office/drawing/2014/main" id="{9E40E85E-38A8-49F9-8C4C-425B1A9B7A11}"/>
                </a:ext>
              </a:extLst>
            </p:cNvPr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3" name="云南">
              <a:extLst>
                <a:ext uri="{FF2B5EF4-FFF2-40B4-BE49-F238E27FC236}">
                  <a16:creationId xmlns:a16="http://schemas.microsoft.com/office/drawing/2014/main" id="{37FF8B5E-0F2C-4290-8D13-D2FDD9F8EFD3}"/>
                </a:ext>
              </a:extLst>
            </p:cNvPr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4" name="贵州">
              <a:extLst>
                <a:ext uri="{FF2B5EF4-FFF2-40B4-BE49-F238E27FC236}">
                  <a16:creationId xmlns:a16="http://schemas.microsoft.com/office/drawing/2014/main" id="{0628BF3F-2219-4045-8FCA-2ABBAA99786B}"/>
                </a:ext>
              </a:extLst>
            </p:cNvPr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5" name="广西">
              <a:extLst>
                <a:ext uri="{FF2B5EF4-FFF2-40B4-BE49-F238E27FC236}">
                  <a16:creationId xmlns:a16="http://schemas.microsoft.com/office/drawing/2014/main" id="{E27E48B7-FFA3-4212-8E60-D1CC7A21F78C}"/>
                </a:ext>
              </a:extLst>
            </p:cNvPr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6" name="重庆">
              <a:extLst>
                <a:ext uri="{FF2B5EF4-FFF2-40B4-BE49-F238E27FC236}">
                  <a16:creationId xmlns:a16="http://schemas.microsoft.com/office/drawing/2014/main" id="{A28F9C98-9963-4D84-8DAA-E1EEAC49F50B}"/>
                </a:ext>
              </a:extLst>
            </p:cNvPr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7" name="陕西">
              <a:extLst>
                <a:ext uri="{FF2B5EF4-FFF2-40B4-BE49-F238E27FC236}">
                  <a16:creationId xmlns:a16="http://schemas.microsoft.com/office/drawing/2014/main" id="{FA591FCA-7FF6-46D4-A7B3-A26999A413CE}"/>
                </a:ext>
              </a:extLst>
            </p:cNvPr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8" name="山西">
              <a:extLst>
                <a:ext uri="{FF2B5EF4-FFF2-40B4-BE49-F238E27FC236}">
                  <a16:creationId xmlns:a16="http://schemas.microsoft.com/office/drawing/2014/main" id="{34ADC295-1FC2-4463-88EF-416AD9EA8067}"/>
                </a:ext>
              </a:extLst>
            </p:cNvPr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19" name="湖南">
              <a:extLst>
                <a:ext uri="{FF2B5EF4-FFF2-40B4-BE49-F238E27FC236}">
                  <a16:creationId xmlns:a16="http://schemas.microsoft.com/office/drawing/2014/main" id="{72ABE2B9-6ADC-40D9-848D-65CA5A476AB2}"/>
                </a:ext>
              </a:extLst>
            </p:cNvPr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0" name="湖北">
              <a:extLst>
                <a:ext uri="{FF2B5EF4-FFF2-40B4-BE49-F238E27FC236}">
                  <a16:creationId xmlns:a16="http://schemas.microsoft.com/office/drawing/2014/main" id="{C6DB82B2-7E36-4A13-8D1C-56F17FAAABB7}"/>
                </a:ext>
              </a:extLst>
            </p:cNvPr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1" name="广东">
              <a:extLst>
                <a:ext uri="{FF2B5EF4-FFF2-40B4-BE49-F238E27FC236}">
                  <a16:creationId xmlns:a16="http://schemas.microsoft.com/office/drawing/2014/main" id="{7564E47A-EABE-4BB5-81FE-356C15B53CDD}"/>
                </a:ext>
              </a:extLst>
            </p:cNvPr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2" name="江西">
              <a:extLst>
                <a:ext uri="{FF2B5EF4-FFF2-40B4-BE49-F238E27FC236}">
                  <a16:creationId xmlns:a16="http://schemas.microsoft.com/office/drawing/2014/main" id="{E0EC13B7-AC9C-48AC-8DAE-89DD07B2EEFA}"/>
                </a:ext>
              </a:extLst>
            </p:cNvPr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3" name="福建">
              <a:extLst>
                <a:ext uri="{FF2B5EF4-FFF2-40B4-BE49-F238E27FC236}">
                  <a16:creationId xmlns:a16="http://schemas.microsoft.com/office/drawing/2014/main" id="{33EED5F6-EEB5-45D1-A0D9-2442D22B3FD8}"/>
                </a:ext>
              </a:extLst>
            </p:cNvPr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4" name="浙江">
              <a:extLst>
                <a:ext uri="{FF2B5EF4-FFF2-40B4-BE49-F238E27FC236}">
                  <a16:creationId xmlns:a16="http://schemas.microsoft.com/office/drawing/2014/main" id="{B96BB581-75B4-4370-9CA8-2CC780437D40}"/>
                </a:ext>
              </a:extLst>
            </p:cNvPr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5" name="安徽">
              <a:extLst>
                <a:ext uri="{FF2B5EF4-FFF2-40B4-BE49-F238E27FC236}">
                  <a16:creationId xmlns:a16="http://schemas.microsoft.com/office/drawing/2014/main" id="{4CB15EC3-5894-4FEB-BC80-15484579DF3D}"/>
                </a:ext>
              </a:extLst>
            </p:cNvPr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6" name="天津">
              <a:extLst>
                <a:ext uri="{FF2B5EF4-FFF2-40B4-BE49-F238E27FC236}">
                  <a16:creationId xmlns:a16="http://schemas.microsoft.com/office/drawing/2014/main" id="{E8F1149C-5D13-4DFA-9AE0-76859910399C}"/>
                </a:ext>
              </a:extLst>
            </p:cNvPr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7" name="北京">
              <a:extLst>
                <a:ext uri="{FF2B5EF4-FFF2-40B4-BE49-F238E27FC236}">
                  <a16:creationId xmlns:a16="http://schemas.microsoft.com/office/drawing/2014/main" id="{3B2A4D11-91AD-4025-B80F-12200BCA9CE9}"/>
                </a:ext>
              </a:extLst>
            </p:cNvPr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8" name="辽宁">
              <a:extLst>
                <a:ext uri="{FF2B5EF4-FFF2-40B4-BE49-F238E27FC236}">
                  <a16:creationId xmlns:a16="http://schemas.microsoft.com/office/drawing/2014/main" id="{7DF68766-1F54-4740-A3E6-9047F0060F52}"/>
                </a:ext>
              </a:extLst>
            </p:cNvPr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29" name="吉林">
              <a:extLst>
                <a:ext uri="{FF2B5EF4-FFF2-40B4-BE49-F238E27FC236}">
                  <a16:creationId xmlns:a16="http://schemas.microsoft.com/office/drawing/2014/main" id="{A5C3472A-957C-430C-AA16-425185C311FF}"/>
                </a:ext>
              </a:extLst>
            </p:cNvPr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30" name="黑龙江">
              <a:extLst>
                <a:ext uri="{FF2B5EF4-FFF2-40B4-BE49-F238E27FC236}">
                  <a16:creationId xmlns:a16="http://schemas.microsoft.com/office/drawing/2014/main" id="{882AC3A6-B0F0-45D4-969C-34E6142D294A}"/>
                </a:ext>
              </a:extLst>
            </p:cNvPr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31" name="山东">
              <a:extLst>
                <a:ext uri="{FF2B5EF4-FFF2-40B4-BE49-F238E27FC236}">
                  <a16:creationId xmlns:a16="http://schemas.microsoft.com/office/drawing/2014/main" id="{CC3B609E-B2FB-4CE8-B3C6-507FF9EE1535}"/>
                </a:ext>
              </a:extLst>
            </p:cNvPr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32" name="上海">
              <a:extLst>
                <a:ext uri="{FF2B5EF4-FFF2-40B4-BE49-F238E27FC236}">
                  <a16:creationId xmlns:a16="http://schemas.microsoft.com/office/drawing/2014/main" id="{C034624A-F5FA-4D5F-A536-9A2933ACCA4B}"/>
                </a:ext>
              </a:extLst>
            </p:cNvPr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33" name="江苏">
              <a:extLst>
                <a:ext uri="{FF2B5EF4-FFF2-40B4-BE49-F238E27FC236}">
                  <a16:creationId xmlns:a16="http://schemas.microsoft.com/office/drawing/2014/main" id="{9D83849F-5341-4CD7-BC05-4A2D86179B89}"/>
                </a:ext>
              </a:extLst>
            </p:cNvPr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34" name="河北">
              <a:extLst>
                <a:ext uri="{FF2B5EF4-FFF2-40B4-BE49-F238E27FC236}">
                  <a16:creationId xmlns:a16="http://schemas.microsoft.com/office/drawing/2014/main" id="{FC41DF82-79DF-40F7-ADDD-AE0C227C05C7}"/>
                </a:ext>
              </a:extLst>
            </p:cNvPr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35" name="河南">
              <a:extLst>
                <a:ext uri="{FF2B5EF4-FFF2-40B4-BE49-F238E27FC236}">
                  <a16:creationId xmlns:a16="http://schemas.microsoft.com/office/drawing/2014/main" id="{91034EC7-BD7B-411B-97B2-6332A775F340}"/>
                </a:ext>
              </a:extLst>
            </p:cNvPr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36" name="台湾">
              <a:extLst>
                <a:ext uri="{FF2B5EF4-FFF2-40B4-BE49-F238E27FC236}">
                  <a16:creationId xmlns:a16="http://schemas.microsoft.com/office/drawing/2014/main" id="{1E84ECF0-224F-4624-BDEE-1F14530D3F12}"/>
                </a:ext>
              </a:extLst>
            </p:cNvPr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  <p:sp>
          <p:nvSpPr>
            <p:cNvPr id="37" name="海南">
              <a:extLst>
                <a:ext uri="{FF2B5EF4-FFF2-40B4-BE49-F238E27FC236}">
                  <a16:creationId xmlns:a16="http://schemas.microsoft.com/office/drawing/2014/main" id="{624DAB61-F3B2-4679-9434-50854107530A}"/>
                </a:ext>
              </a:extLst>
            </p:cNvPr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63068">
                <a:defRPr/>
              </a:pPr>
              <a:endParaRPr lang="zh-CN" altLang="en-US" sz="1898">
                <a:solidFill>
                  <a:srgbClr val="2B334F"/>
                </a:solidFill>
              </a:endParaRPr>
            </a:p>
          </p:txBody>
        </p:sp>
      </p:grpSp>
      <p:cxnSp>
        <p:nvCxnSpPr>
          <p:cNvPr id="38" name="Straight Connector 363">
            <a:extLst>
              <a:ext uri="{FF2B5EF4-FFF2-40B4-BE49-F238E27FC236}">
                <a16:creationId xmlns:a16="http://schemas.microsoft.com/office/drawing/2014/main" id="{86661E87-565A-4F96-A936-6A47A66BACE5}"/>
              </a:ext>
            </a:extLst>
          </p:cNvPr>
          <p:cNvCxnSpPr/>
          <p:nvPr/>
        </p:nvCxnSpPr>
        <p:spPr>
          <a:xfrm rot="5400000">
            <a:off x="4410453" y="3714735"/>
            <a:ext cx="5120879" cy="22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70">
            <a:extLst>
              <a:ext uri="{FF2B5EF4-FFF2-40B4-BE49-F238E27FC236}">
                <a16:creationId xmlns:a16="http://schemas.microsoft.com/office/drawing/2014/main" id="{BA8AAAD6-10CD-48D8-BF2D-EF519EB850A9}"/>
              </a:ext>
            </a:extLst>
          </p:cNvPr>
          <p:cNvCxnSpPr/>
          <p:nvPr/>
        </p:nvCxnSpPr>
        <p:spPr>
          <a:xfrm rot="10800000">
            <a:off x="7414253" y="2685205"/>
            <a:ext cx="3614738" cy="22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71">
            <a:extLst>
              <a:ext uri="{FF2B5EF4-FFF2-40B4-BE49-F238E27FC236}">
                <a16:creationId xmlns:a16="http://schemas.microsoft.com/office/drawing/2014/main" id="{2DC2448B-E519-42C2-BC85-CA993EDE0610}"/>
              </a:ext>
            </a:extLst>
          </p:cNvPr>
          <p:cNvCxnSpPr/>
          <p:nvPr/>
        </p:nvCxnSpPr>
        <p:spPr>
          <a:xfrm rot="10800000">
            <a:off x="7414253" y="4492574"/>
            <a:ext cx="3614738" cy="22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629F187-25C6-49B2-9379-D75F197C0CC2}"/>
              </a:ext>
            </a:extLst>
          </p:cNvPr>
          <p:cNvGrpSpPr/>
          <p:nvPr/>
        </p:nvGrpSpPr>
        <p:grpSpPr>
          <a:xfrm>
            <a:off x="8776828" y="1005887"/>
            <a:ext cx="2583868" cy="1293337"/>
            <a:chOff x="7175249" y="1207763"/>
            <a:chExt cx="1837851" cy="919700"/>
          </a:xfrm>
        </p:grpSpPr>
        <p:sp>
          <p:nvSpPr>
            <p:cNvPr id="42" name="Rectangle 364">
              <a:extLst>
                <a:ext uri="{FF2B5EF4-FFF2-40B4-BE49-F238E27FC236}">
                  <a16:creationId xmlns:a16="http://schemas.microsoft.com/office/drawing/2014/main" id="{D05029E8-32EB-4944-8D99-E0B59213AC3E}"/>
                </a:ext>
              </a:extLst>
            </p:cNvPr>
            <p:cNvSpPr/>
            <p:nvPr/>
          </p:nvSpPr>
          <p:spPr>
            <a:xfrm>
              <a:off x="7175249" y="1207763"/>
              <a:ext cx="1837851" cy="281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63068">
                <a:defRPr/>
              </a:pPr>
              <a:r>
                <a:rPr lang="en-US" sz="1968" dirty="0">
                  <a:solidFill>
                    <a:srgbClr val="2B334F"/>
                  </a:solidFill>
                  <a:latin typeface="黑体" panose="02010600030101010101" charset="-122"/>
                  <a:ea typeface="黑体" panose="02010600030101010101" charset="-122"/>
                  <a:cs typeface="Open Sans" pitchFamily="34" charset="0"/>
                </a:rPr>
                <a:t>Please enter your title here</a:t>
              </a:r>
            </a:p>
          </p:txBody>
        </p:sp>
        <p:sp>
          <p:nvSpPr>
            <p:cNvPr id="43" name="Rectangle 373">
              <a:extLst>
                <a:ext uri="{FF2B5EF4-FFF2-40B4-BE49-F238E27FC236}">
                  <a16:creationId xmlns:a16="http://schemas.microsoft.com/office/drawing/2014/main" id="{DDB85C05-9BDA-41DC-950F-1A3F1B7E7E98}"/>
                </a:ext>
              </a:extLst>
            </p:cNvPr>
            <p:cNvSpPr/>
            <p:nvPr/>
          </p:nvSpPr>
          <p:spPr>
            <a:xfrm>
              <a:off x="7175249" y="1618883"/>
              <a:ext cx="1655734" cy="508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24" dirty="0">
                  <a:solidFill>
                    <a:srgbClr val="2B334F"/>
                  </a:solidFill>
                  <a:latin typeface="黑体" panose="02010600030101010101" charset="-122"/>
                  <a:ea typeface="黑体" panose="02010600030101010101" charset="-122"/>
                </a:rPr>
                <a:t>After your content is played here, or by copying your text, choose paste in this box and choose to keep only the text</a:t>
              </a:r>
            </a:p>
          </p:txBody>
        </p:sp>
      </p:grpSp>
      <p:sp>
        <p:nvSpPr>
          <p:cNvPr id="44" name="广东">
            <a:extLst>
              <a:ext uri="{FF2B5EF4-FFF2-40B4-BE49-F238E27FC236}">
                <a16:creationId xmlns:a16="http://schemas.microsoft.com/office/drawing/2014/main" id="{D63DD880-8368-4A6F-98F5-0A94807B44F5}"/>
              </a:ext>
            </a:extLst>
          </p:cNvPr>
          <p:cNvSpPr/>
          <p:nvPr/>
        </p:nvSpPr>
        <p:spPr bwMode="auto">
          <a:xfrm>
            <a:off x="7354009" y="1315176"/>
            <a:ext cx="1269621" cy="1004094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068">
              <a:defRPr/>
            </a:pPr>
            <a:endParaRPr lang="zh-CN" altLang="en-US" sz="1898">
              <a:solidFill>
                <a:srgbClr val="2B334F"/>
              </a:solidFill>
            </a:endParaRPr>
          </a:p>
        </p:txBody>
      </p:sp>
      <p:sp>
        <p:nvSpPr>
          <p:cNvPr id="45" name="四川">
            <a:extLst>
              <a:ext uri="{FF2B5EF4-FFF2-40B4-BE49-F238E27FC236}">
                <a16:creationId xmlns:a16="http://schemas.microsoft.com/office/drawing/2014/main" id="{116FB190-BFEF-4234-A566-14DE0716BB9F}"/>
              </a:ext>
            </a:extLst>
          </p:cNvPr>
          <p:cNvSpPr/>
          <p:nvPr/>
        </p:nvSpPr>
        <p:spPr bwMode="auto">
          <a:xfrm>
            <a:off x="7458881" y="3064530"/>
            <a:ext cx="1381187" cy="1211607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068">
              <a:defRPr/>
            </a:pPr>
            <a:endParaRPr lang="zh-CN" altLang="en-US" sz="1898">
              <a:solidFill>
                <a:srgbClr val="2B334F"/>
              </a:solidFill>
            </a:endParaRPr>
          </a:p>
        </p:txBody>
      </p:sp>
      <p:sp>
        <p:nvSpPr>
          <p:cNvPr id="46" name="浙江">
            <a:extLst>
              <a:ext uri="{FF2B5EF4-FFF2-40B4-BE49-F238E27FC236}">
                <a16:creationId xmlns:a16="http://schemas.microsoft.com/office/drawing/2014/main" id="{3F8F1FE7-9C6C-4C75-9B10-4B9BDE06E8FB}"/>
              </a:ext>
            </a:extLst>
          </p:cNvPr>
          <p:cNvSpPr/>
          <p:nvPr/>
        </p:nvSpPr>
        <p:spPr bwMode="auto">
          <a:xfrm>
            <a:off x="7487889" y="4744713"/>
            <a:ext cx="1202682" cy="1394575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068">
              <a:defRPr/>
            </a:pPr>
            <a:endParaRPr lang="zh-CN" altLang="en-US" sz="1898">
              <a:solidFill>
                <a:srgbClr val="2B334F"/>
              </a:solidFill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E18716E-8D9D-44C4-B650-3964303C8E0F}"/>
              </a:ext>
            </a:extLst>
          </p:cNvPr>
          <p:cNvGrpSpPr/>
          <p:nvPr/>
        </p:nvGrpSpPr>
        <p:grpSpPr>
          <a:xfrm>
            <a:off x="8830378" y="2937246"/>
            <a:ext cx="2540897" cy="1300996"/>
            <a:chOff x="7212842" y="2581784"/>
            <a:chExt cx="1807286" cy="925148"/>
          </a:xfrm>
        </p:grpSpPr>
        <p:sp>
          <p:nvSpPr>
            <p:cNvPr id="48" name="Rectangle 364">
              <a:extLst>
                <a:ext uri="{FF2B5EF4-FFF2-40B4-BE49-F238E27FC236}">
                  <a16:creationId xmlns:a16="http://schemas.microsoft.com/office/drawing/2014/main" id="{4AB4A1F1-BD91-4616-9F97-491E9D0D5A78}"/>
                </a:ext>
              </a:extLst>
            </p:cNvPr>
            <p:cNvSpPr/>
            <p:nvPr/>
          </p:nvSpPr>
          <p:spPr>
            <a:xfrm>
              <a:off x="7219733" y="2581784"/>
              <a:ext cx="1800395" cy="281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63068">
                <a:defRPr/>
              </a:pPr>
              <a:r>
                <a:rPr lang="en-US" sz="1968" dirty="0">
                  <a:solidFill>
                    <a:srgbClr val="2B334F"/>
                  </a:solidFill>
                  <a:latin typeface="黑体" panose="02010600030101010101" charset="-122"/>
                  <a:ea typeface="黑体" panose="02010600030101010101" charset="-122"/>
                  <a:cs typeface="Open Sans" pitchFamily="34" charset="0"/>
                  <a:sym typeface="+mn-ea"/>
                </a:rPr>
                <a:t>Please enter your title here</a:t>
              </a:r>
            </a:p>
          </p:txBody>
        </p:sp>
        <p:sp>
          <p:nvSpPr>
            <p:cNvPr id="49" name="Rectangle 373">
              <a:extLst>
                <a:ext uri="{FF2B5EF4-FFF2-40B4-BE49-F238E27FC236}">
                  <a16:creationId xmlns:a16="http://schemas.microsoft.com/office/drawing/2014/main" id="{B9404A49-DF59-47F6-8105-74615B122A7B}"/>
                </a:ext>
              </a:extLst>
            </p:cNvPr>
            <p:cNvSpPr/>
            <p:nvPr/>
          </p:nvSpPr>
          <p:spPr>
            <a:xfrm>
              <a:off x="7212842" y="2998351"/>
              <a:ext cx="1655734" cy="50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24" dirty="0">
                  <a:solidFill>
                    <a:srgbClr val="2B334F"/>
                  </a:solidFill>
                  <a:latin typeface="黑体" panose="02010600030101010101" charset="-122"/>
                  <a:ea typeface="黑体" panose="02010600030101010101" charset="-122"/>
                </a:rPr>
                <a:t>After your content is played here, or by copying your text, choose paste in this box and choose to keep only the text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5314975-AFBB-46A2-8E62-AEF5997CC622}"/>
              </a:ext>
            </a:extLst>
          </p:cNvPr>
          <p:cNvGrpSpPr/>
          <p:nvPr/>
        </p:nvGrpSpPr>
        <p:grpSpPr>
          <a:xfrm>
            <a:off x="8791424" y="4764795"/>
            <a:ext cx="2531209" cy="1138009"/>
            <a:chOff x="7185134" y="3881809"/>
            <a:chExt cx="1800395" cy="809247"/>
          </a:xfrm>
        </p:grpSpPr>
        <p:sp>
          <p:nvSpPr>
            <p:cNvPr id="51" name="Rectangle 364">
              <a:extLst>
                <a:ext uri="{FF2B5EF4-FFF2-40B4-BE49-F238E27FC236}">
                  <a16:creationId xmlns:a16="http://schemas.microsoft.com/office/drawing/2014/main" id="{17B7C543-362B-40B5-85B4-476A7A4B37FA}"/>
                </a:ext>
              </a:extLst>
            </p:cNvPr>
            <p:cNvSpPr/>
            <p:nvPr/>
          </p:nvSpPr>
          <p:spPr>
            <a:xfrm>
              <a:off x="7185134" y="3881809"/>
              <a:ext cx="1800395" cy="281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63068">
                <a:defRPr/>
              </a:pPr>
              <a:r>
                <a:rPr lang="en-US" sz="1968" dirty="0">
                  <a:solidFill>
                    <a:srgbClr val="2B334F"/>
                  </a:solidFill>
                  <a:latin typeface="黑体" panose="02010600030101010101" charset="-122"/>
                  <a:ea typeface="黑体" panose="02010600030101010101" charset="-122"/>
                  <a:cs typeface="Open Sans" pitchFamily="34" charset="0"/>
                  <a:sym typeface="+mn-ea"/>
                </a:rPr>
                <a:t>Please enter your title here</a:t>
              </a:r>
            </a:p>
          </p:txBody>
        </p:sp>
        <p:sp>
          <p:nvSpPr>
            <p:cNvPr id="52" name="Rectangle 373">
              <a:extLst>
                <a:ext uri="{FF2B5EF4-FFF2-40B4-BE49-F238E27FC236}">
                  <a16:creationId xmlns:a16="http://schemas.microsoft.com/office/drawing/2014/main" id="{6CDDA10C-7CE1-49A5-8B35-DEEEB4E851AF}"/>
                </a:ext>
              </a:extLst>
            </p:cNvPr>
            <p:cNvSpPr/>
            <p:nvPr/>
          </p:nvSpPr>
          <p:spPr>
            <a:xfrm>
              <a:off x="7212842" y="4182475"/>
              <a:ext cx="1655734" cy="50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24" dirty="0">
                  <a:solidFill>
                    <a:srgbClr val="2B334F"/>
                  </a:solidFill>
                  <a:latin typeface="黑体" panose="02010600030101010101" charset="-122"/>
                  <a:ea typeface="黑体" panose="02010600030101010101" charset="-122"/>
                </a:rPr>
                <a:t>After your content is played here, or by copying your text, choose paste in this box and choose to keep only the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1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5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50"/>
                            </p:stCondLst>
                            <p:childTnLst>
                              <p:par>
                                <p:cTn id="5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FC4C27A-0839-479C-98AB-619D1C89B5B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5584" y="2551812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14">
            <a:extLst>
              <a:ext uri="{FF2B5EF4-FFF2-40B4-BE49-F238E27FC236}">
                <a16:creationId xmlns:a16="http://schemas.microsoft.com/office/drawing/2014/main" id="{9585A8AD-1307-4337-AE9E-1A27D6D66C3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07224" y="1903886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5">
            <a:extLst>
              <a:ext uri="{FF2B5EF4-FFF2-40B4-BE49-F238E27FC236}">
                <a16:creationId xmlns:a16="http://schemas.microsoft.com/office/drawing/2014/main" id="{FC0DC4C4-C423-42CC-A047-829350F7D4D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964659" y="1574885"/>
            <a:ext cx="5829776" cy="110799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kern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Activity execution process</a:t>
            </a:r>
          </a:p>
        </p:txBody>
      </p:sp>
      <p:sp>
        <p:nvSpPr>
          <p:cNvPr id="6" name="文本占位符 6">
            <a:extLst>
              <a:ext uri="{FF2B5EF4-FFF2-40B4-BE49-F238E27FC236}">
                <a16:creationId xmlns:a16="http://schemas.microsoft.com/office/drawing/2014/main" id="{5E4A3FEF-1179-489E-BEFE-018B6A49371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64659" y="2909054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</a:p>
        </p:txBody>
      </p:sp>
    </p:spTree>
    <p:extLst>
      <p:ext uri="{BB962C8B-B14F-4D97-AF65-F5344CB8AC3E}">
        <p14:creationId xmlns:p14="http://schemas.microsoft.com/office/powerpoint/2010/main" val="21266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B7B83777-25A9-4B7C-B4F6-727BD587A88D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Activity execution process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5C0082A6-B420-47BA-96AA-54B796430769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15A04903-6BCB-4E42-9329-60894A94F64C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0E286EF-F1F8-4771-809C-F5DDFAA61DDD}"/>
              </a:ext>
            </a:extLst>
          </p:cNvPr>
          <p:cNvSpPr>
            <a:spLocks/>
          </p:cNvSpPr>
          <p:nvPr/>
        </p:nvSpPr>
        <p:spPr bwMode="auto">
          <a:xfrm>
            <a:off x="3789387" y="2514643"/>
            <a:ext cx="2201649" cy="659741"/>
          </a:xfrm>
          <a:custGeom>
            <a:avLst/>
            <a:gdLst/>
            <a:ahLst/>
            <a:cxnLst>
              <a:cxn ang="0">
                <a:pos x="1168" y="350"/>
              </a:cxn>
              <a:cxn ang="0">
                <a:pos x="172" y="350"/>
              </a:cxn>
              <a:cxn ang="0">
                <a:pos x="0" y="0"/>
              </a:cxn>
              <a:cxn ang="0">
                <a:pos x="936" y="0"/>
              </a:cxn>
              <a:cxn ang="0">
                <a:pos x="1168" y="0"/>
              </a:cxn>
              <a:cxn ang="0">
                <a:pos x="1168" y="350"/>
              </a:cxn>
            </a:cxnLst>
            <a:rect l="0" t="0" r="r" b="b"/>
            <a:pathLst>
              <a:path w="1168" h="350">
                <a:moveTo>
                  <a:pt x="1168" y="350"/>
                </a:moveTo>
                <a:lnTo>
                  <a:pt x="172" y="350"/>
                </a:lnTo>
                <a:lnTo>
                  <a:pt x="0" y="0"/>
                </a:lnTo>
                <a:lnTo>
                  <a:pt x="936" y="0"/>
                </a:lnTo>
                <a:lnTo>
                  <a:pt x="1168" y="0"/>
                </a:lnTo>
                <a:lnTo>
                  <a:pt x="1168" y="350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1152B76-25E8-45F8-AE38-77E29863E730}"/>
              </a:ext>
            </a:extLst>
          </p:cNvPr>
          <p:cNvSpPr>
            <a:spLocks/>
          </p:cNvSpPr>
          <p:nvPr/>
        </p:nvSpPr>
        <p:spPr bwMode="auto">
          <a:xfrm>
            <a:off x="3461403" y="1847362"/>
            <a:ext cx="2092320" cy="667281"/>
          </a:xfrm>
          <a:custGeom>
            <a:avLst/>
            <a:gdLst/>
            <a:ahLst/>
            <a:cxnLst>
              <a:cxn ang="0">
                <a:pos x="174" y="354"/>
              </a:cxn>
              <a:cxn ang="0">
                <a:pos x="0" y="0"/>
              </a:cxn>
              <a:cxn ang="0">
                <a:pos x="818" y="0"/>
              </a:cxn>
              <a:cxn ang="0">
                <a:pos x="1110" y="0"/>
              </a:cxn>
              <a:cxn ang="0">
                <a:pos x="1110" y="354"/>
              </a:cxn>
              <a:cxn ang="0">
                <a:pos x="174" y="354"/>
              </a:cxn>
            </a:cxnLst>
            <a:rect l="0" t="0" r="r" b="b"/>
            <a:pathLst>
              <a:path w="1110" h="354">
                <a:moveTo>
                  <a:pt x="174" y="354"/>
                </a:moveTo>
                <a:lnTo>
                  <a:pt x="0" y="0"/>
                </a:lnTo>
                <a:lnTo>
                  <a:pt x="818" y="0"/>
                </a:lnTo>
                <a:lnTo>
                  <a:pt x="1110" y="0"/>
                </a:lnTo>
                <a:lnTo>
                  <a:pt x="1110" y="354"/>
                </a:lnTo>
                <a:lnTo>
                  <a:pt x="174" y="354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128AB5E-BBCC-4398-A3BF-4513F4EF2015}"/>
              </a:ext>
            </a:extLst>
          </p:cNvPr>
          <p:cNvSpPr>
            <a:spLocks/>
          </p:cNvSpPr>
          <p:nvPr/>
        </p:nvSpPr>
        <p:spPr bwMode="auto">
          <a:xfrm>
            <a:off x="3254805" y="1350859"/>
            <a:ext cx="1775645" cy="499330"/>
          </a:xfrm>
          <a:custGeom>
            <a:avLst/>
            <a:gdLst/>
            <a:ahLst/>
            <a:cxnLst>
              <a:cxn ang="0">
                <a:pos x="124" y="251"/>
              </a:cxn>
              <a:cxn ang="0">
                <a:pos x="0" y="0"/>
              </a:cxn>
              <a:cxn ang="0">
                <a:pos x="942" y="0"/>
              </a:cxn>
              <a:cxn ang="0">
                <a:pos x="942" y="251"/>
              </a:cxn>
              <a:cxn ang="0">
                <a:pos x="124" y="251"/>
              </a:cxn>
            </a:cxnLst>
            <a:rect l="0" t="0" r="r" b="b"/>
            <a:pathLst>
              <a:path w="942" h="251">
                <a:moveTo>
                  <a:pt x="124" y="251"/>
                </a:moveTo>
                <a:lnTo>
                  <a:pt x="0" y="0"/>
                </a:lnTo>
                <a:lnTo>
                  <a:pt x="942" y="0"/>
                </a:lnTo>
                <a:lnTo>
                  <a:pt x="942" y="251"/>
                </a:lnTo>
                <a:lnTo>
                  <a:pt x="124" y="251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BD74105-52C6-48EB-9810-13431BEA4925}"/>
              </a:ext>
            </a:extLst>
          </p:cNvPr>
          <p:cNvSpPr>
            <a:spLocks/>
          </p:cNvSpPr>
          <p:nvPr/>
        </p:nvSpPr>
        <p:spPr bwMode="auto">
          <a:xfrm>
            <a:off x="4422738" y="3800194"/>
            <a:ext cx="2403343" cy="721946"/>
          </a:xfrm>
          <a:custGeom>
            <a:avLst/>
            <a:gdLst/>
            <a:ahLst/>
            <a:cxnLst>
              <a:cxn ang="0">
                <a:pos x="186" y="383"/>
              </a:cxn>
              <a:cxn ang="0">
                <a:pos x="0" y="0"/>
              </a:cxn>
              <a:cxn ang="0">
                <a:pos x="1049" y="0"/>
              </a:cxn>
              <a:cxn ang="0">
                <a:pos x="1275" y="0"/>
              </a:cxn>
              <a:cxn ang="0">
                <a:pos x="1275" y="383"/>
              </a:cxn>
              <a:cxn ang="0">
                <a:pos x="186" y="383"/>
              </a:cxn>
            </a:cxnLst>
            <a:rect l="0" t="0" r="r" b="b"/>
            <a:pathLst>
              <a:path w="1275" h="383">
                <a:moveTo>
                  <a:pt x="186" y="383"/>
                </a:moveTo>
                <a:lnTo>
                  <a:pt x="0" y="0"/>
                </a:lnTo>
                <a:lnTo>
                  <a:pt x="1049" y="0"/>
                </a:lnTo>
                <a:lnTo>
                  <a:pt x="1275" y="0"/>
                </a:lnTo>
                <a:lnTo>
                  <a:pt x="1275" y="383"/>
                </a:lnTo>
                <a:lnTo>
                  <a:pt x="186" y="383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DD6D19C-B6F5-46B7-8D3B-8551B50C0893}"/>
              </a:ext>
            </a:extLst>
          </p:cNvPr>
          <p:cNvSpPr>
            <a:spLocks/>
          </p:cNvSpPr>
          <p:nvPr/>
        </p:nvSpPr>
        <p:spPr bwMode="auto">
          <a:xfrm>
            <a:off x="4113604" y="3174383"/>
            <a:ext cx="2286473" cy="625811"/>
          </a:xfrm>
          <a:custGeom>
            <a:avLst/>
            <a:gdLst/>
            <a:ahLst/>
            <a:cxnLst>
              <a:cxn ang="0">
                <a:pos x="1213" y="332"/>
              </a:cxn>
              <a:cxn ang="0">
                <a:pos x="164" y="332"/>
              </a:cxn>
              <a:cxn ang="0">
                <a:pos x="0" y="0"/>
              </a:cxn>
              <a:cxn ang="0">
                <a:pos x="996" y="0"/>
              </a:cxn>
              <a:cxn ang="0">
                <a:pos x="1213" y="0"/>
              </a:cxn>
              <a:cxn ang="0">
                <a:pos x="1213" y="332"/>
              </a:cxn>
            </a:cxnLst>
            <a:rect l="0" t="0" r="r" b="b"/>
            <a:pathLst>
              <a:path w="1213" h="332">
                <a:moveTo>
                  <a:pt x="1213" y="332"/>
                </a:moveTo>
                <a:lnTo>
                  <a:pt x="164" y="332"/>
                </a:lnTo>
                <a:lnTo>
                  <a:pt x="0" y="0"/>
                </a:lnTo>
                <a:lnTo>
                  <a:pt x="996" y="0"/>
                </a:lnTo>
                <a:lnTo>
                  <a:pt x="1213" y="0"/>
                </a:lnTo>
                <a:lnTo>
                  <a:pt x="1213" y="332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3CA5B36-A68E-4747-934F-0A9EDB42E136}"/>
              </a:ext>
            </a:extLst>
          </p:cNvPr>
          <p:cNvSpPr>
            <a:spLocks/>
          </p:cNvSpPr>
          <p:nvPr/>
        </p:nvSpPr>
        <p:spPr bwMode="auto">
          <a:xfrm>
            <a:off x="2923055" y="1347089"/>
            <a:ext cx="1905707" cy="3472121"/>
          </a:xfrm>
          <a:custGeom>
            <a:avLst/>
            <a:gdLst/>
            <a:ahLst/>
            <a:cxnLst>
              <a:cxn ang="0">
                <a:pos x="391" y="621"/>
              </a:cxn>
              <a:cxn ang="0">
                <a:pos x="481" y="806"/>
              </a:cxn>
              <a:cxn ang="0">
                <a:pos x="488" y="818"/>
              </a:cxn>
              <a:cxn ang="0">
                <a:pos x="371" y="889"/>
              </a:cxn>
              <a:cxn ang="0">
                <a:pos x="21" y="220"/>
              </a:cxn>
              <a:cxn ang="0">
                <a:pos x="11" y="196"/>
              </a:cxn>
              <a:cxn ang="0">
                <a:pos x="0" y="161"/>
              </a:cxn>
              <a:cxn ang="0">
                <a:pos x="0" y="162"/>
              </a:cxn>
              <a:cxn ang="0">
                <a:pos x="22" y="121"/>
              </a:cxn>
              <a:cxn ang="0">
                <a:pos x="85" y="0"/>
              </a:cxn>
              <a:cxn ang="0">
                <a:pos x="145" y="121"/>
              </a:cxn>
              <a:cxn ang="0">
                <a:pos x="229" y="292"/>
              </a:cxn>
              <a:cxn ang="0">
                <a:pos x="312" y="461"/>
              </a:cxn>
              <a:cxn ang="0">
                <a:pos x="391" y="621"/>
              </a:cxn>
            </a:cxnLst>
            <a:rect l="0" t="0" r="r" b="b"/>
            <a:pathLst>
              <a:path w="488" h="889">
                <a:moveTo>
                  <a:pt x="391" y="621"/>
                </a:moveTo>
                <a:cubicBezTo>
                  <a:pt x="481" y="806"/>
                  <a:pt x="481" y="806"/>
                  <a:pt x="481" y="806"/>
                </a:cubicBezTo>
                <a:cubicBezTo>
                  <a:pt x="488" y="818"/>
                  <a:pt x="488" y="818"/>
                  <a:pt x="488" y="818"/>
                </a:cubicBezTo>
                <a:cubicBezTo>
                  <a:pt x="456" y="846"/>
                  <a:pt x="417" y="870"/>
                  <a:pt x="371" y="889"/>
                </a:cubicBezTo>
                <a:cubicBezTo>
                  <a:pt x="185" y="552"/>
                  <a:pt x="68" y="329"/>
                  <a:pt x="21" y="220"/>
                </a:cubicBezTo>
                <a:cubicBezTo>
                  <a:pt x="18" y="211"/>
                  <a:pt x="14" y="203"/>
                  <a:pt x="11" y="196"/>
                </a:cubicBezTo>
                <a:cubicBezTo>
                  <a:pt x="6" y="182"/>
                  <a:pt x="2" y="170"/>
                  <a:pt x="0" y="161"/>
                </a:cubicBezTo>
                <a:cubicBezTo>
                  <a:pt x="0" y="161"/>
                  <a:pt x="0" y="162"/>
                  <a:pt x="0" y="162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85" y="0"/>
                  <a:pt x="85" y="0"/>
                  <a:pt x="85" y="0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229" y="292"/>
                  <a:pt x="229" y="292"/>
                  <a:pt x="229" y="292"/>
                </a:cubicBezTo>
                <a:cubicBezTo>
                  <a:pt x="312" y="461"/>
                  <a:pt x="312" y="461"/>
                  <a:pt x="312" y="461"/>
                </a:cubicBezTo>
                <a:lnTo>
                  <a:pt x="391" y="621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Group 57">
            <a:extLst>
              <a:ext uri="{FF2B5EF4-FFF2-40B4-BE49-F238E27FC236}">
                <a16:creationId xmlns:a16="http://schemas.microsoft.com/office/drawing/2014/main" id="{DA0BE820-B53A-4C3D-9142-5A01BF6202D3}"/>
              </a:ext>
            </a:extLst>
          </p:cNvPr>
          <p:cNvGrpSpPr/>
          <p:nvPr/>
        </p:nvGrpSpPr>
        <p:grpSpPr>
          <a:xfrm>
            <a:off x="2544176" y="1820219"/>
            <a:ext cx="1826540" cy="3155445"/>
            <a:chOff x="1388507" y="1927729"/>
            <a:chExt cx="1495733" cy="2583959"/>
          </a:xfrm>
          <a:solidFill>
            <a:srgbClr val="2B334F"/>
          </a:solidFill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C0F1AA0-0866-4A74-94EE-5147ED898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18" y="1927729"/>
              <a:ext cx="83354" cy="131205"/>
            </a:xfrm>
            <a:custGeom>
              <a:avLst/>
              <a:gdLst/>
              <a:ahLst/>
              <a:cxnLst>
                <a:cxn ang="0">
                  <a:pos x="4" y="40"/>
                </a:cxn>
                <a:cxn ang="0">
                  <a:pos x="0" y="18"/>
                </a:cxn>
                <a:cxn ang="0">
                  <a:pos x="26" y="0"/>
                </a:cxn>
                <a:cxn ang="0">
                  <a:pos x="4" y="41"/>
                </a:cxn>
                <a:cxn ang="0">
                  <a:pos x="4" y="40"/>
                </a:cxn>
              </a:cxnLst>
              <a:rect l="0" t="0" r="r" b="b"/>
              <a:pathLst>
                <a:path w="26" h="41">
                  <a:moveTo>
                    <a:pt x="4" y="40"/>
                  </a:moveTo>
                  <a:cubicBezTo>
                    <a:pt x="1" y="33"/>
                    <a:pt x="0" y="25"/>
                    <a:pt x="0" y="18"/>
                  </a:cubicBezTo>
                  <a:cubicBezTo>
                    <a:pt x="4" y="6"/>
                    <a:pt x="13" y="0"/>
                    <a:pt x="26" y="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8B5BCDC0-72B5-44A0-9055-4C653873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507" y="1984841"/>
              <a:ext cx="1495733" cy="252684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0" y="151"/>
                </a:cxn>
                <a:cxn ang="0">
                  <a:pos x="93" y="0"/>
                </a:cxn>
                <a:cxn ang="0">
                  <a:pos x="97" y="22"/>
                </a:cxn>
                <a:cxn ang="0">
                  <a:pos x="108" y="57"/>
                </a:cxn>
                <a:cxn ang="0">
                  <a:pos x="118" y="81"/>
                </a:cxn>
                <a:cxn ang="0">
                  <a:pos x="468" y="750"/>
                </a:cxn>
                <a:cxn ang="0">
                  <a:pos x="321" y="790"/>
                </a:cxn>
                <a:cxn ang="0">
                  <a:pos x="7" y="214"/>
                </a:cxn>
                <a:cxn ang="0">
                  <a:pos x="0" y="192"/>
                </a:cxn>
              </a:cxnLst>
              <a:rect l="0" t="0" r="r" b="b"/>
              <a:pathLst>
                <a:path w="468" h="790">
                  <a:moveTo>
                    <a:pt x="0" y="192"/>
                  </a:moveTo>
                  <a:cubicBezTo>
                    <a:pt x="20" y="151"/>
                    <a:pt x="20" y="151"/>
                    <a:pt x="20" y="15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7"/>
                    <a:pt x="94" y="15"/>
                    <a:pt x="97" y="22"/>
                  </a:cubicBezTo>
                  <a:cubicBezTo>
                    <a:pt x="99" y="31"/>
                    <a:pt x="103" y="43"/>
                    <a:pt x="108" y="57"/>
                  </a:cubicBezTo>
                  <a:cubicBezTo>
                    <a:pt x="111" y="64"/>
                    <a:pt x="115" y="72"/>
                    <a:pt x="118" y="81"/>
                  </a:cubicBezTo>
                  <a:cubicBezTo>
                    <a:pt x="165" y="190"/>
                    <a:pt x="282" y="413"/>
                    <a:pt x="468" y="750"/>
                  </a:cubicBezTo>
                  <a:cubicBezTo>
                    <a:pt x="425" y="767"/>
                    <a:pt x="376" y="780"/>
                    <a:pt x="321" y="790"/>
                  </a:cubicBezTo>
                  <a:cubicBezTo>
                    <a:pt x="142" y="495"/>
                    <a:pt x="37" y="303"/>
                    <a:pt x="7" y="214"/>
                  </a:cubicBezTo>
                  <a:cubicBezTo>
                    <a:pt x="4" y="206"/>
                    <a:pt x="2" y="198"/>
                    <a:pt x="0" y="1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56">
            <a:extLst>
              <a:ext uri="{FF2B5EF4-FFF2-40B4-BE49-F238E27FC236}">
                <a16:creationId xmlns:a16="http://schemas.microsoft.com/office/drawing/2014/main" id="{B04F0EFB-2C61-4622-9CA4-FAB22C9E4107}"/>
              </a:ext>
            </a:extLst>
          </p:cNvPr>
          <p:cNvGrpSpPr/>
          <p:nvPr/>
        </p:nvGrpSpPr>
        <p:grpSpPr>
          <a:xfrm>
            <a:off x="2170951" y="2479958"/>
            <a:ext cx="1626733" cy="2546598"/>
            <a:chOff x="1082877" y="2467983"/>
            <a:chExt cx="1332113" cy="2085381"/>
          </a:xfrm>
          <a:solidFill>
            <a:srgbClr val="2B334F"/>
          </a:solidFill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11716F4-9FD4-438E-9DD2-7DAE3A4B5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158" y="2467983"/>
              <a:ext cx="77179" cy="131205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1" y="16"/>
                </a:cxn>
                <a:cxn ang="0">
                  <a:pos x="24" y="0"/>
                </a:cxn>
                <a:cxn ang="0">
                  <a:pos x="4" y="41"/>
                </a:cxn>
              </a:cxnLst>
              <a:rect l="0" t="0" r="r" b="b"/>
              <a:pathLst>
                <a:path w="24" h="41">
                  <a:moveTo>
                    <a:pt x="4" y="41"/>
                  </a:moveTo>
                  <a:cubicBezTo>
                    <a:pt x="1" y="32"/>
                    <a:pt x="0" y="24"/>
                    <a:pt x="1" y="16"/>
                  </a:cubicBezTo>
                  <a:cubicBezTo>
                    <a:pt x="6" y="5"/>
                    <a:pt x="13" y="0"/>
                    <a:pt x="24" y="0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419143F-FC3F-4384-8525-62154C552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877" y="2518921"/>
              <a:ext cx="1332113" cy="2034443"/>
            </a:xfrm>
            <a:custGeom>
              <a:avLst/>
              <a:gdLst/>
              <a:ahLst/>
              <a:cxnLst>
                <a:cxn ang="0">
                  <a:pos x="250" y="636"/>
                </a:cxn>
                <a:cxn ang="0">
                  <a:pos x="31" y="257"/>
                </a:cxn>
                <a:cxn ang="0">
                  <a:pos x="0" y="189"/>
                </a:cxn>
                <a:cxn ang="0">
                  <a:pos x="18" y="153"/>
                </a:cxn>
                <a:cxn ang="0">
                  <a:pos x="93" y="0"/>
                </a:cxn>
                <a:cxn ang="0">
                  <a:pos x="96" y="25"/>
                </a:cxn>
                <a:cxn ang="0">
                  <a:pos x="103" y="47"/>
                </a:cxn>
                <a:cxn ang="0">
                  <a:pos x="417" y="623"/>
                </a:cxn>
                <a:cxn ang="0">
                  <a:pos x="289" y="636"/>
                </a:cxn>
                <a:cxn ang="0">
                  <a:pos x="250" y="636"/>
                </a:cxn>
              </a:cxnLst>
              <a:rect l="0" t="0" r="r" b="b"/>
              <a:pathLst>
                <a:path w="417" h="636">
                  <a:moveTo>
                    <a:pt x="250" y="636"/>
                  </a:moveTo>
                  <a:cubicBezTo>
                    <a:pt x="150" y="477"/>
                    <a:pt x="77" y="351"/>
                    <a:pt x="31" y="257"/>
                  </a:cubicBezTo>
                  <a:cubicBezTo>
                    <a:pt x="19" y="232"/>
                    <a:pt x="8" y="210"/>
                    <a:pt x="0" y="1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8"/>
                    <a:pt x="93" y="16"/>
                    <a:pt x="96" y="25"/>
                  </a:cubicBezTo>
                  <a:cubicBezTo>
                    <a:pt x="98" y="31"/>
                    <a:pt x="100" y="39"/>
                    <a:pt x="103" y="47"/>
                  </a:cubicBezTo>
                  <a:cubicBezTo>
                    <a:pt x="133" y="136"/>
                    <a:pt x="238" y="328"/>
                    <a:pt x="417" y="623"/>
                  </a:cubicBezTo>
                  <a:cubicBezTo>
                    <a:pt x="378" y="629"/>
                    <a:pt x="335" y="634"/>
                    <a:pt x="289" y="636"/>
                  </a:cubicBezTo>
                  <a:cubicBezTo>
                    <a:pt x="276" y="636"/>
                    <a:pt x="263" y="636"/>
                    <a:pt x="250" y="6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55">
            <a:extLst>
              <a:ext uri="{FF2B5EF4-FFF2-40B4-BE49-F238E27FC236}">
                <a16:creationId xmlns:a16="http://schemas.microsoft.com/office/drawing/2014/main" id="{BD83B210-872A-4D67-9745-45CC1E1FBA1F}"/>
              </a:ext>
            </a:extLst>
          </p:cNvPr>
          <p:cNvGrpSpPr/>
          <p:nvPr/>
        </p:nvGrpSpPr>
        <p:grpSpPr>
          <a:xfrm>
            <a:off x="1799611" y="3139699"/>
            <a:ext cx="1345871" cy="1886859"/>
            <a:chOff x="778791" y="3008237"/>
            <a:chExt cx="1102119" cy="1545128"/>
          </a:xfrm>
          <a:solidFill>
            <a:srgbClr val="2B334F"/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C9090F-D27D-4F5E-B13C-2185CBFEF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97" y="3008237"/>
              <a:ext cx="74092" cy="11576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3" y="0"/>
                </a:cxn>
                <a:cxn ang="0">
                  <a:pos x="5" y="36"/>
                </a:cxn>
                <a:cxn ang="0">
                  <a:pos x="2" y="12"/>
                </a:cxn>
              </a:cxnLst>
              <a:rect l="0" t="0" r="r" b="b"/>
              <a:pathLst>
                <a:path w="23" h="36">
                  <a:moveTo>
                    <a:pt x="2" y="12"/>
                  </a:moveTo>
                  <a:cubicBezTo>
                    <a:pt x="5" y="5"/>
                    <a:pt x="12" y="1"/>
                    <a:pt x="23" y="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28"/>
                    <a:pt x="0" y="20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6919FE0-3D30-4B68-98BA-767EA2821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91" y="3046827"/>
              <a:ext cx="1102119" cy="1506538"/>
            </a:xfrm>
            <a:custGeom>
              <a:avLst/>
              <a:gdLst/>
              <a:ahLst/>
              <a:cxnLst>
                <a:cxn ang="0">
                  <a:pos x="154" y="447"/>
                </a:cxn>
                <a:cxn ang="0">
                  <a:pos x="13" y="215"/>
                </a:cxn>
                <a:cxn ang="0">
                  <a:pos x="0" y="188"/>
                </a:cxn>
                <a:cxn ang="0">
                  <a:pos x="19" y="148"/>
                </a:cxn>
                <a:cxn ang="0">
                  <a:pos x="92" y="0"/>
                </a:cxn>
                <a:cxn ang="0">
                  <a:pos x="95" y="24"/>
                </a:cxn>
                <a:cxn ang="0">
                  <a:pos x="126" y="92"/>
                </a:cxn>
                <a:cxn ang="0">
                  <a:pos x="345" y="471"/>
                </a:cxn>
                <a:cxn ang="0">
                  <a:pos x="154" y="447"/>
                </a:cxn>
              </a:cxnLst>
              <a:rect l="0" t="0" r="r" b="b"/>
              <a:pathLst>
                <a:path w="345" h="471">
                  <a:moveTo>
                    <a:pt x="154" y="447"/>
                  </a:moveTo>
                  <a:cubicBezTo>
                    <a:pt x="96" y="366"/>
                    <a:pt x="49" y="289"/>
                    <a:pt x="13" y="215"/>
                  </a:cubicBezTo>
                  <a:cubicBezTo>
                    <a:pt x="9" y="206"/>
                    <a:pt x="4" y="197"/>
                    <a:pt x="0" y="18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8"/>
                    <a:pt x="91" y="16"/>
                    <a:pt x="95" y="24"/>
                  </a:cubicBezTo>
                  <a:cubicBezTo>
                    <a:pt x="103" y="45"/>
                    <a:pt x="114" y="67"/>
                    <a:pt x="126" y="92"/>
                  </a:cubicBezTo>
                  <a:cubicBezTo>
                    <a:pt x="172" y="186"/>
                    <a:pt x="245" y="312"/>
                    <a:pt x="345" y="471"/>
                  </a:cubicBezTo>
                  <a:cubicBezTo>
                    <a:pt x="277" y="469"/>
                    <a:pt x="213" y="461"/>
                    <a:pt x="154" y="4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54">
            <a:extLst>
              <a:ext uri="{FF2B5EF4-FFF2-40B4-BE49-F238E27FC236}">
                <a16:creationId xmlns:a16="http://schemas.microsoft.com/office/drawing/2014/main" id="{4F9776BD-E838-45BA-AA5B-24EAB5A69E1E}"/>
              </a:ext>
            </a:extLst>
          </p:cNvPr>
          <p:cNvGrpSpPr/>
          <p:nvPr/>
        </p:nvGrpSpPr>
        <p:grpSpPr>
          <a:xfrm>
            <a:off x="1471627" y="3765511"/>
            <a:ext cx="929292" cy="1166797"/>
            <a:chOff x="510207" y="3520707"/>
            <a:chExt cx="760987" cy="955478"/>
          </a:xfrm>
          <a:solidFill>
            <a:srgbClr val="2B334F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EDEBBC0-B555-41F8-8A25-3633DF3C4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55" y="3520707"/>
              <a:ext cx="75636" cy="1281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" y="40"/>
                </a:cxn>
                <a:cxn ang="0">
                  <a:pos x="1" y="14"/>
                </a:cxn>
                <a:cxn ang="0">
                  <a:pos x="24" y="0"/>
                </a:cxn>
              </a:cxnLst>
              <a:rect l="0" t="0" r="r" b="b"/>
              <a:pathLst>
                <a:path w="24" h="40">
                  <a:moveTo>
                    <a:pt x="24" y="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1" y="31"/>
                    <a:pt x="0" y="23"/>
                    <a:pt x="1" y="14"/>
                  </a:cubicBezTo>
                  <a:cubicBezTo>
                    <a:pt x="6" y="5"/>
                    <a:pt x="14" y="0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3B3B4E4-B378-48CD-B758-212E57A1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07" y="3565471"/>
              <a:ext cx="760987" cy="91071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4" y="26"/>
                </a:cxn>
                <a:cxn ang="0">
                  <a:pos x="97" y="53"/>
                </a:cxn>
                <a:cxn ang="0">
                  <a:pos x="238" y="285"/>
                </a:cxn>
                <a:cxn ang="0">
                  <a:pos x="0" y="174"/>
                </a:cxn>
                <a:cxn ang="0">
                  <a:pos x="80" y="0"/>
                </a:cxn>
              </a:cxnLst>
              <a:rect l="0" t="0" r="r" b="b"/>
              <a:pathLst>
                <a:path w="238" h="285">
                  <a:moveTo>
                    <a:pt x="80" y="0"/>
                  </a:moveTo>
                  <a:cubicBezTo>
                    <a:pt x="79" y="9"/>
                    <a:pt x="80" y="17"/>
                    <a:pt x="84" y="26"/>
                  </a:cubicBezTo>
                  <a:cubicBezTo>
                    <a:pt x="88" y="35"/>
                    <a:pt x="93" y="44"/>
                    <a:pt x="97" y="53"/>
                  </a:cubicBezTo>
                  <a:cubicBezTo>
                    <a:pt x="133" y="127"/>
                    <a:pt x="180" y="204"/>
                    <a:pt x="238" y="285"/>
                  </a:cubicBezTo>
                  <a:cubicBezTo>
                    <a:pt x="148" y="263"/>
                    <a:pt x="69" y="226"/>
                    <a:pt x="0" y="174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9EDB296-97A0-4900-B56C-B800104681C8}"/>
              </a:ext>
            </a:extLst>
          </p:cNvPr>
          <p:cNvSpPr txBox="1">
            <a:spLocks/>
          </p:cNvSpPr>
          <p:nvPr/>
        </p:nvSpPr>
        <p:spPr>
          <a:xfrm>
            <a:off x="4378537" y="1470826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065DD03-71FA-4E00-9FDD-A801ACE5C3F5}"/>
              </a:ext>
            </a:extLst>
          </p:cNvPr>
          <p:cNvSpPr txBox="1">
            <a:spLocks/>
          </p:cNvSpPr>
          <p:nvPr/>
        </p:nvSpPr>
        <p:spPr>
          <a:xfrm>
            <a:off x="5777893" y="3360378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D710D0F-FE8B-49D8-BA53-33451DCADE03}"/>
              </a:ext>
            </a:extLst>
          </p:cNvPr>
          <p:cNvSpPr txBox="1">
            <a:spLocks/>
          </p:cNvSpPr>
          <p:nvPr/>
        </p:nvSpPr>
        <p:spPr>
          <a:xfrm>
            <a:off x="4906133" y="2043407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241514E-C910-4A80-B2D7-7949B84E164B}"/>
              </a:ext>
            </a:extLst>
          </p:cNvPr>
          <p:cNvSpPr txBox="1">
            <a:spLocks/>
          </p:cNvSpPr>
          <p:nvPr/>
        </p:nvSpPr>
        <p:spPr>
          <a:xfrm>
            <a:off x="5366408" y="2701574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EA2ABF8-8F47-479A-87CB-A1BA7CC344E2}"/>
              </a:ext>
            </a:extLst>
          </p:cNvPr>
          <p:cNvSpPr txBox="1">
            <a:spLocks/>
          </p:cNvSpPr>
          <p:nvPr/>
        </p:nvSpPr>
        <p:spPr>
          <a:xfrm>
            <a:off x="6231898" y="4026006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65%</a:t>
            </a:r>
          </a:p>
        </p:txBody>
      </p:sp>
      <p:sp>
        <p:nvSpPr>
          <p:cNvPr id="28" name="Freeform 182">
            <a:extLst>
              <a:ext uri="{FF2B5EF4-FFF2-40B4-BE49-F238E27FC236}">
                <a16:creationId xmlns:a16="http://schemas.microsoft.com/office/drawing/2014/main" id="{49AB5B3F-1A3D-4078-A184-3BFA59CBC8D8}"/>
              </a:ext>
            </a:extLst>
          </p:cNvPr>
          <p:cNvSpPr>
            <a:spLocks noEditPoints="1"/>
          </p:cNvSpPr>
          <p:nvPr/>
        </p:nvSpPr>
        <p:spPr bwMode="auto">
          <a:xfrm>
            <a:off x="1636194" y="4289197"/>
            <a:ext cx="316204" cy="295430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72">
            <a:extLst>
              <a:ext uri="{FF2B5EF4-FFF2-40B4-BE49-F238E27FC236}">
                <a16:creationId xmlns:a16="http://schemas.microsoft.com/office/drawing/2014/main" id="{21B31B8A-3C1B-4A5C-A5C3-30123F2D3807}"/>
              </a:ext>
            </a:extLst>
          </p:cNvPr>
          <p:cNvSpPr>
            <a:spLocks noEditPoints="1"/>
          </p:cNvSpPr>
          <p:nvPr/>
        </p:nvSpPr>
        <p:spPr bwMode="auto">
          <a:xfrm>
            <a:off x="2074026" y="4024858"/>
            <a:ext cx="403134" cy="29342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22">
            <a:extLst>
              <a:ext uri="{FF2B5EF4-FFF2-40B4-BE49-F238E27FC236}">
                <a16:creationId xmlns:a16="http://schemas.microsoft.com/office/drawing/2014/main" id="{95963677-D568-4563-A03F-83F09D39E2B6}"/>
              </a:ext>
            </a:extLst>
          </p:cNvPr>
          <p:cNvSpPr>
            <a:spLocks noEditPoints="1"/>
          </p:cNvSpPr>
          <p:nvPr/>
        </p:nvSpPr>
        <p:spPr bwMode="auto">
          <a:xfrm>
            <a:off x="2668130" y="3667413"/>
            <a:ext cx="251256" cy="361356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100">
            <a:extLst>
              <a:ext uri="{FF2B5EF4-FFF2-40B4-BE49-F238E27FC236}">
                <a16:creationId xmlns:a16="http://schemas.microsoft.com/office/drawing/2014/main" id="{A9A4B99E-79F6-4267-B288-D82D0AF48DF7}"/>
              </a:ext>
            </a:extLst>
          </p:cNvPr>
          <p:cNvSpPr>
            <a:spLocks noEditPoints="1"/>
          </p:cNvSpPr>
          <p:nvPr/>
        </p:nvSpPr>
        <p:spPr bwMode="auto">
          <a:xfrm>
            <a:off x="3145483" y="3358085"/>
            <a:ext cx="376477" cy="36089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66">
            <a:extLst>
              <a:ext uri="{FF2B5EF4-FFF2-40B4-BE49-F238E27FC236}">
                <a16:creationId xmlns:a16="http://schemas.microsoft.com/office/drawing/2014/main" id="{8B1DB547-26A3-4537-A1F9-79ECB8CF19E4}"/>
              </a:ext>
            </a:extLst>
          </p:cNvPr>
          <p:cNvSpPr>
            <a:spLocks noEditPoints="1"/>
          </p:cNvSpPr>
          <p:nvPr/>
        </p:nvSpPr>
        <p:spPr bwMode="auto">
          <a:xfrm>
            <a:off x="3607964" y="3015823"/>
            <a:ext cx="415391" cy="32219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46">
            <a:extLst>
              <a:ext uri="{FF2B5EF4-FFF2-40B4-BE49-F238E27FC236}">
                <a16:creationId xmlns:a16="http://schemas.microsoft.com/office/drawing/2014/main" id="{C713C3E4-9850-4E89-B5FE-EF7A446E4F06}"/>
              </a:ext>
            </a:extLst>
          </p:cNvPr>
          <p:cNvSpPr>
            <a:spLocks noEditPoints="1"/>
          </p:cNvSpPr>
          <p:nvPr/>
        </p:nvSpPr>
        <p:spPr bwMode="auto">
          <a:xfrm>
            <a:off x="7425510" y="133480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F553EF50-853A-46D2-B89C-F74B55710A2B}"/>
              </a:ext>
            </a:extLst>
          </p:cNvPr>
          <p:cNvSpPr>
            <a:spLocks noEditPoints="1"/>
          </p:cNvSpPr>
          <p:nvPr/>
        </p:nvSpPr>
        <p:spPr bwMode="auto">
          <a:xfrm>
            <a:off x="7425510" y="2079227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46">
            <a:extLst>
              <a:ext uri="{FF2B5EF4-FFF2-40B4-BE49-F238E27FC236}">
                <a16:creationId xmlns:a16="http://schemas.microsoft.com/office/drawing/2014/main" id="{A493D719-65C0-44EC-AADB-F0F46CB8564D}"/>
              </a:ext>
            </a:extLst>
          </p:cNvPr>
          <p:cNvSpPr>
            <a:spLocks noEditPoints="1"/>
          </p:cNvSpPr>
          <p:nvPr/>
        </p:nvSpPr>
        <p:spPr bwMode="auto">
          <a:xfrm>
            <a:off x="7425510" y="2823650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01FBFD1C-EC28-409B-81C8-47FD822041B3}"/>
              </a:ext>
            </a:extLst>
          </p:cNvPr>
          <p:cNvSpPr>
            <a:spLocks noEditPoints="1"/>
          </p:cNvSpPr>
          <p:nvPr/>
        </p:nvSpPr>
        <p:spPr bwMode="auto">
          <a:xfrm>
            <a:off x="7425510" y="356807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46">
            <a:extLst>
              <a:ext uri="{FF2B5EF4-FFF2-40B4-BE49-F238E27FC236}">
                <a16:creationId xmlns:a16="http://schemas.microsoft.com/office/drawing/2014/main" id="{54D171AD-FF9A-4A83-809E-1C5692BFA974}"/>
              </a:ext>
            </a:extLst>
          </p:cNvPr>
          <p:cNvSpPr>
            <a:spLocks noEditPoints="1"/>
          </p:cNvSpPr>
          <p:nvPr/>
        </p:nvSpPr>
        <p:spPr bwMode="auto">
          <a:xfrm>
            <a:off x="7425510" y="4315215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2B334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64B8931D-983A-4DCA-9688-D9C398A055BF}"/>
              </a:ext>
            </a:extLst>
          </p:cNvPr>
          <p:cNvSpPr txBox="1">
            <a:spLocks/>
          </p:cNvSpPr>
          <p:nvPr/>
        </p:nvSpPr>
        <p:spPr>
          <a:xfrm>
            <a:off x="7940934" y="1241483"/>
            <a:ext cx="1843232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_tradnl" sz="1400" b="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1697DB8-A0D3-4628-891B-9D69134D4D48}"/>
              </a:ext>
            </a:extLst>
          </p:cNvPr>
          <p:cNvSpPr txBox="1">
            <a:spLocks/>
          </p:cNvSpPr>
          <p:nvPr/>
        </p:nvSpPr>
        <p:spPr>
          <a:xfrm>
            <a:off x="7940934" y="1508874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C73082D7-E402-4D44-B91B-F5F03FBC447C}"/>
              </a:ext>
            </a:extLst>
          </p:cNvPr>
          <p:cNvSpPr txBox="1">
            <a:spLocks/>
          </p:cNvSpPr>
          <p:nvPr/>
        </p:nvSpPr>
        <p:spPr>
          <a:xfrm>
            <a:off x="7940934" y="1985160"/>
            <a:ext cx="1843232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_tradnl" sz="1400" b="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0919E8C-1117-473D-8340-649AA05D01B3}"/>
              </a:ext>
            </a:extLst>
          </p:cNvPr>
          <p:cNvSpPr txBox="1">
            <a:spLocks/>
          </p:cNvSpPr>
          <p:nvPr/>
        </p:nvSpPr>
        <p:spPr>
          <a:xfrm>
            <a:off x="7940934" y="2252551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8953FA8-F02F-41F3-A630-39425A277F4F}"/>
              </a:ext>
            </a:extLst>
          </p:cNvPr>
          <p:cNvSpPr txBox="1">
            <a:spLocks/>
          </p:cNvSpPr>
          <p:nvPr/>
        </p:nvSpPr>
        <p:spPr>
          <a:xfrm>
            <a:off x="7940934" y="2716232"/>
            <a:ext cx="1843232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_tradnl" sz="1400" b="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E46D998-A1C8-4F55-898F-0313496423DF}"/>
              </a:ext>
            </a:extLst>
          </p:cNvPr>
          <p:cNvSpPr txBox="1">
            <a:spLocks/>
          </p:cNvSpPr>
          <p:nvPr/>
        </p:nvSpPr>
        <p:spPr>
          <a:xfrm>
            <a:off x="7940934" y="2983622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D1517FD3-371A-41ED-B3FA-E098E36EFDA4}"/>
              </a:ext>
            </a:extLst>
          </p:cNvPr>
          <p:cNvSpPr txBox="1">
            <a:spLocks/>
          </p:cNvSpPr>
          <p:nvPr/>
        </p:nvSpPr>
        <p:spPr>
          <a:xfrm>
            <a:off x="7940934" y="3459908"/>
            <a:ext cx="1843232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_tradnl" sz="1400" b="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5E75AFA-BD08-42A2-8C26-4139EC3C8628}"/>
              </a:ext>
            </a:extLst>
          </p:cNvPr>
          <p:cNvSpPr txBox="1">
            <a:spLocks/>
          </p:cNvSpPr>
          <p:nvPr/>
        </p:nvSpPr>
        <p:spPr>
          <a:xfrm>
            <a:off x="7940934" y="3727299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4289094A-F028-4C47-B2F4-E278A317E5D1}"/>
              </a:ext>
            </a:extLst>
          </p:cNvPr>
          <p:cNvSpPr txBox="1">
            <a:spLocks/>
          </p:cNvSpPr>
          <p:nvPr/>
        </p:nvSpPr>
        <p:spPr>
          <a:xfrm>
            <a:off x="7940934" y="4203585"/>
            <a:ext cx="1843232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_tradnl" sz="1400" b="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1F831C3-C0D4-4007-9DC7-C95CF420F242}"/>
              </a:ext>
            </a:extLst>
          </p:cNvPr>
          <p:cNvSpPr txBox="1">
            <a:spLocks/>
          </p:cNvSpPr>
          <p:nvPr/>
        </p:nvSpPr>
        <p:spPr>
          <a:xfrm>
            <a:off x="7940934" y="4470975"/>
            <a:ext cx="243972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</a:p>
        </p:txBody>
      </p:sp>
    </p:spTree>
    <p:extLst>
      <p:ext uri="{BB962C8B-B14F-4D97-AF65-F5344CB8AC3E}">
        <p14:creationId xmlns:p14="http://schemas.microsoft.com/office/powerpoint/2010/main" val="23556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FA8B19D3-723B-4A9E-953B-22ADA3E3B86C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Activity execution process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CB9D0952-B230-48AE-97EC-A1FDE1C03EC9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70F0B8FE-F5DD-463D-984E-34B00AAA41E1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51677-4EF2-451A-BD24-0C7B721901B2}"/>
              </a:ext>
            </a:extLst>
          </p:cNvPr>
          <p:cNvGrpSpPr/>
          <p:nvPr/>
        </p:nvGrpSpPr>
        <p:grpSpPr>
          <a:xfrm>
            <a:off x="4197947" y="1275022"/>
            <a:ext cx="3877559" cy="3877559"/>
            <a:chOff x="4031112" y="1829957"/>
            <a:chExt cx="4125053" cy="412505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ADEB55A-0821-4DA9-97EF-803794C6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598" y="2638497"/>
              <a:ext cx="1014419" cy="1253986"/>
            </a:xfrm>
            <a:custGeom>
              <a:avLst/>
              <a:gdLst>
                <a:gd name="T0" fmla="*/ 114 w 114"/>
                <a:gd name="T1" fmla="*/ 55 h 141"/>
                <a:gd name="T2" fmla="*/ 59 w 114"/>
                <a:gd name="T3" fmla="*/ 0 h 141"/>
                <a:gd name="T4" fmla="*/ 0 w 114"/>
                <a:gd name="T5" fmla="*/ 141 h 141"/>
                <a:gd name="T6" fmla="*/ 78 w 114"/>
                <a:gd name="T7" fmla="*/ 141 h 141"/>
                <a:gd name="T8" fmla="*/ 114 w 114"/>
                <a:gd name="T9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1">
                  <a:moveTo>
                    <a:pt x="114" y="55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3" y="36"/>
                    <a:pt x="0" y="86"/>
                    <a:pt x="0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07"/>
                    <a:pt x="92" y="77"/>
                    <a:pt x="114" y="55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8DCA7F7-4B2C-4491-9E45-36B26F44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774" y="1829957"/>
              <a:ext cx="1459864" cy="1171635"/>
            </a:xfrm>
            <a:custGeom>
              <a:avLst/>
              <a:gdLst>
                <a:gd name="T0" fmla="*/ 164 w 164"/>
                <a:gd name="T1" fmla="*/ 90 h 132"/>
                <a:gd name="T2" fmla="*/ 164 w 164"/>
                <a:gd name="T3" fmla="*/ 0 h 132"/>
                <a:gd name="T4" fmla="*/ 0 w 164"/>
                <a:gd name="T5" fmla="*/ 68 h 132"/>
                <a:gd name="T6" fmla="*/ 64 w 164"/>
                <a:gd name="T7" fmla="*/ 132 h 132"/>
                <a:gd name="T8" fmla="*/ 164 w 164"/>
                <a:gd name="T9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2">
                  <a:moveTo>
                    <a:pt x="164" y="9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00" y="0"/>
                    <a:pt x="42" y="26"/>
                    <a:pt x="0" y="68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89" y="106"/>
                    <a:pt x="125" y="90"/>
                    <a:pt x="164" y="90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E7B3FE3-C5BE-4E91-BE7B-9D7E6338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638" y="2114443"/>
              <a:ext cx="1253986" cy="1014419"/>
            </a:xfrm>
            <a:custGeom>
              <a:avLst/>
              <a:gdLst>
                <a:gd name="T0" fmla="*/ 86 w 141"/>
                <a:gd name="T1" fmla="*/ 114 h 114"/>
                <a:gd name="T2" fmla="*/ 141 w 141"/>
                <a:gd name="T3" fmla="*/ 59 h 114"/>
                <a:gd name="T4" fmla="*/ 0 w 141"/>
                <a:gd name="T5" fmla="*/ 0 h 114"/>
                <a:gd name="T6" fmla="*/ 0 w 141"/>
                <a:gd name="T7" fmla="*/ 78 h 114"/>
                <a:gd name="T8" fmla="*/ 86 w 141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4">
                  <a:moveTo>
                    <a:pt x="86" y="114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05" y="23"/>
                    <a:pt x="55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4" y="78"/>
                    <a:pt x="64" y="92"/>
                    <a:pt x="86" y="114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859CEBC-FFF2-4EDC-BB53-04726D961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30" y="2432619"/>
              <a:ext cx="1171635" cy="1459864"/>
            </a:xfrm>
            <a:custGeom>
              <a:avLst/>
              <a:gdLst>
                <a:gd name="T0" fmla="*/ 42 w 132"/>
                <a:gd name="T1" fmla="*/ 164 h 164"/>
                <a:gd name="T2" fmla="*/ 132 w 132"/>
                <a:gd name="T3" fmla="*/ 164 h 164"/>
                <a:gd name="T4" fmla="*/ 64 w 132"/>
                <a:gd name="T5" fmla="*/ 0 h 164"/>
                <a:gd name="T6" fmla="*/ 0 w 132"/>
                <a:gd name="T7" fmla="*/ 64 h 164"/>
                <a:gd name="T8" fmla="*/ 42 w 13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4">
                  <a:moveTo>
                    <a:pt x="42" y="164"/>
                  </a:moveTo>
                  <a:cubicBezTo>
                    <a:pt x="132" y="164"/>
                    <a:pt x="132" y="164"/>
                    <a:pt x="132" y="164"/>
                  </a:cubicBezTo>
                  <a:cubicBezTo>
                    <a:pt x="132" y="100"/>
                    <a:pt x="106" y="42"/>
                    <a:pt x="64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89"/>
                    <a:pt x="42" y="125"/>
                    <a:pt x="42" y="164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7328316-5CF3-4311-B2A6-ACBE523E7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259" y="3892483"/>
              <a:ext cx="1014419" cy="1253986"/>
            </a:xfrm>
            <a:custGeom>
              <a:avLst/>
              <a:gdLst>
                <a:gd name="T0" fmla="*/ 36 w 114"/>
                <a:gd name="T1" fmla="*/ 0 h 141"/>
                <a:gd name="T2" fmla="*/ 0 w 114"/>
                <a:gd name="T3" fmla="*/ 86 h 141"/>
                <a:gd name="T4" fmla="*/ 55 w 114"/>
                <a:gd name="T5" fmla="*/ 141 h 141"/>
                <a:gd name="T6" fmla="*/ 114 w 114"/>
                <a:gd name="T7" fmla="*/ 0 h 141"/>
                <a:gd name="T8" fmla="*/ 36 w 114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1">
                  <a:moveTo>
                    <a:pt x="36" y="0"/>
                  </a:moveTo>
                  <a:cubicBezTo>
                    <a:pt x="36" y="34"/>
                    <a:pt x="22" y="64"/>
                    <a:pt x="0" y="86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91" y="105"/>
                    <a:pt x="114" y="55"/>
                    <a:pt x="11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9C411BA-0805-402E-BAA0-A9740716B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638" y="4783375"/>
              <a:ext cx="1459864" cy="1171635"/>
            </a:xfrm>
            <a:custGeom>
              <a:avLst/>
              <a:gdLst>
                <a:gd name="T0" fmla="*/ 0 w 164"/>
                <a:gd name="T1" fmla="*/ 42 h 132"/>
                <a:gd name="T2" fmla="*/ 0 w 164"/>
                <a:gd name="T3" fmla="*/ 132 h 132"/>
                <a:gd name="T4" fmla="*/ 164 w 164"/>
                <a:gd name="T5" fmla="*/ 64 h 132"/>
                <a:gd name="T6" fmla="*/ 100 w 164"/>
                <a:gd name="T7" fmla="*/ 0 h 132"/>
                <a:gd name="T8" fmla="*/ 0 w 164"/>
                <a:gd name="T9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2">
                  <a:moveTo>
                    <a:pt x="0" y="4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64" y="132"/>
                    <a:pt x="122" y="106"/>
                    <a:pt x="164" y="6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26"/>
                    <a:pt x="39" y="42"/>
                    <a:pt x="0" y="42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31DECD-233C-4434-AC68-B2FBE7857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112" y="3892483"/>
              <a:ext cx="1171635" cy="1459864"/>
            </a:xfrm>
            <a:custGeom>
              <a:avLst/>
              <a:gdLst>
                <a:gd name="T0" fmla="*/ 90 w 132"/>
                <a:gd name="T1" fmla="*/ 0 h 164"/>
                <a:gd name="T2" fmla="*/ 0 w 132"/>
                <a:gd name="T3" fmla="*/ 0 h 164"/>
                <a:gd name="T4" fmla="*/ 68 w 132"/>
                <a:gd name="T5" fmla="*/ 164 h 164"/>
                <a:gd name="T6" fmla="*/ 132 w 132"/>
                <a:gd name="T7" fmla="*/ 100 h 164"/>
                <a:gd name="T8" fmla="*/ 90 w 132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4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26" y="122"/>
                    <a:pt x="68" y="164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06" y="75"/>
                    <a:pt x="90" y="39"/>
                    <a:pt x="90" y="0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07A56CC-CE46-4C82-AC97-837E4F82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652" y="4656104"/>
              <a:ext cx="1253986" cy="1014419"/>
            </a:xfrm>
            <a:custGeom>
              <a:avLst/>
              <a:gdLst>
                <a:gd name="T0" fmla="*/ 55 w 141"/>
                <a:gd name="T1" fmla="*/ 0 h 114"/>
                <a:gd name="T2" fmla="*/ 0 w 141"/>
                <a:gd name="T3" fmla="*/ 55 h 114"/>
                <a:gd name="T4" fmla="*/ 141 w 141"/>
                <a:gd name="T5" fmla="*/ 114 h 114"/>
                <a:gd name="T6" fmla="*/ 141 w 141"/>
                <a:gd name="T7" fmla="*/ 36 h 114"/>
                <a:gd name="T8" fmla="*/ 55 w 14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4">
                  <a:moveTo>
                    <a:pt x="55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36" y="91"/>
                    <a:pt x="86" y="114"/>
                    <a:pt x="141" y="114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7" y="36"/>
                    <a:pt x="77" y="22"/>
                    <a:pt x="55" y="0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2A01F9D-5B31-4AE1-965B-A9D79965B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98" y="3128862"/>
              <a:ext cx="452932" cy="763621"/>
            </a:xfrm>
            <a:custGeom>
              <a:avLst/>
              <a:gdLst>
                <a:gd name="T0" fmla="*/ 51 w 51"/>
                <a:gd name="T1" fmla="*/ 15 h 86"/>
                <a:gd name="T2" fmla="*/ 36 w 51"/>
                <a:gd name="T3" fmla="*/ 0 h 86"/>
                <a:gd name="T4" fmla="*/ 0 w 51"/>
                <a:gd name="T5" fmla="*/ 86 h 86"/>
                <a:gd name="T6" fmla="*/ 22 w 51"/>
                <a:gd name="T7" fmla="*/ 86 h 86"/>
                <a:gd name="T8" fmla="*/ 51 w 51"/>
                <a:gd name="T9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51" y="15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" y="22"/>
                    <a:pt x="0" y="52"/>
                    <a:pt x="0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58"/>
                    <a:pt x="33" y="33"/>
                    <a:pt x="51" y="15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A502AE7-BC15-4D4B-9A45-0DC4996C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638" y="2806943"/>
              <a:ext cx="763621" cy="452932"/>
            </a:xfrm>
            <a:custGeom>
              <a:avLst/>
              <a:gdLst>
                <a:gd name="T0" fmla="*/ 71 w 86"/>
                <a:gd name="T1" fmla="*/ 51 h 51"/>
                <a:gd name="T2" fmla="*/ 86 w 86"/>
                <a:gd name="T3" fmla="*/ 36 h 51"/>
                <a:gd name="T4" fmla="*/ 0 w 86"/>
                <a:gd name="T5" fmla="*/ 0 h 51"/>
                <a:gd name="T6" fmla="*/ 0 w 86"/>
                <a:gd name="T7" fmla="*/ 22 h 51"/>
                <a:gd name="T8" fmla="*/ 71 w 8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">
                  <a:moveTo>
                    <a:pt x="71" y="51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64" y="14"/>
                    <a:pt x="34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8" y="22"/>
                    <a:pt x="53" y="33"/>
                    <a:pt x="71" y="51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6E66E5-D614-46CA-BFF1-0A0FB404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422" y="3892483"/>
              <a:ext cx="535284" cy="890892"/>
            </a:xfrm>
            <a:custGeom>
              <a:avLst/>
              <a:gdLst>
                <a:gd name="T0" fmla="*/ 26 w 60"/>
                <a:gd name="T1" fmla="*/ 0 h 100"/>
                <a:gd name="T2" fmla="*/ 0 w 60"/>
                <a:gd name="T3" fmla="*/ 0 h 100"/>
                <a:gd name="T4" fmla="*/ 42 w 60"/>
                <a:gd name="T5" fmla="*/ 100 h 100"/>
                <a:gd name="T6" fmla="*/ 60 w 60"/>
                <a:gd name="T7" fmla="*/ 82 h 100"/>
                <a:gd name="T8" fmla="*/ 26 w 6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16" y="75"/>
                    <a:pt x="42" y="100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39" y="61"/>
                    <a:pt x="26" y="32"/>
                    <a:pt x="26" y="0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149533D-F444-4F1D-BFFB-486DF1BC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746" y="2627267"/>
              <a:ext cx="890892" cy="535284"/>
            </a:xfrm>
            <a:custGeom>
              <a:avLst/>
              <a:gdLst>
                <a:gd name="T0" fmla="*/ 100 w 100"/>
                <a:gd name="T1" fmla="*/ 26 h 60"/>
                <a:gd name="T2" fmla="*/ 100 w 100"/>
                <a:gd name="T3" fmla="*/ 0 h 60"/>
                <a:gd name="T4" fmla="*/ 0 w 100"/>
                <a:gd name="T5" fmla="*/ 42 h 60"/>
                <a:gd name="T6" fmla="*/ 18 w 100"/>
                <a:gd name="T7" fmla="*/ 60 h 60"/>
                <a:gd name="T8" fmla="*/ 100 w 100"/>
                <a:gd name="T9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0">
                  <a:moveTo>
                    <a:pt x="100" y="26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1" y="0"/>
                    <a:pt x="25" y="16"/>
                    <a:pt x="0" y="42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39" y="39"/>
                    <a:pt x="68" y="26"/>
                    <a:pt x="100" y="26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327F20F-E6C5-48DA-845E-A81E3F4DB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246" y="3892483"/>
              <a:ext cx="452932" cy="763621"/>
            </a:xfrm>
            <a:custGeom>
              <a:avLst/>
              <a:gdLst>
                <a:gd name="T0" fmla="*/ 0 w 51"/>
                <a:gd name="T1" fmla="*/ 71 h 86"/>
                <a:gd name="T2" fmla="*/ 15 w 51"/>
                <a:gd name="T3" fmla="*/ 86 h 86"/>
                <a:gd name="T4" fmla="*/ 51 w 51"/>
                <a:gd name="T5" fmla="*/ 0 h 86"/>
                <a:gd name="T6" fmla="*/ 29 w 51"/>
                <a:gd name="T7" fmla="*/ 0 h 86"/>
                <a:gd name="T8" fmla="*/ 0 w 51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0" y="71"/>
                  </a:moveTo>
                  <a:cubicBezTo>
                    <a:pt x="15" y="86"/>
                    <a:pt x="15" y="86"/>
                    <a:pt x="15" y="86"/>
                  </a:cubicBezTo>
                  <a:cubicBezTo>
                    <a:pt x="37" y="64"/>
                    <a:pt x="51" y="34"/>
                    <a:pt x="5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8"/>
                    <a:pt x="18" y="53"/>
                    <a:pt x="0" y="71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A888633-A0A6-49B3-9E7F-8D432F2F9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017" y="4525091"/>
              <a:ext cx="763621" cy="452932"/>
            </a:xfrm>
            <a:custGeom>
              <a:avLst/>
              <a:gdLst>
                <a:gd name="T0" fmla="*/ 15 w 86"/>
                <a:gd name="T1" fmla="*/ 0 h 51"/>
                <a:gd name="T2" fmla="*/ 0 w 86"/>
                <a:gd name="T3" fmla="*/ 15 h 51"/>
                <a:gd name="T4" fmla="*/ 86 w 86"/>
                <a:gd name="T5" fmla="*/ 51 h 51"/>
                <a:gd name="T6" fmla="*/ 86 w 86"/>
                <a:gd name="T7" fmla="*/ 29 h 51"/>
                <a:gd name="T8" fmla="*/ 15 w 8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">
                  <a:moveTo>
                    <a:pt x="15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52" y="51"/>
                    <a:pt x="86" y="5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58" y="29"/>
                    <a:pt x="33" y="18"/>
                    <a:pt x="15" y="0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F532621-52B7-4A84-98C2-6A572C5C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570" y="3001591"/>
              <a:ext cx="535284" cy="890892"/>
            </a:xfrm>
            <a:custGeom>
              <a:avLst/>
              <a:gdLst>
                <a:gd name="T0" fmla="*/ 0 w 60"/>
                <a:gd name="T1" fmla="*/ 18 h 100"/>
                <a:gd name="T2" fmla="*/ 34 w 60"/>
                <a:gd name="T3" fmla="*/ 100 h 100"/>
                <a:gd name="T4" fmla="*/ 60 w 60"/>
                <a:gd name="T5" fmla="*/ 100 h 100"/>
                <a:gd name="T6" fmla="*/ 18 w 60"/>
                <a:gd name="T7" fmla="*/ 0 h 100"/>
                <a:gd name="T8" fmla="*/ 0 w 60"/>
                <a:gd name="T9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0">
                  <a:moveTo>
                    <a:pt x="0" y="18"/>
                  </a:moveTo>
                  <a:cubicBezTo>
                    <a:pt x="21" y="39"/>
                    <a:pt x="34" y="68"/>
                    <a:pt x="34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61"/>
                    <a:pt x="44" y="25"/>
                    <a:pt x="18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FAD70AF-9E19-4007-8C4C-33D33515B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638" y="4622415"/>
              <a:ext cx="890892" cy="535284"/>
            </a:xfrm>
            <a:custGeom>
              <a:avLst/>
              <a:gdLst>
                <a:gd name="T0" fmla="*/ 0 w 100"/>
                <a:gd name="T1" fmla="*/ 34 h 60"/>
                <a:gd name="T2" fmla="*/ 0 w 100"/>
                <a:gd name="T3" fmla="*/ 60 h 60"/>
                <a:gd name="T4" fmla="*/ 100 w 100"/>
                <a:gd name="T5" fmla="*/ 18 h 60"/>
                <a:gd name="T6" fmla="*/ 82 w 100"/>
                <a:gd name="T7" fmla="*/ 0 h 60"/>
                <a:gd name="T8" fmla="*/ 0 w 100"/>
                <a:gd name="T9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0">
                  <a:moveTo>
                    <a:pt x="0" y="3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39" y="60"/>
                    <a:pt x="75" y="44"/>
                    <a:pt x="100" y="1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1" y="21"/>
                    <a:pt x="32" y="34"/>
                    <a:pt x="0" y="34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C504A031-4C1F-4032-9174-752673053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5097" y="2220100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6C37A8D7-1071-4FDD-A8B0-910B2E210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4347" y="4238847"/>
              <a:ext cx="374026" cy="38356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EF881DA-7362-42B9-B0BC-A8344A0BF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401" y="4268378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577E2D40-399A-431A-B04B-8EFE928FA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4895" y="3083942"/>
              <a:ext cx="328227" cy="379752"/>
            </a:xfrm>
            <a:custGeom>
              <a:avLst/>
              <a:gdLst>
                <a:gd name="T0" fmla="*/ 62 w 80"/>
                <a:gd name="T1" fmla="*/ 22 h 92"/>
                <a:gd name="T2" fmla="*/ 37 w 80"/>
                <a:gd name="T3" fmla="*/ 43 h 92"/>
                <a:gd name="T4" fmla="*/ 37 w 80"/>
                <a:gd name="T5" fmla="*/ 33 h 92"/>
                <a:gd name="T6" fmla="*/ 5 w 80"/>
                <a:gd name="T7" fmla="*/ 58 h 92"/>
                <a:gd name="T8" fmla="*/ 0 w 80"/>
                <a:gd name="T9" fmla="*/ 58 h 92"/>
                <a:gd name="T10" fmla="*/ 37 w 80"/>
                <a:gd name="T11" fmla="*/ 10 h 92"/>
                <a:gd name="T12" fmla="*/ 37 w 80"/>
                <a:gd name="T13" fmla="*/ 0 h 92"/>
                <a:gd name="T14" fmla="*/ 62 w 80"/>
                <a:gd name="T15" fmla="*/ 22 h 92"/>
                <a:gd name="T16" fmla="*/ 44 w 80"/>
                <a:gd name="T17" fmla="*/ 59 h 92"/>
                <a:gd name="T18" fmla="*/ 44 w 80"/>
                <a:gd name="T19" fmla="*/ 49 h 92"/>
                <a:gd name="T20" fmla="*/ 16 w 80"/>
                <a:gd name="T21" fmla="*/ 71 h 92"/>
                <a:gd name="T22" fmla="*/ 44 w 80"/>
                <a:gd name="T23" fmla="*/ 92 h 92"/>
                <a:gd name="T24" fmla="*/ 44 w 80"/>
                <a:gd name="T25" fmla="*/ 82 h 92"/>
                <a:gd name="T26" fmla="*/ 80 w 80"/>
                <a:gd name="T27" fmla="*/ 37 h 92"/>
                <a:gd name="T28" fmla="*/ 75 w 80"/>
                <a:gd name="T29" fmla="*/ 37 h 92"/>
                <a:gd name="T30" fmla="*/ 44 w 80"/>
                <a:gd name="T31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92">
                  <a:moveTo>
                    <a:pt x="62" y="22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22" y="36"/>
                    <a:pt x="10" y="44"/>
                    <a:pt x="5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34"/>
                    <a:pt x="14" y="16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62" y="22"/>
                    <a:pt x="62" y="22"/>
                    <a:pt x="62" y="22"/>
                  </a:cubicBezTo>
                  <a:close/>
                  <a:moveTo>
                    <a:pt x="44" y="59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66" y="77"/>
                    <a:pt x="78" y="59"/>
                    <a:pt x="80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69" y="49"/>
                    <a:pt x="57" y="56"/>
                    <a:pt x="44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1084B283-8B8D-4EF9-A115-74A7C6BAC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4134" y="4962724"/>
              <a:ext cx="395017" cy="406468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664FA8BF-5FB5-434B-8EDB-802324147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929" y="321833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49C1934-CB47-48EC-AA29-10DD216D4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3104" y="2343453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DEFFEFA2-40E0-4438-809E-4B41AE553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6081" y="5137371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5">
            <a:extLst>
              <a:ext uri="{FF2B5EF4-FFF2-40B4-BE49-F238E27FC236}">
                <a16:creationId xmlns:a16="http://schemas.microsoft.com/office/drawing/2014/main" id="{C75BEA30-F663-418E-ACD3-94536FE46789}"/>
              </a:ext>
            </a:extLst>
          </p:cNvPr>
          <p:cNvGrpSpPr/>
          <p:nvPr/>
        </p:nvGrpSpPr>
        <p:grpSpPr>
          <a:xfrm flipH="1">
            <a:off x="802668" y="1504337"/>
            <a:ext cx="260989" cy="260211"/>
            <a:chOff x="2138511" y="2464802"/>
            <a:chExt cx="354012" cy="352956"/>
          </a:xfrm>
          <a:solidFill>
            <a:srgbClr val="2B334F"/>
          </a:solidFill>
        </p:grpSpPr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4F9D9973-9935-406D-A309-698C3F377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8DDEB98B-5E0A-4F2A-AF7D-6D05B7895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8">
            <a:extLst>
              <a:ext uri="{FF2B5EF4-FFF2-40B4-BE49-F238E27FC236}">
                <a16:creationId xmlns:a16="http://schemas.microsoft.com/office/drawing/2014/main" id="{18276DDF-48CB-4234-A074-70A57F8C6E00}"/>
              </a:ext>
            </a:extLst>
          </p:cNvPr>
          <p:cNvGrpSpPr/>
          <p:nvPr/>
        </p:nvGrpSpPr>
        <p:grpSpPr>
          <a:xfrm>
            <a:off x="1123522" y="1408376"/>
            <a:ext cx="2441421" cy="1023537"/>
            <a:chOff x="8508023" y="2061983"/>
            <a:chExt cx="1920590" cy="1088864"/>
          </a:xfrm>
        </p:grpSpPr>
        <p:sp>
          <p:nvSpPr>
            <p:cNvPr id="34" name="TextBox 39">
              <a:extLst>
                <a:ext uri="{FF2B5EF4-FFF2-40B4-BE49-F238E27FC236}">
                  <a16:creationId xmlns:a16="http://schemas.microsoft.com/office/drawing/2014/main" id="{B9F3AD00-2C61-451D-8118-9021C93993EA}"/>
                </a:ext>
              </a:extLst>
            </p:cNvPr>
            <p:cNvSpPr txBox="1"/>
            <p:nvPr/>
          </p:nvSpPr>
          <p:spPr>
            <a:xfrm>
              <a:off x="8508024" y="2061983"/>
              <a:ext cx="988649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A0BF0FC3-E24D-402A-BB49-62EBF9B39762}"/>
                </a:ext>
              </a:extLst>
            </p:cNvPr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800" dirty="0" err="1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43">
            <a:extLst>
              <a:ext uri="{FF2B5EF4-FFF2-40B4-BE49-F238E27FC236}">
                <a16:creationId xmlns:a16="http://schemas.microsoft.com/office/drawing/2014/main" id="{C691C556-59B3-4C34-863C-456C4ECD3406}"/>
              </a:ext>
            </a:extLst>
          </p:cNvPr>
          <p:cNvGrpSpPr/>
          <p:nvPr/>
        </p:nvGrpSpPr>
        <p:grpSpPr>
          <a:xfrm flipH="1">
            <a:off x="801281" y="2861570"/>
            <a:ext cx="260989" cy="260211"/>
            <a:chOff x="2138511" y="2464802"/>
            <a:chExt cx="354012" cy="352956"/>
          </a:xfrm>
          <a:solidFill>
            <a:srgbClr val="2B334F"/>
          </a:solidFill>
        </p:grpSpPr>
        <p:sp>
          <p:nvSpPr>
            <p:cNvPr id="37" name="Oval 47">
              <a:extLst>
                <a:ext uri="{FF2B5EF4-FFF2-40B4-BE49-F238E27FC236}">
                  <a16:creationId xmlns:a16="http://schemas.microsoft.com/office/drawing/2014/main" id="{AD28E387-604A-4BD7-99F2-21AB17913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CC12D016-21E5-4CDE-AD67-C0210FB79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CCC5D991-0CC5-4136-9C50-151EC2D2CCFE}"/>
              </a:ext>
            </a:extLst>
          </p:cNvPr>
          <p:cNvGrpSpPr/>
          <p:nvPr/>
        </p:nvGrpSpPr>
        <p:grpSpPr>
          <a:xfrm>
            <a:off x="1122134" y="2765609"/>
            <a:ext cx="2441421" cy="1023537"/>
            <a:chOff x="8508023" y="2061983"/>
            <a:chExt cx="1920590" cy="1088864"/>
          </a:xfrm>
        </p:grpSpPr>
        <p:sp>
          <p:nvSpPr>
            <p:cNvPr id="40" name="TextBox 45">
              <a:extLst>
                <a:ext uri="{FF2B5EF4-FFF2-40B4-BE49-F238E27FC236}">
                  <a16:creationId xmlns:a16="http://schemas.microsoft.com/office/drawing/2014/main" id="{DF34985A-6039-480A-AE37-D9FB27F7A1D5}"/>
                </a:ext>
              </a:extLst>
            </p:cNvPr>
            <p:cNvSpPr txBox="1"/>
            <p:nvPr/>
          </p:nvSpPr>
          <p:spPr>
            <a:xfrm>
              <a:off x="8508024" y="2061983"/>
              <a:ext cx="988649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6">
              <a:extLst>
                <a:ext uri="{FF2B5EF4-FFF2-40B4-BE49-F238E27FC236}">
                  <a16:creationId xmlns:a16="http://schemas.microsoft.com/office/drawing/2014/main" id="{7D9FE906-AEF3-4A7A-803F-A61E54745C05}"/>
                </a:ext>
              </a:extLst>
            </p:cNvPr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800" dirty="0" err="1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57">
            <a:extLst>
              <a:ext uri="{FF2B5EF4-FFF2-40B4-BE49-F238E27FC236}">
                <a16:creationId xmlns:a16="http://schemas.microsoft.com/office/drawing/2014/main" id="{8A14783A-910D-4AFF-A070-C82928D8FD82}"/>
              </a:ext>
            </a:extLst>
          </p:cNvPr>
          <p:cNvGrpSpPr/>
          <p:nvPr/>
        </p:nvGrpSpPr>
        <p:grpSpPr>
          <a:xfrm flipH="1">
            <a:off x="801281" y="4218802"/>
            <a:ext cx="260989" cy="260211"/>
            <a:chOff x="2138511" y="2464802"/>
            <a:chExt cx="354012" cy="352956"/>
          </a:xfrm>
          <a:solidFill>
            <a:srgbClr val="2B334F"/>
          </a:solidFill>
        </p:grpSpPr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8F0B1F4F-B003-4EA8-88E5-A0375DD77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8691FD03-22CE-4139-B467-A1F36801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58">
            <a:extLst>
              <a:ext uri="{FF2B5EF4-FFF2-40B4-BE49-F238E27FC236}">
                <a16:creationId xmlns:a16="http://schemas.microsoft.com/office/drawing/2014/main" id="{87533378-3AA1-4D93-9ACC-5861375248FF}"/>
              </a:ext>
            </a:extLst>
          </p:cNvPr>
          <p:cNvGrpSpPr/>
          <p:nvPr/>
        </p:nvGrpSpPr>
        <p:grpSpPr>
          <a:xfrm>
            <a:off x="1122134" y="4122841"/>
            <a:ext cx="2441421" cy="1023537"/>
            <a:chOff x="8508023" y="2061983"/>
            <a:chExt cx="1920590" cy="1088864"/>
          </a:xfrm>
        </p:grpSpPr>
        <p:sp>
          <p:nvSpPr>
            <p:cNvPr id="46" name="TextBox 59">
              <a:extLst>
                <a:ext uri="{FF2B5EF4-FFF2-40B4-BE49-F238E27FC236}">
                  <a16:creationId xmlns:a16="http://schemas.microsoft.com/office/drawing/2014/main" id="{B378A5DC-1C54-4BDA-A64F-568EC74B9581}"/>
                </a:ext>
              </a:extLst>
            </p:cNvPr>
            <p:cNvSpPr txBox="1"/>
            <p:nvPr/>
          </p:nvSpPr>
          <p:spPr>
            <a:xfrm>
              <a:off x="8508024" y="2061983"/>
              <a:ext cx="988649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60">
              <a:extLst>
                <a:ext uri="{FF2B5EF4-FFF2-40B4-BE49-F238E27FC236}">
                  <a16:creationId xmlns:a16="http://schemas.microsoft.com/office/drawing/2014/main" id="{902282DB-D010-4803-ACE3-8B2A8D1619F5}"/>
                </a:ext>
              </a:extLst>
            </p:cNvPr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800" dirty="0" err="1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64">
            <a:extLst>
              <a:ext uri="{FF2B5EF4-FFF2-40B4-BE49-F238E27FC236}">
                <a16:creationId xmlns:a16="http://schemas.microsoft.com/office/drawing/2014/main" id="{ADEA890A-01DA-4563-8E81-A1E4C47E4D9A}"/>
              </a:ext>
            </a:extLst>
          </p:cNvPr>
          <p:cNvGrpSpPr/>
          <p:nvPr/>
        </p:nvGrpSpPr>
        <p:grpSpPr>
          <a:xfrm flipH="1">
            <a:off x="8596267" y="1504337"/>
            <a:ext cx="260989" cy="260211"/>
            <a:chOff x="2138511" y="2464802"/>
            <a:chExt cx="354012" cy="352956"/>
          </a:xfrm>
          <a:solidFill>
            <a:srgbClr val="2B334F"/>
          </a:solidFill>
        </p:grpSpPr>
        <p:sp>
          <p:nvSpPr>
            <p:cNvPr id="49" name="Oval 68">
              <a:extLst>
                <a:ext uri="{FF2B5EF4-FFF2-40B4-BE49-F238E27FC236}">
                  <a16:creationId xmlns:a16="http://schemas.microsoft.com/office/drawing/2014/main" id="{DE6931B8-5EAF-48A5-8962-1D8CDC9FB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EB539CD7-8045-4781-B92A-6C96D5F72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44B64E56-07D3-4272-AF2B-832085F3B8EE}"/>
              </a:ext>
            </a:extLst>
          </p:cNvPr>
          <p:cNvGrpSpPr/>
          <p:nvPr/>
        </p:nvGrpSpPr>
        <p:grpSpPr>
          <a:xfrm>
            <a:off x="8917120" y="1408376"/>
            <a:ext cx="2460746" cy="1023537"/>
            <a:chOff x="8508023" y="2061983"/>
            <a:chExt cx="1920590" cy="1088864"/>
          </a:xfrm>
        </p:grpSpPr>
        <p:sp>
          <p:nvSpPr>
            <p:cNvPr id="52" name="TextBox 66">
              <a:extLst>
                <a:ext uri="{FF2B5EF4-FFF2-40B4-BE49-F238E27FC236}">
                  <a16:creationId xmlns:a16="http://schemas.microsoft.com/office/drawing/2014/main" id="{B877DB3A-E8FD-426D-9BE8-4AAAF4EC7BFD}"/>
                </a:ext>
              </a:extLst>
            </p:cNvPr>
            <p:cNvSpPr txBox="1"/>
            <p:nvPr/>
          </p:nvSpPr>
          <p:spPr>
            <a:xfrm>
              <a:off x="8508024" y="2061983"/>
              <a:ext cx="980885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Rectangle 67">
              <a:extLst>
                <a:ext uri="{FF2B5EF4-FFF2-40B4-BE49-F238E27FC236}">
                  <a16:creationId xmlns:a16="http://schemas.microsoft.com/office/drawing/2014/main" id="{8393856C-A37B-4B3B-B891-5C9178DA1E40}"/>
                </a:ext>
              </a:extLst>
            </p:cNvPr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800" dirty="0" err="1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71">
            <a:extLst>
              <a:ext uri="{FF2B5EF4-FFF2-40B4-BE49-F238E27FC236}">
                <a16:creationId xmlns:a16="http://schemas.microsoft.com/office/drawing/2014/main" id="{79B3BECF-C8C8-478A-9EC9-AC4CE9FBCB07}"/>
              </a:ext>
            </a:extLst>
          </p:cNvPr>
          <p:cNvGrpSpPr/>
          <p:nvPr/>
        </p:nvGrpSpPr>
        <p:grpSpPr>
          <a:xfrm flipH="1">
            <a:off x="8594879" y="2861570"/>
            <a:ext cx="260989" cy="260211"/>
            <a:chOff x="2138511" y="2464802"/>
            <a:chExt cx="354012" cy="352956"/>
          </a:xfrm>
          <a:solidFill>
            <a:srgbClr val="2B334F"/>
          </a:solidFill>
        </p:grpSpPr>
        <p:sp>
          <p:nvSpPr>
            <p:cNvPr id="55" name="Oval 75">
              <a:extLst>
                <a:ext uri="{FF2B5EF4-FFF2-40B4-BE49-F238E27FC236}">
                  <a16:creationId xmlns:a16="http://schemas.microsoft.com/office/drawing/2014/main" id="{FDFA0FFB-33B4-4934-9AFF-05FE68A86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76">
              <a:extLst>
                <a:ext uri="{FF2B5EF4-FFF2-40B4-BE49-F238E27FC236}">
                  <a16:creationId xmlns:a16="http://schemas.microsoft.com/office/drawing/2014/main" id="{B97BAE3C-A12B-4E7B-979A-E3C68D3FD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72">
            <a:extLst>
              <a:ext uri="{FF2B5EF4-FFF2-40B4-BE49-F238E27FC236}">
                <a16:creationId xmlns:a16="http://schemas.microsoft.com/office/drawing/2014/main" id="{21C74E0A-AE3D-4DA0-BE79-F91CDF4D5F40}"/>
              </a:ext>
            </a:extLst>
          </p:cNvPr>
          <p:cNvGrpSpPr/>
          <p:nvPr/>
        </p:nvGrpSpPr>
        <p:grpSpPr>
          <a:xfrm>
            <a:off x="8915733" y="2765609"/>
            <a:ext cx="2460746" cy="1023537"/>
            <a:chOff x="8508023" y="2061983"/>
            <a:chExt cx="1920590" cy="1088864"/>
          </a:xfrm>
        </p:grpSpPr>
        <p:sp>
          <p:nvSpPr>
            <p:cNvPr id="58" name="TextBox 73">
              <a:extLst>
                <a:ext uri="{FF2B5EF4-FFF2-40B4-BE49-F238E27FC236}">
                  <a16:creationId xmlns:a16="http://schemas.microsoft.com/office/drawing/2014/main" id="{36AF5E1D-1DA6-470C-95F2-46D0D7650EF6}"/>
                </a:ext>
              </a:extLst>
            </p:cNvPr>
            <p:cNvSpPr txBox="1"/>
            <p:nvPr/>
          </p:nvSpPr>
          <p:spPr>
            <a:xfrm>
              <a:off x="8508024" y="2061983"/>
              <a:ext cx="980885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74">
              <a:extLst>
                <a:ext uri="{FF2B5EF4-FFF2-40B4-BE49-F238E27FC236}">
                  <a16:creationId xmlns:a16="http://schemas.microsoft.com/office/drawing/2014/main" id="{DA91C541-2132-491A-A9C5-1E625BF7EC6F}"/>
                </a:ext>
              </a:extLst>
            </p:cNvPr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800" dirty="0" err="1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78">
            <a:extLst>
              <a:ext uri="{FF2B5EF4-FFF2-40B4-BE49-F238E27FC236}">
                <a16:creationId xmlns:a16="http://schemas.microsoft.com/office/drawing/2014/main" id="{4759E68B-D696-4180-B213-9DEE8E7AF280}"/>
              </a:ext>
            </a:extLst>
          </p:cNvPr>
          <p:cNvGrpSpPr/>
          <p:nvPr/>
        </p:nvGrpSpPr>
        <p:grpSpPr>
          <a:xfrm flipH="1">
            <a:off x="8594879" y="4218802"/>
            <a:ext cx="260989" cy="260211"/>
            <a:chOff x="2138511" y="2464802"/>
            <a:chExt cx="354012" cy="352956"/>
          </a:xfrm>
          <a:solidFill>
            <a:srgbClr val="2B334F"/>
          </a:solidFill>
        </p:grpSpPr>
        <p:sp>
          <p:nvSpPr>
            <p:cNvPr id="61" name="Oval 82">
              <a:extLst>
                <a:ext uri="{FF2B5EF4-FFF2-40B4-BE49-F238E27FC236}">
                  <a16:creationId xmlns:a16="http://schemas.microsoft.com/office/drawing/2014/main" id="{361D2FEA-7E89-4910-B9CE-511DAD9E2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83">
              <a:extLst>
                <a:ext uri="{FF2B5EF4-FFF2-40B4-BE49-F238E27FC236}">
                  <a16:creationId xmlns:a16="http://schemas.microsoft.com/office/drawing/2014/main" id="{E7D1C3E1-5716-4FE3-AC4D-C59B87EFC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79">
            <a:extLst>
              <a:ext uri="{FF2B5EF4-FFF2-40B4-BE49-F238E27FC236}">
                <a16:creationId xmlns:a16="http://schemas.microsoft.com/office/drawing/2014/main" id="{42ADD8F4-008A-46F9-8714-44359EBF46D4}"/>
              </a:ext>
            </a:extLst>
          </p:cNvPr>
          <p:cNvGrpSpPr/>
          <p:nvPr/>
        </p:nvGrpSpPr>
        <p:grpSpPr>
          <a:xfrm>
            <a:off x="8915733" y="4122841"/>
            <a:ext cx="2460746" cy="1023537"/>
            <a:chOff x="8508023" y="2061983"/>
            <a:chExt cx="1920590" cy="1088864"/>
          </a:xfrm>
        </p:grpSpPr>
        <p:sp>
          <p:nvSpPr>
            <p:cNvPr id="64" name="TextBox 80">
              <a:extLst>
                <a:ext uri="{FF2B5EF4-FFF2-40B4-BE49-F238E27FC236}">
                  <a16:creationId xmlns:a16="http://schemas.microsoft.com/office/drawing/2014/main" id="{A0E0E06A-8372-491D-B8E0-CBF100C7D2E0}"/>
                </a:ext>
              </a:extLst>
            </p:cNvPr>
            <p:cNvSpPr txBox="1"/>
            <p:nvPr/>
          </p:nvSpPr>
          <p:spPr>
            <a:xfrm>
              <a:off x="8508024" y="2061983"/>
              <a:ext cx="980885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Rectangle 81">
              <a:extLst>
                <a:ext uri="{FF2B5EF4-FFF2-40B4-BE49-F238E27FC236}">
                  <a16:creationId xmlns:a16="http://schemas.microsoft.com/office/drawing/2014/main" id="{6DB53A0D-D5BB-4A37-BF3C-E0A9D4F9CAFF}"/>
                </a:ext>
              </a:extLst>
            </p:cNvPr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800" dirty="0" err="1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0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B85E6B39-F444-4A40-AB59-F9C7878B0891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Activity execution process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DBF95FBB-14B9-4F4E-817D-5B8D3BA376A0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8577D6BF-EC0D-46CE-B4A0-CC10D8BCCBF6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EFAF2FB-38E0-4485-9FCF-25D730A746DB}"/>
              </a:ext>
            </a:extLst>
          </p:cNvPr>
          <p:cNvSpPr>
            <a:spLocks/>
          </p:cNvSpPr>
          <p:nvPr/>
        </p:nvSpPr>
        <p:spPr bwMode="auto">
          <a:xfrm>
            <a:off x="363119" y="1224237"/>
            <a:ext cx="5384075" cy="2813524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rgbClr val="2B334F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1733">
              <a:solidFill>
                <a:schemeClr val="bg1"/>
              </a:solidFill>
              <a:latin typeface="Calibri"/>
              <a:ea typeface="宋体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F0384F8-7527-4C6F-8898-B94F76782772}"/>
              </a:ext>
            </a:extLst>
          </p:cNvPr>
          <p:cNvGrpSpPr/>
          <p:nvPr/>
        </p:nvGrpSpPr>
        <p:grpSpPr>
          <a:xfrm>
            <a:off x="806210" y="1670151"/>
            <a:ext cx="1910656" cy="1910656"/>
            <a:chOff x="738881" y="1859756"/>
            <a:chExt cx="1098550" cy="1098550"/>
          </a:xfrm>
          <a:solidFill>
            <a:srgbClr val="4F4D63"/>
          </a:solidFill>
        </p:grpSpPr>
        <p:sp>
          <p:nvSpPr>
            <p:cNvPr id="7" name="任意多边形 58">
              <a:extLst>
                <a:ext uri="{FF2B5EF4-FFF2-40B4-BE49-F238E27FC236}">
                  <a16:creationId xmlns:a16="http://schemas.microsoft.com/office/drawing/2014/main" id="{C93126F5-FD9C-4532-A5ED-BAF1DEBA9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81" y="1859756"/>
              <a:ext cx="1098550" cy="1098550"/>
            </a:xfrm>
            <a:custGeom>
              <a:avLst/>
              <a:gdLst>
                <a:gd name="T0" fmla="*/ 172032 w 1385360"/>
                <a:gd name="T1" fmla="*/ 0 h 1385360"/>
                <a:gd name="T2" fmla="*/ 344063 w 1385360"/>
                <a:gd name="T3" fmla="*/ 172032 h 1385360"/>
                <a:gd name="T4" fmla="*/ 172032 w 1385360"/>
                <a:gd name="T5" fmla="*/ 344063 h 1385360"/>
                <a:gd name="T6" fmla="*/ 0 w 1385360"/>
                <a:gd name="T7" fmla="*/ 172032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anchor="ctr"/>
            <a:lstStyle/>
            <a:p>
              <a:pPr algn="ctr" defTabSz="1625479"/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TITTLE HERE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任意多边形 60">
              <a:extLst>
                <a:ext uri="{FF2B5EF4-FFF2-40B4-BE49-F238E27FC236}">
                  <a16:creationId xmlns:a16="http://schemas.microsoft.com/office/drawing/2014/main" id="{0354D2D7-5AB3-46E3-B2E8-E6075F1D1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794" y="1948656"/>
              <a:ext cx="206375" cy="206375"/>
            </a:xfrm>
            <a:custGeom>
              <a:avLst/>
              <a:gdLst>
                <a:gd name="T0" fmla="*/ 31990 w 260920"/>
                <a:gd name="T1" fmla="*/ 0 h 260921"/>
                <a:gd name="T2" fmla="*/ 63980 w 260920"/>
                <a:gd name="T3" fmla="*/ 31990 h 260921"/>
                <a:gd name="T4" fmla="*/ 31990 w 260920"/>
                <a:gd name="T5" fmla="*/ 63979 h 260921"/>
                <a:gd name="T6" fmla="*/ 0 w 260920"/>
                <a:gd name="T7" fmla="*/ 31990 h 2609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920"/>
                <a:gd name="T13" fmla="*/ 0 h 260921"/>
                <a:gd name="T14" fmla="*/ 260920 w 260920"/>
                <a:gd name="T15" fmla="*/ 260921 h 2609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lnTo>
                    <a:pt x="13046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625479"/>
              <a:r>
                <a:rPr lang="en-US" altLang="zh-CN" sz="2533" dirty="0">
                  <a:solidFill>
                    <a:schemeClr val="bg1"/>
                  </a:solidFill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533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D870883-5ED5-4935-B008-3F64A0AEA5B0}"/>
              </a:ext>
            </a:extLst>
          </p:cNvPr>
          <p:cNvGrpSpPr/>
          <p:nvPr/>
        </p:nvGrpSpPr>
        <p:grpSpPr>
          <a:xfrm>
            <a:off x="3684877" y="1689906"/>
            <a:ext cx="1907896" cy="1907896"/>
            <a:chOff x="2358131" y="1870868"/>
            <a:chExt cx="1096963" cy="1096963"/>
          </a:xfrm>
          <a:solidFill>
            <a:srgbClr val="264E99"/>
          </a:solidFill>
        </p:grpSpPr>
        <p:sp>
          <p:nvSpPr>
            <p:cNvPr id="10" name="任意多边形 57">
              <a:extLst>
                <a:ext uri="{FF2B5EF4-FFF2-40B4-BE49-F238E27FC236}">
                  <a16:creationId xmlns:a16="http://schemas.microsoft.com/office/drawing/2014/main" id="{E849853A-2CB7-40E6-AB09-6493B5BAD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131" y="1870868"/>
              <a:ext cx="1096963" cy="1096963"/>
            </a:xfrm>
            <a:custGeom>
              <a:avLst/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anchor="ctr"/>
            <a:lstStyle/>
            <a:p>
              <a:pPr algn="ctr" defTabSz="1625479"/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TITTLE HERE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任意多边形 61">
              <a:extLst>
                <a:ext uri="{FF2B5EF4-FFF2-40B4-BE49-F238E27FC236}">
                  <a16:creationId xmlns:a16="http://schemas.microsoft.com/office/drawing/2014/main" id="{EE55FCFD-5988-46F0-BAF2-32E73C439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219" y="1958181"/>
              <a:ext cx="206375" cy="206375"/>
            </a:xfrm>
            <a:custGeom>
              <a:avLst/>
              <a:gdLst>
                <a:gd name="T0" fmla="*/ 31990 w 260920"/>
                <a:gd name="T1" fmla="*/ 0 h 260921"/>
                <a:gd name="T2" fmla="*/ 63980 w 260920"/>
                <a:gd name="T3" fmla="*/ 31990 h 260921"/>
                <a:gd name="T4" fmla="*/ 31990 w 260920"/>
                <a:gd name="T5" fmla="*/ 63979 h 260921"/>
                <a:gd name="T6" fmla="*/ 0 w 260920"/>
                <a:gd name="T7" fmla="*/ 31990 h 2609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920"/>
                <a:gd name="T13" fmla="*/ 0 h 260921"/>
                <a:gd name="T14" fmla="*/ 260920 w 260920"/>
                <a:gd name="T15" fmla="*/ 260921 h 2609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lnTo>
                    <a:pt x="130460" y="0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625479"/>
              <a:r>
                <a:rPr lang="en-US" altLang="zh-CN" sz="2533" dirty="0">
                  <a:solidFill>
                    <a:schemeClr val="bg1"/>
                  </a:solidFill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533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EA5A2BA-9548-4A81-87B7-207DF179A850}"/>
              </a:ext>
            </a:extLst>
          </p:cNvPr>
          <p:cNvGrpSpPr/>
          <p:nvPr/>
        </p:nvGrpSpPr>
        <p:grpSpPr>
          <a:xfrm>
            <a:off x="6580477" y="1689906"/>
            <a:ext cx="1907896" cy="1907896"/>
            <a:chOff x="3986906" y="1870868"/>
            <a:chExt cx="1096963" cy="1096963"/>
          </a:xfrm>
          <a:solidFill>
            <a:srgbClr val="4F4D63"/>
          </a:solidFill>
        </p:grpSpPr>
        <p:sp>
          <p:nvSpPr>
            <p:cNvPr id="13" name="任意多边形 56">
              <a:extLst>
                <a:ext uri="{FF2B5EF4-FFF2-40B4-BE49-F238E27FC236}">
                  <a16:creationId xmlns:a16="http://schemas.microsoft.com/office/drawing/2014/main" id="{A853D58A-26A4-448E-A73A-5AEFD4BB7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906" y="1870868"/>
              <a:ext cx="1096963" cy="1096963"/>
            </a:xfrm>
            <a:custGeom>
              <a:avLst/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anchor="ctr"/>
            <a:lstStyle/>
            <a:p>
              <a:pPr algn="ctr" defTabSz="1625479"/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TITTLE HERE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任意多边形 62">
              <a:extLst>
                <a:ext uri="{FF2B5EF4-FFF2-40B4-BE49-F238E27FC236}">
                  <a16:creationId xmlns:a16="http://schemas.microsoft.com/office/drawing/2014/main" id="{280B0196-84CD-4FBE-8A78-25A2F048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231" y="1958181"/>
              <a:ext cx="206375" cy="206375"/>
            </a:xfrm>
            <a:custGeom>
              <a:avLst/>
              <a:gdLst>
                <a:gd name="T0" fmla="*/ 31990 w 260920"/>
                <a:gd name="T1" fmla="*/ 0 h 260921"/>
                <a:gd name="T2" fmla="*/ 63980 w 260920"/>
                <a:gd name="T3" fmla="*/ 31990 h 260921"/>
                <a:gd name="T4" fmla="*/ 31990 w 260920"/>
                <a:gd name="T5" fmla="*/ 63979 h 260921"/>
                <a:gd name="T6" fmla="*/ 0 w 260920"/>
                <a:gd name="T7" fmla="*/ 31990 h 2609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920"/>
                <a:gd name="T13" fmla="*/ 0 h 260921"/>
                <a:gd name="T14" fmla="*/ 260920 w 260920"/>
                <a:gd name="T15" fmla="*/ 260921 h 2609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lnTo>
                    <a:pt x="13046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625479"/>
              <a:r>
                <a:rPr lang="en-US" altLang="zh-CN" sz="2533" dirty="0">
                  <a:solidFill>
                    <a:schemeClr val="bg1"/>
                  </a:solidFill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533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15" name="任意多边形 63">
            <a:extLst>
              <a:ext uri="{FF2B5EF4-FFF2-40B4-BE49-F238E27FC236}">
                <a16:creationId xmlns:a16="http://schemas.microsoft.com/office/drawing/2014/main" id="{8376B658-8709-473C-A886-C6FA481D3337}"/>
              </a:ext>
            </a:extLst>
          </p:cNvPr>
          <p:cNvSpPr>
            <a:spLocks/>
          </p:cNvSpPr>
          <p:nvPr/>
        </p:nvSpPr>
        <p:spPr bwMode="auto">
          <a:xfrm>
            <a:off x="3467565" y="1218597"/>
            <a:ext cx="5165951" cy="2830090"/>
          </a:xfrm>
          <a:custGeom>
            <a:avLst/>
            <a:gdLst>
              <a:gd name="T0" fmla="*/ 0 w 3751060"/>
              <a:gd name="T1" fmla="*/ 295680 h 2054225"/>
              <a:gd name="T2" fmla="*/ 209032 w 3751060"/>
              <a:gd name="T3" fmla="*/ 507441 h 2054225"/>
              <a:gd name="T4" fmla="*/ 713995 w 3751060"/>
              <a:gd name="T5" fmla="*/ 0 h 2054225"/>
              <a:gd name="T6" fmla="*/ 924934 w 3751060"/>
              <a:gd name="T7" fmla="*/ 213642 h 2054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1060" h="2054225">
                <a:moveTo>
                  <a:pt x="0" y="1196975"/>
                </a:moveTo>
                <a:cubicBezTo>
                  <a:pt x="339725" y="1536700"/>
                  <a:pt x="508000" y="1714500"/>
                  <a:pt x="847725" y="2054225"/>
                </a:cubicBezTo>
                <a:lnTo>
                  <a:pt x="2895600" y="0"/>
                </a:lnTo>
                <a:lnTo>
                  <a:pt x="3751060" y="864864"/>
                </a:lnTo>
              </a:path>
            </a:pathLst>
          </a:custGeom>
          <a:noFill/>
          <a:ln w="25400" cap="flat" cmpd="sng" algn="ctr">
            <a:solidFill>
              <a:srgbClr val="2B334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2552" tIns="81276" rIns="162552" bIns="81276" anchor="ctr"/>
          <a:lstStyle/>
          <a:p>
            <a:pPr defTabSz="1625479"/>
            <a:endParaRPr lang="zh-CN" altLang="en-US" sz="240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D5BFCA3-C35D-4561-AC69-66EC92E47526}"/>
              </a:ext>
            </a:extLst>
          </p:cNvPr>
          <p:cNvSpPr>
            <a:spLocks/>
          </p:cNvSpPr>
          <p:nvPr/>
        </p:nvSpPr>
        <p:spPr bwMode="auto">
          <a:xfrm flipH="1" flipV="1">
            <a:off x="6272853" y="1232706"/>
            <a:ext cx="5386836" cy="2810764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rgbClr val="2B334F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1733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C1A81E7-0A40-467B-B451-ED9C4D8AD0FA}"/>
              </a:ext>
            </a:extLst>
          </p:cNvPr>
          <p:cNvGrpSpPr/>
          <p:nvPr/>
        </p:nvGrpSpPr>
        <p:grpSpPr>
          <a:xfrm>
            <a:off x="9416809" y="1689906"/>
            <a:ext cx="1907895" cy="1907896"/>
            <a:chOff x="7271444" y="1870868"/>
            <a:chExt cx="1096962" cy="1096963"/>
          </a:xfrm>
          <a:solidFill>
            <a:srgbClr val="264E99"/>
          </a:solidFill>
        </p:grpSpPr>
        <p:sp>
          <p:nvSpPr>
            <p:cNvPr id="18" name="任意多边形 68">
              <a:extLst>
                <a:ext uri="{FF2B5EF4-FFF2-40B4-BE49-F238E27FC236}">
                  <a16:creationId xmlns:a16="http://schemas.microsoft.com/office/drawing/2014/main" id="{4B68E881-F38B-41AB-9DBC-3B3480120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444" y="1870868"/>
              <a:ext cx="1096962" cy="1096963"/>
            </a:xfrm>
            <a:custGeom>
              <a:avLst/>
              <a:gdLst>
                <a:gd name="T0" fmla="*/ 170792 w 1385360"/>
                <a:gd name="T1" fmla="*/ 0 h 1385360"/>
                <a:gd name="T2" fmla="*/ 341584 w 1385360"/>
                <a:gd name="T3" fmla="*/ 170792 h 1385360"/>
                <a:gd name="T4" fmla="*/ 170792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anchor="ctr"/>
            <a:lstStyle/>
            <a:p>
              <a:pPr algn="ctr" defTabSz="1625479"/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TITTLE HERE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任意多边形 69">
              <a:extLst>
                <a:ext uri="{FF2B5EF4-FFF2-40B4-BE49-F238E27FC236}">
                  <a16:creationId xmlns:a16="http://schemas.microsoft.com/office/drawing/2014/main" id="{1DBDDE01-5B2D-4AF5-B087-327C87DA6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7531" y="1958181"/>
              <a:ext cx="206375" cy="206375"/>
            </a:xfrm>
            <a:custGeom>
              <a:avLst/>
              <a:gdLst>
                <a:gd name="T0" fmla="*/ 31990 w 260920"/>
                <a:gd name="T1" fmla="*/ 0 h 260921"/>
                <a:gd name="T2" fmla="*/ 63980 w 260920"/>
                <a:gd name="T3" fmla="*/ 31990 h 260921"/>
                <a:gd name="T4" fmla="*/ 31990 w 260920"/>
                <a:gd name="T5" fmla="*/ 63979 h 260921"/>
                <a:gd name="T6" fmla="*/ 0 w 260920"/>
                <a:gd name="T7" fmla="*/ 31990 h 2609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920"/>
                <a:gd name="T13" fmla="*/ 0 h 260921"/>
                <a:gd name="T14" fmla="*/ 260920 w 260920"/>
                <a:gd name="T15" fmla="*/ 260921 h 2609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lnTo>
                    <a:pt x="130460" y="0"/>
                  </a:ln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625479"/>
              <a:r>
                <a:rPr lang="en-US" altLang="zh-CN" sz="2533" dirty="0">
                  <a:solidFill>
                    <a:schemeClr val="bg1"/>
                  </a:solidFill>
                  <a:ea typeface="微软雅黑" pitchFamily="34" charset="-122"/>
                  <a:cs typeface="Arial" pitchFamily="34" charset="0"/>
                </a:rPr>
                <a:t>4</a:t>
              </a:r>
              <a:endParaRPr lang="zh-CN" altLang="en-US" sz="2533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25CB670-C239-41E5-8FE4-4200606D1959}"/>
              </a:ext>
            </a:extLst>
          </p:cNvPr>
          <p:cNvGrpSpPr/>
          <p:nvPr/>
        </p:nvGrpSpPr>
        <p:grpSpPr>
          <a:xfrm>
            <a:off x="363119" y="4251214"/>
            <a:ext cx="2642479" cy="859124"/>
            <a:chOff x="341494" y="3807793"/>
            <a:chExt cx="2642479" cy="859124"/>
          </a:xfrm>
        </p:grpSpPr>
        <p:sp>
          <p:nvSpPr>
            <p:cNvPr id="21" name="文本框 66">
              <a:extLst>
                <a:ext uri="{FF2B5EF4-FFF2-40B4-BE49-F238E27FC236}">
                  <a16:creationId xmlns:a16="http://schemas.microsoft.com/office/drawing/2014/main" id="{DB53FA47-2DA7-4320-8759-70827CA90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48" y="3807793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6D23E3D-63B0-4BCE-9DF6-C26CC1F9C740}"/>
                </a:ext>
              </a:extLst>
            </p:cNvPr>
            <p:cNvSpPr/>
            <p:nvPr/>
          </p:nvSpPr>
          <p:spPr>
            <a:xfrm>
              <a:off x="341494" y="4205252"/>
              <a:ext cx="26424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ED94EB4-90FB-47B0-B1C8-DC5EEB76C204}"/>
              </a:ext>
            </a:extLst>
          </p:cNvPr>
          <p:cNvGrpSpPr/>
          <p:nvPr/>
        </p:nvGrpSpPr>
        <p:grpSpPr>
          <a:xfrm>
            <a:off x="9017210" y="4251214"/>
            <a:ext cx="2642479" cy="859124"/>
            <a:chOff x="341494" y="3807793"/>
            <a:chExt cx="2642479" cy="859124"/>
          </a:xfrm>
        </p:grpSpPr>
        <p:sp>
          <p:nvSpPr>
            <p:cNvPr id="24" name="文本框 66">
              <a:extLst>
                <a:ext uri="{FF2B5EF4-FFF2-40B4-BE49-F238E27FC236}">
                  <a16:creationId xmlns:a16="http://schemas.microsoft.com/office/drawing/2014/main" id="{65ADFCB8-D5A7-4DAF-BF27-B70B78323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48" y="3807793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6C445A1-7748-49BA-A646-9F80CF3D5206}"/>
                </a:ext>
              </a:extLst>
            </p:cNvPr>
            <p:cNvSpPr/>
            <p:nvPr/>
          </p:nvSpPr>
          <p:spPr>
            <a:xfrm>
              <a:off x="341494" y="4205252"/>
              <a:ext cx="26424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CCD3F4C-4D56-439A-91E3-34A2F1A3CF75}"/>
              </a:ext>
            </a:extLst>
          </p:cNvPr>
          <p:cNvGrpSpPr/>
          <p:nvPr/>
        </p:nvGrpSpPr>
        <p:grpSpPr>
          <a:xfrm>
            <a:off x="3247816" y="4251214"/>
            <a:ext cx="2642479" cy="859124"/>
            <a:chOff x="341494" y="3807793"/>
            <a:chExt cx="2642479" cy="859124"/>
          </a:xfrm>
        </p:grpSpPr>
        <p:sp>
          <p:nvSpPr>
            <p:cNvPr id="27" name="文本框 66">
              <a:extLst>
                <a:ext uri="{FF2B5EF4-FFF2-40B4-BE49-F238E27FC236}">
                  <a16:creationId xmlns:a16="http://schemas.microsoft.com/office/drawing/2014/main" id="{18671686-800B-4D22-84B2-8B0F2B55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48" y="3807793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028AE5A-FF86-4DBA-B8B8-978FD7B47B16}"/>
                </a:ext>
              </a:extLst>
            </p:cNvPr>
            <p:cNvSpPr/>
            <p:nvPr/>
          </p:nvSpPr>
          <p:spPr>
            <a:xfrm>
              <a:off x="341494" y="4205252"/>
              <a:ext cx="26424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FB27994-C5F4-4341-B926-2C1EE1019847}"/>
              </a:ext>
            </a:extLst>
          </p:cNvPr>
          <p:cNvGrpSpPr/>
          <p:nvPr/>
        </p:nvGrpSpPr>
        <p:grpSpPr>
          <a:xfrm>
            <a:off x="6132513" y="4251214"/>
            <a:ext cx="2642479" cy="859124"/>
            <a:chOff x="341494" y="3807793"/>
            <a:chExt cx="2642479" cy="859124"/>
          </a:xfrm>
        </p:grpSpPr>
        <p:sp>
          <p:nvSpPr>
            <p:cNvPr id="30" name="文本框 66">
              <a:extLst>
                <a:ext uri="{FF2B5EF4-FFF2-40B4-BE49-F238E27FC236}">
                  <a16:creationId xmlns:a16="http://schemas.microsoft.com/office/drawing/2014/main" id="{BB2E33F7-613C-4F42-9D73-383A9A7AE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48" y="3807793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8D4E0EC-CF6C-42E8-A7D4-D557CB955E12}"/>
                </a:ext>
              </a:extLst>
            </p:cNvPr>
            <p:cNvSpPr/>
            <p:nvPr/>
          </p:nvSpPr>
          <p:spPr>
            <a:xfrm>
              <a:off x="341494" y="4205252"/>
              <a:ext cx="26424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7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94BBB50C-673C-4FD8-86A0-E73A1422A1E0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Activity execution process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C4A74A2F-DC58-40DF-AF9F-40CFD6F39DEC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43D9AD74-DD05-40AA-AA7B-0DF3CD118D96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DDAA4B6-67FD-46C5-B1CC-20BD27F612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9420" y="1663701"/>
            <a:ext cx="0" cy="510117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3782BA1-24E4-481A-8246-10E33DA4EA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9236" y="1663701"/>
            <a:ext cx="0" cy="510117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E01D051-9AEB-4F16-9314-A8386C1E5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84070" y="1663701"/>
            <a:ext cx="0" cy="510117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BA2509E3-208C-4647-AA6A-15113B1EFF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9636" y="2044701"/>
            <a:ext cx="0" cy="47413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0DB1BD7-25ED-461E-B9E4-06D90326F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4036" y="3268135"/>
            <a:ext cx="0" cy="480484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9F703FC-09F8-4809-9A9F-2E9F924E1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4420" y="2044701"/>
            <a:ext cx="0" cy="47413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1A74578-BD30-4580-9444-72B60DF5B8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4054" y="2044701"/>
            <a:ext cx="0" cy="47413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C21619D1-0185-4D94-B8ED-2654FDEB93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4803" y="3268135"/>
            <a:ext cx="0" cy="480484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C6C31BE5-E44D-4C57-9282-89243BE6F0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90054" y="3268135"/>
            <a:ext cx="0" cy="480484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F14AB8-1A9B-4114-A959-AADDC623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70" y="2084918"/>
            <a:ext cx="1566333" cy="1564216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D2A8E2-710A-4A73-A677-DBE4F3880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236" y="2463801"/>
            <a:ext cx="806451" cy="804333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46704D-403D-4A30-B9F5-B05977137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988" y="2463801"/>
            <a:ext cx="806449" cy="804333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025457-8FD8-4766-809D-B540F9DA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137" y="2463801"/>
            <a:ext cx="804333" cy="804333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DB86F2-F681-421B-80F1-E3A14394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587" y="2463801"/>
            <a:ext cx="804333" cy="804333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FEDD28-01E7-4C22-B137-DE8B01C37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337" y="2463801"/>
            <a:ext cx="808567" cy="804333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44514D-2FD7-412A-B60E-DB7FB561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5770" y="2463801"/>
            <a:ext cx="808567" cy="804333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7A01D2-2903-4721-8C38-840AFB1A4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121" y="2099734"/>
            <a:ext cx="1530349" cy="1534584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E4FBF2-8C4D-4D41-9C2A-5EBC08BF2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5721" y="2099734"/>
            <a:ext cx="1534583" cy="1534584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9F6C94-4687-442B-B302-AC4AAF20FB1B}"/>
              </a:ext>
            </a:extLst>
          </p:cNvPr>
          <p:cNvGrpSpPr/>
          <p:nvPr/>
        </p:nvGrpSpPr>
        <p:grpSpPr bwMode="auto">
          <a:xfrm>
            <a:off x="2753587" y="2679701"/>
            <a:ext cx="296333" cy="374651"/>
            <a:chOff x="0" y="0"/>
            <a:chExt cx="140" cy="177"/>
          </a:xfrm>
          <a:solidFill>
            <a:schemeClr val="bg1"/>
          </a:solidFill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8550FD5-727E-4BF5-8DE2-9B2A54F79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35" cy="134"/>
            </a:xfrm>
            <a:custGeom>
              <a:avLst/>
              <a:gdLst>
                <a:gd name="T0" fmla="*/ 9 w 57"/>
                <a:gd name="T1" fmla="*/ 50 h 57"/>
                <a:gd name="T2" fmla="*/ 7 w 57"/>
                <a:gd name="T3" fmla="*/ 56 h 57"/>
                <a:gd name="T4" fmla="*/ 6 w 57"/>
                <a:gd name="T5" fmla="*/ 49 h 57"/>
                <a:gd name="T6" fmla="*/ 10 w 57"/>
                <a:gd name="T7" fmla="*/ 45 h 57"/>
                <a:gd name="T8" fmla="*/ 46 w 57"/>
                <a:gd name="T9" fmla="*/ 10 h 57"/>
                <a:gd name="T10" fmla="*/ 50 w 57"/>
                <a:gd name="T11" fmla="*/ 1 h 57"/>
                <a:gd name="T12" fmla="*/ 51 w 57"/>
                <a:gd name="T13" fmla="*/ 8 h 57"/>
                <a:gd name="T14" fmla="*/ 50 w 57"/>
                <a:gd name="T15" fmla="*/ 10 h 57"/>
                <a:gd name="T16" fmla="*/ 48 w 57"/>
                <a:gd name="T17" fmla="*/ 11 h 57"/>
                <a:gd name="T18" fmla="*/ 47 w 57"/>
                <a:gd name="T19" fmla="*/ 11 h 57"/>
                <a:gd name="T20" fmla="*/ 49 w 57"/>
                <a:gd name="T21" fmla="*/ 18 h 57"/>
                <a:gd name="T22" fmla="*/ 46 w 57"/>
                <a:gd name="T23" fmla="*/ 14 h 57"/>
                <a:gd name="T24" fmla="*/ 37 w 57"/>
                <a:gd name="T25" fmla="*/ 21 h 57"/>
                <a:gd name="T26" fmla="*/ 40 w 57"/>
                <a:gd name="T27" fmla="*/ 26 h 57"/>
                <a:gd name="T28" fmla="*/ 30 w 57"/>
                <a:gd name="T29" fmla="*/ 28 h 57"/>
                <a:gd name="T30" fmla="*/ 33 w 57"/>
                <a:gd name="T31" fmla="*/ 34 h 57"/>
                <a:gd name="T32" fmla="*/ 23 w 57"/>
                <a:gd name="T33" fmla="*/ 35 h 57"/>
                <a:gd name="T34" fmla="*/ 25 w 57"/>
                <a:gd name="T35" fmla="*/ 41 h 57"/>
                <a:gd name="T36" fmla="*/ 14 w 57"/>
                <a:gd name="T37" fmla="*/ 45 h 57"/>
                <a:gd name="T38" fmla="*/ 18 w 57"/>
                <a:gd name="T39" fmla="*/ 48 h 57"/>
                <a:gd name="T40" fmla="*/ 12 w 57"/>
                <a:gd name="T41" fmla="*/ 47 h 57"/>
                <a:gd name="T42" fmla="*/ 11 w 57"/>
                <a:gd name="T43" fmla="*/ 48 h 57"/>
                <a:gd name="T44" fmla="*/ 14 w 57"/>
                <a:gd name="T45" fmla="*/ 53 h 57"/>
                <a:gd name="T46" fmla="*/ 28 w 57"/>
                <a:gd name="T47" fmla="*/ 15 h 57"/>
                <a:gd name="T48" fmla="*/ 22 w 57"/>
                <a:gd name="T49" fmla="*/ 20 h 57"/>
                <a:gd name="T50" fmla="*/ 34 w 57"/>
                <a:gd name="T51" fmla="*/ 22 h 57"/>
                <a:gd name="T52" fmla="*/ 25 w 57"/>
                <a:gd name="T53" fmla="*/ 7 h 57"/>
                <a:gd name="T54" fmla="*/ 14 w 57"/>
                <a:gd name="T55" fmla="*/ 12 h 57"/>
                <a:gd name="T56" fmla="*/ 27 w 57"/>
                <a:gd name="T57" fmla="*/ 13 h 57"/>
                <a:gd name="T58" fmla="*/ 29 w 57"/>
                <a:gd name="T59" fmla="*/ 11 h 57"/>
                <a:gd name="T60" fmla="*/ 39 w 57"/>
                <a:gd name="T61" fmla="*/ 8 h 57"/>
                <a:gd name="T62" fmla="*/ 31 w 57"/>
                <a:gd name="T63" fmla="*/ 14 h 57"/>
                <a:gd name="T64" fmla="*/ 43 w 57"/>
                <a:gd name="T65" fmla="*/ 12 h 57"/>
                <a:gd name="T66" fmla="*/ 31 w 57"/>
                <a:gd name="T67" fmla="*/ 13 h 57"/>
                <a:gd name="T68" fmla="*/ 12 w 57"/>
                <a:gd name="T69" fmla="*/ 27 h 57"/>
                <a:gd name="T70" fmla="*/ 18 w 57"/>
                <a:gd name="T71" fmla="*/ 19 h 57"/>
                <a:gd name="T72" fmla="*/ 6 w 57"/>
                <a:gd name="T73" fmla="*/ 24 h 57"/>
                <a:gd name="T74" fmla="*/ 8 w 57"/>
                <a:gd name="T75" fmla="*/ 39 h 57"/>
                <a:gd name="T76" fmla="*/ 11 w 57"/>
                <a:gd name="T77" fmla="*/ 29 h 57"/>
                <a:gd name="T78" fmla="*/ 15 w 57"/>
                <a:gd name="T79" fmla="*/ 29 h 57"/>
                <a:gd name="T80" fmla="*/ 27 w 57"/>
                <a:gd name="T81" fmla="*/ 29 h 57"/>
                <a:gd name="T82" fmla="*/ 19 w 57"/>
                <a:gd name="T83" fmla="*/ 22 h 57"/>
                <a:gd name="T84" fmla="*/ 20 w 57"/>
                <a:gd name="T85" fmla="*/ 35 h 57"/>
                <a:gd name="T86" fmla="*/ 11 w 57"/>
                <a:gd name="T87" fmla="*/ 43 h 57"/>
                <a:gd name="T88" fmla="*/ 20 w 57"/>
                <a:gd name="T8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14" y="53"/>
                  </a:moveTo>
                  <a:cubicBezTo>
                    <a:pt x="12" y="52"/>
                    <a:pt x="11" y="51"/>
                    <a:pt x="10" y="50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9" y="53"/>
                    <a:pt x="8" y="55"/>
                    <a:pt x="7" y="56"/>
                  </a:cubicBezTo>
                  <a:cubicBezTo>
                    <a:pt x="6" y="57"/>
                    <a:pt x="3" y="57"/>
                    <a:pt x="1" y="56"/>
                  </a:cubicBezTo>
                  <a:cubicBezTo>
                    <a:pt x="0" y="54"/>
                    <a:pt x="0" y="52"/>
                    <a:pt x="1" y="50"/>
                  </a:cubicBezTo>
                  <a:cubicBezTo>
                    <a:pt x="3" y="49"/>
                    <a:pt x="5" y="48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8" y="48"/>
                    <a:pt x="9" y="47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2" y="35"/>
                    <a:pt x="2" y="20"/>
                    <a:pt x="11" y="11"/>
                  </a:cubicBezTo>
                  <a:cubicBezTo>
                    <a:pt x="21" y="2"/>
                    <a:pt x="36" y="2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8" y="5"/>
                    <a:pt x="49" y="3"/>
                    <a:pt x="50" y="1"/>
                  </a:cubicBezTo>
                  <a:cubicBezTo>
                    <a:pt x="52" y="0"/>
                    <a:pt x="54" y="0"/>
                    <a:pt x="56" y="1"/>
                  </a:cubicBezTo>
                  <a:cubicBezTo>
                    <a:pt x="57" y="3"/>
                    <a:pt x="57" y="6"/>
                    <a:pt x="56" y="7"/>
                  </a:cubicBezTo>
                  <a:cubicBezTo>
                    <a:pt x="55" y="8"/>
                    <a:pt x="53" y="9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50" y="10"/>
                  </a:cubicBezTo>
                  <a:cubicBezTo>
                    <a:pt x="51" y="11"/>
                    <a:pt x="52" y="12"/>
                    <a:pt x="53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0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9" y="15"/>
                    <a:pt x="50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8"/>
                    <a:pt x="47" y="16"/>
                    <a:pt x="46" y="14"/>
                  </a:cubicBezTo>
                  <a:cubicBezTo>
                    <a:pt x="46" y="14"/>
                    <a:pt x="46" y="14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9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5"/>
                    <a:pt x="37" y="24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4" y="37"/>
                    <a:pt x="26" y="39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6" y="47"/>
                    <a:pt x="18" y="47"/>
                    <a:pt x="20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9"/>
                    <a:pt x="14" y="48"/>
                    <a:pt x="12" y="47"/>
                  </a:cubicBezTo>
                  <a:cubicBezTo>
                    <a:pt x="12" y="47"/>
                    <a:pt x="12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50"/>
                    <a:pt x="14" y="51"/>
                    <a:pt x="15" y="51"/>
                  </a:cubicBezTo>
                  <a:lnTo>
                    <a:pt x="14" y="53"/>
                  </a:lnTo>
                  <a:close/>
                  <a:moveTo>
                    <a:pt x="34" y="21"/>
                  </a:moveTo>
                  <a:cubicBezTo>
                    <a:pt x="32" y="19"/>
                    <a:pt x="30" y="17"/>
                    <a:pt x="29" y="15"/>
                  </a:cubicBezTo>
                  <a:cubicBezTo>
                    <a:pt x="29" y="14"/>
                    <a:pt x="28" y="14"/>
                    <a:pt x="28" y="15"/>
                  </a:cubicBezTo>
                  <a:cubicBezTo>
                    <a:pt x="26" y="16"/>
                    <a:pt x="24" y="17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lose/>
                  <a:moveTo>
                    <a:pt x="27" y="12"/>
                  </a:moveTo>
                  <a:cubicBezTo>
                    <a:pt x="26" y="10"/>
                    <a:pt x="26" y="8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6"/>
                    <a:pt x="25" y="14"/>
                    <a:pt x="27" y="13"/>
                  </a:cubicBezTo>
                  <a:cubicBezTo>
                    <a:pt x="27" y="13"/>
                    <a:pt x="28" y="12"/>
                    <a:pt x="27" y="12"/>
                  </a:cubicBezTo>
                  <a:close/>
                  <a:moveTo>
                    <a:pt x="27" y="7"/>
                  </a:move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3" y="10"/>
                    <a:pt x="36" y="9"/>
                    <a:pt x="39" y="9"/>
                  </a:cubicBezTo>
                  <a:cubicBezTo>
                    <a:pt x="39" y="9"/>
                    <a:pt x="40" y="8"/>
                    <a:pt x="39" y="8"/>
                  </a:cubicBezTo>
                  <a:cubicBezTo>
                    <a:pt x="36" y="6"/>
                    <a:pt x="32" y="5"/>
                    <a:pt x="28" y="6"/>
                  </a:cubicBezTo>
                  <a:cubicBezTo>
                    <a:pt x="27" y="6"/>
                    <a:pt x="27" y="6"/>
                    <a:pt x="27" y="7"/>
                  </a:cubicBezTo>
                  <a:close/>
                  <a:moveTo>
                    <a:pt x="31" y="14"/>
                  </a:moveTo>
                  <a:cubicBezTo>
                    <a:pt x="32" y="16"/>
                    <a:pt x="33" y="18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0" y="9"/>
                    <a:pt x="34" y="11"/>
                    <a:pt x="31" y="13"/>
                  </a:cubicBezTo>
                  <a:cubicBezTo>
                    <a:pt x="30" y="13"/>
                    <a:pt x="30" y="14"/>
                    <a:pt x="31" y="14"/>
                  </a:cubicBezTo>
                  <a:close/>
                  <a:moveTo>
                    <a:pt x="7" y="25"/>
                  </a:moveTo>
                  <a:cubicBezTo>
                    <a:pt x="8" y="26"/>
                    <a:pt x="10" y="26"/>
                    <a:pt x="12" y="27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5"/>
                    <a:pt x="16" y="23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1" y="14"/>
                  </a:cubicBezTo>
                  <a:cubicBezTo>
                    <a:pt x="9" y="17"/>
                    <a:pt x="7" y="20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lose/>
                  <a:moveTo>
                    <a:pt x="6" y="28"/>
                  </a:moveTo>
                  <a:cubicBezTo>
                    <a:pt x="6" y="32"/>
                    <a:pt x="6" y="36"/>
                    <a:pt x="8" y="39"/>
                  </a:cubicBezTo>
                  <a:cubicBezTo>
                    <a:pt x="8" y="40"/>
                    <a:pt x="9" y="39"/>
                    <a:pt x="9" y="39"/>
                  </a:cubicBezTo>
                  <a:cubicBezTo>
                    <a:pt x="9" y="36"/>
                    <a:pt x="10" y="33"/>
                    <a:pt x="11" y="30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8"/>
                    <a:pt x="8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lose/>
                  <a:moveTo>
                    <a:pt x="15" y="29"/>
                  </a:moveTo>
                  <a:cubicBezTo>
                    <a:pt x="17" y="30"/>
                    <a:pt x="19" y="32"/>
                    <a:pt x="21" y="34"/>
                  </a:cubicBezTo>
                  <a:cubicBezTo>
                    <a:pt x="21" y="34"/>
                    <a:pt x="22" y="34"/>
                    <a:pt x="22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7" y="24"/>
                    <a:pt x="16" y="26"/>
                    <a:pt x="15" y="28"/>
                  </a:cubicBezTo>
                  <a:cubicBezTo>
                    <a:pt x="14" y="28"/>
                    <a:pt x="14" y="29"/>
                    <a:pt x="15" y="29"/>
                  </a:cubicBezTo>
                  <a:close/>
                  <a:moveTo>
                    <a:pt x="20" y="35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1" y="34"/>
                    <a:pt x="9" y="40"/>
                    <a:pt x="11" y="43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A962B89-4840-4592-A3B0-5E37F4F12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" y="33"/>
              <a:ext cx="121" cy="144"/>
            </a:xfrm>
            <a:custGeom>
              <a:avLst/>
              <a:gdLst>
                <a:gd name="T0" fmla="*/ 30 w 51"/>
                <a:gd name="T1" fmla="*/ 25 h 61"/>
                <a:gd name="T2" fmla="*/ 22 w 51"/>
                <a:gd name="T3" fmla="*/ 30 h 61"/>
                <a:gd name="T4" fmla="*/ 24 w 51"/>
                <a:gd name="T5" fmla="*/ 37 h 61"/>
                <a:gd name="T6" fmla="*/ 36 w 51"/>
                <a:gd name="T7" fmla="*/ 32 h 61"/>
                <a:gd name="T8" fmla="*/ 6 w 51"/>
                <a:gd name="T9" fmla="*/ 39 h 61"/>
                <a:gd name="T10" fmla="*/ 39 w 51"/>
                <a:gd name="T11" fmla="*/ 33 h 61"/>
                <a:gd name="T12" fmla="*/ 45 w 51"/>
                <a:gd name="T13" fmla="*/ 0 h 61"/>
                <a:gd name="T14" fmla="*/ 23 w 51"/>
                <a:gd name="T15" fmla="*/ 43 h 61"/>
                <a:gd name="T16" fmla="*/ 22 w 51"/>
                <a:gd name="T17" fmla="*/ 45 h 61"/>
                <a:gd name="T18" fmla="*/ 22 w 51"/>
                <a:gd name="T19" fmla="*/ 53 h 61"/>
                <a:gd name="T20" fmla="*/ 22 w 51"/>
                <a:gd name="T21" fmla="*/ 54 h 61"/>
                <a:gd name="T22" fmla="*/ 40 w 51"/>
                <a:gd name="T23" fmla="*/ 60 h 61"/>
                <a:gd name="T24" fmla="*/ 1 w 51"/>
                <a:gd name="T25" fmla="*/ 61 h 61"/>
                <a:gd name="T26" fmla="*/ 18 w 51"/>
                <a:gd name="T27" fmla="*/ 55 h 61"/>
                <a:gd name="T28" fmla="*/ 19 w 51"/>
                <a:gd name="T29" fmla="*/ 53 h 61"/>
                <a:gd name="T30" fmla="*/ 19 w 51"/>
                <a:gd name="T31" fmla="*/ 45 h 61"/>
                <a:gd name="T32" fmla="*/ 19 w 51"/>
                <a:gd name="T33" fmla="*/ 44 h 61"/>
                <a:gd name="T34" fmla="*/ 6 w 51"/>
                <a:gd name="T35" fmla="*/ 39 h 61"/>
                <a:gd name="T36" fmla="*/ 10 w 51"/>
                <a:gd name="T37" fmla="*/ 35 h 61"/>
                <a:gd name="T38" fmla="*/ 22 w 51"/>
                <a:gd name="T39" fmla="*/ 37 h 61"/>
                <a:gd name="T40" fmla="*/ 20 w 51"/>
                <a:gd name="T41" fmla="*/ 32 h 61"/>
                <a:gd name="T42" fmla="*/ 10 w 51"/>
                <a:gd name="T43" fmla="*/ 34 h 61"/>
                <a:gd name="T44" fmla="*/ 12 w 51"/>
                <a:gd name="T45" fmla="*/ 32 h 61"/>
                <a:gd name="T46" fmla="*/ 19 w 51"/>
                <a:gd name="T47" fmla="*/ 29 h 61"/>
                <a:gd name="T48" fmla="*/ 18 w 51"/>
                <a:gd name="T49" fmla="*/ 26 h 61"/>
                <a:gd name="T50" fmla="*/ 21 w 51"/>
                <a:gd name="T51" fmla="*/ 29 h 61"/>
                <a:gd name="T52" fmla="*/ 28 w 51"/>
                <a:gd name="T53" fmla="*/ 23 h 61"/>
                <a:gd name="T54" fmla="*/ 26 w 51"/>
                <a:gd name="T55" fmla="*/ 19 h 61"/>
                <a:gd name="T56" fmla="*/ 29 w 51"/>
                <a:gd name="T57" fmla="*/ 22 h 61"/>
                <a:gd name="T58" fmla="*/ 35 w 51"/>
                <a:gd name="T59" fmla="*/ 15 h 61"/>
                <a:gd name="T60" fmla="*/ 32 w 51"/>
                <a:gd name="T61" fmla="*/ 12 h 61"/>
                <a:gd name="T62" fmla="*/ 35 w 51"/>
                <a:gd name="T63" fmla="*/ 13 h 61"/>
                <a:gd name="T64" fmla="*/ 38 w 51"/>
                <a:gd name="T65" fmla="*/ 6 h 61"/>
                <a:gd name="T66" fmla="*/ 40 w 51"/>
                <a:gd name="T67" fmla="*/ 4 h 61"/>
                <a:gd name="T68" fmla="*/ 38 w 51"/>
                <a:gd name="T69" fmla="*/ 14 h 61"/>
                <a:gd name="T70" fmla="*/ 44 w 51"/>
                <a:gd name="T71" fmla="*/ 15 h 61"/>
                <a:gd name="T72" fmla="*/ 41 w 51"/>
                <a:gd name="T73" fmla="*/ 4 h 61"/>
                <a:gd name="T74" fmla="*/ 38 w 51"/>
                <a:gd name="T75" fmla="*/ 32 h 61"/>
                <a:gd name="T76" fmla="*/ 43 w 51"/>
                <a:gd name="T77" fmla="*/ 18 h 61"/>
                <a:gd name="T78" fmla="*/ 36 w 51"/>
                <a:gd name="T79" fmla="*/ 16 h 61"/>
                <a:gd name="T80" fmla="*/ 31 w 51"/>
                <a:gd name="T81" fmla="*/ 24 h 61"/>
                <a:gd name="T82" fmla="*/ 37 w 51"/>
                <a:gd name="T83" fmla="*/ 30 h 61"/>
                <a:gd name="T84" fmla="*/ 43 w 51"/>
                <a:gd name="T85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61">
                  <a:moveTo>
                    <a:pt x="36" y="31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7"/>
                    <a:pt x="24" y="29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3"/>
                    <a:pt x="24" y="35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9" y="36"/>
                    <a:pt x="32" y="35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6" y="39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7" y="43"/>
                    <a:pt x="31" y="42"/>
                    <a:pt x="39" y="33"/>
                  </a:cubicBezTo>
                  <a:cubicBezTo>
                    <a:pt x="48" y="25"/>
                    <a:pt x="49" y="11"/>
                    <a:pt x="43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11"/>
                    <a:pt x="50" y="25"/>
                    <a:pt x="41" y="35"/>
                  </a:cubicBezTo>
                  <a:cubicBezTo>
                    <a:pt x="36" y="40"/>
                    <a:pt x="29" y="42"/>
                    <a:pt x="23" y="43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47"/>
                    <a:pt x="25" y="51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9" y="55"/>
                    <a:pt x="35" y="57"/>
                    <a:pt x="40" y="60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1" y="60"/>
                  </a:cubicBezTo>
                  <a:cubicBezTo>
                    <a:pt x="6" y="57"/>
                    <a:pt x="13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47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4" y="42"/>
                    <a:pt x="10" y="41"/>
                    <a:pt x="6" y="39"/>
                  </a:cubicBezTo>
                  <a:close/>
                  <a:moveTo>
                    <a:pt x="8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7"/>
                    <a:pt x="17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1" y="34"/>
                    <a:pt x="20" y="32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16" y="33"/>
                    <a:pt x="13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7" y="31"/>
                    <a:pt x="18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8" y="28"/>
                    <a:pt x="18" y="28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4"/>
                    <a:pt x="33" y="13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5" y="12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0"/>
                    <a:pt x="38" y="8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7"/>
                    <a:pt x="39" y="10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5"/>
                    <a:pt x="41" y="16"/>
                    <a:pt x="43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4" y="11"/>
                    <a:pt x="43" y="7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7" y="12"/>
                    <a:pt x="46" y="24"/>
                    <a:pt x="38" y="32"/>
                  </a:cubicBezTo>
                  <a:cubicBezTo>
                    <a:pt x="30" y="40"/>
                    <a:pt x="18" y="41"/>
                    <a:pt x="8" y="36"/>
                  </a:cubicBezTo>
                  <a:close/>
                  <a:moveTo>
                    <a:pt x="43" y="18"/>
                  </a:moveTo>
                  <a:cubicBezTo>
                    <a:pt x="41" y="17"/>
                    <a:pt x="39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6"/>
                    <a:pt x="42" y="23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154B18AF-5F68-4A32-B219-0552C4DA3DB3}"/>
              </a:ext>
            </a:extLst>
          </p:cNvPr>
          <p:cNvSpPr/>
          <p:nvPr/>
        </p:nvSpPr>
        <p:spPr bwMode="auto">
          <a:xfrm>
            <a:off x="3684920" y="2698752"/>
            <a:ext cx="279400" cy="334433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7A2EB68-E35D-4856-BA53-3702920A89E5}"/>
              </a:ext>
            </a:extLst>
          </p:cNvPr>
          <p:cNvSpPr>
            <a:spLocks noEditPoints="1"/>
          </p:cNvSpPr>
          <p:nvPr/>
        </p:nvSpPr>
        <p:spPr bwMode="auto">
          <a:xfrm>
            <a:off x="4580270" y="2639485"/>
            <a:ext cx="349251" cy="419100"/>
          </a:xfrm>
          <a:custGeom>
            <a:avLst/>
            <a:gdLst>
              <a:gd name="T0" fmla="*/ 23 w 70"/>
              <a:gd name="T1" fmla="*/ 70 h 84"/>
              <a:gd name="T2" fmla="*/ 29 w 70"/>
              <a:gd name="T3" fmla="*/ 72 h 84"/>
              <a:gd name="T4" fmla="*/ 17 w 70"/>
              <a:gd name="T5" fmla="*/ 29 h 84"/>
              <a:gd name="T6" fmla="*/ 17 w 70"/>
              <a:gd name="T7" fmla="*/ 31 h 84"/>
              <a:gd name="T8" fmla="*/ 4 w 70"/>
              <a:gd name="T9" fmla="*/ 54 h 84"/>
              <a:gd name="T10" fmla="*/ 2 w 70"/>
              <a:gd name="T11" fmla="*/ 54 h 84"/>
              <a:gd name="T12" fmla="*/ 16 w 70"/>
              <a:gd name="T13" fmla="*/ 29 h 84"/>
              <a:gd name="T14" fmla="*/ 17 w 70"/>
              <a:gd name="T15" fmla="*/ 29 h 84"/>
              <a:gd name="T16" fmla="*/ 66 w 70"/>
              <a:gd name="T17" fmla="*/ 58 h 84"/>
              <a:gd name="T18" fmla="*/ 53 w 70"/>
              <a:gd name="T19" fmla="*/ 81 h 84"/>
              <a:gd name="T20" fmla="*/ 52 w 70"/>
              <a:gd name="T21" fmla="*/ 83 h 84"/>
              <a:gd name="T22" fmla="*/ 54 w 70"/>
              <a:gd name="T23" fmla="*/ 84 h 84"/>
              <a:gd name="T24" fmla="*/ 67 w 70"/>
              <a:gd name="T25" fmla="*/ 58 h 84"/>
              <a:gd name="T26" fmla="*/ 59 w 70"/>
              <a:gd name="T27" fmla="*/ 58 h 84"/>
              <a:gd name="T28" fmla="*/ 58 w 70"/>
              <a:gd name="T29" fmla="*/ 59 h 84"/>
              <a:gd name="T30" fmla="*/ 49 w 70"/>
              <a:gd name="T31" fmla="*/ 74 h 84"/>
              <a:gd name="T32" fmla="*/ 48 w 70"/>
              <a:gd name="T33" fmla="*/ 75 h 84"/>
              <a:gd name="T34" fmla="*/ 50 w 70"/>
              <a:gd name="T35" fmla="*/ 77 h 84"/>
              <a:gd name="T36" fmla="*/ 59 w 70"/>
              <a:gd name="T37" fmla="*/ 58 h 84"/>
              <a:gd name="T38" fmla="*/ 21 w 70"/>
              <a:gd name="T39" fmla="*/ 37 h 84"/>
              <a:gd name="T40" fmla="*/ 21 w 70"/>
              <a:gd name="T41" fmla="*/ 38 h 84"/>
              <a:gd name="T42" fmla="*/ 12 w 70"/>
              <a:gd name="T43" fmla="*/ 54 h 84"/>
              <a:gd name="T44" fmla="*/ 11 w 70"/>
              <a:gd name="T45" fmla="*/ 54 h 84"/>
              <a:gd name="T46" fmla="*/ 20 w 70"/>
              <a:gd name="T47" fmla="*/ 36 h 84"/>
              <a:gd name="T48" fmla="*/ 50 w 70"/>
              <a:gd name="T49" fmla="*/ 57 h 84"/>
              <a:gd name="T50" fmla="*/ 45 w 70"/>
              <a:gd name="T51" fmla="*/ 75 h 84"/>
              <a:gd name="T52" fmla="*/ 13 w 70"/>
              <a:gd name="T53" fmla="*/ 62 h 84"/>
              <a:gd name="T54" fmla="*/ 21 w 70"/>
              <a:gd name="T55" fmla="*/ 53 h 84"/>
              <a:gd name="T56" fmla="*/ 40 w 70"/>
              <a:gd name="T57" fmla="*/ 37 h 84"/>
              <a:gd name="T58" fmla="*/ 44 w 70"/>
              <a:gd name="T59" fmla="*/ 32 h 84"/>
              <a:gd name="T60" fmla="*/ 51 w 70"/>
              <a:gd name="T61" fmla="*/ 35 h 84"/>
              <a:gd name="T62" fmla="*/ 50 w 70"/>
              <a:gd name="T63" fmla="*/ 37 h 84"/>
              <a:gd name="T64" fmla="*/ 50 w 70"/>
              <a:gd name="T65" fmla="*/ 57 h 84"/>
              <a:gd name="T66" fmla="*/ 58 w 70"/>
              <a:gd name="T67" fmla="*/ 7 h 84"/>
              <a:gd name="T68" fmla="*/ 66 w 70"/>
              <a:gd name="T69" fmla="*/ 11 h 84"/>
              <a:gd name="T70" fmla="*/ 53 w 70"/>
              <a:gd name="T71" fmla="*/ 34 h 84"/>
              <a:gd name="T72" fmla="*/ 45 w 70"/>
              <a:gd name="T73" fmla="*/ 30 h 84"/>
              <a:gd name="T74" fmla="*/ 60 w 70"/>
              <a:gd name="T75" fmla="*/ 5 h 84"/>
              <a:gd name="T76" fmla="*/ 67 w 70"/>
              <a:gd name="T77" fmla="*/ 9 h 84"/>
              <a:gd name="T78" fmla="*/ 60 w 70"/>
              <a:gd name="T79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84">
                <a:moveTo>
                  <a:pt x="29" y="74"/>
                </a:moveTo>
                <a:cubicBezTo>
                  <a:pt x="26" y="77"/>
                  <a:pt x="22" y="74"/>
                  <a:pt x="23" y="70"/>
                </a:cubicBezTo>
                <a:cubicBezTo>
                  <a:pt x="23" y="69"/>
                  <a:pt x="23" y="69"/>
                  <a:pt x="24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30" y="73"/>
                  <a:pt x="29" y="74"/>
                </a:cubicBezTo>
                <a:close/>
                <a:moveTo>
                  <a:pt x="17" y="29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1"/>
                </a:cubicBezTo>
                <a:cubicBezTo>
                  <a:pt x="8" y="34"/>
                  <a:pt x="2" y="44"/>
                  <a:pt x="4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43"/>
                  <a:pt x="6" y="32"/>
                  <a:pt x="16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67" y="58"/>
                </a:move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5" y="59"/>
                  <a:pt x="65" y="59"/>
                </a:cubicBezTo>
                <a:cubicBezTo>
                  <a:pt x="67" y="69"/>
                  <a:pt x="62" y="78"/>
                  <a:pt x="53" y="81"/>
                </a:cubicBezTo>
                <a:cubicBezTo>
                  <a:pt x="52" y="81"/>
                  <a:pt x="52" y="82"/>
                  <a:pt x="52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3" y="83"/>
                  <a:pt x="53" y="83"/>
                </a:cubicBezTo>
                <a:cubicBezTo>
                  <a:pt x="53" y="84"/>
                  <a:pt x="53" y="84"/>
                  <a:pt x="54" y="84"/>
                </a:cubicBezTo>
                <a:cubicBezTo>
                  <a:pt x="64" y="80"/>
                  <a:pt x="70" y="69"/>
                  <a:pt x="68" y="59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59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0" y="66"/>
                  <a:pt x="56" y="73"/>
                  <a:pt x="49" y="74"/>
                </a:cubicBezTo>
                <a:cubicBezTo>
                  <a:pt x="49" y="74"/>
                  <a:pt x="49" y="74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7"/>
                  <a:pt x="49" y="77"/>
                  <a:pt x="50" y="77"/>
                </a:cubicBezTo>
                <a:cubicBezTo>
                  <a:pt x="58" y="75"/>
                  <a:pt x="63" y="67"/>
                  <a:pt x="60" y="59"/>
                </a:cubicBezTo>
                <a:cubicBezTo>
                  <a:pt x="60" y="58"/>
                  <a:pt x="59" y="58"/>
                  <a:pt x="59" y="58"/>
                </a:cubicBezTo>
                <a:close/>
                <a:moveTo>
                  <a:pt x="21" y="36"/>
                </a:move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1" y="37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14" y="39"/>
                  <a:pt x="10" y="46"/>
                  <a:pt x="12" y="53"/>
                </a:cubicBezTo>
                <a:cubicBezTo>
                  <a:pt x="12" y="53"/>
                  <a:pt x="12" y="53"/>
                  <a:pt x="12" y="54"/>
                </a:cubicBezTo>
                <a:cubicBezTo>
                  <a:pt x="12" y="54"/>
                  <a:pt x="12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7" y="46"/>
                  <a:pt x="12" y="37"/>
                  <a:pt x="20" y="36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50" y="57"/>
                </a:moveTo>
                <a:cubicBezTo>
                  <a:pt x="47" y="61"/>
                  <a:pt x="46" y="64"/>
                  <a:pt x="45" y="67"/>
                </a:cubicBezTo>
                <a:cubicBezTo>
                  <a:pt x="44" y="69"/>
                  <a:pt x="44" y="72"/>
                  <a:pt x="45" y="75"/>
                </a:cubicBezTo>
                <a:cubicBezTo>
                  <a:pt x="45" y="78"/>
                  <a:pt x="43" y="79"/>
                  <a:pt x="41" y="78"/>
                </a:cubicBezTo>
                <a:cubicBezTo>
                  <a:pt x="32" y="73"/>
                  <a:pt x="22" y="67"/>
                  <a:pt x="13" y="62"/>
                </a:cubicBezTo>
                <a:cubicBezTo>
                  <a:pt x="11" y="60"/>
                  <a:pt x="11" y="58"/>
                  <a:pt x="13" y="57"/>
                </a:cubicBezTo>
                <a:cubicBezTo>
                  <a:pt x="17" y="56"/>
                  <a:pt x="19" y="54"/>
                  <a:pt x="21" y="53"/>
                </a:cubicBezTo>
                <a:cubicBezTo>
                  <a:pt x="23" y="51"/>
                  <a:pt x="24" y="48"/>
                  <a:pt x="27" y="43"/>
                </a:cubicBezTo>
                <a:cubicBezTo>
                  <a:pt x="30" y="38"/>
                  <a:pt x="35" y="36"/>
                  <a:pt x="40" y="37"/>
                </a:cubicBezTo>
                <a:cubicBezTo>
                  <a:pt x="42" y="38"/>
                  <a:pt x="43" y="37"/>
                  <a:pt x="44" y="33"/>
                </a:cubicBezTo>
                <a:cubicBezTo>
                  <a:pt x="44" y="33"/>
                  <a:pt x="44" y="33"/>
                  <a:pt x="44" y="32"/>
                </a:cubicBezTo>
                <a:cubicBezTo>
                  <a:pt x="44" y="32"/>
                  <a:pt x="45" y="31"/>
                  <a:pt x="45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6"/>
                  <a:pt x="51" y="36"/>
                </a:cubicBezTo>
                <a:cubicBezTo>
                  <a:pt x="51" y="36"/>
                  <a:pt x="50" y="37"/>
                  <a:pt x="50" y="37"/>
                </a:cubicBezTo>
                <a:cubicBezTo>
                  <a:pt x="47" y="40"/>
                  <a:pt x="47" y="40"/>
                  <a:pt x="49" y="42"/>
                </a:cubicBezTo>
                <a:cubicBezTo>
                  <a:pt x="52" y="46"/>
                  <a:pt x="53" y="51"/>
                  <a:pt x="50" y="57"/>
                </a:cubicBezTo>
                <a:close/>
                <a:moveTo>
                  <a:pt x="45" y="29"/>
                </a:moveTo>
                <a:cubicBezTo>
                  <a:pt x="48" y="22"/>
                  <a:pt x="53" y="13"/>
                  <a:pt x="58" y="7"/>
                </a:cubicBezTo>
                <a:cubicBezTo>
                  <a:pt x="58" y="7"/>
                  <a:pt x="59" y="6"/>
                  <a:pt x="59" y="7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9"/>
                  <a:pt x="58" y="28"/>
                  <a:pt x="53" y="34"/>
                </a:cubicBezTo>
                <a:cubicBezTo>
                  <a:pt x="53" y="34"/>
                  <a:pt x="52" y="34"/>
                  <a:pt x="52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29"/>
                </a:cubicBezTo>
                <a:close/>
                <a:moveTo>
                  <a:pt x="60" y="5"/>
                </a:moveTo>
                <a:cubicBezTo>
                  <a:pt x="63" y="2"/>
                  <a:pt x="65" y="0"/>
                  <a:pt x="67" y="1"/>
                </a:cubicBezTo>
                <a:cubicBezTo>
                  <a:pt x="68" y="2"/>
                  <a:pt x="68" y="5"/>
                  <a:pt x="67" y="9"/>
                </a:cubicBezTo>
                <a:cubicBezTo>
                  <a:pt x="67" y="9"/>
                  <a:pt x="66" y="10"/>
                  <a:pt x="66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5"/>
                  <a:pt x="60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689AA7F-5A15-4860-AB8E-570C2EF5D81E}"/>
              </a:ext>
            </a:extLst>
          </p:cNvPr>
          <p:cNvSpPr>
            <a:spLocks noEditPoints="1"/>
          </p:cNvSpPr>
          <p:nvPr/>
        </p:nvSpPr>
        <p:spPr bwMode="auto">
          <a:xfrm>
            <a:off x="9363937" y="2559052"/>
            <a:ext cx="436033" cy="615949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B0A57E6F-271E-4AFB-A1A5-321BDB1B4AD3}"/>
              </a:ext>
            </a:extLst>
          </p:cNvPr>
          <p:cNvSpPr>
            <a:spLocks noEditPoints="1"/>
          </p:cNvSpPr>
          <p:nvPr/>
        </p:nvSpPr>
        <p:spPr bwMode="auto">
          <a:xfrm>
            <a:off x="8060070" y="2639485"/>
            <a:ext cx="419100" cy="429683"/>
          </a:xfrm>
          <a:custGeom>
            <a:avLst/>
            <a:gdLst>
              <a:gd name="T0" fmla="*/ 58 w 84"/>
              <a:gd name="T1" fmla="*/ 29 h 86"/>
              <a:gd name="T2" fmla="*/ 35 w 84"/>
              <a:gd name="T3" fmla="*/ 15 h 86"/>
              <a:gd name="T4" fmla="*/ 20 w 84"/>
              <a:gd name="T5" fmla="*/ 35 h 86"/>
              <a:gd name="T6" fmla="*/ 33 w 84"/>
              <a:gd name="T7" fmla="*/ 16 h 86"/>
              <a:gd name="T8" fmla="*/ 34 w 84"/>
              <a:gd name="T9" fmla="*/ 17 h 86"/>
              <a:gd name="T10" fmla="*/ 22 w 84"/>
              <a:gd name="T11" fmla="*/ 42 h 86"/>
              <a:gd name="T12" fmla="*/ 35 w 84"/>
              <a:gd name="T13" fmla="*/ 57 h 86"/>
              <a:gd name="T14" fmla="*/ 23 w 84"/>
              <a:gd name="T15" fmla="*/ 56 h 86"/>
              <a:gd name="T16" fmla="*/ 19 w 84"/>
              <a:gd name="T17" fmla="*/ 54 h 86"/>
              <a:gd name="T18" fmla="*/ 44 w 84"/>
              <a:gd name="T19" fmla="*/ 65 h 86"/>
              <a:gd name="T20" fmla="*/ 22 w 84"/>
              <a:gd name="T21" fmla="*/ 64 h 86"/>
              <a:gd name="T22" fmla="*/ 22 w 84"/>
              <a:gd name="T23" fmla="*/ 58 h 86"/>
              <a:gd name="T24" fmla="*/ 67 w 84"/>
              <a:gd name="T25" fmla="*/ 42 h 86"/>
              <a:gd name="T26" fmla="*/ 65 w 84"/>
              <a:gd name="T27" fmla="*/ 47 h 86"/>
              <a:gd name="T28" fmla="*/ 54 w 84"/>
              <a:gd name="T29" fmla="*/ 51 h 86"/>
              <a:gd name="T30" fmla="*/ 40 w 84"/>
              <a:gd name="T31" fmla="*/ 12 h 86"/>
              <a:gd name="T32" fmla="*/ 57 w 84"/>
              <a:gd name="T33" fmla="*/ 25 h 86"/>
              <a:gd name="T34" fmla="*/ 52 w 84"/>
              <a:gd name="T35" fmla="*/ 41 h 86"/>
              <a:gd name="T36" fmla="*/ 52 w 84"/>
              <a:gd name="T37" fmla="*/ 41 h 86"/>
              <a:gd name="T38" fmla="*/ 34 w 84"/>
              <a:gd name="T39" fmla="*/ 45 h 86"/>
              <a:gd name="T40" fmla="*/ 58 w 84"/>
              <a:gd name="T41" fmla="*/ 62 h 86"/>
              <a:gd name="T42" fmla="*/ 9 w 84"/>
              <a:gd name="T43" fmla="*/ 35 h 86"/>
              <a:gd name="T44" fmla="*/ 33 w 84"/>
              <a:gd name="T45" fmla="*/ 11 h 86"/>
              <a:gd name="T46" fmla="*/ 66 w 84"/>
              <a:gd name="T47" fmla="*/ 19 h 86"/>
              <a:gd name="T48" fmla="*/ 76 w 84"/>
              <a:gd name="T49" fmla="*/ 48 h 86"/>
              <a:gd name="T50" fmla="*/ 75 w 84"/>
              <a:gd name="T51" fmla="*/ 48 h 86"/>
              <a:gd name="T52" fmla="*/ 73 w 84"/>
              <a:gd name="T53" fmla="*/ 40 h 86"/>
              <a:gd name="T54" fmla="*/ 68 w 84"/>
              <a:gd name="T55" fmla="*/ 26 h 86"/>
              <a:gd name="T56" fmla="*/ 68 w 84"/>
              <a:gd name="T57" fmla="*/ 38 h 86"/>
              <a:gd name="T58" fmla="*/ 52 w 84"/>
              <a:gd name="T59" fmla="*/ 73 h 86"/>
              <a:gd name="T60" fmla="*/ 58 w 84"/>
              <a:gd name="T61" fmla="*/ 67 h 86"/>
              <a:gd name="T62" fmla="*/ 70 w 84"/>
              <a:gd name="T63" fmla="*/ 55 h 86"/>
              <a:gd name="T64" fmla="*/ 58 w 84"/>
              <a:gd name="T65" fmla="*/ 62 h 86"/>
              <a:gd name="T66" fmla="*/ 16 w 84"/>
              <a:gd name="T67" fmla="*/ 50 h 86"/>
              <a:gd name="T68" fmla="*/ 12 w 84"/>
              <a:gd name="T69" fmla="*/ 39 h 86"/>
              <a:gd name="T70" fmla="*/ 15 w 84"/>
              <a:gd name="T71" fmla="*/ 5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2D3E5BE-B71F-4280-873E-6E64243A86C0}"/>
              </a:ext>
            </a:extLst>
          </p:cNvPr>
          <p:cNvSpPr>
            <a:spLocks noEditPoints="1"/>
          </p:cNvSpPr>
          <p:nvPr/>
        </p:nvSpPr>
        <p:spPr bwMode="auto">
          <a:xfrm>
            <a:off x="7149904" y="2654302"/>
            <a:ext cx="395817" cy="395817"/>
          </a:xfrm>
          <a:custGeom>
            <a:avLst/>
            <a:gdLst>
              <a:gd name="T0" fmla="*/ 79 w 79"/>
              <a:gd name="T1" fmla="*/ 39 h 79"/>
              <a:gd name="T2" fmla="*/ 0 w 79"/>
              <a:gd name="T3" fmla="*/ 39 h 79"/>
              <a:gd name="T4" fmla="*/ 60 w 79"/>
              <a:gd name="T5" fmla="*/ 41 h 79"/>
              <a:gd name="T6" fmla="*/ 64 w 79"/>
              <a:gd name="T7" fmla="*/ 34 h 79"/>
              <a:gd name="T8" fmla="*/ 71 w 79"/>
              <a:gd name="T9" fmla="*/ 37 h 79"/>
              <a:gd name="T10" fmla="*/ 72 w 79"/>
              <a:gd name="T11" fmla="*/ 32 h 79"/>
              <a:gd name="T12" fmla="*/ 73 w 79"/>
              <a:gd name="T13" fmla="*/ 40 h 79"/>
              <a:gd name="T14" fmla="*/ 72 w 79"/>
              <a:gd name="T15" fmla="*/ 43 h 79"/>
              <a:gd name="T16" fmla="*/ 73 w 79"/>
              <a:gd name="T17" fmla="*/ 44 h 79"/>
              <a:gd name="T18" fmla="*/ 72 w 79"/>
              <a:gd name="T19" fmla="*/ 45 h 79"/>
              <a:gd name="T20" fmla="*/ 69 w 79"/>
              <a:gd name="T21" fmla="*/ 42 h 79"/>
              <a:gd name="T22" fmla="*/ 69 w 79"/>
              <a:gd name="T23" fmla="*/ 46 h 79"/>
              <a:gd name="T24" fmla="*/ 72 w 79"/>
              <a:gd name="T25" fmla="*/ 47 h 79"/>
              <a:gd name="T26" fmla="*/ 39 w 79"/>
              <a:gd name="T27" fmla="*/ 73 h 79"/>
              <a:gd name="T28" fmla="*/ 39 w 79"/>
              <a:gd name="T29" fmla="*/ 5 h 79"/>
              <a:gd name="T30" fmla="*/ 50 w 79"/>
              <a:gd name="T31" fmla="*/ 8 h 79"/>
              <a:gd name="T32" fmla="*/ 36 w 79"/>
              <a:gd name="T33" fmla="*/ 15 h 79"/>
              <a:gd name="T34" fmla="*/ 29 w 79"/>
              <a:gd name="T35" fmla="*/ 16 h 79"/>
              <a:gd name="T36" fmla="*/ 28 w 79"/>
              <a:gd name="T37" fmla="*/ 23 h 79"/>
              <a:gd name="T38" fmla="*/ 25 w 79"/>
              <a:gd name="T39" fmla="*/ 28 h 79"/>
              <a:gd name="T40" fmla="*/ 23 w 79"/>
              <a:gd name="T41" fmla="*/ 30 h 79"/>
              <a:gd name="T42" fmla="*/ 25 w 79"/>
              <a:gd name="T43" fmla="*/ 32 h 79"/>
              <a:gd name="T44" fmla="*/ 27 w 79"/>
              <a:gd name="T45" fmla="*/ 31 h 79"/>
              <a:gd name="T46" fmla="*/ 31 w 79"/>
              <a:gd name="T47" fmla="*/ 27 h 79"/>
              <a:gd name="T48" fmla="*/ 36 w 79"/>
              <a:gd name="T49" fmla="*/ 29 h 79"/>
              <a:gd name="T50" fmla="*/ 39 w 79"/>
              <a:gd name="T51" fmla="*/ 32 h 79"/>
              <a:gd name="T52" fmla="*/ 34 w 79"/>
              <a:gd name="T53" fmla="*/ 33 h 79"/>
              <a:gd name="T54" fmla="*/ 30 w 79"/>
              <a:gd name="T55" fmla="*/ 31 h 79"/>
              <a:gd name="T56" fmla="*/ 24 w 79"/>
              <a:gd name="T57" fmla="*/ 35 h 79"/>
              <a:gd name="T58" fmla="*/ 22 w 79"/>
              <a:gd name="T59" fmla="*/ 45 h 79"/>
              <a:gd name="T60" fmla="*/ 27 w 79"/>
              <a:gd name="T61" fmla="*/ 49 h 79"/>
              <a:gd name="T62" fmla="*/ 34 w 79"/>
              <a:gd name="T63" fmla="*/ 49 h 79"/>
              <a:gd name="T64" fmla="*/ 41 w 79"/>
              <a:gd name="T65" fmla="*/ 67 h 79"/>
              <a:gd name="T66" fmla="*/ 47 w 79"/>
              <a:gd name="T67" fmla="*/ 55 h 79"/>
              <a:gd name="T68" fmla="*/ 47 w 79"/>
              <a:gd name="T69" fmla="*/ 43 h 79"/>
              <a:gd name="T70" fmla="*/ 42 w 79"/>
              <a:gd name="T71" fmla="*/ 36 h 79"/>
              <a:gd name="T72" fmla="*/ 45 w 79"/>
              <a:gd name="T73" fmla="*/ 39 h 79"/>
              <a:gd name="T74" fmla="*/ 51 w 79"/>
              <a:gd name="T75" fmla="*/ 35 h 79"/>
              <a:gd name="T76" fmla="*/ 48 w 79"/>
              <a:gd name="T77" fmla="*/ 33 h 79"/>
              <a:gd name="T78" fmla="*/ 53 w 79"/>
              <a:gd name="T79" fmla="*/ 33 h 79"/>
              <a:gd name="T80" fmla="*/ 59 w 79"/>
              <a:gd name="T81" fmla="*/ 41 h 79"/>
              <a:gd name="T82" fmla="*/ 49 w 79"/>
              <a:gd name="T83" fmla="*/ 55 h 79"/>
              <a:gd name="T84" fmla="*/ 47 w 79"/>
              <a:gd name="T85" fmla="*/ 60 h 79"/>
              <a:gd name="T86" fmla="*/ 50 w 79"/>
              <a:gd name="T87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79">
                <a:moveTo>
                  <a:pt x="39" y="0"/>
                </a:moveTo>
                <a:cubicBezTo>
                  <a:pt x="61" y="0"/>
                  <a:pt x="79" y="18"/>
                  <a:pt x="79" y="39"/>
                </a:cubicBezTo>
                <a:cubicBezTo>
                  <a:pt x="79" y="61"/>
                  <a:pt x="61" y="79"/>
                  <a:pt x="39" y="79"/>
                </a:cubicBezTo>
                <a:cubicBezTo>
                  <a:pt x="18" y="79"/>
                  <a:pt x="0" y="61"/>
                  <a:pt x="0" y="39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60" y="41"/>
                </a:moveTo>
                <a:cubicBezTo>
                  <a:pt x="61" y="39"/>
                  <a:pt x="62" y="36"/>
                  <a:pt x="62" y="34"/>
                </a:cubicBezTo>
                <a:cubicBezTo>
                  <a:pt x="62" y="33"/>
                  <a:pt x="63" y="33"/>
                  <a:pt x="64" y="34"/>
                </a:cubicBezTo>
                <a:cubicBezTo>
                  <a:pt x="65" y="35"/>
                  <a:pt x="67" y="37"/>
                  <a:pt x="69" y="38"/>
                </a:cubicBezTo>
                <a:cubicBezTo>
                  <a:pt x="70" y="39"/>
                  <a:pt x="70" y="39"/>
                  <a:pt x="71" y="37"/>
                </a:cubicBezTo>
                <a:cubicBezTo>
                  <a:pt x="71" y="36"/>
                  <a:pt x="71" y="34"/>
                  <a:pt x="71" y="32"/>
                </a:cubicBezTo>
                <a:cubicBezTo>
                  <a:pt x="72" y="31"/>
                  <a:pt x="72" y="31"/>
                  <a:pt x="72" y="32"/>
                </a:cubicBezTo>
                <a:cubicBezTo>
                  <a:pt x="73" y="34"/>
                  <a:pt x="73" y="37"/>
                  <a:pt x="73" y="39"/>
                </a:cubicBezTo>
                <a:cubicBezTo>
                  <a:pt x="73" y="39"/>
                  <a:pt x="73" y="40"/>
                  <a:pt x="73" y="40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2"/>
                  <a:pt x="72" y="43"/>
                  <a:pt x="72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3"/>
                  <a:pt x="69" y="43"/>
                  <a:pt x="69" y="42"/>
                </a:cubicBezTo>
                <a:cubicBezTo>
                  <a:pt x="67" y="38"/>
                  <a:pt x="67" y="37"/>
                  <a:pt x="68" y="43"/>
                </a:cubicBezTo>
                <a:cubicBezTo>
                  <a:pt x="68" y="44"/>
                  <a:pt x="69" y="45"/>
                  <a:pt x="69" y="46"/>
                </a:cubicBezTo>
                <a:cubicBezTo>
                  <a:pt x="69" y="47"/>
                  <a:pt x="70" y="47"/>
                  <a:pt x="71" y="47"/>
                </a:cubicBezTo>
                <a:cubicBezTo>
                  <a:pt x="71" y="47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9" y="62"/>
                  <a:pt x="55" y="73"/>
                  <a:pt x="39" y="73"/>
                </a:cubicBezTo>
                <a:cubicBezTo>
                  <a:pt x="21" y="73"/>
                  <a:pt x="5" y="58"/>
                  <a:pt x="5" y="39"/>
                </a:cubicBezTo>
                <a:cubicBezTo>
                  <a:pt x="5" y="21"/>
                  <a:pt x="21" y="5"/>
                  <a:pt x="39" y="5"/>
                </a:cubicBezTo>
                <a:cubicBezTo>
                  <a:pt x="43" y="5"/>
                  <a:pt x="46" y="6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46" y="10"/>
                  <a:pt x="43" y="12"/>
                  <a:pt x="39" y="14"/>
                </a:cubicBezTo>
                <a:cubicBezTo>
                  <a:pt x="38" y="15"/>
                  <a:pt x="38" y="15"/>
                  <a:pt x="36" y="15"/>
                </a:cubicBezTo>
                <a:cubicBezTo>
                  <a:pt x="34" y="15"/>
                  <a:pt x="32" y="15"/>
                  <a:pt x="30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8"/>
                  <a:pt x="29" y="20"/>
                  <a:pt x="28" y="21"/>
                </a:cubicBezTo>
                <a:cubicBezTo>
                  <a:pt x="28" y="22"/>
                  <a:pt x="28" y="23"/>
                  <a:pt x="28" y="23"/>
                </a:cubicBezTo>
                <a:cubicBezTo>
                  <a:pt x="27" y="25"/>
                  <a:pt x="27" y="26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25" y="28"/>
                  <a:pt x="24" y="28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8" y="30"/>
                  <a:pt x="29" y="29"/>
                  <a:pt x="30" y="28"/>
                </a:cubicBezTo>
                <a:cubicBezTo>
                  <a:pt x="30" y="27"/>
                  <a:pt x="30" y="27"/>
                  <a:pt x="31" y="27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8"/>
                  <a:pt x="36" y="29"/>
                  <a:pt x="36" y="29"/>
                </a:cubicBezTo>
                <a:cubicBezTo>
                  <a:pt x="37" y="30"/>
                  <a:pt x="38" y="31"/>
                  <a:pt x="39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3"/>
                  <a:pt x="36" y="33"/>
                  <a:pt x="35" y="33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2"/>
                  <a:pt x="32" y="32"/>
                  <a:pt x="32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29" y="32"/>
                  <a:pt x="27" y="33"/>
                  <a:pt x="25" y="34"/>
                </a:cubicBezTo>
                <a:cubicBezTo>
                  <a:pt x="24" y="34"/>
                  <a:pt x="24" y="34"/>
                  <a:pt x="24" y="35"/>
                </a:cubicBezTo>
                <a:cubicBezTo>
                  <a:pt x="23" y="38"/>
                  <a:pt x="23" y="40"/>
                  <a:pt x="22" y="42"/>
                </a:cubicBezTo>
                <a:cubicBezTo>
                  <a:pt x="21" y="44"/>
                  <a:pt x="21" y="44"/>
                  <a:pt x="22" y="45"/>
                </a:cubicBezTo>
                <a:cubicBezTo>
                  <a:pt x="23" y="46"/>
                  <a:pt x="24" y="47"/>
                  <a:pt x="25" y="49"/>
                </a:cubicBezTo>
                <a:cubicBezTo>
                  <a:pt x="26" y="50"/>
                  <a:pt x="26" y="50"/>
                  <a:pt x="27" y="49"/>
                </a:cubicBezTo>
                <a:cubicBezTo>
                  <a:pt x="28" y="49"/>
                  <a:pt x="30" y="49"/>
                  <a:pt x="32" y="48"/>
                </a:cubicBezTo>
                <a:cubicBezTo>
                  <a:pt x="33" y="48"/>
                  <a:pt x="33" y="48"/>
                  <a:pt x="34" y="49"/>
                </a:cubicBezTo>
                <a:cubicBezTo>
                  <a:pt x="36" y="55"/>
                  <a:pt x="38" y="61"/>
                  <a:pt x="40" y="67"/>
                </a:cubicBezTo>
                <a:cubicBezTo>
                  <a:pt x="40" y="68"/>
                  <a:pt x="40" y="68"/>
                  <a:pt x="41" y="67"/>
                </a:cubicBezTo>
                <a:cubicBezTo>
                  <a:pt x="43" y="64"/>
                  <a:pt x="44" y="61"/>
                  <a:pt x="46" y="58"/>
                </a:cubicBezTo>
                <a:cubicBezTo>
                  <a:pt x="47" y="57"/>
                  <a:pt x="47" y="57"/>
                  <a:pt x="47" y="55"/>
                </a:cubicBezTo>
                <a:cubicBezTo>
                  <a:pt x="48" y="51"/>
                  <a:pt x="48" y="48"/>
                  <a:pt x="48" y="44"/>
                </a:cubicBezTo>
                <a:cubicBezTo>
                  <a:pt x="49" y="43"/>
                  <a:pt x="49" y="42"/>
                  <a:pt x="47" y="43"/>
                </a:cubicBezTo>
                <a:cubicBezTo>
                  <a:pt x="46" y="43"/>
                  <a:pt x="46" y="43"/>
                  <a:pt x="45" y="41"/>
                </a:cubicBezTo>
                <a:cubicBezTo>
                  <a:pt x="44" y="40"/>
                  <a:pt x="43" y="38"/>
                  <a:pt x="42" y="36"/>
                </a:cubicBezTo>
                <a:cubicBezTo>
                  <a:pt x="41" y="34"/>
                  <a:pt x="41" y="34"/>
                  <a:pt x="42" y="36"/>
                </a:cubicBezTo>
                <a:cubicBezTo>
                  <a:pt x="43" y="37"/>
                  <a:pt x="44" y="38"/>
                  <a:pt x="45" y="39"/>
                </a:cubicBezTo>
                <a:cubicBezTo>
                  <a:pt x="47" y="41"/>
                  <a:pt x="47" y="41"/>
                  <a:pt x="48" y="40"/>
                </a:cubicBezTo>
                <a:cubicBezTo>
                  <a:pt x="49" y="38"/>
                  <a:pt x="50" y="37"/>
                  <a:pt x="51" y="35"/>
                </a:cubicBezTo>
                <a:cubicBezTo>
                  <a:pt x="51" y="34"/>
                  <a:pt x="51" y="34"/>
                  <a:pt x="50" y="34"/>
                </a:cubicBezTo>
                <a:cubicBezTo>
                  <a:pt x="49" y="33"/>
                  <a:pt x="49" y="33"/>
                  <a:pt x="48" y="33"/>
                </a:cubicBezTo>
                <a:cubicBezTo>
                  <a:pt x="46" y="32"/>
                  <a:pt x="46" y="32"/>
                  <a:pt x="48" y="32"/>
                </a:cubicBezTo>
                <a:cubicBezTo>
                  <a:pt x="50" y="33"/>
                  <a:pt x="51" y="33"/>
                  <a:pt x="53" y="33"/>
                </a:cubicBezTo>
                <a:cubicBezTo>
                  <a:pt x="54" y="33"/>
                  <a:pt x="54" y="34"/>
                  <a:pt x="55" y="35"/>
                </a:cubicBezTo>
                <a:cubicBezTo>
                  <a:pt x="57" y="37"/>
                  <a:pt x="58" y="39"/>
                  <a:pt x="59" y="41"/>
                </a:cubicBezTo>
                <a:cubicBezTo>
                  <a:pt x="60" y="43"/>
                  <a:pt x="60" y="43"/>
                  <a:pt x="60" y="41"/>
                </a:cubicBezTo>
                <a:close/>
                <a:moveTo>
                  <a:pt x="49" y="55"/>
                </a:move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9"/>
                  <a:pt x="47" y="60"/>
                </a:cubicBezTo>
                <a:cubicBezTo>
                  <a:pt x="48" y="63"/>
                  <a:pt x="48" y="63"/>
                  <a:pt x="49" y="61"/>
                </a:cubicBezTo>
                <a:cubicBezTo>
                  <a:pt x="49" y="59"/>
                  <a:pt x="49" y="57"/>
                  <a:pt x="50" y="56"/>
                </a:cubicBezTo>
                <a:cubicBezTo>
                  <a:pt x="51" y="53"/>
                  <a:pt x="50" y="53"/>
                  <a:pt x="4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6C78E32-1B41-4E9D-8044-87F7D2DE42AE}"/>
              </a:ext>
            </a:extLst>
          </p:cNvPr>
          <p:cNvSpPr>
            <a:spLocks noEditPoints="1"/>
          </p:cNvSpPr>
          <p:nvPr/>
        </p:nvSpPr>
        <p:spPr bwMode="auto">
          <a:xfrm>
            <a:off x="1244404" y="2525186"/>
            <a:ext cx="690033" cy="690033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8B08F6-65FF-423C-A303-24676D0F5AB4}"/>
              </a:ext>
            </a:extLst>
          </p:cNvPr>
          <p:cNvGrpSpPr/>
          <p:nvPr/>
        </p:nvGrpSpPr>
        <p:grpSpPr bwMode="auto">
          <a:xfrm>
            <a:off x="10684737" y="2664885"/>
            <a:ext cx="404284" cy="393700"/>
            <a:chOff x="0" y="0"/>
            <a:chExt cx="191" cy="18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CADEB9F-30DD-4034-9902-21DCE50E1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C138F2B-EC71-415E-AA73-0857DD14D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</p:grpSp>
      <p:sp>
        <p:nvSpPr>
          <p:cNvPr id="35" name="Text Box 34">
            <a:extLst>
              <a:ext uri="{FF2B5EF4-FFF2-40B4-BE49-F238E27FC236}">
                <a16:creationId xmlns:a16="http://schemas.microsoft.com/office/drawing/2014/main" id="{5D5500E1-7FDF-4BCE-ABF5-6CE8B203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99" y="1236135"/>
            <a:ext cx="54694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67" dirty="0">
                <a:solidFill>
                  <a:srgbClr val="2B334F"/>
                </a:solidFill>
              </a:rPr>
              <a:t>TITTLE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B45B3FCE-1B1C-4408-B813-D58423A8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415" y="1236135"/>
            <a:ext cx="54694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67" dirty="0">
                <a:solidFill>
                  <a:srgbClr val="2B334F"/>
                </a:solidFill>
              </a:rPr>
              <a:t>TITTLE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73B02AD3-0240-47A8-B2D9-EB219CA18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832" y="1236135"/>
            <a:ext cx="54694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67" dirty="0">
                <a:solidFill>
                  <a:srgbClr val="2B334F"/>
                </a:solidFill>
              </a:rPr>
              <a:t>TITTLE</a:t>
            </a: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B43AECB2-774F-4C9A-85A0-84023A818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448" y="3932768"/>
            <a:ext cx="54694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67" dirty="0">
                <a:solidFill>
                  <a:srgbClr val="2B334F"/>
                </a:solidFill>
              </a:rPr>
              <a:t>TITTLE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EB5FCDDF-E4ED-4129-BCCA-2209C4E5E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565" y="3932768"/>
            <a:ext cx="54694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67" dirty="0">
                <a:solidFill>
                  <a:srgbClr val="2B334F"/>
                </a:solidFill>
              </a:rPr>
              <a:t>TITTLE</a:t>
            </a:r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8F3B238A-8938-49F3-BC07-59FA0B1B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348" y="3932768"/>
            <a:ext cx="54694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67" dirty="0">
                <a:solidFill>
                  <a:srgbClr val="2B334F"/>
                </a:solidFill>
              </a:rPr>
              <a:t>TITTLE</a:t>
            </a:r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631561D3-A68A-4125-9601-E5BDDBE1C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165" y="1665819"/>
            <a:ext cx="54694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67" dirty="0">
                <a:solidFill>
                  <a:srgbClr val="2B334F"/>
                </a:solidFill>
              </a:rPr>
              <a:t>TITTLE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16138763-0F32-4462-B78F-1713A373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8" y="1665819"/>
            <a:ext cx="54694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67" dirty="0">
                <a:solidFill>
                  <a:srgbClr val="2B334F"/>
                </a:solidFill>
              </a:rPr>
              <a:t>TITTLE</a:t>
            </a:r>
          </a:p>
        </p:txBody>
      </p:sp>
      <p:sp>
        <p:nvSpPr>
          <p:cNvPr id="43" name="Text Box 42">
            <a:extLst>
              <a:ext uri="{FF2B5EF4-FFF2-40B4-BE49-F238E27FC236}">
                <a16:creationId xmlns:a16="http://schemas.microsoft.com/office/drawing/2014/main" id="{8D0653E8-F9AA-475D-BEF8-FAA18B34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932" y="1665819"/>
            <a:ext cx="54694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67" dirty="0">
                <a:solidFill>
                  <a:srgbClr val="2B334F"/>
                </a:solidFill>
              </a:rPr>
              <a:t>TITTLE</a:t>
            </a:r>
          </a:p>
        </p:txBody>
      </p:sp>
      <p:sp>
        <p:nvSpPr>
          <p:cNvPr id="44" name="Line 46">
            <a:extLst>
              <a:ext uri="{FF2B5EF4-FFF2-40B4-BE49-F238E27FC236}">
                <a16:creationId xmlns:a16="http://schemas.microsoft.com/office/drawing/2014/main" id="{642933A1-A504-4FD8-90FF-9CA61BB55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2273" y="4701207"/>
            <a:ext cx="0" cy="958851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45" name="Line 47">
            <a:extLst>
              <a:ext uri="{FF2B5EF4-FFF2-40B4-BE49-F238E27FC236}">
                <a16:creationId xmlns:a16="http://schemas.microsoft.com/office/drawing/2014/main" id="{424267A6-6B8A-4921-84DC-1212F4143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5207" y="4701207"/>
            <a:ext cx="0" cy="958851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grpSp>
        <p:nvGrpSpPr>
          <p:cNvPr id="46" name="Group 48">
            <a:extLst>
              <a:ext uri="{FF2B5EF4-FFF2-40B4-BE49-F238E27FC236}">
                <a16:creationId xmlns:a16="http://schemas.microsoft.com/office/drawing/2014/main" id="{233C6A6A-ED49-4339-8B80-163FC9C1DC08}"/>
              </a:ext>
            </a:extLst>
          </p:cNvPr>
          <p:cNvGrpSpPr/>
          <p:nvPr/>
        </p:nvGrpSpPr>
        <p:grpSpPr bwMode="auto">
          <a:xfrm>
            <a:off x="5852388" y="2520952"/>
            <a:ext cx="408516" cy="690033"/>
            <a:chOff x="0" y="0"/>
            <a:chExt cx="193" cy="326"/>
          </a:xfrm>
        </p:grpSpPr>
        <p:sp>
          <p:nvSpPr>
            <p:cNvPr id="47" name="AutoShape 49">
              <a:extLst>
                <a:ext uri="{FF2B5EF4-FFF2-40B4-BE49-F238E27FC236}">
                  <a16:creationId xmlns:a16="http://schemas.microsoft.com/office/drawing/2014/main" id="{164E96EC-2888-4D92-AB2B-DF0B9459CE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19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CA031341-123B-4BCA-91AF-96D6F0AFB40B}"/>
                </a:ext>
              </a:extLst>
            </p:cNvPr>
            <p:cNvSpPr/>
            <p:nvPr/>
          </p:nvSpPr>
          <p:spPr bwMode="auto">
            <a:xfrm>
              <a:off x="0" y="2"/>
              <a:ext cx="193" cy="204"/>
            </a:xfrm>
            <a:custGeom>
              <a:avLst/>
              <a:gdLst>
                <a:gd name="T0" fmla="*/ 79 w 82"/>
                <a:gd name="T1" fmla="*/ 0 h 86"/>
                <a:gd name="T2" fmla="*/ 12 w 82"/>
                <a:gd name="T3" fmla="*/ 0 h 86"/>
                <a:gd name="T4" fmla="*/ 0 w 82"/>
                <a:gd name="T5" fmla="*/ 12 h 86"/>
                <a:gd name="T6" fmla="*/ 0 w 82"/>
                <a:gd name="T7" fmla="*/ 74 h 86"/>
                <a:gd name="T8" fmla="*/ 12 w 82"/>
                <a:gd name="T9" fmla="*/ 86 h 86"/>
                <a:gd name="T10" fmla="*/ 22 w 82"/>
                <a:gd name="T11" fmla="*/ 86 h 86"/>
                <a:gd name="T12" fmla="*/ 23 w 82"/>
                <a:gd name="T13" fmla="*/ 86 h 86"/>
                <a:gd name="T14" fmla="*/ 79 w 82"/>
                <a:gd name="T15" fmla="*/ 86 h 86"/>
                <a:gd name="T16" fmla="*/ 82 w 82"/>
                <a:gd name="T17" fmla="*/ 83 h 86"/>
                <a:gd name="T18" fmla="*/ 82 w 82"/>
                <a:gd name="T19" fmla="*/ 70 h 86"/>
                <a:gd name="T20" fmla="*/ 80 w 82"/>
                <a:gd name="T21" fmla="*/ 68 h 86"/>
                <a:gd name="T22" fmla="*/ 79 w 82"/>
                <a:gd name="T23" fmla="*/ 68 h 86"/>
                <a:gd name="T24" fmla="*/ 77 w 82"/>
                <a:gd name="T25" fmla="*/ 70 h 86"/>
                <a:gd name="T26" fmla="*/ 77 w 82"/>
                <a:gd name="T27" fmla="*/ 80 h 86"/>
                <a:gd name="T28" fmla="*/ 75 w 82"/>
                <a:gd name="T29" fmla="*/ 83 h 86"/>
                <a:gd name="T30" fmla="*/ 26 w 82"/>
                <a:gd name="T31" fmla="*/ 83 h 86"/>
                <a:gd name="T32" fmla="*/ 25 w 82"/>
                <a:gd name="T33" fmla="*/ 83 h 86"/>
                <a:gd name="T34" fmla="*/ 12 w 82"/>
                <a:gd name="T35" fmla="*/ 83 h 86"/>
                <a:gd name="T36" fmla="*/ 12 w 82"/>
                <a:gd name="T37" fmla="*/ 66 h 86"/>
                <a:gd name="T38" fmla="*/ 42 w 82"/>
                <a:gd name="T39" fmla="*/ 66 h 86"/>
                <a:gd name="T40" fmla="*/ 43 w 82"/>
                <a:gd name="T41" fmla="*/ 66 h 86"/>
                <a:gd name="T42" fmla="*/ 79 w 82"/>
                <a:gd name="T43" fmla="*/ 66 h 86"/>
                <a:gd name="T44" fmla="*/ 82 w 82"/>
                <a:gd name="T45" fmla="*/ 63 h 86"/>
                <a:gd name="T46" fmla="*/ 82 w 82"/>
                <a:gd name="T47" fmla="*/ 28 h 86"/>
                <a:gd name="T48" fmla="*/ 82 w 82"/>
                <a:gd name="T49" fmla="*/ 25 h 86"/>
                <a:gd name="T50" fmla="*/ 82 w 82"/>
                <a:gd name="T51" fmla="*/ 3 h 86"/>
                <a:gd name="T52" fmla="*/ 79 w 82"/>
                <a:gd name="T5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6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7"/>
                    <a:pt x="0" y="49"/>
                    <a:pt x="0" y="74"/>
                  </a:cubicBezTo>
                  <a:cubicBezTo>
                    <a:pt x="0" y="81"/>
                    <a:pt x="5" y="86"/>
                    <a:pt x="1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9"/>
                    <a:pt x="81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7" y="69"/>
                    <a:pt x="77" y="7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2"/>
                    <a:pt x="76" y="83"/>
                    <a:pt x="7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" y="83"/>
                    <a:pt x="1" y="66"/>
                    <a:pt x="1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2" y="64"/>
                    <a:pt x="82" y="6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3DE7EAB2-3F18-431B-85EC-3BBF566B7EAA}"/>
                </a:ext>
              </a:extLst>
            </p:cNvPr>
            <p:cNvSpPr/>
            <p:nvPr/>
          </p:nvSpPr>
          <p:spPr bwMode="auto">
            <a:xfrm>
              <a:off x="23" y="300"/>
              <a:ext cx="151" cy="9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0 w 64"/>
                <a:gd name="T7" fmla="*/ 2 h 4"/>
                <a:gd name="T8" fmla="*/ 2 w 64"/>
                <a:gd name="T9" fmla="*/ 4 h 4"/>
                <a:gd name="T10" fmla="*/ 62 w 64"/>
                <a:gd name="T11" fmla="*/ 4 h 4"/>
                <a:gd name="T12" fmla="*/ 64 w 64"/>
                <a:gd name="T13" fmla="*/ 2 h 4"/>
                <a:gd name="T14" fmla="*/ 64 w 64"/>
                <a:gd name="T15" fmla="*/ 2 h 4"/>
                <a:gd name="T16" fmla="*/ 62 w 6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B6211CBB-90C6-4735-9C99-7E18B16CA789}"/>
                </a:ext>
              </a:extLst>
            </p:cNvPr>
            <p:cNvSpPr/>
            <p:nvPr/>
          </p:nvSpPr>
          <p:spPr bwMode="auto">
            <a:xfrm>
              <a:off x="23" y="286"/>
              <a:ext cx="151" cy="9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2 w 64"/>
                <a:gd name="T5" fmla="*/ 0 h 4"/>
                <a:gd name="T6" fmla="*/ 0 w 64"/>
                <a:gd name="T7" fmla="*/ 2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  <a:gd name="T14" fmla="*/ 64 w 6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D1B0D79-74EF-450E-BD1F-500C3036D167}"/>
                </a:ext>
              </a:extLst>
            </p:cNvPr>
            <p:cNvSpPr/>
            <p:nvPr/>
          </p:nvSpPr>
          <p:spPr bwMode="auto">
            <a:xfrm>
              <a:off x="0" y="196"/>
              <a:ext cx="193" cy="69"/>
            </a:xfrm>
            <a:custGeom>
              <a:avLst/>
              <a:gdLst>
                <a:gd name="T0" fmla="*/ 80 w 82"/>
                <a:gd name="T1" fmla="*/ 6 h 29"/>
                <a:gd name="T2" fmla="*/ 21 w 82"/>
                <a:gd name="T3" fmla="*/ 6 h 29"/>
                <a:gd name="T4" fmla="*/ 20 w 82"/>
                <a:gd name="T5" fmla="*/ 6 h 29"/>
                <a:gd name="T6" fmla="*/ 12 w 82"/>
                <a:gd name="T7" fmla="*/ 6 h 29"/>
                <a:gd name="T8" fmla="*/ 1 w 82"/>
                <a:gd name="T9" fmla="*/ 1 h 29"/>
                <a:gd name="T10" fmla="*/ 0 w 82"/>
                <a:gd name="T11" fmla="*/ 1 h 29"/>
                <a:gd name="T12" fmla="*/ 0 w 82"/>
                <a:gd name="T13" fmla="*/ 18 h 29"/>
                <a:gd name="T14" fmla="*/ 3 w 82"/>
                <a:gd name="T15" fmla="*/ 25 h 29"/>
                <a:gd name="T16" fmla="*/ 12 w 82"/>
                <a:gd name="T17" fmla="*/ 29 h 29"/>
                <a:gd name="T18" fmla="*/ 79 w 82"/>
                <a:gd name="T19" fmla="*/ 29 h 29"/>
                <a:gd name="T20" fmla="*/ 82 w 82"/>
                <a:gd name="T21" fmla="*/ 26 h 29"/>
                <a:gd name="T22" fmla="*/ 82 w 82"/>
                <a:gd name="T23" fmla="*/ 13 h 29"/>
                <a:gd name="T24" fmla="*/ 80 w 82"/>
                <a:gd name="T25" fmla="*/ 12 h 29"/>
                <a:gd name="T26" fmla="*/ 79 w 82"/>
                <a:gd name="T27" fmla="*/ 12 h 29"/>
                <a:gd name="T28" fmla="*/ 77 w 82"/>
                <a:gd name="T29" fmla="*/ 13 h 29"/>
                <a:gd name="T30" fmla="*/ 77 w 82"/>
                <a:gd name="T31" fmla="*/ 23 h 29"/>
                <a:gd name="T32" fmla="*/ 75 w 82"/>
                <a:gd name="T33" fmla="*/ 26 h 29"/>
                <a:gd name="T34" fmla="*/ 12 w 82"/>
                <a:gd name="T35" fmla="*/ 26 h 29"/>
                <a:gd name="T36" fmla="*/ 5 w 82"/>
                <a:gd name="T37" fmla="*/ 22 h 29"/>
                <a:gd name="T38" fmla="*/ 12 w 82"/>
                <a:gd name="T39" fmla="*/ 9 h 29"/>
                <a:gd name="T40" fmla="*/ 17 w 82"/>
                <a:gd name="T41" fmla="*/ 9 h 29"/>
                <a:gd name="T42" fmla="*/ 18 w 82"/>
                <a:gd name="T43" fmla="*/ 9 h 29"/>
                <a:gd name="T44" fmla="*/ 80 w 82"/>
                <a:gd name="T45" fmla="*/ 9 h 29"/>
                <a:gd name="T46" fmla="*/ 82 w 82"/>
                <a:gd name="T47" fmla="*/ 8 h 29"/>
                <a:gd name="T48" fmla="*/ 82 w 82"/>
                <a:gd name="T49" fmla="*/ 7 h 29"/>
                <a:gd name="T50" fmla="*/ 80 w 82"/>
                <a:gd name="T5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29">
                  <a:moveTo>
                    <a:pt x="8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4" y="4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5" y="27"/>
                    <a:pt x="8" y="29"/>
                    <a:pt x="12" y="29"/>
                  </a:cubicBezTo>
                  <a:cubicBezTo>
                    <a:pt x="35" y="29"/>
                    <a:pt x="56" y="29"/>
                    <a:pt x="79" y="29"/>
                  </a:cubicBezTo>
                  <a:cubicBezTo>
                    <a:pt x="80" y="29"/>
                    <a:pt x="82" y="28"/>
                    <a:pt x="82" y="26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5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6" y="25"/>
                    <a:pt x="5" y="22"/>
                  </a:cubicBezTo>
                  <a:cubicBezTo>
                    <a:pt x="2" y="17"/>
                    <a:pt x="4" y="9"/>
                    <a:pt x="12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2" y="8"/>
                    <a:pt x="82" y="8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1" y="6"/>
                    <a:pt x="8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1966F9A4-666C-425F-AD14-EF188902B2BD}"/>
                </a:ext>
              </a:extLst>
            </p:cNvPr>
            <p:cNvSpPr/>
            <p:nvPr/>
          </p:nvSpPr>
          <p:spPr bwMode="auto">
            <a:xfrm>
              <a:off x="0" y="257"/>
              <a:ext cx="193" cy="67"/>
            </a:xfrm>
            <a:custGeom>
              <a:avLst/>
              <a:gdLst>
                <a:gd name="T0" fmla="*/ 80 w 82"/>
                <a:gd name="T1" fmla="*/ 5 h 28"/>
                <a:gd name="T2" fmla="*/ 12 w 82"/>
                <a:gd name="T3" fmla="*/ 5 h 28"/>
                <a:gd name="T4" fmla="*/ 1 w 82"/>
                <a:gd name="T5" fmla="*/ 0 h 28"/>
                <a:gd name="T6" fmla="*/ 1 w 82"/>
                <a:gd name="T7" fmla="*/ 0 h 28"/>
                <a:gd name="T8" fmla="*/ 1 w 82"/>
                <a:gd name="T9" fmla="*/ 0 h 28"/>
                <a:gd name="T10" fmla="*/ 1 w 82"/>
                <a:gd name="T11" fmla="*/ 0 h 28"/>
                <a:gd name="T12" fmla="*/ 1 w 82"/>
                <a:gd name="T13" fmla="*/ 0 h 28"/>
                <a:gd name="T14" fmla="*/ 0 w 82"/>
                <a:gd name="T15" fmla="*/ 1 h 28"/>
                <a:gd name="T16" fmla="*/ 0 w 82"/>
                <a:gd name="T17" fmla="*/ 1 h 28"/>
                <a:gd name="T18" fmla="*/ 0 w 82"/>
                <a:gd name="T19" fmla="*/ 17 h 28"/>
                <a:gd name="T20" fmla="*/ 12 w 82"/>
                <a:gd name="T21" fmla="*/ 28 h 28"/>
                <a:gd name="T22" fmla="*/ 79 w 82"/>
                <a:gd name="T23" fmla="*/ 28 h 28"/>
                <a:gd name="T24" fmla="*/ 82 w 82"/>
                <a:gd name="T25" fmla="*/ 26 h 28"/>
                <a:gd name="T26" fmla="*/ 82 w 82"/>
                <a:gd name="T27" fmla="*/ 12 h 28"/>
                <a:gd name="T28" fmla="*/ 80 w 82"/>
                <a:gd name="T29" fmla="*/ 11 h 28"/>
                <a:gd name="T30" fmla="*/ 79 w 82"/>
                <a:gd name="T31" fmla="*/ 11 h 28"/>
                <a:gd name="T32" fmla="*/ 77 w 82"/>
                <a:gd name="T33" fmla="*/ 12 h 28"/>
                <a:gd name="T34" fmla="*/ 77 w 82"/>
                <a:gd name="T35" fmla="*/ 23 h 28"/>
                <a:gd name="T36" fmla="*/ 75 w 82"/>
                <a:gd name="T37" fmla="*/ 25 h 28"/>
                <a:gd name="T38" fmla="*/ 12 w 82"/>
                <a:gd name="T39" fmla="*/ 25 h 28"/>
                <a:gd name="T40" fmla="*/ 12 w 82"/>
                <a:gd name="T41" fmla="*/ 8 h 28"/>
                <a:gd name="T42" fmla="*/ 80 w 82"/>
                <a:gd name="T43" fmla="*/ 8 h 28"/>
                <a:gd name="T44" fmla="*/ 82 w 82"/>
                <a:gd name="T45" fmla="*/ 7 h 28"/>
                <a:gd name="T46" fmla="*/ 82 w 82"/>
                <a:gd name="T47" fmla="*/ 6 h 28"/>
                <a:gd name="T48" fmla="*/ 80 w 82"/>
                <a:gd name="T4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28">
                  <a:moveTo>
                    <a:pt x="80" y="5"/>
                  </a:moveTo>
                  <a:cubicBezTo>
                    <a:pt x="57" y="5"/>
                    <a:pt x="35" y="5"/>
                    <a:pt x="12" y="5"/>
                  </a:cubicBezTo>
                  <a:cubicBezTo>
                    <a:pt x="8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8"/>
                    <a:pt x="12" y="28"/>
                  </a:cubicBezTo>
                  <a:cubicBezTo>
                    <a:pt x="35" y="28"/>
                    <a:pt x="56" y="28"/>
                    <a:pt x="79" y="28"/>
                  </a:cubicBezTo>
                  <a:cubicBezTo>
                    <a:pt x="80" y="28"/>
                    <a:pt x="82" y="27"/>
                    <a:pt x="82" y="2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6" y="25"/>
                    <a:pt x="7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8"/>
                    <a:pt x="1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2" y="8"/>
                    <a:pt x="82" y="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5"/>
                    <a:pt x="8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B5A5CED8-9ABA-48A2-857D-9A98D3DBD531}"/>
                </a:ext>
              </a:extLst>
            </p:cNvPr>
            <p:cNvSpPr/>
            <p:nvPr/>
          </p:nvSpPr>
          <p:spPr bwMode="auto">
            <a:xfrm>
              <a:off x="23" y="227"/>
              <a:ext cx="151" cy="7"/>
            </a:xfrm>
            <a:custGeom>
              <a:avLst/>
              <a:gdLst>
                <a:gd name="T0" fmla="*/ 64 w 64"/>
                <a:gd name="T1" fmla="*/ 1 h 3"/>
                <a:gd name="T2" fmla="*/ 62 w 64"/>
                <a:gd name="T3" fmla="*/ 0 h 3"/>
                <a:gd name="T4" fmla="*/ 4 w 64"/>
                <a:gd name="T5" fmla="*/ 0 h 3"/>
                <a:gd name="T6" fmla="*/ 3 w 64"/>
                <a:gd name="T7" fmla="*/ 0 h 3"/>
                <a:gd name="T8" fmla="*/ 2 w 64"/>
                <a:gd name="T9" fmla="*/ 0 h 3"/>
                <a:gd name="T10" fmla="*/ 0 w 64"/>
                <a:gd name="T11" fmla="*/ 1 h 3"/>
                <a:gd name="T12" fmla="*/ 0 w 64"/>
                <a:gd name="T13" fmla="*/ 2 h 3"/>
                <a:gd name="T14" fmla="*/ 1 w 64"/>
                <a:gd name="T15" fmla="*/ 3 h 3"/>
                <a:gd name="T16" fmla="*/ 2 w 64"/>
                <a:gd name="T17" fmla="*/ 3 h 3"/>
                <a:gd name="T18" fmla="*/ 62 w 64"/>
                <a:gd name="T19" fmla="*/ 3 h 3"/>
                <a:gd name="T20" fmla="*/ 64 w 64"/>
                <a:gd name="T21" fmla="*/ 2 h 3"/>
                <a:gd name="T22" fmla="*/ 64 w 64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">
                  <a:moveTo>
                    <a:pt x="64" y="1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20555F59-A661-4756-AB95-5947488EF3A9}"/>
                </a:ext>
              </a:extLst>
            </p:cNvPr>
            <p:cNvSpPr/>
            <p:nvPr/>
          </p:nvSpPr>
          <p:spPr bwMode="auto">
            <a:xfrm>
              <a:off x="23" y="182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4 w 64"/>
                <a:gd name="T3" fmla="*/ 0 h 3"/>
                <a:gd name="T4" fmla="*/ 22 w 64"/>
                <a:gd name="T5" fmla="*/ 0 h 3"/>
                <a:gd name="T6" fmla="*/ 2 w 64"/>
                <a:gd name="T7" fmla="*/ 0 h 3"/>
                <a:gd name="T8" fmla="*/ 0 w 64"/>
                <a:gd name="T9" fmla="*/ 1 h 3"/>
                <a:gd name="T10" fmla="*/ 0 w 64"/>
                <a:gd name="T11" fmla="*/ 1 h 3"/>
                <a:gd name="T12" fmla="*/ 2 w 64"/>
                <a:gd name="T13" fmla="*/ 3 h 3"/>
                <a:gd name="T14" fmla="*/ 19 w 64"/>
                <a:gd name="T15" fmla="*/ 3 h 3"/>
                <a:gd name="T16" fmla="*/ 20 w 64"/>
                <a:gd name="T17" fmla="*/ 3 h 3"/>
                <a:gd name="T18" fmla="*/ 62 w 64"/>
                <a:gd name="T19" fmla="*/ 3 h 3"/>
                <a:gd name="T20" fmla="*/ 64 w 64"/>
                <a:gd name="T21" fmla="*/ 1 h 3"/>
                <a:gd name="T22" fmla="*/ 64 w 64"/>
                <a:gd name="T23" fmla="*/ 1 h 3"/>
                <a:gd name="T24" fmla="*/ 62 w 6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93AD89EC-C029-4006-9CB8-5FB2FB559134}"/>
                </a:ext>
              </a:extLst>
            </p:cNvPr>
            <p:cNvSpPr/>
            <p:nvPr/>
          </p:nvSpPr>
          <p:spPr bwMode="auto">
            <a:xfrm>
              <a:off x="23" y="165"/>
              <a:ext cx="151" cy="10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30 w 64"/>
                <a:gd name="T5" fmla="*/ 0 h 4"/>
                <a:gd name="T6" fmla="*/ 28 w 64"/>
                <a:gd name="T7" fmla="*/ 0 h 4"/>
                <a:gd name="T8" fmla="*/ 2 w 64"/>
                <a:gd name="T9" fmla="*/ 0 h 4"/>
                <a:gd name="T10" fmla="*/ 0 w 64"/>
                <a:gd name="T11" fmla="*/ 2 h 4"/>
                <a:gd name="T12" fmla="*/ 0 w 64"/>
                <a:gd name="T13" fmla="*/ 2 h 4"/>
                <a:gd name="T14" fmla="*/ 2 w 64"/>
                <a:gd name="T15" fmla="*/ 4 h 4"/>
                <a:gd name="T16" fmla="*/ 24 w 64"/>
                <a:gd name="T17" fmla="*/ 4 h 4"/>
                <a:gd name="T18" fmla="*/ 26 w 64"/>
                <a:gd name="T19" fmla="*/ 4 h 4"/>
                <a:gd name="T20" fmla="*/ 62 w 64"/>
                <a:gd name="T21" fmla="*/ 4 h 4"/>
                <a:gd name="T22" fmla="*/ 64 w 6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71A0B8E4-3308-49AF-8162-8220357E356B}"/>
                </a:ext>
              </a:extLst>
            </p:cNvPr>
            <p:cNvSpPr/>
            <p:nvPr/>
          </p:nvSpPr>
          <p:spPr bwMode="auto">
            <a:xfrm>
              <a:off x="23" y="241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 w 64"/>
                <a:gd name="T3" fmla="*/ 0 h 3"/>
                <a:gd name="T4" fmla="*/ 0 w 64"/>
                <a:gd name="T5" fmla="*/ 1 h 3"/>
                <a:gd name="T6" fmla="*/ 0 w 64"/>
                <a:gd name="T7" fmla="*/ 2 h 3"/>
                <a:gd name="T8" fmla="*/ 2 w 64"/>
                <a:gd name="T9" fmla="*/ 3 h 3"/>
                <a:gd name="T10" fmla="*/ 62 w 64"/>
                <a:gd name="T11" fmla="*/ 3 h 3"/>
                <a:gd name="T12" fmla="*/ 64 w 64"/>
                <a:gd name="T13" fmla="*/ 2 h 3"/>
                <a:gd name="T14" fmla="*/ 64 w 64"/>
                <a:gd name="T15" fmla="*/ 1 h 3"/>
                <a:gd name="T16" fmla="*/ 62 w 6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2B334F"/>
                </a:solidFill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235EF7E-93D1-45A7-9545-5B0379000A89}"/>
              </a:ext>
            </a:extLst>
          </p:cNvPr>
          <p:cNvGrpSpPr/>
          <p:nvPr/>
        </p:nvGrpSpPr>
        <p:grpSpPr>
          <a:xfrm>
            <a:off x="4403853" y="4555456"/>
            <a:ext cx="2998135" cy="784920"/>
            <a:chOff x="805094" y="5080537"/>
            <a:chExt cx="2998135" cy="784920"/>
          </a:xfrm>
        </p:grpSpPr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88D2D81E-B806-4790-893E-C5E672920608}"/>
                </a:ext>
              </a:extLst>
            </p:cNvPr>
            <p:cNvSpPr txBox="1"/>
            <p:nvPr/>
          </p:nvSpPr>
          <p:spPr>
            <a:xfrm>
              <a:off x="805094" y="5080537"/>
              <a:ext cx="277165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AD896BF6-DF9B-4DB2-B561-F20CB524779B}"/>
                </a:ext>
              </a:extLst>
            </p:cNvPr>
            <p:cNvSpPr txBox="1"/>
            <p:nvPr/>
          </p:nvSpPr>
          <p:spPr>
            <a:xfrm>
              <a:off x="974700" y="5449869"/>
              <a:ext cx="2828529" cy="415588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5A51D6B-870D-4A94-BAA3-F708D76B2163}"/>
              </a:ext>
            </a:extLst>
          </p:cNvPr>
          <p:cNvGrpSpPr/>
          <p:nvPr/>
        </p:nvGrpSpPr>
        <p:grpSpPr>
          <a:xfrm>
            <a:off x="808370" y="4555456"/>
            <a:ext cx="2998135" cy="784920"/>
            <a:chOff x="805094" y="5080537"/>
            <a:chExt cx="2998135" cy="784920"/>
          </a:xfrm>
        </p:grpSpPr>
        <p:sp>
          <p:nvSpPr>
            <p:cNvPr id="61" name="TextBox 9">
              <a:extLst>
                <a:ext uri="{FF2B5EF4-FFF2-40B4-BE49-F238E27FC236}">
                  <a16:creationId xmlns:a16="http://schemas.microsoft.com/office/drawing/2014/main" id="{DCBD1667-9FB7-4466-8C76-3F74FBDE08E9}"/>
                </a:ext>
              </a:extLst>
            </p:cNvPr>
            <p:cNvSpPr txBox="1"/>
            <p:nvPr/>
          </p:nvSpPr>
          <p:spPr>
            <a:xfrm>
              <a:off x="805094" y="5080537"/>
              <a:ext cx="277165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E0B6A5B-1005-42FB-806F-463DA202784F}"/>
                </a:ext>
              </a:extLst>
            </p:cNvPr>
            <p:cNvSpPr txBox="1"/>
            <p:nvPr/>
          </p:nvSpPr>
          <p:spPr>
            <a:xfrm>
              <a:off x="974700" y="5449869"/>
              <a:ext cx="2828529" cy="415588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3A48CD3-6792-4638-A378-698A99F1E6E8}"/>
              </a:ext>
            </a:extLst>
          </p:cNvPr>
          <p:cNvGrpSpPr/>
          <p:nvPr/>
        </p:nvGrpSpPr>
        <p:grpSpPr>
          <a:xfrm>
            <a:off x="7985565" y="4555456"/>
            <a:ext cx="3011906" cy="784920"/>
            <a:chOff x="791323" y="5080537"/>
            <a:chExt cx="3011906" cy="784920"/>
          </a:xfrm>
        </p:grpSpPr>
        <p:sp>
          <p:nvSpPr>
            <p:cNvPr id="64" name="TextBox 9">
              <a:extLst>
                <a:ext uri="{FF2B5EF4-FFF2-40B4-BE49-F238E27FC236}">
                  <a16:creationId xmlns:a16="http://schemas.microsoft.com/office/drawing/2014/main" id="{5F53141C-9CE5-45A9-876F-7AA22E184B0C}"/>
                </a:ext>
              </a:extLst>
            </p:cNvPr>
            <p:cNvSpPr txBox="1"/>
            <p:nvPr/>
          </p:nvSpPr>
          <p:spPr>
            <a:xfrm>
              <a:off x="791323" y="5080537"/>
              <a:ext cx="278542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79A13C3D-64BD-4579-A56C-871E8C0BE88D}"/>
                </a:ext>
              </a:extLst>
            </p:cNvPr>
            <p:cNvSpPr txBox="1"/>
            <p:nvPr/>
          </p:nvSpPr>
          <p:spPr>
            <a:xfrm>
              <a:off x="974700" y="5449869"/>
              <a:ext cx="2828529" cy="415588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5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2ABEDD1B-E68A-4C4B-9F51-A62700A65E97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Activity execution process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5115790A-BF50-4171-8D71-E64F73CBDFE5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82A4BB5-CF4A-494D-B277-AD87CE1E33F5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30ADB9-2110-41AF-AFA1-2DC068C9BA1F}"/>
              </a:ext>
            </a:extLst>
          </p:cNvPr>
          <p:cNvSpPr/>
          <p:nvPr/>
        </p:nvSpPr>
        <p:spPr>
          <a:xfrm>
            <a:off x="2084720" y="1396563"/>
            <a:ext cx="1276350" cy="1276350"/>
          </a:xfrm>
          <a:prstGeom prst="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048681C-F154-4AC2-BA2E-B78FBF63300E}"/>
              </a:ext>
            </a:extLst>
          </p:cNvPr>
          <p:cNvSpPr/>
          <p:nvPr/>
        </p:nvSpPr>
        <p:spPr>
          <a:xfrm>
            <a:off x="3361070" y="2672913"/>
            <a:ext cx="1276350" cy="1276350"/>
          </a:xfrm>
          <a:prstGeom prst="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FBCA97C-CDAC-45DF-85B5-21FCEBAA592E}"/>
              </a:ext>
            </a:extLst>
          </p:cNvPr>
          <p:cNvSpPr/>
          <p:nvPr/>
        </p:nvSpPr>
        <p:spPr>
          <a:xfrm>
            <a:off x="2084720" y="3949263"/>
            <a:ext cx="1276350" cy="1276350"/>
          </a:xfrm>
          <a:prstGeom prst="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4A7E06-0649-473D-8A39-E75711D6AABC}"/>
              </a:ext>
            </a:extLst>
          </p:cNvPr>
          <p:cNvSpPr/>
          <p:nvPr/>
        </p:nvSpPr>
        <p:spPr>
          <a:xfrm>
            <a:off x="808370" y="2664625"/>
            <a:ext cx="1276350" cy="1276350"/>
          </a:xfrm>
          <a:prstGeom prst="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FFD03F-390A-4D57-B70C-72140A82F479}"/>
              </a:ext>
            </a:extLst>
          </p:cNvPr>
          <p:cNvSpPr txBox="1"/>
          <p:nvPr/>
        </p:nvSpPr>
        <p:spPr>
          <a:xfrm>
            <a:off x="2437145" y="1449963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B61007-F87F-489F-B429-6E5583D7BC6B}"/>
              </a:ext>
            </a:extLst>
          </p:cNvPr>
          <p:cNvSpPr txBox="1"/>
          <p:nvPr/>
        </p:nvSpPr>
        <p:spPr>
          <a:xfrm>
            <a:off x="3693481" y="2707996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B4C224-E87E-4C03-94C7-890814D1C5E1}"/>
              </a:ext>
            </a:extLst>
          </p:cNvPr>
          <p:cNvSpPr txBox="1"/>
          <p:nvPr/>
        </p:nvSpPr>
        <p:spPr>
          <a:xfrm>
            <a:off x="2437145" y="4002663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D90B403-6382-4ACE-BC87-B35E57DEC308}"/>
              </a:ext>
            </a:extLst>
          </p:cNvPr>
          <p:cNvSpPr txBox="1"/>
          <p:nvPr/>
        </p:nvSpPr>
        <p:spPr>
          <a:xfrm>
            <a:off x="1154311" y="2737075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354DB8D-D4FF-4E42-BC23-84F596B90FA6}"/>
              </a:ext>
            </a:extLst>
          </p:cNvPr>
          <p:cNvSpPr>
            <a:spLocks noEditPoints="1"/>
          </p:cNvSpPr>
          <p:nvPr/>
        </p:nvSpPr>
        <p:spPr bwMode="auto">
          <a:xfrm>
            <a:off x="2518001" y="1994648"/>
            <a:ext cx="455685" cy="449414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424" y="204"/>
              </a:cxn>
              <a:cxn ang="0">
                <a:pos x="424" y="204"/>
              </a:cxn>
              <a:cxn ang="0">
                <a:pos x="422" y="202"/>
              </a:cxn>
              <a:cxn ang="0">
                <a:pos x="420" y="198"/>
              </a:cxn>
              <a:cxn ang="0">
                <a:pos x="224" y="2"/>
              </a:cxn>
              <a:cxn ang="0">
                <a:pos x="224" y="2"/>
              </a:cxn>
              <a:cxn ang="0">
                <a:pos x="222" y="0"/>
              </a:cxn>
              <a:cxn ang="0">
                <a:pos x="218" y="0"/>
              </a:cxn>
              <a:cxn ang="0">
                <a:pos x="218" y="0"/>
              </a:cxn>
              <a:cxn ang="0">
                <a:pos x="218" y="0"/>
              </a:cxn>
              <a:cxn ang="0">
                <a:pos x="214" y="0"/>
              </a:cxn>
              <a:cxn ang="0">
                <a:pos x="212" y="2"/>
              </a:cxn>
              <a:cxn ang="0">
                <a:pos x="16" y="198"/>
              </a:cxn>
              <a:cxn ang="0">
                <a:pos x="16" y="198"/>
              </a:cxn>
              <a:cxn ang="0">
                <a:pos x="14" y="202"/>
              </a:cxn>
              <a:cxn ang="0">
                <a:pos x="12" y="204"/>
              </a:cxn>
              <a:cxn ang="0">
                <a:pos x="12" y="204"/>
              </a:cxn>
              <a:cxn ang="0">
                <a:pos x="14" y="208"/>
              </a:cxn>
              <a:cxn ang="0">
                <a:pos x="14" y="210"/>
              </a:cxn>
              <a:cxn ang="0">
                <a:pos x="18" y="212"/>
              </a:cxn>
              <a:cxn ang="0">
                <a:pos x="20" y="214"/>
              </a:cxn>
              <a:cxn ang="0">
                <a:pos x="68" y="214"/>
              </a:cxn>
              <a:cxn ang="0">
                <a:pos x="68" y="252"/>
              </a:cxn>
              <a:cxn ang="0">
                <a:pos x="68" y="430"/>
              </a:cxn>
              <a:cxn ang="0">
                <a:pos x="176" y="430"/>
              </a:cxn>
              <a:cxn ang="0">
                <a:pos x="176" y="304"/>
              </a:cxn>
              <a:cxn ang="0">
                <a:pos x="176" y="304"/>
              </a:cxn>
              <a:cxn ang="0">
                <a:pos x="176" y="302"/>
              </a:cxn>
              <a:cxn ang="0">
                <a:pos x="178" y="300"/>
              </a:cxn>
              <a:cxn ang="0">
                <a:pos x="182" y="298"/>
              </a:cxn>
              <a:cxn ang="0">
                <a:pos x="184" y="296"/>
              </a:cxn>
              <a:cxn ang="0">
                <a:pos x="252" y="296"/>
              </a:cxn>
              <a:cxn ang="0">
                <a:pos x="252" y="296"/>
              </a:cxn>
              <a:cxn ang="0">
                <a:pos x="254" y="298"/>
              </a:cxn>
              <a:cxn ang="0">
                <a:pos x="258" y="300"/>
              </a:cxn>
              <a:cxn ang="0">
                <a:pos x="258" y="302"/>
              </a:cxn>
              <a:cxn ang="0">
                <a:pos x="260" y="304"/>
              </a:cxn>
              <a:cxn ang="0">
                <a:pos x="260" y="430"/>
              </a:cxn>
              <a:cxn ang="0">
                <a:pos x="368" y="430"/>
              </a:cxn>
              <a:cxn ang="0">
                <a:pos x="368" y="252"/>
              </a:cxn>
              <a:cxn ang="0">
                <a:pos x="368" y="212"/>
              </a:cxn>
              <a:cxn ang="0">
                <a:pos x="368" y="212"/>
              </a:cxn>
              <a:cxn ang="0">
                <a:pos x="414" y="212"/>
              </a:cxn>
              <a:cxn ang="0">
                <a:pos x="414" y="212"/>
              </a:cxn>
              <a:cxn ang="0">
                <a:pos x="418" y="212"/>
              </a:cxn>
              <a:cxn ang="0">
                <a:pos x="420" y="210"/>
              </a:cxn>
              <a:cxn ang="0">
                <a:pos x="422" y="208"/>
              </a:cxn>
              <a:cxn ang="0">
                <a:pos x="424" y="204"/>
              </a:cxn>
              <a:cxn ang="0">
                <a:pos x="436" y="214"/>
              </a:cxn>
              <a:cxn ang="0">
                <a:pos x="434" y="212"/>
              </a:cxn>
              <a:cxn ang="0">
                <a:pos x="434" y="214"/>
              </a:cxn>
              <a:cxn ang="0">
                <a:pos x="436" y="214"/>
              </a:cxn>
            </a:cxnLst>
            <a:rect l="0" t="0" r="r" b="b"/>
            <a:pathLst>
              <a:path w="436" h="430">
                <a:moveTo>
                  <a:pt x="0" y="212"/>
                </a:move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424" y="204"/>
                </a:moveTo>
                <a:lnTo>
                  <a:pt x="424" y="204"/>
                </a:lnTo>
                <a:lnTo>
                  <a:pt x="422" y="202"/>
                </a:lnTo>
                <a:lnTo>
                  <a:pt x="420" y="198"/>
                </a:lnTo>
                <a:lnTo>
                  <a:pt x="224" y="2"/>
                </a:lnTo>
                <a:lnTo>
                  <a:pt x="224" y="2"/>
                </a:lnTo>
                <a:lnTo>
                  <a:pt x="222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4" y="0"/>
                </a:lnTo>
                <a:lnTo>
                  <a:pt x="212" y="2"/>
                </a:lnTo>
                <a:lnTo>
                  <a:pt x="16" y="198"/>
                </a:lnTo>
                <a:lnTo>
                  <a:pt x="16" y="198"/>
                </a:lnTo>
                <a:lnTo>
                  <a:pt x="14" y="202"/>
                </a:lnTo>
                <a:lnTo>
                  <a:pt x="12" y="204"/>
                </a:lnTo>
                <a:lnTo>
                  <a:pt x="12" y="204"/>
                </a:lnTo>
                <a:lnTo>
                  <a:pt x="14" y="208"/>
                </a:lnTo>
                <a:lnTo>
                  <a:pt x="14" y="210"/>
                </a:lnTo>
                <a:lnTo>
                  <a:pt x="18" y="212"/>
                </a:lnTo>
                <a:lnTo>
                  <a:pt x="20" y="214"/>
                </a:lnTo>
                <a:lnTo>
                  <a:pt x="68" y="214"/>
                </a:lnTo>
                <a:lnTo>
                  <a:pt x="68" y="252"/>
                </a:lnTo>
                <a:lnTo>
                  <a:pt x="68" y="430"/>
                </a:lnTo>
                <a:lnTo>
                  <a:pt x="176" y="430"/>
                </a:lnTo>
                <a:lnTo>
                  <a:pt x="176" y="304"/>
                </a:lnTo>
                <a:lnTo>
                  <a:pt x="176" y="304"/>
                </a:lnTo>
                <a:lnTo>
                  <a:pt x="176" y="302"/>
                </a:lnTo>
                <a:lnTo>
                  <a:pt x="178" y="300"/>
                </a:lnTo>
                <a:lnTo>
                  <a:pt x="182" y="298"/>
                </a:lnTo>
                <a:lnTo>
                  <a:pt x="184" y="296"/>
                </a:lnTo>
                <a:lnTo>
                  <a:pt x="252" y="296"/>
                </a:lnTo>
                <a:lnTo>
                  <a:pt x="252" y="296"/>
                </a:lnTo>
                <a:lnTo>
                  <a:pt x="254" y="298"/>
                </a:lnTo>
                <a:lnTo>
                  <a:pt x="258" y="300"/>
                </a:lnTo>
                <a:lnTo>
                  <a:pt x="258" y="302"/>
                </a:lnTo>
                <a:lnTo>
                  <a:pt x="260" y="304"/>
                </a:lnTo>
                <a:lnTo>
                  <a:pt x="260" y="430"/>
                </a:lnTo>
                <a:lnTo>
                  <a:pt x="368" y="430"/>
                </a:lnTo>
                <a:lnTo>
                  <a:pt x="368" y="252"/>
                </a:lnTo>
                <a:lnTo>
                  <a:pt x="368" y="212"/>
                </a:lnTo>
                <a:lnTo>
                  <a:pt x="368" y="212"/>
                </a:lnTo>
                <a:lnTo>
                  <a:pt x="414" y="212"/>
                </a:lnTo>
                <a:lnTo>
                  <a:pt x="414" y="212"/>
                </a:lnTo>
                <a:lnTo>
                  <a:pt x="418" y="212"/>
                </a:lnTo>
                <a:lnTo>
                  <a:pt x="420" y="210"/>
                </a:lnTo>
                <a:lnTo>
                  <a:pt x="422" y="208"/>
                </a:lnTo>
                <a:lnTo>
                  <a:pt x="424" y="204"/>
                </a:lnTo>
                <a:close/>
                <a:moveTo>
                  <a:pt x="436" y="214"/>
                </a:moveTo>
                <a:lnTo>
                  <a:pt x="434" y="212"/>
                </a:lnTo>
                <a:lnTo>
                  <a:pt x="434" y="214"/>
                </a:lnTo>
                <a:lnTo>
                  <a:pt x="436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>
              <a:solidFill>
                <a:schemeClr val="bg1"/>
              </a:solidFill>
            </a:endParaRPr>
          </a:p>
        </p:txBody>
      </p:sp>
      <p:grpSp>
        <p:nvGrpSpPr>
          <p:cNvPr id="14" name="组 7">
            <a:extLst>
              <a:ext uri="{FF2B5EF4-FFF2-40B4-BE49-F238E27FC236}">
                <a16:creationId xmlns:a16="http://schemas.microsoft.com/office/drawing/2014/main" id="{119B812D-4BBF-411B-8449-13D5A63FFD00}"/>
              </a:ext>
            </a:extLst>
          </p:cNvPr>
          <p:cNvGrpSpPr/>
          <p:nvPr/>
        </p:nvGrpSpPr>
        <p:grpSpPr>
          <a:xfrm>
            <a:off x="2518001" y="4493651"/>
            <a:ext cx="490504" cy="573296"/>
            <a:chOff x="4333875" y="882650"/>
            <a:chExt cx="996950" cy="1165225"/>
          </a:xfrm>
          <a:solidFill>
            <a:schemeClr val="bg1"/>
          </a:solidFill>
        </p:grpSpPr>
        <p:sp>
          <p:nvSpPr>
            <p:cNvPr id="15" name="Freeform 67">
              <a:extLst>
                <a:ext uri="{FF2B5EF4-FFF2-40B4-BE49-F238E27FC236}">
                  <a16:creationId xmlns:a16="http://schemas.microsoft.com/office/drawing/2014/main" id="{6BD2368E-0470-4E05-871E-DA43F0409AA4}"/>
                </a:ext>
              </a:extLst>
            </p:cNvPr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16" name="Freeform 68">
              <a:extLst>
                <a:ext uri="{FF2B5EF4-FFF2-40B4-BE49-F238E27FC236}">
                  <a16:creationId xmlns:a16="http://schemas.microsoft.com/office/drawing/2014/main" id="{6E36066F-A6C7-4CBD-8BD3-CCEAA97B681B}"/>
                </a:ext>
              </a:extLst>
            </p:cNvPr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17" name="Freeform 69">
              <a:extLst>
                <a:ext uri="{FF2B5EF4-FFF2-40B4-BE49-F238E27FC236}">
                  <a16:creationId xmlns:a16="http://schemas.microsoft.com/office/drawing/2014/main" id="{4CE68F2A-AF09-4569-8423-D190C6D527F2}"/>
                </a:ext>
              </a:extLst>
            </p:cNvPr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18" name="Freeform 70">
              <a:extLst>
                <a:ext uri="{FF2B5EF4-FFF2-40B4-BE49-F238E27FC236}">
                  <a16:creationId xmlns:a16="http://schemas.microsoft.com/office/drawing/2014/main" id="{F2E2685F-8EF6-4CEC-A94E-A5F6AF3E6091}"/>
                </a:ext>
              </a:extLst>
            </p:cNvPr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633400-421A-4E2B-9F2C-94FEBD609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20" name="Freeform 72">
              <a:extLst>
                <a:ext uri="{FF2B5EF4-FFF2-40B4-BE49-F238E27FC236}">
                  <a16:creationId xmlns:a16="http://schemas.microsoft.com/office/drawing/2014/main" id="{7F3851F0-EA66-407E-8E83-BD54EFB97435}"/>
                </a:ext>
              </a:extLst>
            </p:cNvPr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21" name="Freeform 73">
              <a:extLst>
                <a:ext uri="{FF2B5EF4-FFF2-40B4-BE49-F238E27FC236}">
                  <a16:creationId xmlns:a16="http://schemas.microsoft.com/office/drawing/2014/main" id="{3586FDA4-3414-4585-A7F8-3BCF93C73FCF}"/>
                </a:ext>
              </a:extLst>
            </p:cNvPr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1B34E9A9-85B2-4E61-8840-26D7F734BD1C}"/>
                </a:ext>
              </a:extLst>
            </p:cNvPr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23" name="Freeform 75">
              <a:extLst>
                <a:ext uri="{FF2B5EF4-FFF2-40B4-BE49-F238E27FC236}">
                  <a16:creationId xmlns:a16="http://schemas.microsoft.com/office/drawing/2014/main" id="{C55A19CD-B7F9-461A-9DFB-39215E26699B}"/>
                </a:ext>
              </a:extLst>
            </p:cNvPr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24" name="Freeform 76">
              <a:extLst>
                <a:ext uri="{FF2B5EF4-FFF2-40B4-BE49-F238E27FC236}">
                  <a16:creationId xmlns:a16="http://schemas.microsoft.com/office/drawing/2014/main" id="{B57973EB-7D67-4CD8-8E8F-9694D0E82840}"/>
                </a:ext>
              </a:extLst>
            </p:cNvPr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25" name="Freeform 77">
              <a:extLst>
                <a:ext uri="{FF2B5EF4-FFF2-40B4-BE49-F238E27FC236}">
                  <a16:creationId xmlns:a16="http://schemas.microsoft.com/office/drawing/2014/main" id="{67377467-5B01-406F-945B-F90710317F8A}"/>
                </a:ext>
              </a:extLst>
            </p:cNvPr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4024116-D14C-4E37-B14A-0D4C60E82CA4}"/>
                </a:ext>
              </a:extLst>
            </p:cNvPr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27" name="Freeform 79">
              <a:extLst>
                <a:ext uri="{FF2B5EF4-FFF2-40B4-BE49-F238E27FC236}">
                  <a16:creationId xmlns:a16="http://schemas.microsoft.com/office/drawing/2014/main" id="{9388ED0C-869C-4FF7-B423-E932592A91CA}"/>
                </a:ext>
              </a:extLst>
            </p:cNvPr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28" name="Freeform 80">
              <a:extLst>
                <a:ext uri="{FF2B5EF4-FFF2-40B4-BE49-F238E27FC236}">
                  <a16:creationId xmlns:a16="http://schemas.microsoft.com/office/drawing/2014/main" id="{E9EC8948-A6BD-428A-9589-B26CD5BCA6DE}"/>
                </a:ext>
              </a:extLst>
            </p:cNvPr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bg1"/>
                </a:solidFill>
              </a:endParaRPr>
            </a:p>
          </p:txBody>
        </p:sp>
      </p:grpSp>
      <p:sp>
        <p:nvSpPr>
          <p:cNvPr id="29" name="Freeform 124">
            <a:extLst>
              <a:ext uri="{FF2B5EF4-FFF2-40B4-BE49-F238E27FC236}">
                <a16:creationId xmlns:a16="http://schemas.microsoft.com/office/drawing/2014/main" id="{87387C4E-81C4-4FC5-B185-628A17112084}"/>
              </a:ext>
            </a:extLst>
          </p:cNvPr>
          <p:cNvSpPr>
            <a:spLocks noEditPoints="1"/>
          </p:cNvSpPr>
          <p:nvPr/>
        </p:nvSpPr>
        <p:spPr bwMode="auto">
          <a:xfrm>
            <a:off x="1220563" y="3281369"/>
            <a:ext cx="427104" cy="525467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>
              <a:solidFill>
                <a:schemeClr val="bg1"/>
              </a:solidFill>
            </a:endParaRPr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A717796E-753B-4D67-85D7-146B54549122}"/>
              </a:ext>
            </a:extLst>
          </p:cNvPr>
          <p:cNvSpPr>
            <a:spLocks noEditPoints="1"/>
          </p:cNvSpPr>
          <p:nvPr/>
        </p:nvSpPr>
        <p:spPr bwMode="auto">
          <a:xfrm>
            <a:off x="3752335" y="3287144"/>
            <a:ext cx="493820" cy="350400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2273C5D-6829-42B6-BAE3-106E28400688}"/>
              </a:ext>
            </a:extLst>
          </p:cNvPr>
          <p:cNvGrpSpPr/>
          <p:nvPr/>
        </p:nvGrpSpPr>
        <p:grpSpPr>
          <a:xfrm>
            <a:off x="5028684" y="1492289"/>
            <a:ext cx="3144749" cy="733254"/>
            <a:chOff x="484723" y="4370130"/>
            <a:chExt cx="3144749" cy="733254"/>
          </a:xfrm>
        </p:grpSpPr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6F334B4C-E631-45D4-AA71-86AC24B5374E}"/>
                </a:ext>
              </a:extLst>
            </p:cNvPr>
            <p:cNvSpPr txBox="1"/>
            <p:nvPr/>
          </p:nvSpPr>
          <p:spPr>
            <a:xfrm>
              <a:off x="484723" y="4370130"/>
              <a:ext cx="275034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468819A-3DB9-4F4C-89BB-6567B2ED9FB0}"/>
                </a:ext>
              </a:extLst>
            </p:cNvPr>
            <p:cNvSpPr txBox="1"/>
            <p:nvPr/>
          </p:nvSpPr>
          <p:spPr>
            <a:xfrm>
              <a:off x="484724" y="4687796"/>
              <a:ext cx="3144748" cy="415588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806FF52-E462-4E30-8C58-48F78F2806AF}"/>
              </a:ext>
            </a:extLst>
          </p:cNvPr>
          <p:cNvGrpSpPr/>
          <p:nvPr/>
        </p:nvGrpSpPr>
        <p:grpSpPr>
          <a:xfrm>
            <a:off x="5028685" y="3417576"/>
            <a:ext cx="3144748" cy="733254"/>
            <a:chOff x="484724" y="4370130"/>
            <a:chExt cx="3144748" cy="733254"/>
          </a:xfrm>
        </p:grpSpPr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EE29513C-6DCC-4A7A-A97A-BD453DF1F5D2}"/>
                </a:ext>
              </a:extLst>
            </p:cNvPr>
            <p:cNvSpPr txBox="1"/>
            <p:nvPr/>
          </p:nvSpPr>
          <p:spPr>
            <a:xfrm>
              <a:off x="484724" y="4370130"/>
              <a:ext cx="275034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3D385CA-4152-41DB-AC24-C0692802B00A}"/>
                </a:ext>
              </a:extLst>
            </p:cNvPr>
            <p:cNvSpPr txBox="1"/>
            <p:nvPr/>
          </p:nvSpPr>
          <p:spPr>
            <a:xfrm>
              <a:off x="484724" y="4687796"/>
              <a:ext cx="3144748" cy="415588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097B45A-DCDE-4C53-B996-A99719B79F3F}"/>
              </a:ext>
            </a:extLst>
          </p:cNvPr>
          <p:cNvGrpSpPr/>
          <p:nvPr/>
        </p:nvGrpSpPr>
        <p:grpSpPr>
          <a:xfrm>
            <a:off x="8373233" y="1491478"/>
            <a:ext cx="3144749" cy="733254"/>
            <a:chOff x="484723" y="4370130"/>
            <a:chExt cx="3144749" cy="733254"/>
          </a:xfrm>
        </p:grpSpPr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CABAC923-3536-4EC4-9FD5-89199B1995F5}"/>
                </a:ext>
              </a:extLst>
            </p:cNvPr>
            <p:cNvSpPr txBox="1"/>
            <p:nvPr/>
          </p:nvSpPr>
          <p:spPr>
            <a:xfrm>
              <a:off x="484723" y="4370130"/>
              <a:ext cx="299713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83F1F48-0117-4139-99D8-882F1C0E1D88}"/>
                </a:ext>
              </a:extLst>
            </p:cNvPr>
            <p:cNvSpPr txBox="1"/>
            <p:nvPr/>
          </p:nvSpPr>
          <p:spPr>
            <a:xfrm>
              <a:off x="484724" y="4687796"/>
              <a:ext cx="3144748" cy="415588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DE89FB9-108C-43EF-9BF5-23B6412E2EF1}"/>
              </a:ext>
            </a:extLst>
          </p:cNvPr>
          <p:cNvGrpSpPr/>
          <p:nvPr/>
        </p:nvGrpSpPr>
        <p:grpSpPr>
          <a:xfrm>
            <a:off x="8373233" y="3416765"/>
            <a:ext cx="3144749" cy="733254"/>
            <a:chOff x="484723" y="4370130"/>
            <a:chExt cx="3144749" cy="733254"/>
          </a:xfrm>
        </p:grpSpPr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E44B2066-2885-4102-B0DE-CA7E037E4EC2}"/>
                </a:ext>
              </a:extLst>
            </p:cNvPr>
            <p:cNvSpPr txBox="1"/>
            <p:nvPr/>
          </p:nvSpPr>
          <p:spPr>
            <a:xfrm>
              <a:off x="484723" y="4370130"/>
              <a:ext cx="275033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Please enter your title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15EB8F9-E538-4BD7-B407-5DBF527A41D5}"/>
                </a:ext>
              </a:extLst>
            </p:cNvPr>
            <p:cNvSpPr txBox="1"/>
            <p:nvPr/>
          </p:nvSpPr>
          <p:spPr>
            <a:xfrm>
              <a:off x="484724" y="4687796"/>
              <a:ext cx="3144748" cy="415588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2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4AF563B-4D65-475E-A775-2175AF498998}"/>
              </a:ext>
            </a:extLst>
          </p:cNvPr>
          <p:cNvSpPr txBox="1"/>
          <p:nvPr/>
        </p:nvSpPr>
        <p:spPr>
          <a:xfrm>
            <a:off x="968276" y="1739403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2B334F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01</a:t>
            </a:r>
            <a:endParaRPr lang="zh-CN" altLang="en-US" sz="6960" dirty="0">
              <a:solidFill>
                <a:srgbClr val="2B334F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D42C43F-A611-4636-B21C-34EF3B2AF697}"/>
              </a:ext>
            </a:extLst>
          </p:cNvPr>
          <p:cNvSpPr txBox="1"/>
          <p:nvPr/>
        </p:nvSpPr>
        <p:spPr>
          <a:xfrm>
            <a:off x="3776955" y="1739403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2B334F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02</a:t>
            </a:r>
            <a:endParaRPr lang="zh-CN" altLang="en-US" sz="6960" dirty="0">
              <a:solidFill>
                <a:srgbClr val="2B334F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E50CAA-6435-40EA-B7C1-D58EAB480CFB}"/>
              </a:ext>
            </a:extLst>
          </p:cNvPr>
          <p:cNvSpPr txBox="1"/>
          <p:nvPr/>
        </p:nvSpPr>
        <p:spPr>
          <a:xfrm>
            <a:off x="6585635" y="1739403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2B334F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03</a:t>
            </a:r>
            <a:endParaRPr lang="zh-CN" altLang="en-US" sz="6960" dirty="0">
              <a:solidFill>
                <a:srgbClr val="2B334F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E5AC5C-1A0E-40CA-8B5D-325F3E89CB14}"/>
              </a:ext>
            </a:extLst>
          </p:cNvPr>
          <p:cNvSpPr txBox="1"/>
          <p:nvPr/>
        </p:nvSpPr>
        <p:spPr>
          <a:xfrm>
            <a:off x="9394313" y="1739403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2B334F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04</a:t>
            </a:r>
            <a:endParaRPr lang="zh-CN" altLang="en-US" sz="6960" dirty="0">
              <a:solidFill>
                <a:srgbClr val="2B334F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B62DDA0-4808-4B1A-B126-FFC21B26285A}"/>
              </a:ext>
            </a:extLst>
          </p:cNvPr>
          <p:cNvCxnSpPr/>
          <p:nvPr/>
        </p:nvCxnSpPr>
        <p:spPr>
          <a:xfrm flipH="1">
            <a:off x="2918866" y="1831241"/>
            <a:ext cx="12424" cy="9068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8387DDE-2C98-42EF-916B-2A37B99EFFF9}"/>
              </a:ext>
            </a:extLst>
          </p:cNvPr>
          <p:cNvCxnSpPr/>
          <p:nvPr/>
        </p:nvCxnSpPr>
        <p:spPr>
          <a:xfrm flipH="1">
            <a:off x="428733" y="1831241"/>
            <a:ext cx="12424" cy="9068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2325CF-E98A-4496-B6CF-4B99243334B2}"/>
              </a:ext>
            </a:extLst>
          </p:cNvPr>
          <p:cNvCxnSpPr/>
          <p:nvPr/>
        </p:nvCxnSpPr>
        <p:spPr>
          <a:xfrm flipH="1">
            <a:off x="5886818" y="1831241"/>
            <a:ext cx="12424" cy="9068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2EDB918-DC9E-4611-B04C-5AE453E6220F}"/>
              </a:ext>
            </a:extLst>
          </p:cNvPr>
          <p:cNvCxnSpPr/>
          <p:nvPr/>
        </p:nvCxnSpPr>
        <p:spPr>
          <a:xfrm flipH="1">
            <a:off x="8855498" y="1831241"/>
            <a:ext cx="12424" cy="9068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3DBA4B6-4590-4A22-AC86-1C9292995E3F}"/>
              </a:ext>
            </a:extLst>
          </p:cNvPr>
          <p:cNvCxnSpPr/>
          <p:nvPr/>
        </p:nvCxnSpPr>
        <p:spPr>
          <a:xfrm flipH="1">
            <a:off x="11472849" y="1831241"/>
            <a:ext cx="12424" cy="906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1CB5D17-FC68-4209-A9FE-2283AF965CD1}"/>
              </a:ext>
            </a:extLst>
          </p:cNvPr>
          <p:cNvSpPr/>
          <p:nvPr/>
        </p:nvSpPr>
        <p:spPr>
          <a:xfrm>
            <a:off x="164397" y="3222352"/>
            <a:ext cx="2257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Background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4F0A884-775C-4065-993E-A921BCABDD6C}"/>
              </a:ext>
            </a:extLst>
          </p:cNvPr>
          <p:cNvSpPr txBox="1"/>
          <p:nvPr/>
        </p:nvSpPr>
        <p:spPr>
          <a:xfrm>
            <a:off x="211438" y="3591684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2B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add-on text, and click-add ed title text, click-ed-add text, click-on add-on title w ords.</a:t>
            </a:r>
            <a:endParaRPr lang="zh-CN" altLang="en-US" sz="1100" dirty="0">
              <a:solidFill>
                <a:srgbClr val="2B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D822390-49CA-47F1-9406-320EFFBC23DD}"/>
              </a:ext>
            </a:extLst>
          </p:cNvPr>
          <p:cNvSpPr/>
          <p:nvPr/>
        </p:nvSpPr>
        <p:spPr>
          <a:xfrm>
            <a:off x="3065475" y="3222352"/>
            <a:ext cx="3030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Audience Analysis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6901360-ACFD-4D23-A52E-161D2EF2E958}"/>
              </a:ext>
            </a:extLst>
          </p:cNvPr>
          <p:cNvSpPr txBox="1"/>
          <p:nvPr/>
        </p:nvSpPr>
        <p:spPr>
          <a:xfrm>
            <a:off x="3139366" y="3591684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2B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add-on text, and click-add ed title text, click-ed-add text, click-on add-on title w ords.</a:t>
            </a:r>
            <a:endParaRPr lang="zh-CN" altLang="en-US" sz="1100" dirty="0">
              <a:solidFill>
                <a:srgbClr val="2B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A17D2FE-58E0-40A8-81F7-74E6FBCBC07C}"/>
              </a:ext>
            </a:extLst>
          </p:cNvPr>
          <p:cNvSpPr/>
          <p:nvPr/>
        </p:nvSpPr>
        <p:spPr>
          <a:xfrm>
            <a:off x="5930423" y="3222352"/>
            <a:ext cx="3030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execution process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C75B492-471A-4095-8E72-95FCB2462C78}"/>
              </a:ext>
            </a:extLst>
          </p:cNvPr>
          <p:cNvSpPr txBox="1"/>
          <p:nvPr/>
        </p:nvSpPr>
        <p:spPr>
          <a:xfrm>
            <a:off x="6039584" y="3591684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2B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add-on text, and click-add ed title text, click-ed-add text, click-on add-on title w ords.</a:t>
            </a:r>
            <a:endParaRPr lang="zh-CN" altLang="en-US" sz="1100" dirty="0">
              <a:solidFill>
                <a:srgbClr val="2B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1E549A4-5A5A-4AD7-AC2E-9413ADAE4031}"/>
              </a:ext>
            </a:extLst>
          </p:cNvPr>
          <p:cNvSpPr/>
          <p:nvPr/>
        </p:nvSpPr>
        <p:spPr>
          <a:xfrm>
            <a:off x="9007129" y="3222352"/>
            <a:ext cx="2439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Budget for activities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9EC519C-CE92-485D-AF22-D671AEE9683A}"/>
              </a:ext>
            </a:extLst>
          </p:cNvPr>
          <p:cNvSpPr txBox="1"/>
          <p:nvPr/>
        </p:nvSpPr>
        <p:spPr>
          <a:xfrm>
            <a:off x="8893621" y="3591684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2B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add-on text, and click-add ed title text, click-ed-add text, click-on add-on title w ords.</a:t>
            </a:r>
            <a:endParaRPr lang="zh-CN" altLang="en-US" sz="1100" dirty="0">
              <a:solidFill>
                <a:srgbClr val="2B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7B98397-B595-474F-A6C6-8E401CF5B3CD}"/>
              </a:ext>
            </a:extLst>
          </p:cNvPr>
          <p:cNvSpPr txBox="1"/>
          <p:nvPr/>
        </p:nvSpPr>
        <p:spPr>
          <a:xfrm>
            <a:off x="4001616" y="377491"/>
            <a:ext cx="378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B334F"/>
                </a:solidFill>
                <a:latin typeface="+mj-lt"/>
                <a:ea typeface="微软雅黑" panose="020B0503020204020204" pitchFamily="34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9444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3EA39AA-83AB-4D9E-A9A0-5E421A2A64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5584" y="2551812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14">
            <a:extLst>
              <a:ext uri="{FF2B5EF4-FFF2-40B4-BE49-F238E27FC236}">
                <a16:creationId xmlns:a16="http://schemas.microsoft.com/office/drawing/2014/main" id="{B5A3CA5C-5FB5-435B-9792-FF83A8CCBDE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07224" y="1903886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4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5">
            <a:extLst>
              <a:ext uri="{FF2B5EF4-FFF2-40B4-BE49-F238E27FC236}">
                <a16:creationId xmlns:a16="http://schemas.microsoft.com/office/drawing/2014/main" id="{0BE114D8-A1DE-4BD1-BB58-D119AFF1313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964658" y="2331849"/>
            <a:ext cx="5617741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kern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Budget for activities</a:t>
            </a:r>
          </a:p>
        </p:txBody>
      </p:sp>
      <p:sp>
        <p:nvSpPr>
          <p:cNvPr id="6" name="文本占位符 6">
            <a:extLst>
              <a:ext uri="{FF2B5EF4-FFF2-40B4-BE49-F238E27FC236}">
                <a16:creationId xmlns:a16="http://schemas.microsoft.com/office/drawing/2014/main" id="{502DFD95-D927-4A92-A46D-1A6FE4E60AB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64659" y="2909054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</a:p>
        </p:txBody>
      </p:sp>
    </p:spTree>
    <p:extLst>
      <p:ext uri="{BB962C8B-B14F-4D97-AF65-F5344CB8AC3E}">
        <p14:creationId xmlns:p14="http://schemas.microsoft.com/office/powerpoint/2010/main" val="33973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FECB4923-3D34-4AEF-9B32-3A5A374361F1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Budget for activities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6F2EB51A-3097-4692-8A50-75136FBC7A13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4D6F3CE-0AE2-431A-B30C-4CE48B8C17A6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2392489A-6F15-413B-A7B1-6C0A56D76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297473"/>
              </p:ext>
            </p:extLst>
          </p:nvPr>
        </p:nvGraphicFramePr>
        <p:xfrm>
          <a:off x="702446" y="1515578"/>
          <a:ext cx="6911357" cy="345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圆角矩形 5">
            <a:extLst>
              <a:ext uri="{FF2B5EF4-FFF2-40B4-BE49-F238E27FC236}">
                <a16:creationId xmlns:a16="http://schemas.microsoft.com/office/drawing/2014/main" id="{2ABA6DF2-2191-48E3-8641-FE2A55B41EE7}"/>
              </a:ext>
            </a:extLst>
          </p:cNvPr>
          <p:cNvSpPr/>
          <p:nvPr/>
        </p:nvSpPr>
        <p:spPr>
          <a:xfrm>
            <a:off x="7541603" y="1587411"/>
            <a:ext cx="704165" cy="708092"/>
          </a:xfrm>
          <a:prstGeom prst="round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7" name="文本框 24">
            <a:extLst>
              <a:ext uri="{FF2B5EF4-FFF2-40B4-BE49-F238E27FC236}">
                <a16:creationId xmlns:a16="http://schemas.microsoft.com/office/drawing/2014/main" id="{B424CEDC-DB50-4CCF-BFA6-A6EFB2D0C423}"/>
              </a:ext>
            </a:extLst>
          </p:cNvPr>
          <p:cNvSpPr txBox="1"/>
          <p:nvPr/>
        </p:nvSpPr>
        <p:spPr>
          <a:xfrm>
            <a:off x="7571967" y="1503135"/>
            <a:ext cx="617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9">
            <a:extLst>
              <a:ext uri="{FF2B5EF4-FFF2-40B4-BE49-F238E27FC236}">
                <a16:creationId xmlns:a16="http://schemas.microsoft.com/office/drawing/2014/main" id="{9BBF4A09-63BC-4D5E-A6C3-3CEF3BFDF14F}"/>
              </a:ext>
            </a:extLst>
          </p:cNvPr>
          <p:cNvSpPr/>
          <p:nvPr/>
        </p:nvSpPr>
        <p:spPr>
          <a:xfrm>
            <a:off x="7541353" y="3667077"/>
            <a:ext cx="705600" cy="710400"/>
          </a:xfrm>
          <a:prstGeom prst="round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9" name="文本框 28">
            <a:extLst>
              <a:ext uri="{FF2B5EF4-FFF2-40B4-BE49-F238E27FC236}">
                <a16:creationId xmlns:a16="http://schemas.microsoft.com/office/drawing/2014/main" id="{393E0BCF-1EF7-46FE-9A01-B71BF5E7BF4F}"/>
              </a:ext>
            </a:extLst>
          </p:cNvPr>
          <p:cNvSpPr txBox="1"/>
          <p:nvPr/>
        </p:nvSpPr>
        <p:spPr>
          <a:xfrm>
            <a:off x="7620166" y="3606778"/>
            <a:ext cx="57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41CED2-B28E-4FF2-96EA-2810A5CAC749}"/>
              </a:ext>
            </a:extLst>
          </p:cNvPr>
          <p:cNvSpPr txBox="1"/>
          <p:nvPr/>
        </p:nvSpPr>
        <p:spPr>
          <a:xfrm>
            <a:off x="8276132" y="1587411"/>
            <a:ext cx="2070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en-US" sz="3200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our title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BED87D-4C45-44FB-A270-E8BF59C75F87}"/>
              </a:ext>
            </a:extLst>
          </p:cNvPr>
          <p:cNvSpPr/>
          <p:nvPr/>
        </p:nvSpPr>
        <p:spPr>
          <a:xfrm>
            <a:off x="7541353" y="2558253"/>
            <a:ext cx="3581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72392A-D86C-4339-9265-8C737A76A07F}"/>
              </a:ext>
            </a:extLst>
          </p:cNvPr>
          <p:cNvSpPr txBox="1"/>
          <p:nvPr/>
        </p:nvSpPr>
        <p:spPr>
          <a:xfrm>
            <a:off x="8289579" y="3698250"/>
            <a:ext cx="206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en-US" sz="3200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our title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1E1E952-CFFF-4DD7-B9D9-7A45905D3DDA}"/>
              </a:ext>
            </a:extLst>
          </p:cNvPr>
          <p:cNvSpPr/>
          <p:nvPr/>
        </p:nvSpPr>
        <p:spPr>
          <a:xfrm>
            <a:off x="7541353" y="4675509"/>
            <a:ext cx="3581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</p:spTree>
    <p:extLst>
      <p:ext uri="{BB962C8B-B14F-4D97-AF65-F5344CB8AC3E}">
        <p14:creationId xmlns:p14="http://schemas.microsoft.com/office/powerpoint/2010/main" val="39744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1547E831-0839-4663-807D-DDCE6F90B32A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Budget for activities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A0C1862E-044E-4BE6-B245-1D56FD6BE044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EA2397F-A174-4B72-AEBB-CC096E058C60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任意多边形 1">
            <a:extLst>
              <a:ext uri="{FF2B5EF4-FFF2-40B4-BE49-F238E27FC236}">
                <a16:creationId xmlns:a16="http://schemas.microsoft.com/office/drawing/2014/main" id="{30CC2235-AEB2-4C13-8BCF-072C6903E264}"/>
              </a:ext>
            </a:extLst>
          </p:cNvPr>
          <p:cNvSpPr/>
          <p:nvPr/>
        </p:nvSpPr>
        <p:spPr>
          <a:xfrm>
            <a:off x="951246" y="3743531"/>
            <a:ext cx="10440000" cy="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60C87B-884F-4261-A5B3-988C63FFEC7E}"/>
              </a:ext>
            </a:extLst>
          </p:cNvPr>
          <p:cNvSpPr/>
          <p:nvPr/>
        </p:nvSpPr>
        <p:spPr bwMode="auto">
          <a:xfrm rot="2700000">
            <a:off x="1773572" y="3375231"/>
            <a:ext cx="734483" cy="736600"/>
          </a:xfrm>
          <a:prstGeom prst="rect">
            <a:avLst/>
          </a:prstGeom>
          <a:solidFill>
            <a:srgbClr val="2B33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7" name="五角星 3">
            <a:extLst>
              <a:ext uri="{FF2B5EF4-FFF2-40B4-BE49-F238E27FC236}">
                <a16:creationId xmlns:a16="http://schemas.microsoft.com/office/drawing/2014/main" id="{3A8969FC-61FC-4C55-BDE8-745017792B11}"/>
              </a:ext>
            </a:extLst>
          </p:cNvPr>
          <p:cNvSpPr/>
          <p:nvPr/>
        </p:nvSpPr>
        <p:spPr bwMode="auto">
          <a:xfrm rot="4467378">
            <a:off x="1976280" y="3569398"/>
            <a:ext cx="336550" cy="34078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84197D9-AC90-4A33-8D7A-DC6E48D89B63}"/>
              </a:ext>
            </a:extLst>
          </p:cNvPr>
          <p:cNvSpPr/>
          <p:nvPr/>
        </p:nvSpPr>
        <p:spPr bwMode="auto">
          <a:xfrm rot="2700000">
            <a:off x="4482199" y="3375231"/>
            <a:ext cx="734484" cy="736600"/>
          </a:xfrm>
          <a:prstGeom prst="rect">
            <a:avLst/>
          </a:prstGeom>
          <a:solidFill>
            <a:srgbClr val="2B33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7283543-A317-43A1-B6F9-0E3A8A2F8480}"/>
              </a:ext>
            </a:extLst>
          </p:cNvPr>
          <p:cNvSpPr/>
          <p:nvPr/>
        </p:nvSpPr>
        <p:spPr bwMode="auto">
          <a:xfrm rot="2700000">
            <a:off x="7189768" y="3375231"/>
            <a:ext cx="736600" cy="736600"/>
          </a:xfrm>
          <a:prstGeom prst="rect">
            <a:avLst/>
          </a:prstGeom>
          <a:solidFill>
            <a:srgbClr val="2B33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46E7FF-C26A-44BF-8CD5-BDCA4EBA2D0B}"/>
              </a:ext>
            </a:extLst>
          </p:cNvPr>
          <p:cNvSpPr/>
          <p:nvPr/>
        </p:nvSpPr>
        <p:spPr bwMode="auto">
          <a:xfrm rot="2700000">
            <a:off x="9898396" y="3366764"/>
            <a:ext cx="736600" cy="736600"/>
          </a:xfrm>
          <a:prstGeom prst="rect">
            <a:avLst/>
          </a:prstGeom>
          <a:solidFill>
            <a:srgbClr val="2B33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1" name="五角星 32">
            <a:extLst>
              <a:ext uri="{FF2B5EF4-FFF2-40B4-BE49-F238E27FC236}">
                <a16:creationId xmlns:a16="http://schemas.microsoft.com/office/drawing/2014/main" id="{89E021E9-2D53-47C6-A6EB-4A2DD865905E}"/>
              </a:ext>
            </a:extLst>
          </p:cNvPr>
          <p:cNvSpPr/>
          <p:nvPr/>
        </p:nvSpPr>
        <p:spPr bwMode="auto">
          <a:xfrm rot="4467378">
            <a:off x="4690075" y="3573710"/>
            <a:ext cx="336550" cy="34078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2" name="五角星 35">
            <a:extLst>
              <a:ext uri="{FF2B5EF4-FFF2-40B4-BE49-F238E27FC236}">
                <a16:creationId xmlns:a16="http://schemas.microsoft.com/office/drawing/2014/main" id="{3737A692-6F8B-4323-9A8E-8784B0DDFC95}"/>
              </a:ext>
            </a:extLst>
          </p:cNvPr>
          <p:cNvSpPr/>
          <p:nvPr/>
        </p:nvSpPr>
        <p:spPr bwMode="auto">
          <a:xfrm rot="4467378">
            <a:off x="7411879" y="3583910"/>
            <a:ext cx="336550" cy="34078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3" name="五角星 36">
            <a:extLst>
              <a:ext uri="{FF2B5EF4-FFF2-40B4-BE49-F238E27FC236}">
                <a16:creationId xmlns:a16="http://schemas.microsoft.com/office/drawing/2014/main" id="{1B3C3CB9-8E4E-42F1-96CF-43C8EAF7E739}"/>
              </a:ext>
            </a:extLst>
          </p:cNvPr>
          <p:cNvSpPr/>
          <p:nvPr/>
        </p:nvSpPr>
        <p:spPr bwMode="auto">
          <a:xfrm rot="4467378">
            <a:off x="10125674" y="3588222"/>
            <a:ext cx="336550" cy="34078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F7ADD6-CEF5-430D-93C1-CA842AA8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886" y="4433588"/>
            <a:ext cx="1620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Please enter your title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ECD2E43-D015-4521-8367-BCBD5A4B1892}"/>
              </a:ext>
            </a:extLst>
          </p:cNvPr>
          <p:cNvSpPr/>
          <p:nvPr/>
        </p:nvSpPr>
        <p:spPr>
          <a:xfrm>
            <a:off x="808371" y="4948044"/>
            <a:ext cx="2505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16" name="文本框 13">
            <a:extLst>
              <a:ext uri="{FF2B5EF4-FFF2-40B4-BE49-F238E27FC236}">
                <a16:creationId xmlns:a16="http://schemas.microsoft.com/office/drawing/2014/main" id="{49799EDF-901F-4F0E-9189-A6E8EB8A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140" y="4438793"/>
            <a:ext cx="1620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Please enter your title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192AD32-B57B-40D4-98E2-2AF4994B382A}"/>
              </a:ext>
            </a:extLst>
          </p:cNvPr>
          <p:cNvSpPr/>
          <p:nvPr/>
        </p:nvSpPr>
        <p:spPr>
          <a:xfrm>
            <a:off x="3575863" y="4952356"/>
            <a:ext cx="2505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18" name="文本框 13">
            <a:extLst>
              <a:ext uri="{FF2B5EF4-FFF2-40B4-BE49-F238E27FC236}">
                <a16:creationId xmlns:a16="http://schemas.microsoft.com/office/drawing/2014/main" id="{0E88930A-D3AA-40B9-B8FC-E358B7132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115" y="4436817"/>
            <a:ext cx="1620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Please enter your title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C63A8BF-1551-4731-A4A1-13418FAFFB3B}"/>
              </a:ext>
            </a:extLst>
          </p:cNvPr>
          <p:cNvSpPr/>
          <p:nvPr/>
        </p:nvSpPr>
        <p:spPr>
          <a:xfrm>
            <a:off x="6345232" y="4951273"/>
            <a:ext cx="2505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993E2CC9-F42A-4F04-B90E-656D9ABF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898" y="4436914"/>
            <a:ext cx="1620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Please enter your title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C086E43-43D7-41B7-925E-F4D6EC2A661A}"/>
              </a:ext>
            </a:extLst>
          </p:cNvPr>
          <p:cNvSpPr/>
          <p:nvPr/>
        </p:nvSpPr>
        <p:spPr>
          <a:xfrm>
            <a:off x="9138124" y="4955585"/>
            <a:ext cx="2505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ACDAFE7-489F-4225-8D07-ACA0197F5926}"/>
              </a:ext>
            </a:extLst>
          </p:cNvPr>
          <p:cNvSpPr/>
          <p:nvPr/>
        </p:nvSpPr>
        <p:spPr>
          <a:xfrm>
            <a:off x="808370" y="990856"/>
            <a:ext cx="10582875" cy="1679415"/>
          </a:xfrm>
          <a:prstGeom prst="rect">
            <a:avLst/>
          </a:prstGeom>
          <a:noFill/>
          <a:ln w="38100">
            <a:solidFill>
              <a:srgbClr val="2B3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B334F"/>
              </a:solidFill>
            </a:endParaRPr>
          </a:p>
        </p:txBody>
      </p:sp>
      <p:sp>
        <p:nvSpPr>
          <p:cNvPr id="23" name="文本框 66">
            <a:extLst>
              <a:ext uri="{FF2B5EF4-FFF2-40B4-BE49-F238E27FC236}">
                <a16:creationId xmlns:a16="http://schemas.microsoft.com/office/drawing/2014/main" id="{EDB9D2A2-266B-42EC-8410-1D75306B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097" y="1261842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Please enter your title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E22229B-CC5F-4054-AE09-9786EA187E18}"/>
              </a:ext>
            </a:extLst>
          </p:cNvPr>
          <p:cNvSpPr/>
          <p:nvPr/>
        </p:nvSpPr>
        <p:spPr>
          <a:xfrm>
            <a:off x="1989258" y="1880343"/>
            <a:ext cx="8391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can add the main content here can add the main content here can add the main content here can add the main content here can be can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dirty="0">
              <a:solidFill>
                <a:srgbClr val="2B334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11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7B944C5B-33F1-4CD9-972B-8316CFA513C2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Budget for activities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FD543921-CE12-4C93-BE9D-EC47344C6456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F19BBC1D-B3E3-46AB-8A6B-381B14359E0B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Line 75">
            <a:extLst>
              <a:ext uri="{FF2B5EF4-FFF2-40B4-BE49-F238E27FC236}">
                <a16:creationId xmlns:a16="http://schemas.microsoft.com/office/drawing/2014/main" id="{21797853-0188-47BD-95FE-A89651FB2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051" y="2865967"/>
            <a:ext cx="158538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6" name="Oval 76">
            <a:extLst>
              <a:ext uri="{FF2B5EF4-FFF2-40B4-BE49-F238E27FC236}">
                <a16:creationId xmlns:a16="http://schemas.microsoft.com/office/drawing/2014/main" id="{9DFA7003-54FB-41DA-96A4-8B8255C6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918" y="2487084"/>
            <a:ext cx="755649" cy="759883"/>
          </a:xfrm>
          <a:prstGeom prst="ellipse">
            <a:avLst/>
          </a:prstGeom>
          <a:solidFill>
            <a:srgbClr val="2B334F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7" name="Text Box 77">
            <a:extLst>
              <a:ext uri="{FF2B5EF4-FFF2-40B4-BE49-F238E27FC236}">
                <a16:creationId xmlns:a16="http://schemas.microsoft.com/office/drawing/2014/main" id="{6EAF5134-3725-434F-9B6B-EE3ACC0A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109" y="2631019"/>
            <a:ext cx="50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Impact" pitchFamily="34" charset="0"/>
              </a:rPr>
              <a:t>Vs</a:t>
            </a:r>
          </a:p>
        </p:txBody>
      </p:sp>
      <p:sp>
        <p:nvSpPr>
          <p:cNvPr id="8" name="Text Box 78">
            <a:extLst>
              <a:ext uri="{FF2B5EF4-FFF2-40B4-BE49-F238E27FC236}">
                <a16:creationId xmlns:a16="http://schemas.microsoft.com/office/drawing/2014/main" id="{473C822D-6B8F-4586-8158-D743E5A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141" y="3859856"/>
            <a:ext cx="72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dirty="0">
                <a:solidFill>
                  <a:srgbClr val="2B334F"/>
                </a:solidFill>
                <a:latin typeface="Impact" pitchFamily="34" charset="0"/>
              </a:rPr>
              <a:t>80%</a:t>
            </a:r>
          </a:p>
        </p:txBody>
      </p:sp>
      <p:sp>
        <p:nvSpPr>
          <p:cNvPr id="9" name="Text Box 80">
            <a:extLst>
              <a:ext uri="{FF2B5EF4-FFF2-40B4-BE49-F238E27FC236}">
                <a16:creationId xmlns:a16="http://schemas.microsoft.com/office/drawing/2014/main" id="{C6D58F83-9466-4ACD-B87D-E5DFB1A6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0" y="3859856"/>
            <a:ext cx="728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dirty="0">
                <a:solidFill>
                  <a:srgbClr val="2B334F"/>
                </a:solidFill>
                <a:latin typeface="Impact" pitchFamily="34" charset="0"/>
              </a:rPr>
              <a:t>60%</a:t>
            </a:r>
          </a:p>
        </p:txBody>
      </p:sp>
      <p:sp>
        <p:nvSpPr>
          <p:cNvPr id="10" name="Line 82">
            <a:extLst>
              <a:ext uri="{FF2B5EF4-FFF2-40B4-BE49-F238E27FC236}">
                <a16:creationId xmlns:a16="http://schemas.microsoft.com/office/drawing/2014/main" id="{9446E6E8-062D-44AA-A670-6F8D0F7DB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4725" y="4382673"/>
            <a:ext cx="2592916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sp>
        <p:nvSpPr>
          <p:cNvPr id="11" name="Line 83">
            <a:extLst>
              <a:ext uri="{FF2B5EF4-FFF2-40B4-BE49-F238E27FC236}">
                <a16:creationId xmlns:a16="http://schemas.microsoft.com/office/drawing/2014/main" id="{E8BB2D1A-2300-4C24-BF8B-08A4A1BAD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7763" y="4382673"/>
            <a:ext cx="2592916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rgbClr val="2B334F"/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D151886-3D08-4EA0-A460-A1E1AA75B70F}"/>
              </a:ext>
            </a:extLst>
          </p:cNvPr>
          <p:cNvGrpSpPr/>
          <p:nvPr/>
        </p:nvGrpSpPr>
        <p:grpSpPr>
          <a:xfrm>
            <a:off x="1595385" y="2370444"/>
            <a:ext cx="3071597" cy="980462"/>
            <a:chOff x="1671585" y="2837169"/>
            <a:chExt cx="3071597" cy="980462"/>
          </a:xfrm>
          <a:solidFill>
            <a:srgbClr val="2B334F"/>
          </a:solidFill>
        </p:grpSpPr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0B3B9D3B-F550-420B-BB6A-BFCFA21521F8}"/>
                </a:ext>
              </a:extLst>
            </p:cNvPr>
            <p:cNvGrpSpPr/>
            <p:nvPr/>
          </p:nvGrpSpPr>
          <p:grpSpPr bwMode="auto">
            <a:xfrm>
              <a:off x="2341060" y="2847752"/>
              <a:ext cx="393699" cy="969879"/>
              <a:chOff x="0" y="0"/>
              <a:chExt cx="274" cy="675"/>
            </a:xfrm>
            <a:grpFill/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197300B8-4EFF-4A63-B72A-5FB4221E7FA4}"/>
                  </a:ext>
                </a:extLst>
              </p:cNvPr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6CAAB223-8369-4B3B-9A51-29A4B30E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2B044210-8711-4DBE-BD7D-52CA9E102A29}"/>
                  </a:ext>
                </a:extLst>
              </p:cNvPr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31" name="Oval 13">
                <a:extLst>
                  <a:ext uri="{FF2B5EF4-FFF2-40B4-BE49-F238E27FC236}">
                    <a16:creationId xmlns:a16="http://schemas.microsoft.com/office/drawing/2014/main" id="{0BA57DF4-CCC7-47EF-B403-993698557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A8096DCB-10E8-4BDC-ACBA-CCE083823032}"/>
                </a:ext>
              </a:extLst>
            </p:cNvPr>
            <p:cNvGrpSpPr/>
            <p:nvPr/>
          </p:nvGrpSpPr>
          <p:grpSpPr bwMode="auto">
            <a:xfrm>
              <a:off x="3010535" y="2847752"/>
              <a:ext cx="393699" cy="969879"/>
              <a:chOff x="0" y="0"/>
              <a:chExt cx="274" cy="675"/>
            </a:xfrm>
            <a:grpFill/>
          </p:grpSpPr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BE9E066B-D734-4615-829E-2BCD7A445334}"/>
                  </a:ext>
                </a:extLst>
              </p:cNvPr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27" name="Oval 19">
                <a:extLst>
                  <a:ext uri="{FF2B5EF4-FFF2-40B4-BE49-F238E27FC236}">
                    <a16:creationId xmlns:a16="http://schemas.microsoft.com/office/drawing/2014/main" id="{716C8CD8-0604-4B4A-91ED-9F0C04774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  <p:grpSp>
          <p:nvGrpSpPr>
            <p:cNvPr id="15" name="Group 23">
              <a:extLst>
                <a:ext uri="{FF2B5EF4-FFF2-40B4-BE49-F238E27FC236}">
                  <a16:creationId xmlns:a16="http://schemas.microsoft.com/office/drawing/2014/main" id="{8D4DFF0B-C028-42ED-A7DA-071901156BBA}"/>
                </a:ext>
              </a:extLst>
            </p:cNvPr>
            <p:cNvGrpSpPr/>
            <p:nvPr/>
          </p:nvGrpSpPr>
          <p:grpSpPr bwMode="auto">
            <a:xfrm>
              <a:off x="3680009" y="2847752"/>
              <a:ext cx="393699" cy="969879"/>
              <a:chOff x="0" y="0"/>
              <a:chExt cx="274" cy="675"/>
            </a:xfrm>
            <a:grpFill/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CED0EC57-04E3-4A7C-901C-1166F7DB9184}"/>
                  </a:ext>
                </a:extLst>
              </p:cNvPr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25" name="Oval 25">
                <a:extLst>
                  <a:ext uri="{FF2B5EF4-FFF2-40B4-BE49-F238E27FC236}">
                    <a16:creationId xmlns:a16="http://schemas.microsoft.com/office/drawing/2014/main" id="{759E164C-CB05-49D8-95DF-32625A661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C671F293-2960-4EFC-9374-FE26ADD9AEE2}"/>
                </a:ext>
              </a:extLst>
            </p:cNvPr>
            <p:cNvGrpSpPr/>
            <p:nvPr/>
          </p:nvGrpSpPr>
          <p:grpSpPr bwMode="auto">
            <a:xfrm>
              <a:off x="4349483" y="2847752"/>
              <a:ext cx="393699" cy="969879"/>
              <a:chOff x="0" y="0"/>
              <a:chExt cx="274" cy="675"/>
            </a:xfrm>
            <a:grpFill/>
          </p:grpSpPr>
          <p:sp>
            <p:nvSpPr>
              <p:cNvPr id="22" name="Freeform 30">
                <a:extLst>
                  <a:ext uri="{FF2B5EF4-FFF2-40B4-BE49-F238E27FC236}">
                    <a16:creationId xmlns:a16="http://schemas.microsoft.com/office/drawing/2014/main" id="{BF200BBF-8E4A-4533-AF1B-FAB62BFCE578}"/>
                  </a:ext>
                </a:extLst>
              </p:cNvPr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23" name="Oval 31">
                <a:extLst>
                  <a:ext uri="{FF2B5EF4-FFF2-40B4-BE49-F238E27FC236}">
                    <a16:creationId xmlns:a16="http://schemas.microsoft.com/office/drawing/2014/main" id="{38FE9C32-3B82-4591-8860-4984D7AA2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E937EF50-71CF-456F-A92A-8BEA75DC5B7B}"/>
                </a:ext>
              </a:extLst>
            </p:cNvPr>
            <p:cNvGrpSpPr/>
            <p:nvPr/>
          </p:nvGrpSpPr>
          <p:grpSpPr bwMode="auto">
            <a:xfrm>
              <a:off x="1671585" y="2837169"/>
              <a:ext cx="393699" cy="969879"/>
              <a:chOff x="0" y="0"/>
              <a:chExt cx="274" cy="675"/>
            </a:xfrm>
            <a:grpFill/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F033F07D-15B1-4F10-AB83-7CCAFC77859D}"/>
                  </a:ext>
                </a:extLst>
              </p:cNvPr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19" name="Oval 11">
                <a:extLst>
                  <a:ext uri="{FF2B5EF4-FFF2-40B4-BE49-F238E27FC236}">
                    <a16:creationId xmlns:a16="http://schemas.microsoft.com/office/drawing/2014/main" id="{57885A48-A3F0-47BC-ADB2-F58367EBC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77BE5D1-CA9B-4F37-B7BC-6325A60557D2}"/>
                  </a:ext>
                </a:extLst>
              </p:cNvPr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21" name="Oval 13">
                <a:extLst>
                  <a:ext uri="{FF2B5EF4-FFF2-40B4-BE49-F238E27FC236}">
                    <a16:creationId xmlns:a16="http://schemas.microsoft.com/office/drawing/2014/main" id="{24EB7F93-FF17-432A-90D9-483D8448B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54F70A1-A230-4BF9-AF70-A50ED74CD96A}"/>
              </a:ext>
            </a:extLst>
          </p:cNvPr>
          <p:cNvGrpSpPr/>
          <p:nvPr/>
        </p:nvGrpSpPr>
        <p:grpSpPr>
          <a:xfrm>
            <a:off x="7448906" y="2369007"/>
            <a:ext cx="3210630" cy="983336"/>
            <a:chOff x="7525106" y="2835732"/>
            <a:chExt cx="3210630" cy="983336"/>
          </a:xfrm>
          <a:solidFill>
            <a:srgbClr val="2B334F"/>
          </a:solidFill>
        </p:grpSpPr>
        <p:grpSp>
          <p:nvGrpSpPr>
            <p:cNvPr id="33" name="Group 14">
              <a:extLst>
                <a:ext uri="{FF2B5EF4-FFF2-40B4-BE49-F238E27FC236}">
                  <a16:creationId xmlns:a16="http://schemas.microsoft.com/office/drawing/2014/main" id="{1016F178-E5BC-4D9A-8D0E-06BE2E2DCA77}"/>
                </a:ext>
              </a:extLst>
            </p:cNvPr>
            <p:cNvGrpSpPr/>
            <p:nvPr/>
          </p:nvGrpSpPr>
          <p:grpSpPr bwMode="auto">
            <a:xfrm>
              <a:off x="7525106" y="2847752"/>
              <a:ext cx="511521" cy="971316"/>
              <a:chOff x="0" y="0"/>
              <a:chExt cx="356" cy="676"/>
            </a:xfrm>
            <a:grpFill/>
          </p:grpSpPr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5445749D-86C1-499E-92AD-BE7FB9AADB1E}"/>
                  </a:ext>
                </a:extLst>
              </p:cNvPr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47" name="Oval 16">
                <a:extLst>
                  <a:ext uri="{FF2B5EF4-FFF2-40B4-BE49-F238E27FC236}">
                    <a16:creationId xmlns:a16="http://schemas.microsoft.com/office/drawing/2014/main" id="{C36A1E7B-AD80-47DB-8BC6-DDD2D43F8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  <p:grpSp>
          <p:nvGrpSpPr>
            <p:cNvPr id="34" name="Group 20">
              <a:extLst>
                <a:ext uri="{FF2B5EF4-FFF2-40B4-BE49-F238E27FC236}">
                  <a16:creationId xmlns:a16="http://schemas.microsoft.com/office/drawing/2014/main" id="{0AEC5675-7160-4B42-AA74-E64EB60B3E41}"/>
                </a:ext>
              </a:extLst>
            </p:cNvPr>
            <p:cNvGrpSpPr/>
            <p:nvPr/>
          </p:nvGrpSpPr>
          <p:grpSpPr bwMode="auto">
            <a:xfrm>
              <a:off x="8199164" y="2847752"/>
              <a:ext cx="511521" cy="971316"/>
              <a:chOff x="0" y="0"/>
              <a:chExt cx="356" cy="676"/>
            </a:xfrm>
            <a:grpFill/>
          </p:grpSpPr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2593B815-0487-40E4-86C9-1E1646074990}"/>
                  </a:ext>
                </a:extLst>
              </p:cNvPr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45" name="Oval 22">
                <a:extLst>
                  <a:ext uri="{FF2B5EF4-FFF2-40B4-BE49-F238E27FC236}">
                    <a16:creationId xmlns:a16="http://schemas.microsoft.com/office/drawing/2014/main" id="{EFF94F2C-4DC8-42EC-97A7-C0989CD24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  <p:grpSp>
          <p:nvGrpSpPr>
            <p:cNvPr id="35" name="Group 26">
              <a:extLst>
                <a:ext uri="{FF2B5EF4-FFF2-40B4-BE49-F238E27FC236}">
                  <a16:creationId xmlns:a16="http://schemas.microsoft.com/office/drawing/2014/main" id="{574069FA-8DCD-47CC-9576-86C6ABA9F796}"/>
                </a:ext>
              </a:extLst>
            </p:cNvPr>
            <p:cNvGrpSpPr/>
            <p:nvPr/>
          </p:nvGrpSpPr>
          <p:grpSpPr bwMode="auto">
            <a:xfrm>
              <a:off x="8873222" y="2847752"/>
              <a:ext cx="511521" cy="971316"/>
              <a:chOff x="0" y="0"/>
              <a:chExt cx="356" cy="676"/>
            </a:xfrm>
            <a:grpFill/>
          </p:grpSpPr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34008DF4-83B9-4FF7-B05D-26BD4F6E20DE}"/>
                  </a:ext>
                </a:extLst>
              </p:cNvPr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43" name="Oval 28">
                <a:extLst>
                  <a:ext uri="{FF2B5EF4-FFF2-40B4-BE49-F238E27FC236}">
                    <a16:creationId xmlns:a16="http://schemas.microsoft.com/office/drawing/2014/main" id="{C6A2E1F3-B472-462A-86D0-DC6B11602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  <p:grpSp>
          <p:nvGrpSpPr>
            <p:cNvPr id="36" name="Group 32">
              <a:extLst>
                <a:ext uri="{FF2B5EF4-FFF2-40B4-BE49-F238E27FC236}">
                  <a16:creationId xmlns:a16="http://schemas.microsoft.com/office/drawing/2014/main" id="{4CE4E37A-BFA4-4FF2-82FE-BCD3BBA76A54}"/>
                </a:ext>
              </a:extLst>
            </p:cNvPr>
            <p:cNvGrpSpPr/>
            <p:nvPr/>
          </p:nvGrpSpPr>
          <p:grpSpPr bwMode="auto">
            <a:xfrm>
              <a:off x="10222777" y="2835732"/>
              <a:ext cx="512959" cy="971316"/>
              <a:chOff x="0" y="0"/>
              <a:chExt cx="357" cy="676"/>
            </a:xfrm>
            <a:grpFill/>
          </p:grpSpPr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2A32A2AA-0A5A-4643-8332-6424B39ACDA3}"/>
                  </a:ext>
                </a:extLst>
              </p:cNvPr>
              <p:cNvSpPr/>
              <p:nvPr/>
            </p:nvSpPr>
            <p:spPr bwMode="auto">
              <a:xfrm>
                <a:off x="0" y="137"/>
                <a:ext cx="357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41" name="Oval 34">
                <a:extLst>
                  <a:ext uri="{FF2B5EF4-FFF2-40B4-BE49-F238E27FC236}">
                    <a16:creationId xmlns:a16="http://schemas.microsoft.com/office/drawing/2014/main" id="{5D22C259-A523-475B-A56A-314D5C3F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" y="0"/>
                <a:ext cx="114" cy="1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  <p:grpSp>
          <p:nvGrpSpPr>
            <p:cNvPr id="37" name="Group 32">
              <a:extLst>
                <a:ext uri="{FF2B5EF4-FFF2-40B4-BE49-F238E27FC236}">
                  <a16:creationId xmlns:a16="http://schemas.microsoft.com/office/drawing/2014/main" id="{445B8CE8-C6E0-4C90-84E3-BD77DB555221}"/>
                </a:ext>
              </a:extLst>
            </p:cNvPr>
            <p:cNvGrpSpPr/>
            <p:nvPr/>
          </p:nvGrpSpPr>
          <p:grpSpPr bwMode="auto">
            <a:xfrm>
              <a:off x="9547280" y="2847752"/>
              <a:ext cx="512959" cy="971316"/>
              <a:chOff x="0" y="0"/>
              <a:chExt cx="357" cy="676"/>
            </a:xfrm>
            <a:grpFill/>
          </p:grpSpPr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C389F6C3-8267-4C56-887B-3914E2EBB223}"/>
                  </a:ext>
                </a:extLst>
              </p:cNvPr>
              <p:cNvSpPr/>
              <p:nvPr/>
            </p:nvSpPr>
            <p:spPr bwMode="auto">
              <a:xfrm>
                <a:off x="0" y="137"/>
                <a:ext cx="357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39" name="Oval 34">
                <a:extLst>
                  <a:ext uri="{FF2B5EF4-FFF2-40B4-BE49-F238E27FC236}">
                    <a16:creationId xmlns:a16="http://schemas.microsoft.com/office/drawing/2014/main" id="{8A31BC83-742D-41F4-AB12-A91F29EB3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" y="0"/>
                <a:ext cx="114" cy="1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490B5196-9F0F-43AE-B004-2F8AC7180370}"/>
              </a:ext>
            </a:extLst>
          </p:cNvPr>
          <p:cNvSpPr txBox="1"/>
          <p:nvPr/>
        </p:nvSpPr>
        <p:spPr>
          <a:xfrm>
            <a:off x="1716919" y="4472128"/>
            <a:ext cx="2828529" cy="415588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9DF97E97-3209-4575-A5A8-88E66EBCBB54}"/>
              </a:ext>
            </a:extLst>
          </p:cNvPr>
          <p:cNvSpPr txBox="1"/>
          <p:nvPr/>
        </p:nvSpPr>
        <p:spPr>
          <a:xfrm>
            <a:off x="2231860" y="1163255"/>
            <a:ext cx="179864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1"/>
            <a:r>
              <a:rPr lang="en-US" altLang="zh-CN" sz="6000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2DDCD5C-45C4-4ECC-B140-391DBF1CE223}"/>
              </a:ext>
            </a:extLst>
          </p:cNvPr>
          <p:cNvSpPr txBox="1"/>
          <p:nvPr/>
        </p:nvSpPr>
        <p:spPr>
          <a:xfrm>
            <a:off x="7639957" y="4472128"/>
            <a:ext cx="2828529" cy="415588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51" name="TextBox 9">
            <a:extLst>
              <a:ext uri="{FF2B5EF4-FFF2-40B4-BE49-F238E27FC236}">
                <a16:creationId xmlns:a16="http://schemas.microsoft.com/office/drawing/2014/main" id="{D3950C95-FB4C-4E88-B3C3-800B61CD321A}"/>
              </a:ext>
            </a:extLst>
          </p:cNvPr>
          <p:cNvSpPr txBox="1"/>
          <p:nvPr/>
        </p:nvSpPr>
        <p:spPr>
          <a:xfrm>
            <a:off x="8154898" y="1113579"/>
            <a:ext cx="179864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1"/>
            <a:r>
              <a:rPr lang="en-US" altLang="zh-CN" sz="6000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943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0CE4850D-C2AD-40E2-AD02-0274276E485A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Budget for activities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32EAAE6F-F231-4C9E-A7A1-C2CF85507474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BE4AFC7-FAB1-4A54-BEEA-F06C819EDAF6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C701DEA5-0333-44E5-A8C0-9F27411F5901}"/>
              </a:ext>
            </a:extLst>
          </p:cNvPr>
          <p:cNvGrpSpPr/>
          <p:nvPr/>
        </p:nvGrpSpPr>
        <p:grpSpPr>
          <a:xfrm rot="13500000">
            <a:off x="4439770" y="1282295"/>
            <a:ext cx="2773618" cy="3602678"/>
            <a:chOff x="4368800" y="1715492"/>
            <a:chExt cx="3149600" cy="4091046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194419A0-1FA4-4AE1-95C4-70B1ED68B42B}"/>
                </a:ext>
              </a:extLst>
            </p:cNvPr>
            <p:cNvSpPr/>
            <p:nvPr/>
          </p:nvSpPr>
          <p:spPr>
            <a:xfrm>
              <a:off x="4368800" y="1715492"/>
              <a:ext cx="1422400" cy="2377538"/>
            </a:xfrm>
            <a:prstGeom prst="rect">
              <a:avLst/>
            </a:prstGeom>
            <a:noFill/>
            <a:ln w="190500">
              <a:solidFill>
                <a:srgbClr val="2B3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200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EA064D03-7C3A-4627-933D-0D744C024AED}"/>
                </a:ext>
              </a:extLst>
            </p:cNvPr>
            <p:cNvSpPr/>
            <p:nvPr/>
          </p:nvSpPr>
          <p:spPr>
            <a:xfrm>
              <a:off x="6096000" y="3429000"/>
              <a:ext cx="1422400" cy="2377538"/>
            </a:xfrm>
            <a:prstGeom prst="rect">
              <a:avLst/>
            </a:prstGeom>
            <a:noFill/>
            <a:ln w="190500">
              <a:solidFill>
                <a:srgbClr val="2B3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200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19">
            <a:extLst>
              <a:ext uri="{FF2B5EF4-FFF2-40B4-BE49-F238E27FC236}">
                <a16:creationId xmlns:a16="http://schemas.microsoft.com/office/drawing/2014/main" id="{D061183A-5565-4C79-8514-85E59112CA04}"/>
              </a:ext>
            </a:extLst>
          </p:cNvPr>
          <p:cNvSpPr txBox="1"/>
          <p:nvPr/>
        </p:nvSpPr>
        <p:spPr>
          <a:xfrm>
            <a:off x="4647738" y="1671986"/>
            <a:ext cx="26180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kern="0" dirty="0">
                <a:solidFill>
                  <a:srgbClr val="2B3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 W</a:t>
            </a:r>
          </a:p>
          <a:p>
            <a:r>
              <a:rPr lang="en-US" altLang="zh-CN" sz="9600" b="1" kern="0" dirty="0">
                <a:solidFill>
                  <a:srgbClr val="2B3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 T</a:t>
            </a:r>
            <a:endParaRPr lang="en-US" sz="9600" b="1" kern="0" dirty="0">
              <a:solidFill>
                <a:srgbClr val="2B33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9" name="Straight Connector 22">
            <a:extLst>
              <a:ext uri="{FF2B5EF4-FFF2-40B4-BE49-F238E27FC236}">
                <a16:creationId xmlns:a16="http://schemas.microsoft.com/office/drawing/2014/main" id="{8BE4FA65-BB9D-45F7-AC61-1C3CE2E0671B}"/>
              </a:ext>
            </a:extLst>
          </p:cNvPr>
          <p:cNvCxnSpPr/>
          <p:nvPr/>
        </p:nvCxnSpPr>
        <p:spPr>
          <a:xfrm>
            <a:off x="8030568" y="1669434"/>
            <a:ext cx="417420" cy="0"/>
          </a:xfrm>
          <a:prstGeom prst="line">
            <a:avLst/>
          </a:prstGeom>
          <a:ln w="76200">
            <a:solidFill>
              <a:srgbClr val="2B3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2CD3247-827C-486A-8854-72545E5C74BD}"/>
              </a:ext>
            </a:extLst>
          </p:cNvPr>
          <p:cNvCxnSpPr/>
          <p:nvPr/>
        </p:nvCxnSpPr>
        <p:spPr>
          <a:xfrm>
            <a:off x="8030568" y="3573996"/>
            <a:ext cx="417420" cy="0"/>
          </a:xfrm>
          <a:prstGeom prst="line">
            <a:avLst/>
          </a:prstGeom>
          <a:ln w="76200">
            <a:solidFill>
              <a:srgbClr val="2B3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8">
            <a:extLst>
              <a:ext uri="{FF2B5EF4-FFF2-40B4-BE49-F238E27FC236}">
                <a16:creationId xmlns:a16="http://schemas.microsoft.com/office/drawing/2014/main" id="{9C27E070-8F8A-49F8-BEC8-5570E6A3D2D1}"/>
              </a:ext>
            </a:extLst>
          </p:cNvPr>
          <p:cNvCxnSpPr/>
          <p:nvPr/>
        </p:nvCxnSpPr>
        <p:spPr>
          <a:xfrm>
            <a:off x="3475163" y="1669434"/>
            <a:ext cx="417420" cy="0"/>
          </a:xfrm>
          <a:prstGeom prst="line">
            <a:avLst/>
          </a:prstGeom>
          <a:ln w="76200">
            <a:solidFill>
              <a:srgbClr val="2B3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663EE503-E0A3-42C2-91DC-24217C08CEC0}"/>
              </a:ext>
            </a:extLst>
          </p:cNvPr>
          <p:cNvCxnSpPr/>
          <p:nvPr/>
        </p:nvCxnSpPr>
        <p:spPr>
          <a:xfrm>
            <a:off x="3475163" y="3573996"/>
            <a:ext cx="417420" cy="0"/>
          </a:xfrm>
          <a:prstGeom prst="line">
            <a:avLst/>
          </a:prstGeom>
          <a:ln w="76200">
            <a:solidFill>
              <a:srgbClr val="2B3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>
            <a:extLst>
              <a:ext uri="{FF2B5EF4-FFF2-40B4-BE49-F238E27FC236}">
                <a16:creationId xmlns:a16="http://schemas.microsoft.com/office/drawing/2014/main" id="{460EEDA9-350D-4730-A8BE-2F24C91673B9}"/>
              </a:ext>
            </a:extLst>
          </p:cNvPr>
          <p:cNvSpPr txBox="1"/>
          <p:nvPr/>
        </p:nvSpPr>
        <p:spPr>
          <a:xfrm>
            <a:off x="7873092" y="3740141"/>
            <a:ext cx="304805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Please enter your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BB72200-D913-4CD7-B46D-0A899E13BE50}"/>
              </a:ext>
            </a:extLst>
          </p:cNvPr>
          <p:cNvSpPr txBox="1"/>
          <p:nvPr/>
        </p:nvSpPr>
        <p:spPr>
          <a:xfrm>
            <a:off x="7873092" y="4109474"/>
            <a:ext cx="2828529" cy="415588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1F51F87D-0CED-4CEC-8F64-758E71BF74D5}"/>
              </a:ext>
            </a:extLst>
          </p:cNvPr>
          <p:cNvSpPr txBox="1"/>
          <p:nvPr/>
        </p:nvSpPr>
        <p:spPr>
          <a:xfrm>
            <a:off x="7887606" y="1800008"/>
            <a:ext cx="3033544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Please enter your title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8DE526D-AD6E-4DFE-B6DA-12A0F6F5DB8A}"/>
              </a:ext>
            </a:extLst>
          </p:cNvPr>
          <p:cNvSpPr txBox="1"/>
          <p:nvPr/>
        </p:nvSpPr>
        <p:spPr>
          <a:xfrm>
            <a:off x="7887606" y="2169340"/>
            <a:ext cx="2828529" cy="415588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48DCA3D7-47A5-4DB8-92AE-3FDA87BBBA9C}"/>
              </a:ext>
            </a:extLst>
          </p:cNvPr>
          <p:cNvSpPr txBox="1"/>
          <p:nvPr/>
        </p:nvSpPr>
        <p:spPr>
          <a:xfrm>
            <a:off x="1315429" y="3603528"/>
            <a:ext cx="2828529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Please enter your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1D7C81-9C02-4868-84E7-88632105B436}"/>
              </a:ext>
            </a:extLst>
          </p:cNvPr>
          <p:cNvSpPr txBox="1"/>
          <p:nvPr/>
        </p:nvSpPr>
        <p:spPr>
          <a:xfrm>
            <a:off x="1270850" y="4109474"/>
            <a:ext cx="2828529" cy="415588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B13E0B00-8F58-4C8C-A9F3-A2F319CCBF6D}"/>
              </a:ext>
            </a:extLst>
          </p:cNvPr>
          <p:cNvSpPr txBox="1"/>
          <p:nvPr/>
        </p:nvSpPr>
        <p:spPr>
          <a:xfrm>
            <a:off x="1270850" y="1800008"/>
            <a:ext cx="2828529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Please enter your title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37912E-147E-4E22-B2B7-E22BE9F28931}"/>
              </a:ext>
            </a:extLst>
          </p:cNvPr>
          <p:cNvSpPr txBox="1"/>
          <p:nvPr/>
        </p:nvSpPr>
        <p:spPr>
          <a:xfrm>
            <a:off x="1270850" y="2169340"/>
            <a:ext cx="2828529" cy="415588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B334F"/>
                </a:solidFill>
                <a:latin typeface="微软雅黑" pitchFamily="34" charset="-122"/>
                <a:ea typeface="微软雅黑" pitchFamily="34" charset="-122"/>
              </a:rPr>
              <a:t>Here you can add the main content here you can add the main content here can</a:t>
            </a:r>
          </a:p>
        </p:txBody>
      </p:sp>
    </p:spTree>
    <p:extLst>
      <p:ext uri="{BB962C8B-B14F-4D97-AF65-F5344CB8AC3E}">
        <p14:creationId xmlns:p14="http://schemas.microsoft.com/office/powerpoint/2010/main" val="30481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DEA73EC7-ED6F-4A02-80B2-2018D8766D10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Budget for activities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E6D1BA75-525F-4B49-9CC7-A430634EB05D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BEB7083-9F13-4D0D-BF2F-DB61CB8B7D44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269919-9662-40C6-AC62-299DB544ED54}"/>
              </a:ext>
            </a:extLst>
          </p:cNvPr>
          <p:cNvGrpSpPr/>
          <p:nvPr/>
        </p:nvGrpSpPr>
        <p:grpSpPr>
          <a:xfrm>
            <a:off x="8150225" y="1938867"/>
            <a:ext cx="2946400" cy="3454400"/>
            <a:chOff x="8331200" y="2834217"/>
            <a:chExt cx="2946400" cy="345440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E91B45D-5B02-4A0A-AAE7-6775C356B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1200" y="2834217"/>
              <a:ext cx="2946400" cy="3454400"/>
              <a:chOff x="5943600" y="2125444"/>
              <a:chExt cx="2209800" cy="2590800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C8990E3-D663-49A8-821C-2903D8444ADF}"/>
                  </a:ext>
                </a:extLst>
              </p:cNvPr>
              <p:cNvSpPr/>
              <p:nvPr/>
            </p:nvSpPr>
            <p:spPr>
              <a:xfrm>
                <a:off x="5943600" y="2125444"/>
                <a:ext cx="2209800" cy="666750"/>
              </a:xfrm>
              <a:prstGeom prst="rect">
                <a:avLst/>
              </a:prstGeom>
              <a:solidFill>
                <a:srgbClr val="2B3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00FEA55-5BC6-4A27-852C-A6F714A36054}"/>
                  </a:ext>
                </a:extLst>
              </p:cNvPr>
              <p:cNvSpPr/>
              <p:nvPr/>
            </p:nvSpPr>
            <p:spPr>
              <a:xfrm>
                <a:off x="5943600" y="2798544"/>
                <a:ext cx="2209800" cy="1917700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11" name="文本框 13">
                <a:extLst>
                  <a:ext uri="{FF2B5EF4-FFF2-40B4-BE49-F238E27FC236}">
                    <a16:creationId xmlns:a16="http://schemas.microsoft.com/office/drawing/2014/main" id="{9B0E9BC4-DB85-4BCE-ADED-10764320C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16984" y="2168946"/>
                <a:ext cx="1090683" cy="62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40%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文本框 13">
              <a:extLst>
                <a:ext uri="{FF2B5EF4-FFF2-40B4-BE49-F238E27FC236}">
                  <a16:creationId xmlns:a16="http://schemas.microsoft.com/office/drawing/2014/main" id="{FDEB7212-A2AF-42F3-B00F-653E7AEB3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5712" y="4075034"/>
              <a:ext cx="14767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rgbClr val="2B33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PART03</a:t>
              </a:r>
              <a:endParaRPr lang="zh-CN" altLang="en-US" sz="2800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2B95C60-4746-431E-A410-694B8C74DADE}"/>
                </a:ext>
              </a:extLst>
            </p:cNvPr>
            <p:cNvSpPr/>
            <p:nvPr/>
          </p:nvSpPr>
          <p:spPr>
            <a:xfrm>
              <a:off x="8522072" y="4712466"/>
              <a:ext cx="25052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BF15841-9891-405C-A721-FA49E8E8CE9E}"/>
              </a:ext>
            </a:extLst>
          </p:cNvPr>
          <p:cNvGrpSpPr/>
          <p:nvPr/>
        </p:nvGrpSpPr>
        <p:grpSpPr>
          <a:xfrm>
            <a:off x="4527321" y="1479551"/>
            <a:ext cx="2976360" cy="3913718"/>
            <a:chOff x="4708296" y="2374901"/>
            <a:chExt cx="2976360" cy="3913718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C1F2F9B-299A-4847-8687-0467A7CF5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8296" y="2374901"/>
              <a:ext cx="2976360" cy="3913718"/>
              <a:chOff x="3498850" y="1958756"/>
              <a:chExt cx="2209800" cy="2757488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8C831E0-8D64-4C72-A419-A2420127E921}"/>
                  </a:ext>
                </a:extLst>
              </p:cNvPr>
              <p:cNvSpPr/>
              <p:nvPr/>
            </p:nvSpPr>
            <p:spPr>
              <a:xfrm>
                <a:off x="3498850" y="1958756"/>
                <a:ext cx="2209800" cy="833438"/>
              </a:xfrm>
              <a:prstGeom prst="rect">
                <a:avLst/>
              </a:prstGeom>
              <a:solidFill>
                <a:srgbClr val="2B3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4D1BFE5-B93E-4B36-901D-7C8456DCA7F8}"/>
                  </a:ext>
                </a:extLst>
              </p:cNvPr>
              <p:cNvSpPr/>
              <p:nvPr/>
            </p:nvSpPr>
            <p:spPr>
              <a:xfrm>
                <a:off x="3498850" y="2798544"/>
                <a:ext cx="2209800" cy="1917700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18" name="文本框 13">
                <a:extLst>
                  <a:ext uri="{FF2B5EF4-FFF2-40B4-BE49-F238E27FC236}">
                    <a16:creationId xmlns:a16="http://schemas.microsoft.com/office/drawing/2014/main" id="{0A75AD74-756B-4F2B-BC16-8A8D4155EE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6734" y="2078195"/>
                <a:ext cx="1079704" cy="585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85%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6278742-4C08-489E-B7DB-FC86F7B9A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0519" y="4189246"/>
              <a:ext cx="14767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rgbClr val="2B33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PART02</a:t>
              </a:r>
              <a:endParaRPr lang="zh-CN" altLang="en-US" sz="2800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C0A824C-AC9F-4B45-9BFA-F8F2A54910A5}"/>
                </a:ext>
              </a:extLst>
            </p:cNvPr>
            <p:cNvSpPr/>
            <p:nvPr/>
          </p:nvSpPr>
          <p:spPr>
            <a:xfrm>
              <a:off x="4966879" y="4826678"/>
              <a:ext cx="25052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451991-6480-4225-B076-FDFB7CCAEA0D}"/>
              </a:ext>
            </a:extLst>
          </p:cNvPr>
          <p:cNvGrpSpPr/>
          <p:nvPr/>
        </p:nvGrpSpPr>
        <p:grpSpPr>
          <a:xfrm>
            <a:off x="936625" y="1938867"/>
            <a:ext cx="2946400" cy="3454400"/>
            <a:chOff x="1117600" y="2834217"/>
            <a:chExt cx="2946400" cy="345440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4A478B99-9B1E-4B6A-B3DB-349F1FF5E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600" y="2834217"/>
              <a:ext cx="2946400" cy="3454400"/>
              <a:chOff x="1054100" y="2125444"/>
              <a:chExt cx="2209800" cy="2590800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9E2323B-31D5-4D19-8255-59ABF1DC6EB2}"/>
                  </a:ext>
                </a:extLst>
              </p:cNvPr>
              <p:cNvSpPr/>
              <p:nvPr/>
            </p:nvSpPr>
            <p:spPr>
              <a:xfrm>
                <a:off x="1054100" y="2125444"/>
                <a:ext cx="2209800" cy="666750"/>
              </a:xfrm>
              <a:prstGeom prst="rect">
                <a:avLst/>
              </a:prstGeom>
              <a:solidFill>
                <a:srgbClr val="2B3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35E8C45-B5C8-4421-8072-436756DAEE55}"/>
                  </a:ext>
                </a:extLst>
              </p:cNvPr>
              <p:cNvSpPr/>
              <p:nvPr/>
            </p:nvSpPr>
            <p:spPr>
              <a:xfrm>
                <a:off x="1054100" y="2798544"/>
                <a:ext cx="2209800" cy="1917700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B334F"/>
                  </a:solidFill>
                </a:endParaRPr>
              </a:p>
            </p:txBody>
          </p:sp>
          <p:sp>
            <p:nvSpPr>
              <p:cNvPr id="25" name="文本框 13">
                <a:extLst>
                  <a:ext uri="{FF2B5EF4-FFF2-40B4-BE49-F238E27FC236}">
                    <a16:creationId xmlns:a16="http://schemas.microsoft.com/office/drawing/2014/main" id="{1097EEBC-9EDD-4052-A5F9-D11B485108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9148" y="2147195"/>
                <a:ext cx="1090683" cy="62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65%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文本框 13">
              <a:extLst>
                <a:ext uri="{FF2B5EF4-FFF2-40B4-BE49-F238E27FC236}">
                  <a16:creationId xmlns:a16="http://schemas.microsoft.com/office/drawing/2014/main" id="{D2C3E2F3-C0DD-40D7-8E1E-37E45254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8289" y="4075034"/>
              <a:ext cx="14767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rgbClr val="2B33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PART01</a:t>
              </a:r>
              <a:endParaRPr lang="zh-CN" altLang="en-US" sz="2800" dirty="0">
                <a:solidFill>
                  <a:srgbClr val="2B33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27B6838-9D78-4217-BB1D-4B62581E9E98}"/>
                </a:ext>
              </a:extLst>
            </p:cNvPr>
            <p:cNvSpPr/>
            <p:nvPr/>
          </p:nvSpPr>
          <p:spPr>
            <a:xfrm>
              <a:off x="1424649" y="4712466"/>
              <a:ext cx="25052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2B334F"/>
                  </a:solidFill>
                  <a:latin typeface="微软雅黑" pitchFamily="34" charset="-122"/>
                  <a:ea typeface="微软雅黑" pitchFamily="34" charset="-122"/>
                </a:rPr>
                <a:t>Here you can add the main content here you can add the main content here can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2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919A234-F373-4B07-B234-B22B2C32D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592" y="1066800"/>
            <a:ext cx="857035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78E04A5-5ACB-4AF3-915F-2F3EE87287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2430" y="2370765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14">
            <a:extLst>
              <a:ext uri="{FF2B5EF4-FFF2-40B4-BE49-F238E27FC236}">
                <a16:creationId xmlns:a16="http://schemas.microsoft.com/office/drawing/2014/main" id="{393D80CF-9454-4438-9A0F-526642C2615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07224" y="1903886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1F7B4601-F07B-46C1-B798-3887580C494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964658" y="2331849"/>
            <a:ext cx="5617741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kern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Event Background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0E40ED3-3AC0-46CC-A9C6-911C8DD2162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64659" y="2909054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</a:p>
        </p:txBody>
      </p:sp>
    </p:spTree>
    <p:extLst>
      <p:ext uri="{BB962C8B-B14F-4D97-AF65-F5344CB8AC3E}">
        <p14:creationId xmlns:p14="http://schemas.microsoft.com/office/powerpoint/2010/main" val="18849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9_1">
            <a:extLst>
              <a:ext uri="{FF2B5EF4-FFF2-40B4-BE49-F238E27FC236}">
                <a16:creationId xmlns:a16="http://schemas.microsoft.com/office/drawing/2014/main" id="{DD453F16-C56E-4553-8969-4CC64D0684B1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Event Background</a:t>
            </a:r>
          </a:p>
        </p:txBody>
      </p:sp>
      <p:sp>
        <p:nvSpPr>
          <p:cNvPr id="5" name="TextBox 50_1">
            <a:extLst>
              <a:ext uri="{FF2B5EF4-FFF2-40B4-BE49-F238E27FC236}">
                <a16:creationId xmlns:a16="http://schemas.microsoft.com/office/drawing/2014/main" id="{C62CF4F1-0C69-4A75-AF4E-4883031851D5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D1CC043-8F23-4B88-9C45-A9563117231A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2D6BB344-4D92-4193-9E4B-477AA70B8206}"/>
              </a:ext>
            </a:extLst>
          </p:cNvPr>
          <p:cNvSpPr txBox="1"/>
          <p:nvPr/>
        </p:nvSpPr>
        <p:spPr>
          <a:xfrm>
            <a:off x="1297356" y="1181321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2D5C06B9-0CB8-4AF3-AFC5-6A060AD16514}"/>
              </a:ext>
            </a:extLst>
          </p:cNvPr>
          <p:cNvGrpSpPr/>
          <p:nvPr/>
        </p:nvGrpSpPr>
        <p:grpSpPr>
          <a:xfrm>
            <a:off x="1682659" y="1181315"/>
            <a:ext cx="2382218" cy="854009"/>
            <a:chOff x="509993" y="4146958"/>
            <a:chExt cx="2041329" cy="809818"/>
          </a:xfrm>
        </p:grpSpPr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8791AC26-D9AF-4DE5-9B5F-717F7D810321}"/>
                </a:ext>
              </a:extLst>
            </p:cNvPr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 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1CA9A449-55B4-4926-9824-1EA9F1491547}"/>
                </a:ext>
              </a:extLst>
            </p:cNvPr>
            <p:cNvSpPr/>
            <p:nvPr/>
          </p:nvSpPr>
          <p:spPr>
            <a:xfrm>
              <a:off x="509993" y="4448956"/>
              <a:ext cx="2041329" cy="50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0">
            <a:extLst>
              <a:ext uri="{FF2B5EF4-FFF2-40B4-BE49-F238E27FC236}">
                <a16:creationId xmlns:a16="http://schemas.microsoft.com/office/drawing/2014/main" id="{E268D0EA-FA8A-4807-881B-9FBDF52ACE1B}"/>
              </a:ext>
            </a:extLst>
          </p:cNvPr>
          <p:cNvSpPr txBox="1"/>
          <p:nvPr/>
        </p:nvSpPr>
        <p:spPr>
          <a:xfrm>
            <a:off x="1297356" y="2366480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80EE0101-F671-46A8-9C1C-0F5F9F7C0494}"/>
              </a:ext>
            </a:extLst>
          </p:cNvPr>
          <p:cNvSpPr txBox="1"/>
          <p:nvPr/>
        </p:nvSpPr>
        <p:spPr>
          <a:xfrm>
            <a:off x="1297356" y="3551639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2">
            <a:extLst>
              <a:ext uri="{FF2B5EF4-FFF2-40B4-BE49-F238E27FC236}">
                <a16:creationId xmlns:a16="http://schemas.microsoft.com/office/drawing/2014/main" id="{9CD11C80-B432-4B4E-8F57-0F0B0059874A}"/>
              </a:ext>
            </a:extLst>
          </p:cNvPr>
          <p:cNvGrpSpPr/>
          <p:nvPr/>
        </p:nvGrpSpPr>
        <p:grpSpPr>
          <a:xfrm>
            <a:off x="1682659" y="3551633"/>
            <a:ext cx="2382218" cy="854009"/>
            <a:chOff x="509993" y="4146958"/>
            <a:chExt cx="2041329" cy="809818"/>
          </a:xfrm>
        </p:grpSpPr>
        <p:sp>
          <p:nvSpPr>
            <p:cNvPr id="14" name="TextBox 33">
              <a:extLst>
                <a:ext uri="{FF2B5EF4-FFF2-40B4-BE49-F238E27FC236}">
                  <a16:creationId xmlns:a16="http://schemas.microsoft.com/office/drawing/2014/main" id="{8F476512-1ED2-42B7-B693-AA00390F6D60}"/>
                </a:ext>
              </a:extLst>
            </p:cNvPr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 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34">
              <a:extLst>
                <a:ext uri="{FF2B5EF4-FFF2-40B4-BE49-F238E27FC236}">
                  <a16:creationId xmlns:a16="http://schemas.microsoft.com/office/drawing/2014/main" id="{C447BD8F-D73D-4012-91CC-918C561F0BAA}"/>
                </a:ext>
              </a:extLst>
            </p:cNvPr>
            <p:cNvSpPr/>
            <p:nvPr/>
          </p:nvSpPr>
          <p:spPr>
            <a:xfrm>
              <a:off x="509993" y="4448956"/>
              <a:ext cx="2041329" cy="50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5">
            <a:extLst>
              <a:ext uri="{FF2B5EF4-FFF2-40B4-BE49-F238E27FC236}">
                <a16:creationId xmlns:a16="http://schemas.microsoft.com/office/drawing/2014/main" id="{192FED2C-BF48-4FF3-A5CA-5334E89A124F}"/>
              </a:ext>
            </a:extLst>
          </p:cNvPr>
          <p:cNvGrpSpPr/>
          <p:nvPr/>
        </p:nvGrpSpPr>
        <p:grpSpPr>
          <a:xfrm>
            <a:off x="1682659" y="2366474"/>
            <a:ext cx="2382218" cy="854009"/>
            <a:chOff x="509993" y="4146958"/>
            <a:chExt cx="2041329" cy="809818"/>
          </a:xfrm>
        </p:grpSpPr>
        <p:sp>
          <p:nvSpPr>
            <p:cNvPr id="17" name="TextBox 36">
              <a:extLst>
                <a:ext uri="{FF2B5EF4-FFF2-40B4-BE49-F238E27FC236}">
                  <a16:creationId xmlns:a16="http://schemas.microsoft.com/office/drawing/2014/main" id="{7BF2449D-189F-41FF-94C4-4B12064FD4C0}"/>
                </a:ext>
              </a:extLst>
            </p:cNvPr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 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9B77A436-3340-4659-B651-916E486B76CA}"/>
                </a:ext>
              </a:extLst>
            </p:cNvPr>
            <p:cNvSpPr/>
            <p:nvPr/>
          </p:nvSpPr>
          <p:spPr>
            <a:xfrm>
              <a:off x="509993" y="4448956"/>
              <a:ext cx="2041329" cy="50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8">
            <a:extLst>
              <a:ext uri="{FF2B5EF4-FFF2-40B4-BE49-F238E27FC236}">
                <a16:creationId xmlns:a16="http://schemas.microsoft.com/office/drawing/2014/main" id="{E864343B-8BED-47E7-8613-D5EDDD6F5950}"/>
              </a:ext>
            </a:extLst>
          </p:cNvPr>
          <p:cNvGrpSpPr/>
          <p:nvPr/>
        </p:nvGrpSpPr>
        <p:grpSpPr>
          <a:xfrm>
            <a:off x="4029921" y="829273"/>
            <a:ext cx="4202009" cy="4181440"/>
            <a:chOff x="3685337" y="1514384"/>
            <a:chExt cx="4821324" cy="4797721"/>
          </a:xfrm>
        </p:grpSpPr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BE2DF06B-A95F-46B7-B071-956D21A23F1D}"/>
                </a:ext>
              </a:extLst>
            </p:cNvPr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rgbClr val="2B33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F8545884-04A0-4521-87F6-71FBD33C3EAD}"/>
                </a:ext>
              </a:extLst>
            </p:cNvPr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rgbClr val="2B33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59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1D6858B8-0FC8-4DD1-81A9-D248E38F82A1}"/>
                </a:ext>
              </a:extLst>
            </p:cNvPr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  <a:solidFill>
              <a:srgbClr val="2B33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Circular Arrow 42">
              <a:extLst>
                <a:ext uri="{FF2B5EF4-FFF2-40B4-BE49-F238E27FC236}">
                  <a16:creationId xmlns:a16="http://schemas.microsoft.com/office/drawing/2014/main" id="{EBD6AFFA-E069-4AF5-8993-7FAAFF5AEFCD}"/>
                </a:ext>
              </a:extLst>
            </p:cNvPr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rgbClr val="2B334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Circular Arrow 43">
              <a:extLst>
                <a:ext uri="{FF2B5EF4-FFF2-40B4-BE49-F238E27FC236}">
                  <a16:creationId xmlns:a16="http://schemas.microsoft.com/office/drawing/2014/main" id="{CAE4DB0B-DF13-43BC-A134-7B0D34E3E30E}"/>
                </a:ext>
              </a:extLst>
            </p:cNvPr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rgbClr val="2B334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Circular Arrow 44">
              <a:extLst>
                <a:ext uri="{FF2B5EF4-FFF2-40B4-BE49-F238E27FC236}">
                  <a16:creationId xmlns:a16="http://schemas.microsoft.com/office/drawing/2014/main" id="{2DDD10E7-C0D5-49D8-8230-13B56645B064}"/>
                </a:ext>
              </a:extLst>
            </p:cNvPr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rgbClr val="2B334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45">
            <a:extLst>
              <a:ext uri="{FF2B5EF4-FFF2-40B4-BE49-F238E27FC236}">
                <a16:creationId xmlns:a16="http://schemas.microsoft.com/office/drawing/2014/main" id="{CCC98695-3A8C-4B61-8706-95240580D147}"/>
              </a:ext>
            </a:extLst>
          </p:cNvPr>
          <p:cNvSpPr>
            <a:spLocks noEditPoints="1"/>
          </p:cNvSpPr>
          <p:nvPr/>
        </p:nvSpPr>
        <p:spPr bwMode="auto">
          <a:xfrm>
            <a:off x="5736571" y="3761085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46">
            <a:extLst>
              <a:ext uri="{FF2B5EF4-FFF2-40B4-BE49-F238E27FC236}">
                <a16:creationId xmlns:a16="http://schemas.microsoft.com/office/drawing/2014/main" id="{7030D46E-9137-4630-B682-B36347AD2737}"/>
              </a:ext>
            </a:extLst>
          </p:cNvPr>
          <p:cNvGrpSpPr/>
          <p:nvPr/>
        </p:nvGrpSpPr>
        <p:grpSpPr>
          <a:xfrm>
            <a:off x="4859831" y="2136718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F87C842D-7A57-4E99-B3CB-32BBAC4F3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7F549EF1-6798-4474-9A21-0149A55E1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2B5ACD50-9625-48C6-846C-49B6A1ACC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Freeform 50">
            <a:extLst>
              <a:ext uri="{FF2B5EF4-FFF2-40B4-BE49-F238E27FC236}">
                <a16:creationId xmlns:a16="http://schemas.microsoft.com/office/drawing/2014/main" id="{1DB4B19E-33F9-4D65-8A79-A466F03C3203}"/>
              </a:ext>
            </a:extLst>
          </p:cNvPr>
          <p:cNvSpPr>
            <a:spLocks/>
          </p:cNvSpPr>
          <p:nvPr/>
        </p:nvSpPr>
        <p:spPr bwMode="auto">
          <a:xfrm>
            <a:off x="6705012" y="1998039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19FDBB9A-925C-42C7-AF04-D797998589E8}"/>
              </a:ext>
            </a:extLst>
          </p:cNvPr>
          <p:cNvGrpSpPr/>
          <p:nvPr/>
        </p:nvGrpSpPr>
        <p:grpSpPr>
          <a:xfrm>
            <a:off x="8518681" y="1391424"/>
            <a:ext cx="2618121" cy="925018"/>
            <a:chOff x="8701390" y="1912546"/>
            <a:chExt cx="2482639" cy="877151"/>
          </a:xfrm>
        </p:grpSpPr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B3B3E7F7-C40F-49C1-B5CE-1DA214890088}"/>
                </a:ext>
              </a:extLst>
            </p:cNvPr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 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61">
              <a:extLst>
                <a:ext uri="{FF2B5EF4-FFF2-40B4-BE49-F238E27FC236}">
                  <a16:creationId xmlns:a16="http://schemas.microsoft.com/office/drawing/2014/main" id="{FD387CAA-F103-4AD8-8E88-08B3363D8195}"/>
                </a:ext>
              </a:extLst>
            </p:cNvPr>
            <p:cNvSpPr/>
            <p:nvPr/>
          </p:nvSpPr>
          <p:spPr>
            <a:xfrm>
              <a:off x="8701390" y="2281878"/>
              <a:ext cx="248263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r>
                <a:rPr lang="zh-CN" altLang="en-US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62">
            <a:extLst>
              <a:ext uri="{FF2B5EF4-FFF2-40B4-BE49-F238E27FC236}">
                <a16:creationId xmlns:a16="http://schemas.microsoft.com/office/drawing/2014/main" id="{D555BEDC-66EF-47B2-B4E3-753EEFAF134C}"/>
              </a:ext>
            </a:extLst>
          </p:cNvPr>
          <p:cNvGrpSpPr/>
          <p:nvPr/>
        </p:nvGrpSpPr>
        <p:grpSpPr>
          <a:xfrm>
            <a:off x="8624363" y="3521061"/>
            <a:ext cx="796944" cy="796944"/>
            <a:chOff x="6895745" y="6076124"/>
            <a:chExt cx="755703" cy="755703"/>
          </a:xfrm>
        </p:grpSpPr>
        <p:sp>
          <p:nvSpPr>
            <p:cNvPr id="37" name="Oval 63">
              <a:extLst>
                <a:ext uri="{FF2B5EF4-FFF2-40B4-BE49-F238E27FC236}">
                  <a16:creationId xmlns:a16="http://schemas.microsoft.com/office/drawing/2014/main" id="{63CB3851-1A1D-49C5-8289-33A4103A12F8}"/>
                </a:ext>
              </a:extLst>
            </p:cNvPr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rgbClr val="2B3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8" name="Group 64">
              <a:extLst>
                <a:ext uri="{FF2B5EF4-FFF2-40B4-BE49-F238E27FC236}">
                  <a16:creationId xmlns:a16="http://schemas.microsoft.com/office/drawing/2014/main" id="{91072216-E65C-47A6-BD9E-E7BC812EA721}"/>
                </a:ext>
              </a:extLst>
            </p:cNvPr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39" name="Oval 65">
                <a:extLst>
                  <a:ext uri="{FF2B5EF4-FFF2-40B4-BE49-F238E27FC236}">
                    <a16:creationId xmlns:a16="http://schemas.microsoft.com/office/drawing/2014/main" id="{26D8D77B-70D7-4EA7-87A2-6647FA08E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51AFE301-A14F-4C58-A2C6-3CD439430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67">
            <a:extLst>
              <a:ext uri="{FF2B5EF4-FFF2-40B4-BE49-F238E27FC236}">
                <a16:creationId xmlns:a16="http://schemas.microsoft.com/office/drawing/2014/main" id="{DE5448A7-33F9-4A6F-9AD7-A715AA2343C3}"/>
              </a:ext>
            </a:extLst>
          </p:cNvPr>
          <p:cNvGrpSpPr/>
          <p:nvPr/>
        </p:nvGrpSpPr>
        <p:grpSpPr>
          <a:xfrm>
            <a:off x="8614481" y="2578837"/>
            <a:ext cx="796944" cy="796944"/>
            <a:chOff x="1354194" y="5911456"/>
            <a:chExt cx="755703" cy="755703"/>
          </a:xfrm>
        </p:grpSpPr>
        <p:sp>
          <p:nvSpPr>
            <p:cNvPr id="42" name="Oval 68">
              <a:extLst>
                <a:ext uri="{FF2B5EF4-FFF2-40B4-BE49-F238E27FC236}">
                  <a16:creationId xmlns:a16="http://schemas.microsoft.com/office/drawing/2014/main" id="{15DEAA45-A3C1-4252-AE5B-2A8CA7EADE0D}"/>
                </a:ext>
              </a:extLst>
            </p:cNvPr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solidFill>
              <a:srgbClr val="2B3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3" name="Group 69">
              <a:extLst>
                <a:ext uri="{FF2B5EF4-FFF2-40B4-BE49-F238E27FC236}">
                  <a16:creationId xmlns:a16="http://schemas.microsoft.com/office/drawing/2014/main" id="{02C5366B-24F1-4319-AB76-FFFEF2C3D6D4}"/>
                </a:ext>
              </a:extLst>
            </p:cNvPr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8CFB1EA2-A210-433C-AD61-7C9F4BBD6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Oval 13">
                <a:extLst>
                  <a:ext uri="{FF2B5EF4-FFF2-40B4-BE49-F238E27FC236}">
                    <a16:creationId xmlns:a16="http://schemas.microsoft.com/office/drawing/2014/main" id="{5DCC4ED2-4F70-4216-9A7E-FE6144561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TextBox 72">
            <a:extLst>
              <a:ext uri="{FF2B5EF4-FFF2-40B4-BE49-F238E27FC236}">
                <a16:creationId xmlns:a16="http://schemas.microsoft.com/office/drawing/2014/main" id="{178A3DF6-1C6F-4733-9E91-2B8E1B2E6FEA}"/>
              </a:ext>
            </a:extLst>
          </p:cNvPr>
          <p:cNvSpPr txBox="1"/>
          <p:nvPr/>
        </p:nvSpPr>
        <p:spPr>
          <a:xfrm>
            <a:off x="9472388" y="2724100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73">
            <a:extLst>
              <a:ext uri="{FF2B5EF4-FFF2-40B4-BE49-F238E27FC236}">
                <a16:creationId xmlns:a16="http://schemas.microsoft.com/office/drawing/2014/main" id="{0DC95DCC-09FD-4B50-9E9D-F238A88C4C61}"/>
              </a:ext>
            </a:extLst>
          </p:cNvPr>
          <p:cNvSpPr txBox="1"/>
          <p:nvPr/>
        </p:nvSpPr>
        <p:spPr>
          <a:xfrm>
            <a:off x="9472783" y="2986293"/>
            <a:ext cx="960519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74">
            <a:extLst>
              <a:ext uri="{FF2B5EF4-FFF2-40B4-BE49-F238E27FC236}">
                <a16:creationId xmlns:a16="http://schemas.microsoft.com/office/drawing/2014/main" id="{86C9A181-E49F-48C8-8C2E-0918E66CD18B}"/>
              </a:ext>
            </a:extLst>
          </p:cNvPr>
          <p:cNvSpPr txBox="1"/>
          <p:nvPr/>
        </p:nvSpPr>
        <p:spPr>
          <a:xfrm>
            <a:off x="9490635" y="3666325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75">
            <a:extLst>
              <a:ext uri="{FF2B5EF4-FFF2-40B4-BE49-F238E27FC236}">
                <a16:creationId xmlns:a16="http://schemas.microsoft.com/office/drawing/2014/main" id="{BB63EDF2-E838-45B0-A08B-CDCCDFB0DF57}"/>
              </a:ext>
            </a:extLst>
          </p:cNvPr>
          <p:cNvSpPr txBox="1"/>
          <p:nvPr/>
        </p:nvSpPr>
        <p:spPr>
          <a:xfrm>
            <a:off x="9491500" y="3928518"/>
            <a:ext cx="1140056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26" grpId="0" animBg="1"/>
      <p:bldP spid="31" grpId="0" animBg="1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752B86E4-4CCA-46F8-93BA-28589F193038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Event Background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20596E18-384E-4172-B79C-C62DB9B63BE4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20E88E9-4A86-46B2-B217-2389DE3FDF6C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8">
            <a:extLst>
              <a:ext uri="{FF2B5EF4-FFF2-40B4-BE49-F238E27FC236}">
                <a16:creationId xmlns:a16="http://schemas.microsoft.com/office/drawing/2014/main" id="{19EFFD8F-B2F8-4147-BAAE-5904F5BC40BF}"/>
              </a:ext>
            </a:extLst>
          </p:cNvPr>
          <p:cNvSpPr/>
          <p:nvPr/>
        </p:nvSpPr>
        <p:spPr>
          <a:xfrm>
            <a:off x="2221779" y="1183678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B334F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70">
            <a:extLst>
              <a:ext uri="{FF2B5EF4-FFF2-40B4-BE49-F238E27FC236}">
                <a16:creationId xmlns:a16="http://schemas.microsoft.com/office/drawing/2014/main" id="{57659905-7826-4C74-8960-B95ACF8B00B5}"/>
              </a:ext>
            </a:extLst>
          </p:cNvPr>
          <p:cNvSpPr/>
          <p:nvPr/>
        </p:nvSpPr>
        <p:spPr>
          <a:xfrm>
            <a:off x="2221779" y="2608768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B334F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72">
            <a:extLst>
              <a:ext uri="{FF2B5EF4-FFF2-40B4-BE49-F238E27FC236}">
                <a16:creationId xmlns:a16="http://schemas.microsoft.com/office/drawing/2014/main" id="{FD99400C-8A71-4533-9685-C29D8B75EF01}"/>
              </a:ext>
            </a:extLst>
          </p:cNvPr>
          <p:cNvSpPr/>
          <p:nvPr/>
        </p:nvSpPr>
        <p:spPr>
          <a:xfrm>
            <a:off x="2221779" y="4033858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B334F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ED36F629-B9BC-47E7-8B55-F77B048783E8}"/>
              </a:ext>
            </a:extLst>
          </p:cNvPr>
          <p:cNvSpPr/>
          <p:nvPr/>
        </p:nvSpPr>
        <p:spPr>
          <a:xfrm flipH="1">
            <a:off x="6908853" y="1183678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B334F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62">
            <a:extLst>
              <a:ext uri="{FF2B5EF4-FFF2-40B4-BE49-F238E27FC236}">
                <a16:creationId xmlns:a16="http://schemas.microsoft.com/office/drawing/2014/main" id="{A6A3089C-AD82-4986-9D49-2F6D04362DAC}"/>
              </a:ext>
            </a:extLst>
          </p:cNvPr>
          <p:cNvSpPr/>
          <p:nvPr/>
        </p:nvSpPr>
        <p:spPr>
          <a:xfrm flipH="1">
            <a:off x="6908853" y="2608768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B334F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4">
            <a:extLst>
              <a:ext uri="{FF2B5EF4-FFF2-40B4-BE49-F238E27FC236}">
                <a16:creationId xmlns:a16="http://schemas.microsoft.com/office/drawing/2014/main" id="{601B8776-80C9-4B64-9959-F2D100684950}"/>
              </a:ext>
            </a:extLst>
          </p:cNvPr>
          <p:cNvSpPr/>
          <p:nvPr/>
        </p:nvSpPr>
        <p:spPr>
          <a:xfrm flipH="1">
            <a:off x="6908853" y="4033858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B334F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Left-Right Arrow 61">
            <a:extLst>
              <a:ext uri="{FF2B5EF4-FFF2-40B4-BE49-F238E27FC236}">
                <a16:creationId xmlns:a16="http://schemas.microsoft.com/office/drawing/2014/main" id="{06C2E45B-5E6B-434D-86DE-86EC9D91EF40}"/>
              </a:ext>
            </a:extLst>
          </p:cNvPr>
          <p:cNvSpPr/>
          <p:nvPr/>
        </p:nvSpPr>
        <p:spPr>
          <a:xfrm>
            <a:off x="5784908" y="1536899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Left-Right Arrow 65">
            <a:extLst>
              <a:ext uri="{FF2B5EF4-FFF2-40B4-BE49-F238E27FC236}">
                <a16:creationId xmlns:a16="http://schemas.microsoft.com/office/drawing/2014/main" id="{F1229092-BC45-4E86-A569-9BEBAAA463E8}"/>
              </a:ext>
            </a:extLst>
          </p:cNvPr>
          <p:cNvSpPr/>
          <p:nvPr/>
        </p:nvSpPr>
        <p:spPr>
          <a:xfrm>
            <a:off x="5784908" y="2961989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Left-Right Arrow 66">
            <a:extLst>
              <a:ext uri="{FF2B5EF4-FFF2-40B4-BE49-F238E27FC236}">
                <a16:creationId xmlns:a16="http://schemas.microsoft.com/office/drawing/2014/main" id="{B9686D90-55FB-4B11-8424-85CAA93360D7}"/>
              </a:ext>
            </a:extLst>
          </p:cNvPr>
          <p:cNvSpPr/>
          <p:nvPr/>
        </p:nvSpPr>
        <p:spPr>
          <a:xfrm>
            <a:off x="5784908" y="4387079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C289F79-88CC-4796-B054-BC56C23FCE11}"/>
              </a:ext>
            </a:extLst>
          </p:cNvPr>
          <p:cNvSpPr txBox="1">
            <a:spLocks/>
          </p:cNvSpPr>
          <p:nvPr/>
        </p:nvSpPr>
        <p:spPr>
          <a:xfrm>
            <a:off x="2938805" y="13882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5BFEEF47-5AF5-44CA-95E3-82FAE691136E}"/>
              </a:ext>
            </a:extLst>
          </p:cNvPr>
          <p:cNvSpPr>
            <a:spLocks noEditPoints="1"/>
          </p:cNvSpPr>
          <p:nvPr/>
        </p:nvSpPr>
        <p:spPr bwMode="auto">
          <a:xfrm>
            <a:off x="2381752" y="15556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00522CD-D6D9-4EA8-AF19-53C4FF6778FB}"/>
              </a:ext>
            </a:extLst>
          </p:cNvPr>
          <p:cNvSpPr txBox="1">
            <a:spLocks/>
          </p:cNvSpPr>
          <p:nvPr/>
        </p:nvSpPr>
        <p:spPr>
          <a:xfrm>
            <a:off x="2938805" y="2808717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 </a:t>
            </a: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DAA9DCC2-058F-4439-8847-1194AD09D411}"/>
              </a:ext>
            </a:extLst>
          </p:cNvPr>
          <p:cNvSpPr>
            <a:spLocks noEditPoints="1"/>
          </p:cNvSpPr>
          <p:nvPr/>
        </p:nvSpPr>
        <p:spPr bwMode="auto">
          <a:xfrm>
            <a:off x="2381752" y="2976104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788E567-33DE-4E73-AE05-1056AD68B3E5}"/>
              </a:ext>
            </a:extLst>
          </p:cNvPr>
          <p:cNvSpPr txBox="1">
            <a:spLocks/>
          </p:cNvSpPr>
          <p:nvPr/>
        </p:nvSpPr>
        <p:spPr>
          <a:xfrm>
            <a:off x="2938805" y="424596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 </a:t>
            </a:r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67C80D4E-E34E-4D4E-A81F-5A358C36DDCC}"/>
              </a:ext>
            </a:extLst>
          </p:cNvPr>
          <p:cNvSpPr>
            <a:spLocks noEditPoints="1"/>
          </p:cNvSpPr>
          <p:nvPr/>
        </p:nvSpPr>
        <p:spPr bwMode="auto">
          <a:xfrm>
            <a:off x="2381752" y="441335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DAF150E-FC6B-4E46-8138-5117C05D4048}"/>
              </a:ext>
            </a:extLst>
          </p:cNvPr>
          <p:cNvSpPr>
            <a:spLocks noEditPoints="1"/>
          </p:cNvSpPr>
          <p:nvPr/>
        </p:nvSpPr>
        <p:spPr bwMode="auto">
          <a:xfrm>
            <a:off x="9686088" y="15556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C444E5E-2F2C-4273-8AA4-F2F053A04916}"/>
              </a:ext>
            </a:extLst>
          </p:cNvPr>
          <p:cNvSpPr txBox="1">
            <a:spLocks/>
          </p:cNvSpPr>
          <p:nvPr/>
        </p:nvSpPr>
        <p:spPr>
          <a:xfrm>
            <a:off x="7224818" y="13882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 </a:t>
            </a: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A86135A4-4C6A-46FC-9EDC-C84C1BA1ED20}"/>
              </a:ext>
            </a:extLst>
          </p:cNvPr>
          <p:cNvSpPr>
            <a:spLocks noEditPoints="1"/>
          </p:cNvSpPr>
          <p:nvPr/>
        </p:nvSpPr>
        <p:spPr bwMode="auto">
          <a:xfrm>
            <a:off x="9686088" y="2976104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8B4DB88-F6A3-405B-BCFE-32D434F4F6EF}"/>
              </a:ext>
            </a:extLst>
          </p:cNvPr>
          <p:cNvSpPr txBox="1">
            <a:spLocks/>
          </p:cNvSpPr>
          <p:nvPr/>
        </p:nvSpPr>
        <p:spPr>
          <a:xfrm>
            <a:off x="7224818" y="2808717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 </a:t>
            </a:r>
          </a:p>
        </p:txBody>
      </p:sp>
      <p:sp>
        <p:nvSpPr>
          <p:cNvPr id="24" name="Freeform 45">
            <a:extLst>
              <a:ext uri="{FF2B5EF4-FFF2-40B4-BE49-F238E27FC236}">
                <a16:creationId xmlns:a16="http://schemas.microsoft.com/office/drawing/2014/main" id="{732E2DDB-E52E-446B-A4CC-4A8FCD94A302}"/>
              </a:ext>
            </a:extLst>
          </p:cNvPr>
          <p:cNvSpPr>
            <a:spLocks noEditPoints="1"/>
          </p:cNvSpPr>
          <p:nvPr/>
        </p:nvSpPr>
        <p:spPr bwMode="auto">
          <a:xfrm>
            <a:off x="9686088" y="4426168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DA97AA4-D022-4AE5-87A2-8AD7D6DD29BE}"/>
              </a:ext>
            </a:extLst>
          </p:cNvPr>
          <p:cNvSpPr txBox="1">
            <a:spLocks/>
          </p:cNvSpPr>
          <p:nvPr/>
        </p:nvSpPr>
        <p:spPr>
          <a:xfrm>
            <a:off x="7224818" y="4258781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 </a:t>
            </a:r>
          </a:p>
        </p:txBody>
      </p:sp>
      <p:sp>
        <p:nvSpPr>
          <p:cNvPr id="26" name="Rounded Rectangle 67">
            <a:extLst>
              <a:ext uri="{FF2B5EF4-FFF2-40B4-BE49-F238E27FC236}">
                <a16:creationId xmlns:a16="http://schemas.microsoft.com/office/drawing/2014/main" id="{393D2F14-9BC0-49C5-88CA-FFADA9CC3626}"/>
              </a:ext>
            </a:extLst>
          </p:cNvPr>
          <p:cNvSpPr/>
          <p:nvPr/>
        </p:nvSpPr>
        <p:spPr>
          <a:xfrm>
            <a:off x="801281" y="1104195"/>
            <a:ext cx="1431664" cy="1276830"/>
          </a:xfrm>
          <a:prstGeom prst="round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7" name="Rounded Rectangle 69">
            <a:extLst>
              <a:ext uri="{FF2B5EF4-FFF2-40B4-BE49-F238E27FC236}">
                <a16:creationId xmlns:a16="http://schemas.microsoft.com/office/drawing/2014/main" id="{9B164F74-3364-4571-85DC-9C43F8BCAD87}"/>
              </a:ext>
            </a:extLst>
          </p:cNvPr>
          <p:cNvSpPr/>
          <p:nvPr/>
        </p:nvSpPr>
        <p:spPr>
          <a:xfrm>
            <a:off x="801281" y="2529288"/>
            <a:ext cx="1431664" cy="1276827"/>
          </a:xfrm>
          <a:prstGeom prst="round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8" name="Rounded Rectangle 71">
            <a:extLst>
              <a:ext uri="{FF2B5EF4-FFF2-40B4-BE49-F238E27FC236}">
                <a16:creationId xmlns:a16="http://schemas.microsoft.com/office/drawing/2014/main" id="{9BE6C77D-AC4A-4E3C-AFE5-6CF836CE0363}"/>
              </a:ext>
            </a:extLst>
          </p:cNvPr>
          <p:cNvSpPr/>
          <p:nvPr/>
        </p:nvSpPr>
        <p:spPr>
          <a:xfrm>
            <a:off x="801281" y="3954379"/>
            <a:ext cx="1431664" cy="1276827"/>
          </a:xfrm>
          <a:prstGeom prst="round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9" name="Rounded Rectangle 44">
            <a:extLst>
              <a:ext uri="{FF2B5EF4-FFF2-40B4-BE49-F238E27FC236}">
                <a16:creationId xmlns:a16="http://schemas.microsoft.com/office/drawing/2014/main" id="{629FF81D-4241-4378-8F78-06F486D405E1}"/>
              </a:ext>
            </a:extLst>
          </p:cNvPr>
          <p:cNvSpPr/>
          <p:nvPr/>
        </p:nvSpPr>
        <p:spPr>
          <a:xfrm flipH="1">
            <a:off x="10298955" y="1104195"/>
            <a:ext cx="1431664" cy="1276830"/>
          </a:xfrm>
          <a:prstGeom prst="round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0" name="Rounded Rectangle 47">
            <a:extLst>
              <a:ext uri="{FF2B5EF4-FFF2-40B4-BE49-F238E27FC236}">
                <a16:creationId xmlns:a16="http://schemas.microsoft.com/office/drawing/2014/main" id="{F538CEC8-194D-4BB7-B07C-2260F4C698E8}"/>
              </a:ext>
            </a:extLst>
          </p:cNvPr>
          <p:cNvSpPr/>
          <p:nvPr/>
        </p:nvSpPr>
        <p:spPr>
          <a:xfrm flipH="1">
            <a:off x="10298955" y="2529288"/>
            <a:ext cx="1431664" cy="1276827"/>
          </a:xfrm>
          <a:prstGeom prst="round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2AFB7343-63EE-4589-908E-785AEEC6630F}"/>
              </a:ext>
            </a:extLst>
          </p:cNvPr>
          <p:cNvSpPr/>
          <p:nvPr/>
        </p:nvSpPr>
        <p:spPr>
          <a:xfrm flipH="1">
            <a:off x="10298955" y="3954379"/>
            <a:ext cx="1431664" cy="1276827"/>
          </a:xfrm>
          <a:prstGeom prst="roundRect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5623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A08B0543-B840-4B06-AD36-A7E25AFD3A32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Event Background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611DF156-9CB9-436A-9300-A6CE2390AF09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BE094C5-4574-4ED7-95C6-BA3F875B75D2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58">
            <a:extLst>
              <a:ext uri="{FF2B5EF4-FFF2-40B4-BE49-F238E27FC236}">
                <a16:creationId xmlns:a16="http://schemas.microsoft.com/office/drawing/2014/main" id="{324742D6-0A79-4C2C-8CE4-EB02FEE01C83}"/>
              </a:ext>
            </a:extLst>
          </p:cNvPr>
          <p:cNvGrpSpPr/>
          <p:nvPr/>
        </p:nvGrpSpPr>
        <p:grpSpPr>
          <a:xfrm>
            <a:off x="6684750" y="990856"/>
            <a:ext cx="4209180" cy="4426319"/>
            <a:chOff x="6232318" y="1631840"/>
            <a:chExt cx="4969784" cy="522616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00976B-29FF-41DC-AA45-27B0C0A6D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51FE21E7-E0B2-463A-B608-9B7A1B9C19C1}"/>
                </a:ext>
              </a:extLst>
            </p:cNvPr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BEA61E6F-C117-455B-A175-BF51272C5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22">
                <a:extLst>
                  <a:ext uri="{FF2B5EF4-FFF2-40B4-BE49-F238E27FC236}">
                    <a16:creationId xmlns:a16="http://schemas.microsoft.com/office/drawing/2014/main" id="{9F273B06-F5DA-4E49-AE67-70E36A325B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23">
                <a:extLst>
                  <a:ext uri="{FF2B5EF4-FFF2-40B4-BE49-F238E27FC236}">
                    <a16:creationId xmlns:a16="http://schemas.microsoft.com/office/drawing/2014/main" id="{2C2E7B57-E6BA-4EDD-9762-74C8632496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5C271E4-00AF-443C-A977-0BE0CBA14EA0}"/>
                </a:ext>
              </a:extLst>
            </p:cNvPr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57" name="Freeform 8">
                <a:extLst>
                  <a:ext uri="{FF2B5EF4-FFF2-40B4-BE49-F238E27FC236}">
                    <a16:creationId xmlns:a16="http://schemas.microsoft.com/office/drawing/2014/main" id="{F3E1787A-04EE-4C2A-89D8-58B787460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CD23A424-8F20-4C3A-B1E4-FE11CD630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Oval 25">
                <a:extLst>
                  <a:ext uri="{FF2B5EF4-FFF2-40B4-BE49-F238E27FC236}">
                    <a16:creationId xmlns:a16="http://schemas.microsoft.com/office/drawing/2014/main" id="{B0C9E1B3-81FC-44B4-BCC5-F07681BEF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Oval 26">
                <a:extLst>
                  <a:ext uri="{FF2B5EF4-FFF2-40B4-BE49-F238E27FC236}">
                    <a16:creationId xmlns:a16="http://schemas.microsoft.com/office/drawing/2014/main" id="{21B17BD2-27DC-4FD3-9AA6-60E38B871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5BA92C94-FADC-4451-96A6-8DAE2AD4D6B6}"/>
                </a:ext>
              </a:extLst>
            </p:cNvPr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AA2992AF-92A4-4918-98AA-6848FA754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E8A6A20F-73BA-424A-BB3E-38D447DF1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92C544D7-0326-4CD7-8001-5B4A0B605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BCEEF38F-81C0-4B43-80A5-BF74E2EF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C6FDDFF1-45FB-47C7-96AE-6B701AE78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F4D5DA2B-1F69-4670-AFCF-442990E39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3A13F37C-014C-407C-97A9-D6D9DE63C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7D34A254-9F53-4FD9-8D87-FC4AB7F5672E}"/>
                </a:ext>
              </a:extLst>
            </p:cNvPr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C6AB759E-0246-4336-B34C-2BD4ED19A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F4D7B6A5-BE78-44F4-A7F4-202E5A540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9DAA12A6-5B72-4B04-9F5D-5B89DD610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3DEC1CFC-F6BF-4E1D-8A28-A6D0C7681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1249728-CE88-4C99-BC14-86BEAECDF457}"/>
                </a:ext>
              </a:extLst>
            </p:cNvPr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70B1CFEC-ABCC-4E3D-98B1-7FCB347D0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CED50B22-C5EB-41BB-BD75-8EA4F03C9A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DD7DE16A-8AB4-426A-8472-22ECCB072F73}"/>
                </a:ext>
              </a:extLst>
            </p:cNvPr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9309E63D-E4BE-4ED6-9150-EF5005CA4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931662E3-B407-41F3-A7B0-AB745E9EE2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32">
              <a:extLst>
                <a:ext uri="{FF2B5EF4-FFF2-40B4-BE49-F238E27FC236}">
                  <a16:creationId xmlns:a16="http://schemas.microsoft.com/office/drawing/2014/main" id="{16CA70F8-E295-4062-BC16-A233F6628447}"/>
                </a:ext>
              </a:extLst>
            </p:cNvPr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923B66AF-72B1-4D41-95E8-122865BB8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779B463-BE7D-4EF7-A5EC-79FB6A9CC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C014406-B203-46B5-9C1E-7F0B64DDAC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36">
              <a:extLst>
                <a:ext uri="{FF2B5EF4-FFF2-40B4-BE49-F238E27FC236}">
                  <a16:creationId xmlns:a16="http://schemas.microsoft.com/office/drawing/2014/main" id="{A96C0233-6C36-4565-93A7-B43A28DD60B4}"/>
                </a:ext>
              </a:extLst>
            </p:cNvPr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F42B944A-A7A6-4B14-9F31-C33341112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0048B12D-1CF7-42A5-9E99-F15BE47CB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39">
              <a:extLst>
                <a:ext uri="{FF2B5EF4-FFF2-40B4-BE49-F238E27FC236}">
                  <a16:creationId xmlns:a16="http://schemas.microsoft.com/office/drawing/2014/main" id="{1DD3AE0A-E548-4139-AAB9-9EF1F030AD1E}"/>
                </a:ext>
              </a:extLst>
            </p:cNvPr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4582E47B-4889-4AE6-9559-ECC738B1D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4A0E08CD-AB86-44E8-939B-F99906BD6C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42">
              <a:extLst>
                <a:ext uri="{FF2B5EF4-FFF2-40B4-BE49-F238E27FC236}">
                  <a16:creationId xmlns:a16="http://schemas.microsoft.com/office/drawing/2014/main" id="{57F8176F-7D3D-4B81-B8B8-061C26E02D8D}"/>
                </a:ext>
              </a:extLst>
            </p:cNvPr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5AE6EF20-00E7-42BA-BB2B-54BB4C944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43">
                <a:extLst>
                  <a:ext uri="{FF2B5EF4-FFF2-40B4-BE49-F238E27FC236}">
                    <a16:creationId xmlns:a16="http://schemas.microsoft.com/office/drawing/2014/main" id="{C654257C-D5AC-4A4A-B6BB-DD5373B1C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44">
                <a:extLst>
                  <a:ext uri="{FF2B5EF4-FFF2-40B4-BE49-F238E27FC236}">
                    <a16:creationId xmlns:a16="http://schemas.microsoft.com/office/drawing/2014/main" id="{0C88A39F-B1B1-4C5C-95E4-622AF11B4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46">
              <a:extLst>
                <a:ext uri="{FF2B5EF4-FFF2-40B4-BE49-F238E27FC236}">
                  <a16:creationId xmlns:a16="http://schemas.microsoft.com/office/drawing/2014/main" id="{5ADE913F-787D-4B64-A168-A7D9151ABF14}"/>
                </a:ext>
              </a:extLst>
            </p:cNvPr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0BA00F04-C497-4EC2-803D-BA2E6B268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F51C1DF6-21DF-4CE4-9900-60ED8A07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D7DAF98A-CFB6-4BF5-B2C5-FB1EA58E67F3}"/>
                </a:ext>
              </a:extLst>
            </p:cNvPr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C5505BD6-73D9-446C-A591-8D32AB169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46">
                <a:extLst>
                  <a:ext uri="{FF2B5EF4-FFF2-40B4-BE49-F238E27FC236}">
                    <a16:creationId xmlns:a16="http://schemas.microsoft.com/office/drawing/2014/main" id="{AE5B4B8A-9BF1-4428-9A8A-723FEE300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52">
              <a:extLst>
                <a:ext uri="{FF2B5EF4-FFF2-40B4-BE49-F238E27FC236}">
                  <a16:creationId xmlns:a16="http://schemas.microsoft.com/office/drawing/2014/main" id="{900FF860-C0B5-41CB-BEBD-D78AD3B0D7A4}"/>
                </a:ext>
              </a:extLst>
            </p:cNvPr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D5532037-361E-451D-9B3E-5F40A6F28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47">
                <a:extLst>
                  <a:ext uri="{FF2B5EF4-FFF2-40B4-BE49-F238E27FC236}">
                    <a16:creationId xmlns:a16="http://schemas.microsoft.com/office/drawing/2014/main" id="{E529B257-8649-42AA-BBCC-2A46C4B624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55">
              <a:extLst>
                <a:ext uri="{FF2B5EF4-FFF2-40B4-BE49-F238E27FC236}">
                  <a16:creationId xmlns:a16="http://schemas.microsoft.com/office/drawing/2014/main" id="{4CF9A18A-19DC-4AAD-A459-68B977CA8888}"/>
                </a:ext>
              </a:extLst>
            </p:cNvPr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D1A35732-FFED-46C0-899D-354AE50C0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48">
                <a:extLst>
                  <a:ext uri="{FF2B5EF4-FFF2-40B4-BE49-F238E27FC236}">
                    <a16:creationId xmlns:a16="http://schemas.microsoft.com/office/drawing/2014/main" id="{730B0107-326E-4B13-A5C7-B60DFD433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Group 59">
              <a:extLst>
                <a:ext uri="{FF2B5EF4-FFF2-40B4-BE49-F238E27FC236}">
                  <a16:creationId xmlns:a16="http://schemas.microsoft.com/office/drawing/2014/main" id="{6FF1F419-9D8A-4513-8D3C-591FD3373A05}"/>
                </a:ext>
              </a:extLst>
            </p:cNvPr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67C97D37-EE03-400A-963B-40B066185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rgbClr val="2B334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48">
                <a:extLst>
                  <a:ext uri="{FF2B5EF4-FFF2-40B4-BE49-F238E27FC236}">
                    <a16:creationId xmlns:a16="http://schemas.microsoft.com/office/drawing/2014/main" id="{A4C75E3E-AD3A-4DF6-A970-BC0E7B140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4" name="TextBox 62">
            <a:extLst>
              <a:ext uri="{FF2B5EF4-FFF2-40B4-BE49-F238E27FC236}">
                <a16:creationId xmlns:a16="http://schemas.microsoft.com/office/drawing/2014/main" id="{CD1E02E9-CA8E-4027-A8E6-57C9C6241E7B}"/>
              </a:ext>
            </a:extLst>
          </p:cNvPr>
          <p:cNvSpPr txBox="1"/>
          <p:nvPr/>
        </p:nvSpPr>
        <p:spPr>
          <a:xfrm>
            <a:off x="1588569" y="138176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US" altLang="zh-CN" sz="14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C90DAD0-711E-4734-AE58-9D4216B44228}"/>
              </a:ext>
            </a:extLst>
          </p:cNvPr>
          <p:cNvSpPr/>
          <p:nvPr/>
        </p:nvSpPr>
        <p:spPr>
          <a:xfrm>
            <a:off x="1583644" y="164631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66" name="Donut 65">
            <a:extLst>
              <a:ext uri="{FF2B5EF4-FFF2-40B4-BE49-F238E27FC236}">
                <a16:creationId xmlns:a16="http://schemas.microsoft.com/office/drawing/2014/main" id="{F1A66457-3773-4E57-A74E-A694C5E00805}"/>
              </a:ext>
            </a:extLst>
          </p:cNvPr>
          <p:cNvSpPr/>
          <p:nvPr/>
        </p:nvSpPr>
        <p:spPr>
          <a:xfrm>
            <a:off x="1671693" y="2779096"/>
            <a:ext cx="724494" cy="724494"/>
          </a:xfrm>
          <a:prstGeom prst="donut">
            <a:avLst>
              <a:gd name="adj" fmla="val 6804"/>
            </a:avLst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931DEAD1-619C-4510-A0FA-44152811DA94}"/>
              </a:ext>
            </a:extLst>
          </p:cNvPr>
          <p:cNvSpPr>
            <a:spLocks noEditPoints="1"/>
          </p:cNvSpPr>
          <p:nvPr/>
        </p:nvSpPr>
        <p:spPr bwMode="auto">
          <a:xfrm>
            <a:off x="1877449" y="297653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5BB57002-0871-4CF3-B106-3B559D0A38AC}"/>
              </a:ext>
            </a:extLst>
          </p:cNvPr>
          <p:cNvSpPr>
            <a:spLocks noEditPoints="1"/>
          </p:cNvSpPr>
          <p:nvPr/>
        </p:nvSpPr>
        <p:spPr bwMode="auto">
          <a:xfrm>
            <a:off x="1849098" y="450168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777DB7FC-4378-4E4F-B03A-EBB2383344D9}"/>
              </a:ext>
            </a:extLst>
          </p:cNvPr>
          <p:cNvSpPr>
            <a:spLocks noEditPoints="1"/>
          </p:cNvSpPr>
          <p:nvPr/>
        </p:nvSpPr>
        <p:spPr bwMode="auto">
          <a:xfrm>
            <a:off x="4588652" y="449915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1E897F4-B905-4F7B-BE90-25DEEB7DA3D8}"/>
              </a:ext>
            </a:extLst>
          </p:cNvPr>
          <p:cNvSpPr>
            <a:spLocks noEditPoints="1"/>
          </p:cNvSpPr>
          <p:nvPr/>
        </p:nvSpPr>
        <p:spPr bwMode="auto">
          <a:xfrm>
            <a:off x="4578520" y="298939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>
            <a:extLst>
              <a:ext uri="{FF2B5EF4-FFF2-40B4-BE49-F238E27FC236}">
                <a16:creationId xmlns:a16="http://schemas.microsoft.com/office/drawing/2014/main" id="{FF26F68D-7BA3-4726-B4ED-0E59C0A5E027}"/>
              </a:ext>
            </a:extLst>
          </p:cNvPr>
          <p:cNvSpPr/>
          <p:nvPr/>
        </p:nvSpPr>
        <p:spPr>
          <a:xfrm>
            <a:off x="4345097" y="4296135"/>
            <a:ext cx="724494" cy="724494"/>
          </a:xfrm>
          <a:prstGeom prst="donut">
            <a:avLst>
              <a:gd name="adj" fmla="val 6804"/>
            </a:avLst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>
            <a:extLst>
              <a:ext uri="{FF2B5EF4-FFF2-40B4-BE49-F238E27FC236}">
                <a16:creationId xmlns:a16="http://schemas.microsoft.com/office/drawing/2014/main" id="{E10DCC65-3767-47C6-99FE-D54F66BBFDEB}"/>
              </a:ext>
            </a:extLst>
          </p:cNvPr>
          <p:cNvSpPr/>
          <p:nvPr/>
        </p:nvSpPr>
        <p:spPr>
          <a:xfrm>
            <a:off x="1666273" y="4296286"/>
            <a:ext cx="724494" cy="724494"/>
          </a:xfrm>
          <a:prstGeom prst="donut">
            <a:avLst>
              <a:gd name="adj" fmla="val 6804"/>
            </a:avLst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>
            <a:extLst>
              <a:ext uri="{FF2B5EF4-FFF2-40B4-BE49-F238E27FC236}">
                <a16:creationId xmlns:a16="http://schemas.microsoft.com/office/drawing/2014/main" id="{E24447D1-13CB-4825-8020-7F67DCB11CAD}"/>
              </a:ext>
            </a:extLst>
          </p:cNvPr>
          <p:cNvSpPr/>
          <p:nvPr/>
        </p:nvSpPr>
        <p:spPr>
          <a:xfrm>
            <a:off x="4339391" y="2779096"/>
            <a:ext cx="724494" cy="724494"/>
          </a:xfrm>
          <a:prstGeom prst="donut">
            <a:avLst>
              <a:gd name="adj" fmla="val 6804"/>
            </a:avLst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6218B4-2FC9-4CA6-B793-FF080393FF78}"/>
              </a:ext>
            </a:extLst>
          </p:cNvPr>
          <p:cNvSpPr txBox="1"/>
          <p:nvPr/>
        </p:nvSpPr>
        <p:spPr>
          <a:xfrm>
            <a:off x="2414346" y="308709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altLang="zh-CN" sz="14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5C0BB8-8EDE-4F00-8C7B-BDEC08492487}"/>
              </a:ext>
            </a:extLst>
          </p:cNvPr>
          <p:cNvSpPr txBox="1"/>
          <p:nvPr/>
        </p:nvSpPr>
        <p:spPr>
          <a:xfrm>
            <a:off x="2414346" y="281787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C369DA-4B2D-4821-8764-86821D155FD5}"/>
              </a:ext>
            </a:extLst>
          </p:cNvPr>
          <p:cNvSpPr txBox="1"/>
          <p:nvPr/>
        </p:nvSpPr>
        <p:spPr>
          <a:xfrm>
            <a:off x="5112350" y="308710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sz="14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6DC57E-15C6-477E-9ADD-D624BBEAFBF9}"/>
              </a:ext>
            </a:extLst>
          </p:cNvPr>
          <p:cNvSpPr txBox="1"/>
          <p:nvPr/>
        </p:nvSpPr>
        <p:spPr>
          <a:xfrm>
            <a:off x="5112350" y="281787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DB252F-2C10-4FDA-A6C4-5F7C7B408E10}"/>
              </a:ext>
            </a:extLst>
          </p:cNvPr>
          <p:cNvSpPr txBox="1"/>
          <p:nvPr/>
        </p:nvSpPr>
        <p:spPr>
          <a:xfrm>
            <a:off x="2414346" y="461304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altLang="zh-CN" sz="14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6C3F32C-CF1D-459A-B5A1-2B1728E4C6B2}"/>
              </a:ext>
            </a:extLst>
          </p:cNvPr>
          <p:cNvSpPr txBox="1"/>
          <p:nvPr/>
        </p:nvSpPr>
        <p:spPr>
          <a:xfrm>
            <a:off x="2414346" y="432724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4F5021-B6A7-44E7-8D4F-01F6CDADAC0B}"/>
              </a:ext>
            </a:extLst>
          </p:cNvPr>
          <p:cNvSpPr txBox="1"/>
          <p:nvPr/>
        </p:nvSpPr>
        <p:spPr>
          <a:xfrm>
            <a:off x="5112350" y="461304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altLang="zh-CN" sz="14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92EC47-CAA8-4448-BFA9-DB8C30068FF1}"/>
              </a:ext>
            </a:extLst>
          </p:cNvPr>
          <p:cNvSpPr txBox="1"/>
          <p:nvPr/>
        </p:nvSpPr>
        <p:spPr>
          <a:xfrm>
            <a:off x="5112350" y="432724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D4F6CB3-31F5-4869-811A-ED3AC63CF281}"/>
              </a:ext>
            </a:extLst>
          </p:cNvPr>
          <p:cNvSpPr/>
          <p:nvPr/>
        </p:nvSpPr>
        <p:spPr>
          <a:xfrm>
            <a:off x="1618574" y="351389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sz="8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1CAE63E-32E9-495C-8257-B8611D440576}"/>
              </a:ext>
            </a:extLst>
          </p:cNvPr>
          <p:cNvSpPr/>
          <p:nvPr/>
        </p:nvSpPr>
        <p:spPr>
          <a:xfrm>
            <a:off x="1618574" y="5037444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sz="8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7FED4A7-D09E-48E1-98FB-26F22475C39D}"/>
              </a:ext>
            </a:extLst>
          </p:cNvPr>
          <p:cNvSpPr/>
          <p:nvPr/>
        </p:nvSpPr>
        <p:spPr>
          <a:xfrm>
            <a:off x="4282886" y="351389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sz="8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FA0E1DB-8CD1-4649-BBEE-98181F197E3F}"/>
              </a:ext>
            </a:extLst>
          </p:cNvPr>
          <p:cNvSpPr/>
          <p:nvPr/>
        </p:nvSpPr>
        <p:spPr>
          <a:xfrm>
            <a:off x="4276757" y="5037444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sz="8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4E616DE1-8D61-422D-8E10-1537FB4BAAB5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Event Background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64E5E1E3-3870-4D43-B816-0595C9210B37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A01A098-D26C-4BD3-9362-543375E6F0AC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A2C15C31-D1D1-434D-80A4-5BEB44116F39}"/>
              </a:ext>
            </a:extLst>
          </p:cNvPr>
          <p:cNvGrpSpPr/>
          <p:nvPr/>
        </p:nvGrpSpPr>
        <p:grpSpPr>
          <a:xfrm>
            <a:off x="5000174" y="990856"/>
            <a:ext cx="2439306" cy="4405374"/>
            <a:chOff x="4665731" y="1530069"/>
            <a:chExt cx="2860538" cy="516612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651A70E-27C4-4724-A5A3-1E4A98457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C653CB7-D555-4B82-8802-155DEEA6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4ACF3CE-E664-4DEC-A16A-9DB96A703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CF5895-63BB-44AC-9D30-CE811AF4A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E05E0A8-E7FA-4F7B-84C0-D27131D0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454BAD4-7852-4685-977D-4D23E807C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FFD1E59-85BC-4DA3-B90E-C7A317393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39051F-22A1-4AD9-BEE0-AF7EB128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37568E-860F-4EB0-ACC1-759273F1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0130E16-4050-4307-A470-F6FF4F5BA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D2DB528-50ED-4B05-BBFD-43B9090B8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313C8FA-A946-4012-A9CE-B1A241B2D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rgbClr val="2B334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6">
              <a:extLst>
                <a:ext uri="{FF2B5EF4-FFF2-40B4-BE49-F238E27FC236}">
                  <a16:creationId xmlns:a16="http://schemas.microsoft.com/office/drawing/2014/main" id="{95AB05CA-3616-4AAF-A4FF-F020D7B58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DEE7A803-6A5A-4E6B-BD71-1DA974C43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58">
              <a:extLst>
                <a:ext uri="{FF2B5EF4-FFF2-40B4-BE49-F238E27FC236}">
                  <a16:creationId xmlns:a16="http://schemas.microsoft.com/office/drawing/2014/main" id="{90CD49FF-7E5A-420C-B251-CFA89EF05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3DD9CBAF-3253-4966-9B1C-F67E016762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60">
              <a:extLst>
                <a:ext uri="{FF2B5EF4-FFF2-40B4-BE49-F238E27FC236}">
                  <a16:creationId xmlns:a16="http://schemas.microsoft.com/office/drawing/2014/main" id="{7C7DB4E6-5920-4FB5-B705-4CD6D6272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D51BF2DA-C974-4576-98F5-417A4888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62">
              <a:extLst>
                <a:ext uri="{FF2B5EF4-FFF2-40B4-BE49-F238E27FC236}">
                  <a16:creationId xmlns:a16="http://schemas.microsoft.com/office/drawing/2014/main" id="{793579C9-CB7D-4D2C-970C-B24FEBC2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B4B11A86-2F5A-407E-A591-A69674B2A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4">
              <a:extLst>
                <a:ext uri="{FF2B5EF4-FFF2-40B4-BE49-F238E27FC236}">
                  <a16:creationId xmlns:a16="http://schemas.microsoft.com/office/drawing/2014/main" id="{31A552FC-F48C-4453-B578-0E4150C66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995E4EFD-4686-4365-80B6-3CC552FDF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78">
              <a:extLst>
                <a:ext uri="{FF2B5EF4-FFF2-40B4-BE49-F238E27FC236}">
                  <a16:creationId xmlns:a16="http://schemas.microsoft.com/office/drawing/2014/main" id="{6E137DCA-4EE3-4481-8AF8-3D6B07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79">
              <a:extLst>
                <a:ext uri="{FF2B5EF4-FFF2-40B4-BE49-F238E27FC236}">
                  <a16:creationId xmlns:a16="http://schemas.microsoft.com/office/drawing/2014/main" id="{260E5177-B50F-4370-9654-A77E3830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304DFC51-CA67-447E-A846-B02197AFA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E4AE8DC2-6C64-49BF-9A7E-5FEE1BA125B4}"/>
              </a:ext>
            </a:extLst>
          </p:cNvPr>
          <p:cNvGrpSpPr/>
          <p:nvPr/>
        </p:nvGrpSpPr>
        <p:grpSpPr>
          <a:xfrm>
            <a:off x="7657180" y="1318643"/>
            <a:ext cx="3198741" cy="630187"/>
            <a:chOff x="7665253" y="2591639"/>
            <a:chExt cx="3033214" cy="597575"/>
          </a:xfrm>
        </p:grpSpPr>
        <p:sp>
          <p:nvSpPr>
            <p:cNvPr id="32" name="TextBox 82">
              <a:extLst>
                <a:ext uri="{FF2B5EF4-FFF2-40B4-BE49-F238E27FC236}">
                  <a16:creationId xmlns:a16="http://schemas.microsoft.com/office/drawing/2014/main" id="{3D4B3C1B-4394-4E6E-8445-58C8C02C66BD}"/>
                </a:ext>
              </a:extLst>
            </p:cNvPr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83">
              <a:extLst>
                <a:ext uri="{FF2B5EF4-FFF2-40B4-BE49-F238E27FC236}">
                  <a16:creationId xmlns:a16="http://schemas.microsoft.com/office/drawing/2014/main" id="{E818CF8B-391E-4A4C-A3EA-4623341D8AF5}"/>
                </a:ext>
              </a:extLst>
            </p:cNvPr>
            <p:cNvSpPr/>
            <p:nvPr/>
          </p:nvSpPr>
          <p:spPr>
            <a:xfrm>
              <a:off x="7665253" y="2821484"/>
              <a:ext cx="3033214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r>
                <a:rPr lang="zh-CN" altLang="en-US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EBE75AE0-9133-4F70-AB4A-E8689349C28B}"/>
              </a:ext>
            </a:extLst>
          </p:cNvPr>
          <p:cNvGrpSpPr/>
          <p:nvPr/>
        </p:nvGrpSpPr>
        <p:grpSpPr>
          <a:xfrm>
            <a:off x="1761207" y="1128876"/>
            <a:ext cx="3198741" cy="625159"/>
            <a:chOff x="1358936" y="1745737"/>
            <a:chExt cx="3033214" cy="592806"/>
          </a:xfrm>
        </p:grpSpPr>
        <p:sp>
          <p:nvSpPr>
            <p:cNvPr id="35" name="TextBox 84">
              <a:extLst>
                <a:ext uri="{FF2B5EF4-FFF2-40B4-BE49-F238E27FC236}">
                  <a16:creationId xmlns:a16="http://schemas.microsoft.com/office/drawing/2014/main" id="{C2A2D851-5E0C-491C-8B83-5627805EEFF1}"/>
                </a:ext>
              </a:extLst>
            </p:cNvPr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85">
              <a:extLst>
                <a:ext uri="{FF2B5EF4-FFF2-40B4-BE49-F238E27FC236}">
                  <a16:creationId xmlns:a16="http://schemas.microsoft.com/office/drawing/2014/main" id="{E8065304-E439-45DD-B0C7-E32CD00D9C19}"/>
                </a:ext>
              </a:extLst>
            </p:cNvPr>
            <p:cNvSpPr/>
            <p:nvPr/>
          </p:nvSpPr>
          <p:spPr>
            <a:xfrm>
              <a:off x="1358936" y="1970814"/>
              <a:ext cx="3033214" cy="36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r>
                <a:rPr lang="zh-CN" altLang="en-US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18">
            <a:extLst>
              <a:ext uri="{FF2B5EF4-FFF2-40B4-BE49-F238E27FC236}">
                <a16:creationId xmlns:a16="http://schemas.microsoft.com/office/drawing/2014/main" id="{1685CF6E-AA6A-43C7-B80C-9E8BD6CB3BF3}"/>
              </a:ext>
            </a:extLst>
          </p:cNvPr>
          <p:cNvGrpSpPr/>
          <p:nvPr/>
        </p:nvGrpSpPr>
        <p:grpSpPr>
          <a:xfrm>
            <a:off x="1761207" y="2504787"/>
            <a:ext cx="3198741" cy="621916"/>
            <a:chOff x="1358936" y="3460009"/>
            <a:chExt cx="3033214" cy="589732"/>
          </a:xfrm>
        </p:grpSpPr>
        <p:sp>
          <p:nvSpPr>
            <p:cNvPr id="38" name="TextBox 86">
              <a:extLst>
                <a:ext uri="{FF2B5EF4-FFF2-40B4-BE49-F238E27FC236}">
                  <a16:creationId xmlns:a16="http://schemas.microsoft.com/office/drawing/2014/main" id="{046E1174-F03E-4C41-9726-5347F0EC3F74}"/>
                </a:ext>
              </a:extLst>
            </p:cNvPr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87">
              <a:extLst>
                <a:ext uri="{FF2B5EF4-FFF2-40B4-BE49-F238E27FC236}">
                  <a16:creationId xmlns:a16="http://schemas.microsoft.com/office/drawing/2014/main" id="{F0E9D5E4-6090-4E0D-84B5-BB3D50606F9E}"/>
                </a:ext>
              </a:extLst>
            </p:cNvPr>
            <p:cNvSpPr/>
            <p:nvPr/>
          </p:nvSpPr>
          <p:spPr>
            <a:xfrm>
              <a:off x="1358936" y="3682011"/>
              <a:ext cx="3033214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r>
                <a:rPr lang="zh-CN" altLang="en-US" sz="800" dirty="0">
                  <a:solidFill>
                    <a:srgbClr val="2B334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Freeform 92">
            <a:extLst>
              <a:ext uri="{FF2B5EF4-FFF2-40B4-BE49-F238E27FC236}">
                <a16:creationId xmlns:a16="http://schemas.microsoft.com/office/drawing/2014/main" id="{6516BB66-8698-41A9-BDE9-20EFC208AB68}"/>
              </a:ext>
            </a:extLst>
          </p:cNvPr>
          <p:cNvSpPr>
            <a:spLocks noEditPoints="1"/>
          </p:cNvSpPr>
          <p:nvPr/>
        </p:nvSpPr>
        <p:spPr bwMode="auto">
          <a:xfrm>
            <a:off x="10177089" y="2780396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93">
            <a:extLst>
              <a:ext uri="{FF2B5EF4-FFF2-40B4-BE49-F238E27FC236}">
                <a16:creationId xmlns:a16="http://schemas.microsoft.com/office/drawing/2014/main" id="{197563EE-1FA8-4FDB-A6D3-E3A124917818}"/>
              </a:ext>
            </a:extLst>
          </p:cNvPr>
          <p:cNvSpPr>
            <a:spLocks noEditPoints="1"/>
          </p:cNvSpPr>
          <p:nvPr/>
        </p:nvSpPr>
        <p:spPr bwMode="auto">
          <a:xfrm>
            <a:off x="7979314" y="2780395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94">
            <a:extLst>
              <a:ext uri="{FF2B5EF4-FFF2-40B4-BE49-F238E27FC236}">
                <a16:creationId xmlns:a16="http://schemas.microsoft.com/office/drawing/2014/main" id="{64941C9F-106A-4FA9-90F0-BBA35623A2CB}"/>
              </a:ext>
            </a:extLst>
          </p:cNvPr>
          <p:cNvSpPr>
            <a:spLocks noEditPoints="1"/>
          </p:cNvSpPr>
          <p:nvPr/>
        </p:nvSpPr>
        <p:spPr bwMode="auto">
          <a:xfrm>
            <a:off x="9120608" y="2717613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rgbClr val="2B334F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95">
            <a:extLst>
              <a:ext uri="{FF2B5EF4-FFF2-40B4-BE49-F238E27FC236}">
                <a16:creationId xmlns:a16="http://schemas.microsoft.com/office/drawing/2014/main" id="{F368B616-52E8-415C-BE62-5A542FE5D5C5}"/>
              </a:ext>
            </a:extLst>
          </p:cNvPr>
          <p:cNvSpPr/>
          <p:nvPr/>
        </p:nvSpPr>
        <p:spPr>
          <a:xfrm>
            <a:off x="7825436" y="3316684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altLang="zh-CN" sz="12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ctangle 96">
            <a:extLst>
              <a:ext uri="{FF2B5EF4-FFF2-40B4-BE49-F238E27FC236}">
                <a16:creationId xmlns:a16="http://schemas.microsoft.com/office/drawing/2014/main" id="{BDC6CF83-02F6-4F1E-969A-1990B7B55E76}"/>
              </a:ext>
            </a:extLst>
          </p:cNvPr>
          <p:cNvSpPr/>
          <p:nvPr/>
        </p:nvSpPr>
        <p:spPr>
          <a:xfrm>
            <a:off x="8955162" y="3316684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altLang="zh-CN" sz="12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ctangle 97">
            <a:extLst>
              <a:ext uri="{FF2B5EF4-FFF2-40B4-BE49-F238E27FC236}">
                <a16:creationId xmlns:a16="http://schemas.microsoft.com/office/drawing/2014/main" id="{348F7E13-DA0C-4882-BFA4-DFCCD2B39FBD}"/>
              </a:ext>
            </a:extLst>
          </p:cNvPr>
          <p:cNvSpPr/>
          <p:nvPr/>
        </p:nvSpPr>
        <p:spPr>
          <a:xfrm>
            <a:off x="10024903" y="3316684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altLang="zh-CN" sz="12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266B9A-3C61-4202-8954-A7EDE7471BB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88650" y="2185457"/>
            <a:ext cx="1410643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600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6000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14">
            <a:extLst>
              <a:ext uri="{FF2B5EF4-FFF2-40B4-BE49-F238E27FC236}">
                <a16:creationId xmlns:a16="http://schemas.microsoft.com/office/drawing/2014/main" id="{ABF8B4AC-103E-4DC7-B5B4-2D621253190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07224" y="1903886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5">
            <a:extLst>
              <a:ext uri="{FF2B5EF4-FFF2-40B4-BE49-F238E27FC236}">
                <a16:creationId xmlns:a16="http://schemas.microsoft.com/office/drawing/2014/main" id="{6F7D90CF-EF32-41ED-9A9E-C837525D344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964659" y="1801058"/>
            <a:ext cx="5445463" cy="110799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kern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Event Audience Analysis</a:t>
            </a:r>
          </a:p>
        </p:txBody>
      </p:sp>
      <p:sp>
        <p:nvSpPr>
          <p:cNvPr id="6" name="文本占位符 6">
            <a:extLst>
              <a:ext uri="{FF2B5EF4-FFF2-40B4-BE49-F238E27FC236}">
                <a16:creationId xmlns:a16="http://schemas.microsoft.com/office/drawing/2014/main" id="{EC01B3B2-45E6-4CE0-8E1C-6E495BC9C52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64659" y="2909054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</a:p>
        </p:txBody>
      </p:sp>
    </p:spTree>
    <p:extLst>
      <p:ext uri="{BB962C8B-B14F-4D97-AF65-F5344CB8AC3E}">
        <p14:creationId xmlns:p14="http://schemas.microsoft.com/office/powerpoint/2010/main" val="33796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_1">
            <a:extLst>
              <a:ext uri="{FF2B5EF4-FFF2-40B4-BE49-F238E27FC236}">
                <a16:creationId xmlns:a16="http://schemas.microsoft.com/office/drawing/2014/main" id="{53E52DDF-EDCC-4E2B-8143-854E0398BDC2}"/>
              </a:ext>
            </a:extLst>
          </p:cNvPr>
          <p:cNvSpPr txBox="1"/>
          <p:nvPr/>
        </p:nvSpPr>
        <p:spPr>
          <a:xfrm>
            <a:off x="808370" y="21371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Event Audience Analysis</a:t>
            </a:r>
          </a:p>
        </p:txBody>
      </p:sp>
      <p:sp>
        <p:nvSpPr>
          <p:cNvPr id="3" name="TextBox 50_1">
            <a:extLst>
              <a:ext uri="{FF2B5EF4-FFF2-40B4-BE49-F238E27FC236}">
                <a16:creationId xmlns:a16="http://schemas.microsoft.com/office/drawing/2014/main" id="{5E4D16DC-2FA2-4CFF-9D90-A931F2B58D4D}"/>
              </a:ext>
            </a:extLst>
          </p:cNvPr>
          <p:cNvSpPr txBox="1"/>
          <p:nvPr/>
        </p:nvSpPr>
        <p:spPr>
          <a:xfrm>
            <a:off x="801281" y="521496"/>
            <a:ext cx="19284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b="1" dirty="0">
                <a:solidFill>
                  <a:srgbClr val="2B33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b="1" dirty="0">
              <a:solidFill>
                <a:srgbClr val="2B334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59835B4-B6D1-482C-810F-AB68F24B88D8}"/>
              </a:ext>
            </a:extLst>
          </p:cNvPr>
          <p:cNvSpPr/>
          <p:nvPr/>
        </p:nvSpPr>
        <p:spPr bwMode="auto">
          <a:xfrm>
            <a:off x="157800" y="165887"/>
            <a:ext cx="544646" cy="403440"/>
          </a:xfrm>
          <a:custGeom>
            <a:avLst/>
            <a:gdLst>
              <a:gd name="T0" fmla="*/ 0 w 50"/>
              <a:gd name="T1" fmla="*/ 6 h 37"/>
              <a:gd name="T2" fmla="*/ 22 w 50"/>
              <a:gd name="T3" fmla="*/ 9 h 37"/>
              <a:gd name="T4" fmla="*/ 23 w 50"/>
              <a:gd name="T5" fmla="*/ 26 h 37"/>
              <a:gd name="T6" fmla="*/ 24 w 50"/>
              <a:gd name="T7" fmla="*/ 23 h 37"/>
              <a:gd name="T8" fmla="*/ 26 w 50"/>
              <a:gd name="T9" fmla="*/ 19 h 37"/>
              <a:gd name="T10" fmla="*/ 27 w 50"/>
              <a:gd name="T11" fmla="*/ 23 h 37"/>
              <a:gd name="T12" fmla="*/ 29 w 50"/>
              <a:gd name="T13" fmla="*/ 24 h 37"/>
              <a:gd name="T14" fmla="*/ 33 w 50"/>
              <a:gd name="T15" fmla="*/ 22 h 37"/>
              <a:gd name="T16" fmla="*/ 32 w 50"/>
              <a:gd name="T17" fmla="*/ 25 h 37"/>
              <a:gd name="T18" fmla="*/ 50 w 50"/>
              <a:gd name="T19" fmla="*/ 28 h 37"/>
              <a:gd name="T20" fmla="*/ 43 w 50"/>
              <a:gd name="T21" fmla="*/ 30 h 37"/>
              <a:gd name="T22" fmla="*/ 34 w 50"/>
              <a:gd name="T23" fmla="*/ 31 h 37"/>
              <a:gd name="T24" fmla="*/ 29 w 50"/>
              <a:gd name="T25" fmla="*/ 28 h 37"/>
              <a:gd name="T26" fmla="*/ 27 w 50"/>
              <a:gd name="T27" fmla="*/ 30 h 37"/>
              <a:gd name="T28" fmla="*/ 18 w 50"/>
              <a:gd name="T29" fmla="*/ 37 h 37"/>
              <a:gd name="T30" fmla="*/ 20 w 50"/>
              <a:gd name="T31" fmla="*/ 26 h 37"/>
              <a:gd name="T32" fmla="*/ 14 w 50"/>
              <a:gd name="T33" fmla="*/ 23 h 37"/>
              <a:gd name="T34" fmla="*/ 8 w 50"/>
              <a:gd name="T35" fmla="*/ 14 h 37"/>
              <a:gd name="T36" fmla="*/ 0 w 50"/>
              <a:gd name="T37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7">
                <a:moveTo>
                  <a:pt x="0" y="6"/>
                </a:moveTo>
                <a:cubicBezTo>
                  <a:pt x="13" y="0"/>
                  <a:pt x="22" y="9"/>
                  <a:pt x="22" y="9"/>
                </a:cubicBezTo>
                <a:cubicBezTo>
                  <a:pt x="18" y="15"/>
                  <a:pt x="23" y="26"/>
                  <a:pt x="23" y="26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1"/>
                  <a:pt x="26" y="19"/>
                  <a:pt x="26" y="19"/>
                </a:cubicBezTo>
                <a:cubicBezTo>
                  <a:pt x="27" y="21"/>
                  <a:pt x="27" y="23"/>
                  <a:pt x="27" y="23"/>
                </a:cubicBezTo>
                <a:cubicBezTo>
                  <a:pt x="28" y="23"/>
                  <a:pt x="29" y="24"/>
                  <a:pt x="29" y="24"/>
                </a:cubicBezTo>
                <a:cubicBezTo>
                  <a:pt x="31" y="22"/>
                  <a:pt x="33" y="22"/>
                  <a:pt x="33" y="22"/>
                </a:cubicBezTo>
                <a:cubicBezTo>
                  <a:pt x="32" y="23"/>
                  <a:pt x="32" y="24"/>
                  <a:pt x="32" y="25"/>
                </a:cubicBezTo>
                <a:cubicBezTo>
                  <a:pt x="36" y="24"/>
                  <a:pt x="43" y="23"/>
                  <a:pt x="50" y="28"/>
                </a:cubicBezTo>
                <a:cubicBezTo>
                  <a:pt x="50" y="28"/>
                  <a:pt x="44" y="27"/>
                  <a:pt x="43" y="30"/>
                </a:cubicBezTo>
                <a:cubicBezTo>
                  <a:pt x="43" y="30"/>
                  <a:pt x="36" y="27"/>
                  <a:pt x="34" y="31"/>
                </a:cubicBezTo>
                <a:cubicBezTo>
                  <a:pt x="34" y="31"/>
                  <a:pt x="32" y="29"/>
                  <a:pt x="29" y="28"/>
                </a:cubicBezTo>
                <a:cubicBezTo>
                  <a:pt x="28" y="30"/>
                  <a:pt x="27" y="30"/>
                  <a:pt x="27" y="30"/>
                </a:cubicBezTo>
                <a:cubicBezTo>
                  <a:pt x="21" y="29"/>
                  <a:pt x="18" y="37"/>
                  <a:pt x="18" y="37"/>
                </a:cubicBezTo>
                <a:cubicBezTo>
                  <a:pt x="16" y="30"/>
                  <a:pt x="20" y="26"/>
                  <a:pt x="20" y="26"/>
                </a:cubicBezTo>
                <a:cubicBezTo>
                  <a:pt x="20" y="22"/>
                  <a:pt x="14" y="23"/>
                  <a:pt x="14" y="23"/>
                </a:cubicBezTo>
                <a:cubicBezTo>
                  <a:pt x="15" y="16"/>
                  <a:pt x="8" y="14"/>
                  <a:pt x="8" y="14"/>
                </a:cubicBezTo>
                <a:cubicBezTo>
                  <a:pt x="10" y="8"/>
                  <a:pt x="0" y="6"/>
                  <a:pt x="0" y="6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254C78-B461-4413-8DF6-2305325070EC}"/>
              </a:ext>
            </a:extLst>
          </p:cNvPr>
          <p:cNvSpPr/>
          <p:nvPr/>
        </p:nvSpPr>
        <p:spPr>
          <a:xfrm>
            <a:off x="3793972" y="1058681"/>
            <a:ext cx="7174885" cy="1179903"/>
          </a:xfrm>
          <a:prstGeom prst="rect">
            <a:avLst/>
          </a:prstGeom>
          <a:solidFill>
            <a:srgbClr val="2B334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B19953D-2B99-4528-8394-BBFFAB59DE0D}"/>
              </a:ext>
            </a:extLst>
          </p:cNvPr>
          <p:cNvSpPr/>
          <p:nvPr/>
        </p:nvSpPr>
        <p:spPr>
          <a:xfrm>
            <a:off x="4927982" y="829273"/>
            <a:ext cx="4942684" cy="460449"/>
          </a:xfrm>
          <a:prstGeom prst="rect">
            <a:avLst/>
          </a:prstGeom>
          <a:solidFill>
            <a:srgbClr val="F5A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replace text</a:t>
            </a:r>
          </a:p>
        </p:txBody>
      </p:sp>
      <p:sp>
        <p:nvSpPr>
          <p:cNvPr id="7" name="六边形 6">
            <a:extLst>
              <a:ext uri="{FF2B5EF4-FFF2-40B4-BE49-F238E27FC236}">
                <a16:creationId xmlns:a16="http://schemas.microsoft.com/office/drawing/2014/main" id="{723F725A-EEAF-4826-875F-0071704574EA}"/>
              </a:ext>
            </a:extLst>
          </p:cNvPr>
          <p:cNvSpPr/>
          <p:nvPr/>
        </p:nvSpPr>
        <p:spPr>
          <a:xfrm>
            <a:off x="808370" y="2580073"/>
            <a:ext cx="1927257" cy="1442815"/>
          </a:xfrm>
          <a:prstGeom prst="hexagon">
            <a:avLst/>
          </a:prstGeom>
          <a:solidFill>
            <a:srgbClr val="2B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content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56CEB42-0799-43E1-9AF7-E154DC048F29}"/>
              </a:ext>
            </a:extLst>
          </p:cNvPr>
          <p:cNvCxnSpPr>
            <a:cxnSpLocks/>
            <a:stCxn id="7" idx="5"/>
            <a:endCxn id="5" idx="1"/>
          </p:cNvCxnSpPr>
          <p:nvPr/>
        </p:nvCxnSpPr>
        <p:spPr>
          <a:xfrm flipV="1">
            <a:off x="2374923" y="1648633"/>
            <a:ext cx="1419049" cy="931440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7C0DA10-6F04-4C47-94F1-F13782A85880}"/>
              </a:ext>
            </a:extLst>
          </p:cNvPr>
          <p:cNvCxnSpPr>
            <a:cxnSpLocks/>
            <a:stCxn id="7" idx="0"/>
            <a:endCxn id="12" idx="1"/>
          </p:cNvCxnSpPr>
          <p:nvPr/>
        </p:nvCxnSpPr>
        <p:spPr>
          <a:xfrm flipV="1">
            <a:off x="2735627" y="3298436"/>
            <a:ext cx="1058345" cy="304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38FE14A-6015-4989-B00E-8EE9D4DA4E59}"/>
              </a:ext>
            </a:extLst>
          </p:cNvPr>
          <p:cNvCxnSpPr>
            <a:cxnSpLocks/>
            <a:stCxn id="7" idx="1"/>
            <a:endCxn id="15" idx="1"/>
          </p:cNvCxnSpPr>
          <p:nvPr/>
        </p:nvCxnSpPr>
        <p:spPr>
          <a:xfrm>
            <a:off x="2374923" y="4022888"/>
            <a:ext cx="1419049" cy="95479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3">
            <a:extLst>
              <a:ext uri="{FF2B5EF4-FFF2-40B4-BE49-F238E27FC236}">
                <a16:creationId xmlns:a16="http://schemas.microsoft.com/office/drawing/2014/main" id="{E55C1785-EB59-4799-B968-AEC340555887}"/>
              </a:ext>
            </a:extLst>
          </p:cNvPr>
          <p:cNvSpPr txBox="1"/>
          <p:nvPr/>
        </p:nvSpPr>
        <p:spPr>
          <a:xfrm>
            <a:off x="4209529" y="1440789"/>
            <a:ext cx="6379590" cy="540574"/>
          </a:xfrm>
          <a:prstGeom prst="rect">
            <a:avLst/>
          </a:prstGeom>
          <a:noFill/>
        </p:spPr>
        <p:txBody>
          <a:bodyPr wrap="square" lIns="96435" tIns="48217" rIns="96435" bIns="4821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 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headline about, click add the text content, also can copy your content to this directly ly.</a:t>
            </a: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1D5054-0DA7-43CD-8B66-64873E0FCF16}"/>
              </a:ext>
            </a:extLst>
          </p:cNvPr>
          <p:cNvSpPr/>
          <p:nvPr/>
        </p:nvSpPr>
        <p:spPr>
          <a:xfrm>
            <a:off x="3793972" y="2708484"/>
            <a:ext cx="7174885" cy="1179903"/>
          </a:xfrm>
          <a:prstGeom prst="rect">
            <a:avLst/>
          </a:prstGeom>
          <a:solidFill>
            <a:srgbClr val="2B334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920D86-93C5-4609-AF34-9AC990139BDD}"/>
              </a:ext>
            </a:extLst>
          </p:cNvPr>
          <p:cNvSpPr/>
          <p:nvPr/>
        </p:nvSpPr>
        <p:spPr>
          <a:xfrm>
            <a:off x="4927982" y="2489877"/>
            <a:ext cx="4942684" cy="460449"/>
          </a:xfrm>
          <a:prstGeom prst="rect">
            <a:avLst/>
          </a:prstGeom>
          <a:solidFill>
            <a:srgbClr val="F5A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replace text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28950989-59C2-4C5B-840F-665C4B28E450}"/>
              </a:ext>
            </a:extLst>
          </p:cNvPr>
          <p:cNvSpPr txBox="1"/>
          <p:nvPr/>
        </p:nvSpPr>
        <p:spPr>
          <a:xfrm>
            <a:off x="4209529" y="3115903"/>
            <a:ext cx="6379590" cy="540574"/>
          </a:xfrm>
          <a:prstGeom prst="rect">
            <a:avLst/>
          </a:prstGeom>
          <a:noFill/>
        </p:spPr>
        <p:txBody>
          <a:bodyPr wrap="square" lIns="96435" tIns="48217" rIns="96435" bIns="4821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 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headline about, click add the text content, also can copy your content to this directly ly.</a:t>
            </a: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BEC530B-551C-4557-BEE0-53C6D7E41AF4}"/>
              </a:ext>
            </a:extLst>
          </p:cNvPr>
          <p:cNvSpPr/>
          <p:nvPr/>
        </p:nvSpPr>
        <p:spPr>
          <a:xfrm>
            <a:off x="3793972" y="4387730"/>
            <a:ext cx="7174885" cy="1179903"/>
          </a:xfrm>
          <a:prstGeom prst="rect">
            <a:avLst/>
          </a:prstGeom>
          <a:solidFill>
            <a:srgbClr val="2B334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B92D990-3680-49A7-81D0-03E541A97241}"/>
              </a:ext>
            </a:extLst>
          </p:cNvPr>
          <p:cNvSpPr/>
          <p:nvPr/>
        </p:nvSpPr>
        <p:spPr>
          <a:xfrm>
            <a:off x="4927982" y="4169126"/>
            <a:ext cx="4942684" cy="460449"/>
          </a:xfrm>
          <a:prstGeom prst="rect">
            <a:avLst/>
          </a:prstGeom>
          <a:solidFill>
            <a:srgbClr val="F5A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replace text</a:t>
            </a: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3508A6C9-CD2D-4DCF-9996-12293C23F0AA}"/>
              </a:ext>
            </a:extLst>
          </p:cNvPr>
          <p:cNvSpPr txBox="1"/>
          <p:nvPr/>
        </p:nvSpPr>
        <p:spPr>
          <a:xfrm>
            <a:off x="4209529" y="4795148"/>
            <a:ext cx="6379590" cy="540574"/>
          </a:xfrm>
          <a:prstGeom prst="rect">
            <a:avLst/>
          </a:prstGeom>
          <a:noFill/>
        </p:spPr>
        <p:txBody>
          <a:bodyPr wrap="square" lIns="96435" tIns="48217" rIns="96435" bIns="4821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 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headline about, click add the text content, also can copy your content to this directly ly.</a:t>
            </a: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</a:p>
        </p:txBody>
      </p:sp>
    </p:spTree>
    <p:extLst>
      <p:ext uri="{BB962C8B-B14F-4D97-AF65-F5344CB8AC3E}">
        <p14:creationId xmlns:p14="http://schemas.microsoft.com/office/powerpoint/2010/main" val="41129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116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166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16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132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182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232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1" grpId="0"/>
          <p:bldP spid="11" grpId="1"/>
          <p:bldP spid="12" grpId="0" animBg="1"/>
          <p:bldP spid="13" grpId="0" animBg="1"/>
          <p:bldP spid="14" grpId="0"/>
          <p:bldP spid="14" grpId="1"/>
          <p:bldP spid="15" grpId="0" animBg="1"/>
          <p:bldP spid="16" grpId="0" animBg="1"/>
          <p:bldP spid="17" grpId="0"/>
          <p:bldP spid="1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116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166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16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132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182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232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1" grpId="0"/>
          <p:bldP spid="11" grpId="1"/>
          <p:bldP spid="12" grpId="0" animBg="1"/>
          <p:bldP spid="13" grpId="0" animBg="1"/>
          <p:bldP spid="14" grpId="0"/>
          <p:bldP spid="14" grpId="1"/>
          <p:bldP spid="15" grpId="0" animBg="1"/>
          <p:bldP spid="16" grpId="0" animBg="1"/>
          <p:bldP spid="17" grpId="0"/>
          <p:bldP spid="17" grpId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2206</Words>
  <Application>Microsoft Office PowerPoint</Application>
  <PresentationFormat>宽屏</PresentationFormat>
  <Paragraphs>292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Kozuka Gothic Pro B</vt:lpstr>
      <vt:lpstr>等线</vt:lpstr>
      <vt:lpstr>黑体</vt:lpstr>
      <vt:lpstr>微软雅黑</vt:lpstr>
      <vt:lpstr>Arial</vt:lpstr>
      <vt:lpstr>Calibri</vt:lpstr>
      <vt:lpstr>Calibri Light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https://www.freeppt7.com</dc:creator>
  <cp:keywords>https:/www.freeppt7.com</cp:keywords>
  <cp:lastModifiedBy>宇 之灵</cp:lastModifiedBy>
  <cp:revision>4</cp:revision>
  <dcterms:created xsi:type="dcterms:W3CDTF">2017-08-18T03:02:00Z</dcterms:created>
  <dcterms:modified xsi:type="dcterms:W3CDTF">2019-11-02T02:20:10Z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