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71" r:id="rId9"/>
    <p:sldId id="261" r:id="rId10"/>
    <p:sldId id="268" r:id="rId11"/>
    <p:sldId id="269" r:id="rId12"/>
    <p:sldId id="270" r:id="rId13"/>
    <p:sldId id="262" r:id="rId14"/>
    <p:sldId id="264" r:id="rId15"/>
    <p:sldId id="275" r:id="rId16"/>
    <p:sldId id="272" r:id="rId17"/>
    <p:sldId id="260" r:id="rId18"/>
    <p:sldId id="273" r:id="rId19"/>
    <p:sldId id="274" r:id="rId20"/>
    <p:sldId id="263" r:id="rId21"/>
    <p:sldId id="276" r:id="rId22"/>
    <p:sldId id="296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882"/>
    <a:srgbClr val="BA00BE"/>
    <a:srgbClr val="7C5688"/>
    <a:srgbClr val="171717"/>
    <a:srgbClr val="C200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7"/>
            <c:spPr>
              <a:noFill/>
              <a:ln w="19050">
                <a:solidFill>
                  <a:schemeClr val="tx1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3</c:v>
                </c:pt>
                <c:pt idx="4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0F-48FF-A9B6-034E4656D7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circle"/>
            <c:size val="7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1.4</c:v>
                </c:pt>
                <c:pt idx="4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0F-48FF-A9B6-034E4656D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376128"/>
        <c:axId val="161601024"/>
      </c:lineChart>
      <c:catAx>
        <c:axId val="161376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zh-CN"/>
          </a:p>
        </c:txPr>
        <c:crossAx val="161601024"/>
        <c:crosses val="autoZero"/>
        <c:auto val="1"/>
        <c:lblAlgn val="ctr"/>
        <c:lblOffset val="100"/>
        <c:noMultiLvlLbl val="0"/>
      </c:catAx>
      <c:valAx>
        <c:axId val="16160102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  <a:latin typeface="+mj-ea"/>
                <a:ea typeface="+mj-ea"/>
              </a:defRPr>
            </a:pPr>
            <a:endParaRPr lang="zh-CN"/>
          </a:p>
        </c:txPr>
        <c:crossAx val="16137612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市场占比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45F-4C6C-A583-86BF9D23F924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45F-4C6C-A583-86BF9D23F924}"/>
              </c:ext>
            </c:extLst>
          </c:dPt>
          <c:cat>
            <c:strRef>
              <c:f>Sheet1!$A$2:$A$3</c:f>
              <c:strCache>
                <c:ptCount val="2"/>
                <c:pt idx="0">
                  <c:v>类别1 </c:v>
                </c:pt>
                <c:pt idx="1">
                  <c:v>类别2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5F-4C6C-A583-86BF9D23F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市场占比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33-4853-AF88-72DB890D413A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33-4853-AF88-72DB890D413A}"/>
              </c:ext>
            </c:extLst>
          </c:dPt>
          <c:cat>
            <c:strRef>
              <c:f>Sheet1!$A$2:$A$3</c:f>
              <c:strCache>
                <c:ptCount val="2"/>
                <c:pt idx="0">
                  <c:v>类别1 </c:v>
                </c:pt>
                <c:pt idx="1">
                  <c:v>类别2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0.54</c:v>
                </c:pt>
                <c:pt idx="1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33-4853-AF88-72DB890D4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市场占比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56-4F57-91A9-F52ABDC0C10F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56-4F57-91A9-F52ABDC0C10F}"/>
              </c:ext>
            </c:extLst>
          </c:dPt>
          <c:cat>
            <c:strRef>
              <c:f>Sheet1!$A$2:$A$3</c:f>
              <c:strCache>
                <c:ptCount val="2"/>
                <c:pt idx="0">
                  <c:v>类别1 </c:v>
                </c:pt>
                <c:pt idx="1">
                  <c:v>类别2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56-4F57-91A9-F52ABDC0C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市场占比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28282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D4-48C4-A433-0CF33D76FEC5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D4-48C4-A433-0CF33D76FEC5}"/>
              </c:ext>
            </c:extLst>
          </c:dPt>
          <c:cat>
            <c:strRef>
              <c:f>Sheet1!$A$2:$A$3</c:f>
              <c:strCache>
                <c:ptCount val="2"/>
                <c:pt idx="0">
                  <c:v>类别1 </c:v>
                </c:pt>
                <c:pt idx="1">
                  <c:v>类别2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D4-48C4-A433-0CF33D76F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116C9-C66C-42AB-ACE2-5385B58E7282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71D46-F83A-48DD-BBE5-C93E3BE26B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206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456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18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50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846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122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0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962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50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15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004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74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657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592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91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22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63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304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95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646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44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759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71D46-F83A-48DD-BBE5-C93E3BE26BA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01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08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3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01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85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69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043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911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47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64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86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rgbClr val="502882"/>
            </a:gs>
            <a:gs pos="100000">
              <a:srgbClr val="7C5688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4D90C-0CBD-4ED1-9DDC-14BF7AC0F367}" type="datetimeFigureOut">
              <a:rPr lang="zh-CN" altLang="en-US" smtClean="0"/>
              <a:t>2019/11/2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89A8-638C-4299-BC29-8765419D6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53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727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89372" y="2081981"/>
            <a:ext cx="7020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spc="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FASHION</a:t>
            </a:r>
            <a:endParaRPr lang="zh-CN" altLang="en-US" sz="9600" spc="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PA_淘宝网chenying0907出品 13"/>
          <p:cNvSpPr txBox="1"/>
          <p:nvPr>
            <p:custDataLst>
              <p:tags r:id="rId1"/>
            </p:custDataLst>
          </p:nvPr>
        </p:nvSpPr>
        <p:spPr>
          <a:xfrm>
            <a:off x="5982857" y="3659537"/>
            <a:ext cx="5697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Brochure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Fashion Ads 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Branding </a:t>
            </a:r>
            <a:r>
              <a:rPr lang="en-US" altLang="zh-CN" sz="1600" dirty="0">
                <a:solidFill>
                  <a:schemeClr val="bg1"/>
                </a:solidFill>
                <a:latin typeface="+mj-ea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Introduction to the business</a:t>
            </a:r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982857" y="4129688"/>
            <a:ext cx="6195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spc="300" noProof="1">
                <a:solidFill>
                  <a:schemeClr val="bg1"/>
                </a:solidFill>
                <a:latin typeface="+mj-ea"/>
                <a:ea typeface="+mj-ea"/>
              </a:rPr>
              <a:t>Lorem Ipsum Dolor Sit Er Elit Lamet, Consec Cillium Adipisicing Pecu, Sed Do Eiusmod Tempor</a:t>
            </a:r>
            <a:endParaRPr lang="zh-CN" altLang="en-US" sz="1200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7" name="Lusine - Luck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2212.4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9475" y="-682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29519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5657850" y="142875"/>
            <a:ext cx="876300" cy="877888"/>
          </a:xfrm>
          <a:prstGeom prst="ellipse">
            <a:avLst/>
          </a:prstGeom>
          <a:noFill/>
          <a:ln w="6350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TextBox 1"/>
          <p:cNvSpPr>
            <a:spLocks noChangeArrowheads="1"/>
          </p:cNvSpPr>
          <p:nvPr/>
        </p:nvSpPr>
        <p:spPr bwMode="auto">
          <a:xfrm>
            <a:off x="5105986" y="1104900"/>
            <a:ext cx="19800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GeosansLight" pitchFamily="2" charset="0"/>
              </a:rPr>
              <a:t>Our services</a:t>
            </a:r>
            <a:endParaRPr lang="en-US" altLang="zh-CN" dirty="0">
              <a:solidFill>
                <a:schemeClr val="bg1"/>
              </a:solidFill>
              <a:latin typeface="+mj-ea"/>
              <a:ea typeface="+mj-ea"/>
              <a:sym typeface="GeosansLight" pitchFamily="2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4613" y="2508251"/>
            <a:ext cx="1679576" cy="1679575"/>
          </a:xfrm>
          <a:custGeom>
            <a:avLst/>
            <a:gdLst>
              <a:gd name="connsiteX0" fmla="*/ 839788 w 1679576"/>
              <a:gd name="connsiteY0" fmla="*/ 0 h 1679575"/>
              <a:gd name="connsiteX1" fmla="*/ 1679576 w 1679576"/>
              <a:gd name="connsiteY1" fmla="*/ 839788 h 1679575"/>
              <a:gd name="connsiteX2" fmla="*/ 925652 w 1679576"/>
              <a:gd name="connsiteY2" fmla="*/ 1675240 h 1679575"/>
              <a:gd name="connsiteX3" fmla="*/ 839808 w 1679576"/>
              <a:gd name="connsiteY3" fmla="*/ 1679575 h 1679575"/>
              <a:gd name="connsiteX4" fmla="*/ 839768 w 1679576"/>
              <a:gd name="connsiteY4" fmla="*/ 1679575 h 1679575"/>
              <a:gd name="connsiteX5" fmla="*/ 753925 w 1679576"/>
              <a:gd name="connsiteY5" fmla="*/ 1675240 h 1679575"/>
              <a:gd name="connsiteX6" fmla="*/ 0 w 1679576"/>
              <a:gd name="connsiteY6" fmla="*/ 839788 h 1679575"/>
              <a:gd name="connsiteX7" fmla="*/ 839788 w 1679576"/>
              <a:gd name="connsiteY7" fmla="*/ 0 h 167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9576" h="1679575">
                <a:moveTo>
                  <a:pt x="839788" y="0"/>
                </a:moveTo>
                <a:cubicBezTo>
                  <a:pt x="1303590" y="0"/>
                  <a:pt x="1679576" y="375986"/>
                  <a:pt x="1679576" y="839788"/>
                </a:cubicBezTo>
                <a:cubicBezTo>
                  <a:pt x="1679576" y="1274603"/>
                  <a:pt x="1349120" y="1632235"/>
                  <a:pt x="925652" y="1675240"/>
                </a:cubicBezTo>
                <a:lnTo>
                  <a:pt x="839808" y="1679575"/>
                </a:lnTo>
                <a:lnTo>
                  <a:pt x="839768" y="1679575"/>
                </a:lnTo>
                <a:lnTo>
                  <a:pt x="753925" y="1675240"/>
                </a:lnTo>
                <a:cubicBezTo>
                  <a:pt x="330457" y="1632235"/>
                  <a:pt x="0" y="1274603"/>
                  <a:pt x="0" y="839788"/>
                </a:cubicBezTo>
                <a:cubicBezTo>
                  <a:pt x="0" y="375986"/>
                  <a:pt x="375986" y="0"/>
                  <a:pt x="839788" y="0"/>
                </a:cubicBezTo>
                <a:close/>
              </a:path>
            </a:pathLst>
          </a:cu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9700" y="2511426"/>
            <a:ext cx="1679576" cy="1676399"/>
          </a:xfrm>
          <a:custGeom>
            <a:avLst/>
            <a:gdLst>
              <a:gd name="connsiteX0" fmla="*/ 776892 w 1679576"/>
              <a:gd name="connsiteY0" fmla="*/ 0 h 1676399"/>
              <a:gd name="connsiteX1" fmla="*/ 902685 w 1679576"/>
              <a:gd name="connsiteY1" fmla="*/ 0 h 1676399"/>
              <a:gd name="connsiteX2" fmla="*/ 925652 w 1679576"/>
              <a:gd name="connsiteY2" fmla="*/ 1160 h 1676399"/>
              <a:gd name="connsiteX3" fmla="*/ 1679576 w 1679576"/>
              <a:gd name="connsiteY3" fmla="*/ 836612 h 1676399"/>
              <a:gd name="connsiteX4" fmla="*/ 925652 w 1679576"/>
              <a:gd name="connsiteY4" fmla="*/ 1672064 h 1676399"/>
              <a:gd name="connsiteX5" fmla="*/ 839808 w 1679576"/>
              <a:gd name="connsiteY5" fmla="*/ 1676399 h 1676399"/>
              <a:gd name="connsiteX6" fmla="*/ 839768 w 1679576"/>
              <a:gd name="connsiteY6" fmla="*/ 1676399 h 1676399"/>
              <a:gd name="connsiteX7" fmla="*/ 753925 w 1679576"/>
              <a:gd name="connsiteY7" fmla="*/ 1672064 h 1676399"/>
              <a:gd name="connsiteX8" fmla="*/ 0 w 1679576"/>
              <a:gd name="connsiteY8" fmla="*/ 836612 h 1676399"/>
              <a:gd name="connsiteX9" fmla="*/ 753925 w 1679576"/>
              <a:gd name="connsiteY9" fmla="*/ 1160 h 167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9576" h="1676399">
                <a:moveTo>
                  <a:pt x="776892" y="0"/>
                </a:moveTo>
                <a:lnTo>
                  <a:pt x="902685" y="0"/>
                </a:lnTo>
                <a:lnTo>
                  <a:pt x="925652" y="1160"/>
                </a:lnTo>
                <a:cubicBezTo>
                  <a:pt x="1349120" y="44165"/>
                  <a:pt x="1679576" y="401798"/>
                  <a:pt x="1679576" y="836612"/>
                </a:cubicBezTo>
                <a:cubicBezTo>
                  <a:pt x="1679576" y="1271427"/>
                  <a:pt x="1349120" y="1629059"/>
                  <a:pt x="925652" y="1672064"/>
                </a:cubicBezTo>
                <a:lnTo>
                  <a:pt x="839808" y="1676399"/>
                </a:lnTo>
                <a:lnTo>
                  <a:pt x="839768" y="1676399"/>
                </a:lnTo>
                <a:lnTo>
                  <a:pt x="753925" y="1672064"/>
                </a:lnTo>
                <a:cubicBezTo>
                  <a:pt x="330457" y="1629059"/>
                  <a:pt x="0" y="1271427"/>
                  <a:pt x="0" y="836612"/>
                </a:cubicBezTo>
                <a:cubicBezTo>
                  <a:pt x="0" y="401798"/>
                  <a:pt x="330457" y="44165"/>
                  <a:pt x="753925" y="1160"/>
                </a:cubicBezTo>
                <a:close/>
              </a:path>
            </a:pathLst>
          </a:custGeom>
        </p:spPr>
      </p:pic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3606800" y="1674813"/>
            <a:ext cx="4978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Raw denimwriter Carles irony. Helvetica Farers Blue Bottle, distery vero you.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10"/>
          <p:cNvSpPr>
            <a:spLocks noChangeArrowheads="1"/>
          </p:cNvSpPr>
          <p:nvPr/>
        </p:nvSpPr>
        <p:spPr bwMode="auto">
          <a:xfrm>
            <a:off x="1460500" y="4448175"/>
            <a:ext cx="1447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b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WEB DEVELOPMENT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66225" y="2540469"/>
            <a:ext cx="1681164" cy="1647357"/>
          </a:xfrm>
          <a:custGeom>
            <a:avLst/>
            <a:gdLst>
              <a:gd name="connsiteX0" fmla="*/ 612170 w 1681164"/>
              <a:gd name="connsiteY0" fmla="*/ 0 h 1647357"/>
              <a:gd name="connsiteX1" fmla="*/ 1068994 w 1681164"/>
              <a:gd name="connsiteY1" fmla="*/ 0 h 1647357"/>
              <a:gd name="connsiteX2" fmla="*/ 1090546 w 1681164"/>
              <a:gd name="connsiteY2" fmla="*/ 5536 h 1647357"/>
              <a:gd name="connsiteX3" fmla="*/ 1681164 w 1681164"/>
              <a:gd name="connsiteY3" fmla="*/ 807569 h 1647357"/>
              <a:gd name="connsiteX4" fmla="*/ 840582 w 1681164"/>
              <a:gd name="connsiteY4" fmla="*/ 1647357 h 1647357"/>
              <a:gd name="connsiteX5" fmla="*/ 0 w 1681164"/>
              <a:gd name="connsiteY5" fmla="*/ 807569 h 1647357"/>
              <a:gd name="connsiteX6" fmla="*/ 590618 w 1681164"/>
              <a:gd name="connsiteY6" fmla="*/ 5536 h 164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1164" h="1647357">
                <a:moveTo>
                  <a:pt x="612170" y="0"/>
                </a:moveTo>
                <a:lnTo>
                  <a:pt x="1068994" y="0"/>
                </a:lnTo>
                <a:lnTo>
                  <a:pt x="1090546" y="5536"/>
                </a:lnTo>
                <a:cubicBezTo>
                  <a:pt x="1432720" y="111863"/>
                  <a:pt x="1681164" y="430730"/>
                  <a:pt x="1681164" y="807569"/>
                </a:cubicBezTo>
                <a:cubicBezTo>
                  <a:pt x="1681164" y="1271371"/>
                  <a:pt x="1304823" y="1647357"/>
                  <a:pt x="840582" y="1647357"/>
                </a:cubicBezTo>
                <a:cubicBezTo>
                  <a:pt x="376341" y="1647357"/>
                  <a:pt x="0" y="1271371"/>
                  <a:pt x="0" y="807569"/>
                </a:cubicBezTo>
                <a:cubicBezTo>
                  <a:pt x="0" y="430730"/>
                  <a:pt x="248444" y="111863"/>
                  <a:pt x="590618" y="5536"/>
                </a:cubicBezTo>
                <a:close/>
              </a:path>
            </a:pathLst>
          </a:cu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4788" y="2559311"/>
            <a:ext cx="1681162" cy="1628514"/>
          </a:xfrm>
          <a:custGeom>
            <a:avLst/>
            <a:gdLst>
              <a:gd name="connsiteX0" fmla="*/ 554230 w 1681162"/>
              <a:gd name="connsiteY0" fmla="*/ 0 h 1628514"/>
              <a:gd name="connsiteX1" fmla="*/ 1126933 w 1681162"/>
              <a:gd name="connsiteY1" fmla="*/ 0 h 1628514"/>
              <a:gd name="connsiteX2" fmla="*/ 1167773 w 1681162"/>
              <a:gd name="connsiteY2" fmla="*/ 14934 h 1628514"/>
              <a:gd name="connsiteX3" fmla="*/ 1681162 w 1681162"/>
              <a:gd name="connsiteY3" fmla="*/ 788727 h 1628514"/>
              <a:gd name="connsiteX4" fmla="*/ 926526 w 1681162"/>
              <a:gd name="connsiteY4" fmla="*/ 1624179 h 1628514"/>
              <a:gd name="connsiteX5" fmla="*/ 840601 w 1681162"/>
              <a:gd name="connsiteY5" fmla="*/ 1628514 h 1628514"/>
              <a:gd name="connsiteX6" fmla="*/ 840561 w 1681162"/>
              <a:gd name="connsiteY6" fmla="*/ 1628514 h 1628514"/>
              <a:gd name="connsiteX7" fmla="*/ 754637 w 1681162"/>
              <a:gd name="connsiteY7" fmla="*/ 1624179 h 1628514"/>
              <a:gd name="connsiteX8" fmla="*/ 0 w 1681162"/>
              <a:gd name="connsiteY8" fmla="*/ 788727 h 1628514"/>
              <a:gd name="connsiteX9" fmla="*/ 513389 w 1681162"/>
              <a:gd name="connsiteY9" fmla="*/ 14934 h 162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1162" h="1628514">
                <a:moveTo>
                  <a:pt x="554230" y="0"/>
                </a:moveTo>
                <a:lnTo>
                  <a:pt x="1126933" y="0"/>
                </a:lnTo>
                <a:lnTo>
                  <a:pt x="1167773" y="14934"/>
                </a:lnTo>
                <a:cubicBezTo>
                  <a:pt x="1469470" y="142421"/>
                  <a:pt x="1681162" y="440876"/>
                  <a:pt x="1681162" y="788727"/>
                </a:cubicBezTo>
                <a:cubicBezTo>
                  <a:pt x="1681162" y="1223542"/>
                  <a:pt x="1350394" y="1581174"/>
                  <a:pt x="926526" y="1624179"/>
                </a:cubicBezTo>
                <a:lnTo>
                  <a:pt x="840601" y="1628514"/>
                </a:lnTo>
                <a:lnTo>
                  <a:pt x="840561" y="1628514"/>
                </a:lnTo>
                <a:lnTo>
                  <a:pt x="754637" y="1624179"/>
                </a:lnTo>
                <a:cubicBezTo>
                  <a:pt x="330769" y="1581174"/>
                  <a:pt x="0" y="1223542"/>
                  <a:pt x="0" y="788727"/>
                </a:cubicBezTo>
                <a:cubicBezTo>
                  <a:pt x="0" y="440876"/>
                  <a:pt x="211692" y="142421"/>
                  <a:pt x="513389" y="14934"/>
                </a:cubicBezTo>
                <a:close/>
              </a:path>
            </a:pathLst>
          </a:custGeom>
        </p:spPr>
      </p:pic>
      <p:sp>
        <p:nvSpPr>
          <p:cNvPr id="10" name="TextBox 14"/>
          <p:cNvSpPr>
            <a:spLocks noChangeArrowheads="1"/>
          </p:cNvSpPr>
          <p:nvPr/>
        </p:nvSpPr>
        <p:spPr bwMode="auto">
          <a:xfrm>
            <a:off x="4111625" y="4448175"/>
            <a:ext cx="1357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b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DESIGN SOLUTION</a:t>
            </a:r>
          </a:p>
        </p:txBody>
      </p:sp>
      <p:sp>
        <p:nvSpPr>
          <p:cNvPr id="11" name="TextBox 15"/>
          <p:cNvSpPr>
            <a:spLocks noChangeArrowheads="1"/>
          </p:cNvSpPr>
          <p:nvPr/>
        </p:nvSpPr>
        <p:spPr bwMode="auto">
          <a:xfrm>
            <a:off x="6777038" y="4448175"/>
            <a:ext cx="1236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b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MARKETING CEO</a:t>
            </a:r>
          </a:p>
        </p:txBody>
      </p:sp>
      <p:sp>
        <p:nvSpPr>
          <p:cNvPr id="12" name="TextBox 16"/>
          <p:cNvSpPr>
            <a:spLocks noChangeArrowheads="1"/>
          </p:cNvSpPr>
          <p:nvPr/>
        </p:nvSpPr>
        <p:spPr bwMode="auto">
          <a:xfrm>
            <a:off x="9377363" y="4448175"/>
            <a:ext cx="1260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b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BIZ CONSULTING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1166813" y="4694238"/>
            <a:ext cx="203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Lorem ipsum dol or sit amet, consectetur adipiscing elit. 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3771900" y="4694238"/>
            <a:ext cx="203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Lorem ipsum dol or sit amet, consectetur adipiscing elit. 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6378575" y="4694238"/>
            <a:ext cx="203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Lorem ipsum dol or sit amet, consectetur adipiscing elit. 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8983663" y="4694238"/>
            <a:ext cx="203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Lorem ipsum dol or sit amet, consectetur adipiscing elit. 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1851025" y="5476875"/>
            <a:ext cx="666750" cy="246063"/>
          </a:xfrm>
          <a:prstGeom prst="rect">
            <a:avLst/>
          </a:prstGeom>
          <a:noFill/>
          <a:ln w="6350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SERVICE</a:t>
            </a:r>
          </a:p>
        </p:txBody>
      </p:sp>
      <p:sp>
        <p:nvSpPr>
          <p:cNvPr id="18" name="TextBox 26"/>
          <p:cNvSpPr>
            <a:spLocks noChangeArrowheads="1"/>
          </p:cNvSpPr>
          <p:nvPr/>
        </p:nvSpPr>
        <p:spPr bwMode="auto">
          <a:xfrm>
            <a:off x="4456113" y="5476875"/>
            <a:ext cx="668337" cy="246063"/>
          </a:xfrm>
          <a:prstGeom prst="rect">
            <a:avLst/>
          </a:prstGeom>
          <a:noFill/>
          <a:ln w="6350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SERVICE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061200" y="5481638"/>
            <a:ext cx="668338" cy="246062"/>
          </a:xfrm>
          <a:prstGeom prst="rect">
            <a:avLst/>
          </a:prstGeom>
          <a:noFill/>
          <a:ln w="6350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SERVICE</a:t>
            </a:r>
          </a:p>
        </p:txBody>
      </p:sp>
      <p:sp>
        <p:nvSpPr>
          <p:cNvPr id="20" name="TextBox 28"/>
          <p:cNvSpPr>
            <a:spLocks noChangeArrowheads="1"/>
          </p:cNvSpPr>
          <p:nvPr/>
        </p:nvSpPr>
        <p:spPr bwMode="auto">
          <a:xfrm>
            <a:off x="9667875" y="5476875"/>
            <a:ext cx="666750" cy="246063"/>
          </a:xfrm>
          <a:prstGeom prst="rect">
            <a:avLst/>
          </a:prstGeom>
          <a:noFill/>
          <a:ln w="6350">
            <a:solidFill>
              <a:srgbClr val="A5A5A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3473173419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1" y="1600200"/>
            <a:ext cx="5788025" cy="4267200"/>
          </a:xfrm>
          <a:custGeom>
            <a:avLst/>
            <a:gdLst>
              <a:gd name="connsiteX0" fmla="*/ 0 w 5788025"/>
              <a:gd name="connsiteY0" fmla="*/ 0 h 4267200"/>
              <a:gd name="connsiteX1" fmla="*/ 5788025 w 5788025"/>
              <a:gd name="connsiteY1" fmla="*/ 0 h 4267200"/>
              <a:gd name="connsiteX2" fmla="*/ 5788025 w 5788025"/>
              <a:gd name="connsiteY2" fmla="*/ 4267200 h 4267200"/>
              <a:gd name="connsiteX3" fmla="*/ 0 w 5788025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8025" h="4267200">
                <a:moveTo>
                  <a:pt x="0" y="0"/>
                </a:moveTo>
                <a:lnTo>
                  <a:pt x="5788025" y="0"/>
                </a:lnTo>
                <a:lnTo>
                  <a:pt x="5788025" y="4267200"/>
                </a:lnTo>
                <a:lnTo>
                  <a:pt x="0" y="4267200"/>
                </a:lnTo>
                <a:close/>
              </a:path>
            </a:pathLst>
          </a:custGeom>
        </p:spPr>
      </p:pic>
      <p:sp>
        <p:nvSpPr>
          <p:cNvPr id="11" name="矩形 10"/>
          <p:cNvSpPr/>
          <p:nvPr/>
        </p:nvSpPr>
        <p:spPr>
          <a:xfrm>
            <a:off x="1225543" y="1612106"/>
            <a:ext cx="5781683" cy="4255294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5167313" y="2519363"/>
            <a:ext cx="5805487" cy="1500187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BA9305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chemeClr val="bg1"/>
              </a:solidFill>
            </a:endParaRPr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583238" y="2794000"/>
            <a:ext cx="4954587" cy="876300"/>
            <a:chOff x="-19049" y="-76212"/>
            <a:chExt cx="4954259" cy="876432"/>
          </a:xfrm>
        </p:grpSpPr>
        <p:sp>
          <p:nvSpPr>
            <p:cNvPr id="5" name="TextBox 23"/>
            <p:cNvSpPr>
              <a:spLocks noChangeArrowheads="1"/>
            </p:cNvSpPr>
            <p:nvPr/>
          </p:nvSpPr>
          <p:spPr bwMode="auto">
            <a:xfrm>
              <a:off x="-19049" y="-76212"/>
              <a:ext cx="2100116" cy="461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+mj-ea"/>
                  <a:ea typeface="+mj-ea"/>
                  <a:sym typeface="Open Sans" panose="020B0606030504020204" pitchFamily="34" charset="0"/>
                </a:rPr>
                <a:t>Enter your title</a:t>
              </a:r>
              <a:r>
                <a:rPr lang="en-US" altLang="zh-CN" sz="2400" b="1" dirty="0">
                  <a:solidFill>
                    <a:schemeClr val="bg1"/>
                  </a:solidFill>
                  <a:latin typeface="+mj-ea"/>
                  <a:ea typeface="+mj-ea"/>
                  <a:sym typeface="Open Sans" panose="020B0606030504020204" pitchFamily="34" charset="0"/>
                </a:rPr>
                <a:t>:</a:t>
              </a:r>
            </a:p>
          </p:txBody>
        </p:sp>
        <p:sp>
          <p:nvSpPr>
            <p:cNvPr id="6" name="TextBox 24"/>
            <p:cNvSpPr>
              <a:spLocks noChangeArrowheads="1"/>
            </p:cNvSpPr>
            <p:nvPr/>
          </p:nvSpPr>
          <p:spPr bwMode="auto">
            <a:xfrm>
              <a:off x="0" y="400110"/>
              <a:ext cx="49352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Lid est laborum dolo rumes fugats untras. Etharums ser quidem rerum facilis dolores nemis omnis</a:t>
              </a:r>
            </a:p>
          </p:txBody>
        </p:sp>
      </p:grpSp>
      <p:sp>
        <p:nvSpPr>
          <p:cNvPr id="7" name="TextBox 26"/>
          <p:cNvSpPr>
            <a:spLocks noChangeArrowheads="1"/>
          </p:cNvSpPr>
          <p:nvPr/>
        </p:nvSpPr>
        <p:spPr bwMode="auto">
          <a:xfrm>
            <a:off x="7500938" y="4260850"/>
            <a:ext cx="2971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Lid est laborum dolo rumes fugats untras. Etharums ser quidem rerum facilis dolores nemis omnis fugats vitas nemo minima rerums unsers sadips amets: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Sed ut perspiciatis unde omnis iste natus error sit voluptm.</a:t>
            </a: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7585075" y="5518150"/>
            <a:ext cx="1524000" cy="246063"/>
          </a:xfrm>
          <a:prstGeom prst="rect">
            <a:avLst/>
          </a:prstGeom>
          <a:noFill/>
          <a:ln w="9525">
            <a:solidFill>
              <a:srgbClr val="7F7F7F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SINGLE NEWS LAYOUT</a:t>
            </a:r>
          </a:p>
        </p:txBody>
      </p:sp>
    </p:spTree>
    <p:extLst>
      <p:ext uri="{BB962C8B-B14F-4D97-AF65-F5344CB8AC3E}">
        <p14:creationId xmlns:p14="http://schemas.microsoft.com/office/powerpoint/2010/main" val="4001818277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9"/>
          <p:cNvSpPr>
            <a:spLocks noChangeShapeType="1"/>
          </p:cNvSpPr>
          <p:nvPr/>
        </p:nvSpPr>
        <p:spPr bwMode="auto">
          <a:xfrm>
            <a:off x="6292850" y="1962150"/>
            <a:ext cx="4662488" cy="0"/>
          </a:xfrm>
          <a:prstGeom prst="line">
            <a:avLst/>
          </a:prstGeom>
          <a:noFill/>
          <a:ln w="25400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Straight Connector 10"/>
          <p:cNvSpPr>
            <a:spLocks noChangeShapeType="1"/>
          </p:cNvSpPr>
          <p:nvPr/>
        </p:nvSpPr>
        <p:spPr bwMode="auto">
          <a:xfrm>
            <a:off x="6292850" y="1962150"/>
            <a:ext cx="4297363" cy="0"/>
          </a:xfrm>
          <a:prstGeom prst="line">
            <a:avLst/>
          </a:prstGeom>
          <a:noFill/>
          <a:ln w="25400">
            <a:solidFill>
              <a:schemeClr val="bg1"/>
            </a:solidFill>
            <a:bevel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TextBox 12"/>
          <p:cNvSpPr>
            <a:spLocks noChangeArrowheads="1"/>
          </p:cNvSpPr>
          <p:nvPr/>
        </p:nvSpPr>
        <p:spPr bwMode="auto">
          <a:xfrm>
            <a:off x="6197600" y="1674813"/>
            <a:ext cx="11763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WEB SITE USER'S</a:t>
            </a:r>
          </a:p>
        </p:txBody>
      </p:sp>
      <p:sp>
        <p:nvSpPr>
          <p:cNvPr id="6" name="TextBox 13"/>
          <p:cNvSpPr>
            <a:spLocks noChangeArrowheads="1"/>
          </p:cNvSpPr>
          <p:nvPr/>
        </p:nvSpPr>
        <p:spPr bwMode="auto">
          <a:xfrm>
            <a:off x="10267950" y="1674813"/>
            <a:ext cx="438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95%</a:t>
            </a:r>
          </a:p>
        </p:txBody>
      </p:sp>
      <p:sp>
        <p:nvSpPr>
          <p:cNvPr id="7" name="Straight Connector 14"/>
          <p:cNvSpPr>
            <a:spLocks noChangeShapeType="1"/>
          </p:cNvSpPr>
          <p:nvPr/>
        </p:nvSpPr>
        <p:spPr bwMode="auto">
          <a:xfrm>
            <a:off x="6292850" y="2597150"/>
            <a:ext cx="4662488" cy="0"/>
          </a:xfrm>
          <a:prstGeom prst="line">
            <a:avLst/>
          </a:prstGeom>
          <a:noFill/>
          <a:ln w="25400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Straight Connector 15"/>
          <p:cNvSpPr>
            <a:spLocks noChangeShapeType="1"/>
          </p:cNvSpPr>
          <p:nvPr/>
        </p:nvSpPr>
        <p:spPr bwMode="auto">
          <a:xfrm>
            <a:off x="6292850" y="2597150"/>
            <a:ext cx="3473450" cy="0"/>
          </a:xfrm>
          <a:prstGeom prst="line">
            <a:avLst/>
          </a:prstGeom>
          <a:noFill/>
          <a:ln w="25400">
            <a:solidFill>
              <a:schemeClr val="bg1"/>
            </a:solidFill>
            <a:bevel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TextBox 16"/>
          <p:cNvSpPr>
            <a:spLocks noChangeArrowheads="1"/>
          </p:cNvSpPr>
          <p:nvPr/>
        </p:nvSpPr>
        <p:spPr bwMode="auto">
          <a:xfrm>
            <a:off x="6197600" y="2309813"/>
            <a:ext cx="1092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DEVELOPMENT</a:t>
            </a:r>
          </a:p>
        </p:txBody>
      </p:sp>
      <p:sp>
        <p:nvSpPr>
          <p:cNvPr id="10" name="TextBox 17"/>
          <p:cNvSpPr>
            <a:spLocks noChangeArrowheads="1"/>
          </p:cNvSpPr>
          <p:nvPr/>
        </p:nvSpPr>
        <p:spPr bwMode="auto">
          <a:xfrm>
            <a:off x="9445625" y="2309813"/>
            <a:ext cx="438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75%</a:t>
            </a:r>
          </a:p>
        </p:txBody>
      </p:sp>
      <p:sp>
        <p:nvSpPr>
          <p:cNvPr id="11" name="Straight Connector 18"/>
          <p:cNvSpPr>
            <a:spLocks noChangeShapeType="1"/>
          </p:cNvSpPr>
          <p:nvPr/>
        </p:nvSpPr>
        <p:spPr bwMode="auto">
          <a:xfrm>
            <a:off x="6292850" y="3275013"/>
            <a:ext cx="4662488" cy="1587"/>
          </a:xfrm>
          <a:prstGeom prst="line">
            <a:avLst/>
          </a:prstGeom>
          <a:noFill/>
          <a:ln w="25400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Straight Connector 19"/>
          <p:cNvSpPr>
            <a:spLocks noChangeShapeType="1"/>
          </p:cNvSpPr>
          <p:nvPr/>
        </p:nvSpPr>
        <p:spPr bwMode="auto">
          <a:xfrm>
            <a:off x="6292850" y="3275013"/>
            <a:ext cx="3930650" cy="1587"/>
          </a:xfrm>
          <a:prstGeom prst="line">
            <a:avLst/>
          </a:prstGeom>
          <a:noFill/>
          <a:ln w="25400">
            <a:solidFill>
              <a:schemeClr val="bg1"/>
            </a:solidFill>
            <a:bevel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TextBox 20"/>
          <p:cNvSpPr>
            <a:spLocks noChangeArrowheads="1"/>
          </p:cNvSpPr>
          <p:nvPr/>
        </p:nvSpPr>
        <p:spPr bwMode="auto">
          <a:xfrm>
            <a:off x="6197600" y="2987675"/>
            <a:ext cx="949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WEB DESIGN</a:t>
            </a:r>
          </a:p>
        </p:txBody>
      </p:sp>
      <p:sp>
        <p:nvSpPr>
          <p:cNvPr id="14" name="TextBox 21"/>
          <p:cNvSpPr>
            <a:spLocks noChangeArrowheads="1"/>
          </p:cNvSpPr>
          <p:nvPr/>
        </p:nvSpPr>
        <p:spPr bwMode="auto">
          <a:xfrm>
            <a:off x="9907588" y="2987675"/>
            <a:ext cx="438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83%</a:t>
            </a:r>
          </a:p>
        </p:txBody>
      </p:sp>
      <p:sp>
        <p:nvSpPr>
          <p:cNvPr id="15" name="Straight Connector 22"/>
          <p:cNvSpPr>
            <a:spLocks noChangeShapeType="1"/>
          </p:cNvSpPr>
          <p:nvPr/>
        </p:nvSpPr>
        <p:spPr bwMode="auto">
          <a:xfrm>
            <a:off x="6292850" y="3952875"/>
            <a:ext cx="4662488" cy="1588"/>
          </a:xfrm>
          <a:prstGeom prst="line">
            <a:avLst/>
          </a:prstGeom>
          <a:noFill/>
          <a:ln w="25400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Straight Connector 23"/>
          <p:cNvSpPr>
            <a:spLocks noChangeShapeType="1"/>
          </p:cNvSpPr>
          <p:nvPr/>
        </p:nvSpPr>
        <p:spPr bwMode="auto">
          <a:xfrm>
            <a:off x="6292850" y="3952875"/>
            <a:ext cx="4297363" cy="1588"/>
          </a:xfrm>
          <a:prstGeom prst="line">
            <a:avLst/>
          </a:prstGeom>
          <a:noFill/>
          <a:ln w="25400">
            <a:solidFill>
              <a:schemeClr val="bg1"/>
            </a:solidFill>
            <a:bevel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TextBox 24"/>
          <p:cNvSpPr>
            <a:spLocks noChangeArrowheads="1"/>
          </p:cNvSpPr>
          <p:nvPr/>
        </p:nvSpPr>
        <p:spPr bwMode="auto">
          <a:xfrm>
            <a:off x="6197600" y="3665538"/>
            <a:ext cx="1492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CREATIVE and CONTENT</a:t>
            </a:r>
          </a:p>
        </p:txBody>
      </p:sp>
      <p:sp>
        <p:nvSpPr>
          <p:cNvPr id="18" name="TextBox 25"/>
          <p:cNvSpPr>
            <a:spLocks noChangeArrowheads="1"/>
          </p:cNvSpPr>
          <p:nvPr/>
        </p:nvSpPr>
        <p:spPr bwMode="auto">
          <a:xfrm>
            <a:off x="10267950" y="3665538"/>
            <a:ext cx="438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95%</a:t>
            </a: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6197600" y="4584700"/>
            <a:ext cx="4775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b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WEB SITE ANALYSIS</a:t>
            </a:r>
            <a:endParaRPr lang="zh-CN" altLang="en-US" sz="1000" b="1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00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Lid est laborum dolo rumes fugats untras. Etharums ser quidem rerum facilis dolores nemis omnis fugats vitas nemo minima rerums unsers sadips amets: Sed ut perspiciatis unde omnis iste natus error sit voluptedm accusantium doloremque laudantium, totam rem aperiam, eaque  ipsa quae abillo inventore veritatis et quasi architecto beatae vitae dicta sunt explicabo. </a:t>
            </a:r>
            <a:endParaRPr lang="en-US" altLang="zh-CN" sz="100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19200" y="1674813"/>
            <a:ext cx="4725988" cy="3940175"/>
            <a:chOff x="1219200" y="1674813"/>
            <a:chExt cx="4725988" cy="394017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674813"/>
              <a:ext cx="4725988" cy="394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650" y="1850810"/>
              <a:ext cx="4387057" cy="2482040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1365242" y="1850810"/>
            <a:ext cx="4467233" cy="2482040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30424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 animBg="1"/>
      <p:bldP spid="9" grpId="0"/>
      <p:bldP spid="10" grpId="0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/>
      <p:bldP spid="18" grpId="0"/>
      <p:bldP spid="19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" y="-29498"/>
            <a:ext cx="12192001" cy="6902245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769806" y="1965223"/>
            <a:ext cx="8455743" cy="2927555"/>
            <a:chOff x="1769806" y="1965223"/>
            <a:chExt cx="8455743" cy="2927555"/>
          </a:xfrm>
        </p:grpSpPr>
        <p:sp>
          <p:nvSpPr>
            <p:cNvPr id="6" name="矩形 5"/>
            <p:cNvSpPr/>
            <p:nvPr/>
          </p:nvSpPr>
          <p:spPr>
            <a:xfrm>
              <a:off x="1769806" y="1965223"/>
              <a:ext cx="8455743" cy="29275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376932" y="2567747"/>
              <a:ext cx="70202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spc="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APRT THREE</a:t>
              </a:r>
              <a:endParaRPr lang="zh-CN" altLang="en-US" sz="6600" spc="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376932" y="3688858"/>
              <a:ext cx="61950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spc="300" noProof="1">
                  <a:solidFill>
                    <a:schemeClr val="bg1"/>
                  </a:solidFill>
                  <a:latin typeface="+mj-ea"/>
                  <a:ea typeface="+mj-ea"/>
                </a:rPr>
                <a:t>Lorem Ipsum Dolor Sit Er Elit Lamet, Consec Cillium Adipisicing Pecu, Sed Do Eiusmod Tempor</a:t>
              </a:r>
              <a:endParaRPr lang="zh-CN" altLang="en-US" sz="1200" spc="3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340" y1="8452" x2="79340" y2="8452"/>
                        <a14:foregroundMark x1="86688" y1="9801" x2="86688" y2="15270"/>
                        <a14:foregroundMark x1="37806" y1="30895" x2="41747" y2="32244"/>
                        <a14:foregroundMark x1="51438" y1="26349" x2="64217" y2="27983"/>
                        <a14:foregroundMark x1="66667" y1="82670" x2="66667" y2="82670"/>
                        <a14:foregroundMark x1="52929" y1="62855" x2="68584" y2="78764"/>
                        <a14:foregroundMark x1="67625" y1="74858" x2="89563" y2="82670"/>
                        <a14:foregroundMark x1="91480" y1="77770" x2="88072" y2="95028"/>
                        <a14:foregroundMark x1="89563" y1="77770" x2="96379" y2="81392"/>
                        <a14:foregroundMark x1="96912" y1="76847" x2="96379" y2="83310"/>
                        <a14:foregroundMark x1="92971" y1="95028" x2="92545" y2="99929"/>
                        <a14:foregroundMark x1="6070" y1="95739" x2="81789" y2="94389"/>
                        <a14:foregroundMark x1="59318" y1="75497" x2="48562" y2="90838"/>
                        <a14:foregroundMark x1="26624" y1="58594" x2="26624" y2="67045"/>
                        <a14:foregroundMark x1="21193" y1="45810" x2="21193" y2="45810"/>
                        <a14:foregroundMark x1="26411" y1="46662" x2="26411" y2="46662"/>
                        <a14:foregroundMark x1="2982" y1="96378" x2="2982" y2="96378"/>
                        <a14:foregroundMark x1="10437" y1="69247" x2="16294" y2="73366"/>
                        <a14:foregroundMark x1="14058" y1="65980" x2="1384" y2="74219"/>
                        <a14:foregroundMark x1="23310" y1="65569" x2="23310" y2="65569"/>
                        <a14:foregroundMark x1="23050" y1="64356" x2="22444" y2="68804"/>
                        <a14:foregroundMark x1="23917" y1="59908" x2="19411" y2="73021"/>
                        <a14:foregroundMark x1="17591" y1="75217" x2="22097" y2="77874"/>
                        <a14:backgroundMark x1="95953" y1="1634" x2="95953" y2="1634"/>
                        <a14:backgroundMark x1="12141" y1="26705" x2="12141" y2="26705"/>
                        <a14:backgroundMark x1="8839" y1="16903" x2="9798" y2="39915"/>
                        <a14:backgroundMark x1="9159" y1="9517" x2="18317" y2="20810"/>
                        <a14:backgroundMark x1="13738" y1="4759" x2="19276" y2="14134"/>
                        <a14:backgroundMark x1="5538" y1="46236" x2="7561" y2="57315"/>
                        <a14:backgroundMark x1="13738" y1="54474" x2="9798" y2="61009"/>
                        <a14:backgroundMark x1="6603" y1="61861" x2="2023" y2="65128"/>
                        <a14:backgroundMark x1="3301" y1="65341" x2="0" y2="72017"/>
                        <a14:backgroundMark x1="16031" y1="3293" x2="16031" y2="3293"/>
                        <a14:backgroundMark x1="30156" y1="2889" x2="30156" y2="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18"/>
          <a:stretch/>
        </p:blipFill>
        <p:spPr>
          <a:xfrm>
            <a:off x="7403690" y="0"/>
            <a:ext cx="4788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8119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543800" y="0"/>
            <a:ext cx="4648200" cy="6858000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057410" y="250533"/>
            <a:ext cx="4762500" cy="6327530"/>
            <a:chOff x="4729054" y="471837"/>
            <a:chExt cx="3957746" cy="5258322"/>
          </a:xfrm>
        </p:grpSpPr>
        <p:grpSp>
          <p:nvGrpSpPr>
            <p:cNvPr id="11" name="组合 10"/>
            <p:cNvGrpSpPr/>
            <p:nvPr/>
          </p:nvGrpSpPr>
          <p:grpSpPr>
            <a:xfrm>
              <a:off x="4729054" y="1377632"/>
              <a:ext cx="1942203" cy="3748959"/>
              <a:chOff x="1462123" y="1311633"/>
              <a:chExt cx="1942203" cy="374895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2123" y="1311633"/>
                <a:ext cx="1942203" cy="3748959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66423" y="1885950"/>
                <a:ext cx="1533977" cy="2662012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5962650" y="471837"/>
              <a:ext cx="2724150" cy="5258322"/>
              <a:chOff x="5962650" y="471837"/>
              <a:chExt cx="2724150" cy="525832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62650" y="471837"/>
                <a:ext cx="2724150" cy="5258322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55272" y="1250632"/>
                <a:ext cx="2163014" cy="3605534"/>
              </a:xfrm>
              <a:prstGeom prst="rect">
                <a:avLst/>
              </a:prstGeom>
            </p:spPr>
          </p:pic>
        </p:grpSp>
      </p:grpSp>
      <p:grpSp>
        <p:nvGrpSpPr>
          <p:cNvPr id="31" name="组合 30"/>
          <p:cNvGrpSpPr/>
          <p:nvPr/>
        </p:nvGrpSpPr>
        <p:grpSpPr>
          <a:xfrm>
            <a:off x="8151102" y="1778794"/>
            <a:ext cx="762000" cy="3300412"/>
            <a:chOff x="8151102" y="1776412"/>
            <a:chExt cx="762000" cy="3300412"/>
          </a:xfrm>
        </p:grpSpPr>
        <p:sp>
          <p:nvSpPr>
            <p:cNvPr id="28" name="矩形 27"/>
            <p:cNvSpPr/>
            <p:nvPr/>
          </p:nvSpPr>
          <p:spPr>
            <a:xfrm>
              <a:off x="8151102" y="1776412"/>
              <a:ext cx="762000" cy="762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8151102" y="3048000"/>
              <a:ext cx="762000" cy="762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8151102" y="4314824"/>
              <a:ext cx="762000" cy="762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 flipH="1">
            <a:off x="8327823" y="1959979"/>
            <a:ext cx="474192" cy="399630"/>
            <a:chOff x="6350" y="1588"/>
            <a:chExt cx="1403350" cy="1182687"/>
          </a:xfrm>
          <a:solidFill>
            <a:schemeClr val="bg1"/>
          </a:solidFill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498475" y="1588"/>
              <a:ext cx="627063" cy="625475"/>
            </a:xfrm>
            <a:custGeom>
              <a:avLst/>
              <a:gdLst>
                <a:gd name="T0" fmla="*/ 163 w 166"/>
                <a:gd name="T1" fmla="*/ 30 h 165"/>
                <a:gd name="T2" fmla="*/ 134 w 166"/>
                <a:gd name="T3" fmla="*/ 1 h 165"/>
                <a:gd name="T4" fmla="*/ 127 w 166"/>
                <a:gd name="T5" fmla="*/ 0 h 165"/>
                <a:gd name="T6" fmla="*/ 99 w 166"/>
                <a:gd name="T7" fmla="*/ 0 h 165"/>
                <a:gd name="T8" fmla="*/ 94 w 166"/>
                <a:gd name="T9" fmla="*/ 2 h 165"/>
                <a:gd name="T10" fmla="*/ 3 w 166"/>
                <a:gd name="T11" fmla="*/ 93 h 165"/>
                <a:gd name="T12" fmla="*/ 3 w 166"/>
                <a:gd name="T13" fmla="*/ 105 h 165"/>
                <a:gd name="T14" fmla="*/ 9 w 166"/>
                <a:gd name="T15" fmla="*/ 107 h 165"/>
                <a:gd name="T16" fmla="*/ 15 w 166"/>
                <a:gd name="T17" fmla="*/ 104 h 165"/>
                <a:gd name="T18" fmla="*/ 104 w 166"/>
                <a:gd name="T19" fmla="*/ 15 h 165"/>
                <a:gd name="T20" fmla="*/ 125 w 166"/>
                <a:gd name="T21" fmla="*/ 15 h 165"/>
                <a:gd name="T22" fmla="*/ 126 w 166"/>
                <a:gd name="T23" fmla="*/ 16 h 165"/>
                <a:gd name="T24" fmla="*/ 125 w 166"/>
                <a:gd name="T25" fmla="*/ 17 h 165"/>
                <a:gd name="T26" fmla="*/ 25 w 166"/>
                <a:gd name="T27" fmla="*/ 117 h 165"/>
                <a:gd name="T28" fmla="*/ 25 w 166"/>
                <a:gd name="T29" fmla="*/ 123 h 165"/>
                <a:gd name="T30" fmla="*/ 29 w 166"/>
                <a:gd name="T31" fmla="*/ 124 h 165"/>
                <a:gd name="T32" fmla="*/ 32 w 166"/>
                <a:gd name="T33" fmla="*/ 123 h 165"/>
                <a:gd name="T34" fmla="*/ 131 w 166"/>
                <a:gd name="T35" fmla="*/ 23 h 165"/>
                <a:gd name="T36" fmla="*/ 132 w 166"/>
                <a:gd name="T37" fmla="*/ 23 h 165"/>
                <a:gd name="T38" fmla="*/ 143 w 166"/>
                <a:gd name="T39" fmla="*/ 34 h 165"/>
                <a:gd name="T40" fmla="*/ 142 w 166"/>
                <a:gd name="T41" fmla="*/ 34 h 165"/>
                <a:gd name="T42" fmla="*/ 42 w 166"/>
                <a:gd name="T43" fmla="*/ 134 h 165"/>
                <a:gd name="T44" fmla="*/ 42 w 166"/>
                <a:gd name="T45" fmla="*/ 140 h 165"/>
                <a:gd name="T46" fmla="*/ 45 w 166"/>
                <a:gd name="T47" fmla="*/ 141 h 165"/>
                <a:gd name="T48" fmla="*/ 49 w 166"/>
                <a:gd name="T49" fmla="*/ 140 h 165"/>
                <a:gd name="T50" fmla="*/ 148 w 166"/>
                <a:gd name="T51" fmla="*/ 40 h 165"/>
                <a:gd name="T52" fmla="*/ 149 w 166"/>
                <a:gd name="T53" fmla="*/ 40 h 165"/>
                <a:gd name="T54" fmla="*/ 151 w 166"/>
                <a:gd name="T55" fmla="*/ 41 h 165"/>
                <a:gd name="T56" fmla="*/ 151 w 166"/>
                <a:gd name="T57" fmla="*/ 61 h 165"/>
                <a:gd name="T58" fmla="*/ 61 w 166"/>
                <a:gd name="T59" fmla="*/ 150 h 165"/>
                <a:gd name="T60" fmla="*/ 61 w 166"/>
                <a:gd name="T61" fmla="*/ 162 h 165"/>
                <a:gd name="T62" fmla="*/ 67 w 166"/>
                <a:gd name="T63" fmla="*/ 165 h 165"/>
                <a:gd name="T64" fmla="*/ 73 w 166"/>
                <a:gd name="T65" fmla="*/ 162 h 165"/>
                <a:gd name="T66" fmla="*/ 164 w 166"/>
                <a:gd name="T67" fmla="*/ 71 h 165"/>
                <a:gd name="T68" fmla="*/ 164 w 166"/>
                <a:gd name="T69" fmla="*/ 71 h 165"/>
                <a:gd name="T70" fmla="*/ 166 w 166"/>
                <a:gd name="T71" fmla="*/ 65 h 165"/>
                <a:gd name="T72" fmla="*/ 166 w 166"/>
                <a:gd name="T73" fmla="*/ 37 h 165"/>
                <a:gd name="T74" fmla="*/ 163 w 166"/>
                <a:gd name="T75" fmla="*/ 3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" h="165">
                  <a:moveTo>
                    <a:pt x="163" y="30"/>
                  </a:moveTo>
                  <a:cubicBezTo>
                    <a:pt x="134" y="1"/>
                    <a:pt x="134" y="1"/>
                    <a:pt x="134" y="1"/>
                  </a:cubicBezTo>
                  <a:cubicBezTo>
                    <a:pt x="133" y="0"/>
                    <a:pt x="130" y="0"/>
                    <a:pt x="127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7" y="0"/>
                    <a:pt x="96" y="0"/>
                    <a:pt x="94" y="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0" y="96"/>
                    <a:pt x="0" y="101"/>
                    <a:pt x="3" y="105"/>
                  </a:cubicBezTo>
                  <a:cubicBezTo>
                    <a:pt x="5" y="106"/>
                    <a:pt x="7" y="107"/>
                    <a:pt x="9" y="107"/>
                  </a:cubicBezTo>
                  <a:cubicBezTo>
                    <a:pt x="11" y="107"/>
                    <a:pt x="14" y="106"/>
                    <a:pt x="15" y="104"/>
                  </a:cubicBezTo>
                  <a:cubicBezTo>
                    <a:pt x="104" y="15"/>
                    <a:pt x="104" y="15"/>
                    <a:pt x="104" y="15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24" y="118"/>
                    <a:pt x="24" y="121"/>
                    <a:pt x="25" y="123"/>
                  </a:cubicBezTo>
                  <a:cubicBezTo>
                    <a:pt x="26" y="124"/>
                    <a:pt x="27" y="124"/>
                    <a:pt x="29" y="124"/>
                  </a:cubicBezTo>
                  <a:cubicBezTo>
                    <a:pt x="30" y="124"/>
                    <a:pt x="31" y="124"/>
                    <a:pt x="32" y="123"/>
                  </a:cubicBezTo>
                  <a:cubicBezTo>
                    <a:pt x="131" y="23"/>
                    <a:pt x="131" y="23"/>
                    <a:pt x="131" y="23"/>
                  </a:cubicBezTo>
                  <a:cubicBezTo>
                    <a:pt x="131" y="23"/>
                    <a:pt x="131" y="23"/>
                    <a:pt x="132" y="23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2" y="34"/>
                    <a:pt x="142" y="34"/>
                    <a:pt x="142" y="34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1" y="135"/>
                    <a:pt x="41" y="138"/>
                    <a:pt x="42" y="140"/>
                  </a:cubicBezTo>
                  <a:cubicBezTo>
                    <a:pt x="43" y="141"/>
                    <a:pt x="44" y="141"/>
                    <a:pt x="45" y="141"/>
                  </a:cubicBezTo>
                  <a:cubicBezTo>
                    <a:pt x="47" y="141"/>
                    <a:pt x="48" y="141"/>
                    <a:pt x="49" y="1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8" y="40"/>
                    <a:pt x="149" y="40"/>
                    <a:pt x="149" y="40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61"/>
                    <a:pt x="151" y="61"/>
                    <a:pt x="151" y="61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58" y="153"/>
                    <a:pt x="58" y="159"/>
                    <a:pt x="61" y="162"/>
                  </a:cubicBezTo>
                  <a:cubicBezTo>
                    <a:pt x="63" y="164"/>
                    <a:pt x="65" y="165"/>
                    <a:pt x="67" y="165"/>
                  </a:cubicBezTo>
                  <a:cubicBezTo>
                    <a:pt x="69" y="165"/>
                    <a:pt x="71" y="164"/>
                    <a:pt x="73" y="162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6" y="69"/>
                    <a:pt x="166" y="67"/>
                    <a:pt x="166" y="65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66" y="34"/>
                    <a:pt x="165" y="32"/>
                    <a:pt x="16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6350" y="214313"/>
              <a:ext cx="1403350" cy="969962"/>
            </a:xfrm>
            <a:custGeom>
              <a:avLst/>
              <a:gdLst>
                <a:gd name="T0" fmla="*/ 346 w 371"/>
                <a:gd name="T1" fmla="*/ 209 h 256"/>
                <a:gd name="T2" fmla="*/ 346 w 371"/>
                <a:gd name="T3" fmla="*/ 25 h 256"/>
                <a:gd name="T4" fmla="*/ 321 w 371"/>
                <a:gd name="T5" fmla="*/ 0 h 256"/>
                <a:gd name="T6" fmla="*/ 309 w 371"/>
                <a:gd name="T7" fmla="*/ 0 h 256"/>
                <a:gd name="T8" fmla="*/ 309 w 371"/>
                <a:gd name="T9" fmla="*/ 9 h 256"/>
                <a:gd name="T10" fmla="*/ 309 w 371"/>
                <a:gd name="T11" fmla="*/ 12 h 256"/>
                <a:gd name="T12" fmla="*/ 321 w 371"/>
                <a:gd name="T13" fmla="*/ 12 h 256"/>
                <a:gd name="T14" fmla="*/ 334 w 371"/>
                <a:gd name="T15" fmla="*/ 25 h 256"/>
                <a:gd name="T16" fmla="*/ 334 w 371"/>
                <a:gd name="T17" fmla="*/ 209 h 256"/>
                <a:gd name="T18" fmla="*/ 231 w 371"/>
                <a:gd name="T19" fmla="*/ 209 h 256"/>
                <a:gd name="T20" fmla="*/ 231 w 371"/>
                <a:gd name="T21" fmla="*/ 212 h 256"/>
                <a:gd name="T22" fmla="*/ 218 w 371"/>
                <a:gd name="T23" fmla="*/ 225 h 256"/>
                <a:gd name="T24" fmla="*/ 150 w 371"/>
                <a:gd name="T25" fmla="*/ 225 h 256"/>
                <a:gd name="T26" fmla="*/ 137 w 371"/>
                <a:gd name="T27" fmla="*/ 212 h 256"/>
                <a:gd name="T28" fmla="*/ 137 w 371"/>
                <a:gd name="T29" fmla="*/ 209 h 256"/>
                <a:gd name="T30" fmla="*/ 40 w 371"/>
                <a:gd name="T31" fmla="*/ 209 h 256"/>
                <a:gd name="T32" fmla="*/ 40 w 371"/>
                <a:gd name="T33" fmla="*/ 25 h 256"/>
                <a:gd name="T34" fmla="*/ 53 w 371"/>
                <a:gd name="T35" fmla="*/ 12 h 256"/>
                <a:gd name="T36" fmla="*/ 140 w 371"/>
                <a:gd name="T37" fmla="*/ 12 h 256"/>
                <a:gd name="T38" fmla="*/ 152 w 371"/>
                <a:gd name="T39" fmla="*/ 0 h 256"/>
                <a:gd name="T40" fmla="*/ 53 w 371"/>
                <a:gd name="T41" fmla="*/ 0 h 256"/>
                <a:gd name="T42" fmla="*/ 28 w 371"/>
                <a:gd name="T43" fmla="*/ 25 h 256"/>
                <a:gd name="T44" fmla="*/ 28 w 371"/>
                <a:gd name="T45" fmla="*/ 209 h 256"/>
                <a:gd name="T46" fmla="*/ 0 w 371"/>
                <a:gd name="T47" fmla="*/ 209 h 256"/>
                <a:gd name="T48" fmla="*/ 0 w 371"/>
                <a:gd name="T49" fmla="*/ 231 h 256"/>
                <a:gd name="T50" fmla="*/ 25 w 371"/>
                <a:gd name="T51" fmla="*/ 256 h 256"/>
                <a:gd name="T52" fmla="*/ 346 w 371"/>
                <a:gd name="T53" fmla="*/ 256 h 256"/>
                <a:gd name="T54" fmla="*/ 371 w 371"/>
                <a:gd name="T55" fmla="*/ 231 h 256"/>
                <a:gd name="T56" fmla="*/ 371 w 371"/>
                <a:gd name="T57" fmla="*/ 209 h 256"/>
                <a:gd name="T58" fmla="*/ 346 w 371"/>
                <a:gd name="T59" fmla="*/ 20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1" h="256">
                  <a:moveTo>
                    <a:pt x="346" y="209"/>
                  </a:moveTo>
                  <a:cubicBezTo>
                    <a:pt x="346" y="25"/>
                    <a:pt x="346" y="25"/>
                    <a:pt x="346" y="25"/>
                  </a:cubicBezTo>
                  <a:cubicBezTo>
                    <a:pt x="346" y="11"/>
                    <a:pt x="335" y="0"/>
                    <a:pt x="321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9" y="10"/>
                    <a:pt x="309" y="11"/>
                    <a:pt x="309" y="12"/>
                  </a:cubicBezTo>
                  <a:cubicBezTo>
                    <a:pt x="321" y="12"/>
                    <a:pt x="321" y="12"/>
                    <a:pt x="321" y="12"/>
                  </a:cubicBezTo>
                  <a:cubicBezTo>
                    <a:pt x="328" y="12"/>
                    <a:pt x="334" y="18"/>
                    <a:pt x="334" y="25"/>
                  </a:cubicBezTo>
                  <a:cubicBezTo>
                    <a:pt x="334" y="209"/>
                    <a:pt x="334" y="209"/>
                    <a:pt x="334" y="209"/>
                  </a:cubicBezTo>
                  <a:cubicBezTo>
                    <a:pt x="231" y="209"/>
                    <a:pt x="231" y="209"/>
                    <a:pt x="231" y="209"/>
                  </a:cubicBezTo>
                  <a:cubicBezTo>
                    <a:pt x="231" y="212"/>
                    <a:pt x="231" y="212"/>
                    <a:pt x="231" y="212"/>
                  </a:cubicBezTo>
                  <a:cubicBezTo>
                    <a:pt x="231" y="219"/>
                    <a:pt x="225" y="225"/>
                    <a:pt x="218" y="225"/>
                  </a:cubicBezTo>
                  <a:cubicBezTo>
                    <a:pt x="150" y="225"/>
                    <a:pt x="150" y="225"/>
                    <a:pt x="150" y="225"/>
                  </a:cubicBezTo>
                  <a:cubicBezTo>
                    <a:pt x="143" y="225"/>
                    <a:pt x="137" y="219"/>
                    <a:pt x="137" y="212"/>
                  </a:cubicBezTo>
                  <a:cubicBezTo>
                    <a:pt x="137" y="209"/>
                    <a:pt x="137" y="209"/>
                    <a:pt x="137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8"/>
                    <a:pt x="46" y="12"/>
                    <a:pt x="53" y="12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9" y="0"/>
                    <a:pt x="28" y="11"/>
                    <a:pt x="28" y="25"/>
                  </a:cubicBezTo>
                  <a:cubicBezTo>
                    <a:pt x="28" y="209"/>
                    <a:pt x="28" y="209"/>
                    <a:pt x="28" y="209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45"/>
                    <a:pt x="11" y="256"/>
                    <a:pt x="25" y="256"/>
                  </a:cubicBezTo>
                  <a:cubicBezTo>
                    <a:pt x="346" y="256"/>
                    <a:pt x="346" y="256"/>
                    <a:pt x="346" y="256"/>
                  </a:cubicBezTo>
                  <a:cubicBezTo>
                    <a:pt x="360" y="256"/>
                    <a:pt x="371" y="245"/>
                    <a:pt x="371" y="231"/>
                  </a:cubicBezTo>
                  <a:cubicBezTo>
                    <a:pt x="371" y="209"/>
                    <a:pt x="371" y="209"/>
                    <a:pt x="371" y="209"/>
                  </a:cubicBezTo>
                  <a:lnTo>
                    <a:pt x="346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369888" y="411163"/>
              <a:ext cx="339725" cy="333375"/>
            </a:xfrm>
            <a:custGeom>
              <a:avLst/>
              <a:gdLst>
                <a:gd name="T0" fmla="*/ 88 w 90"/>
                <a:gd name="T1" fmla="*/ 59 h 88"/>
                <a:gd name="T2" fmla="*/ 78 w 90"/>
                <a:gd name="T3" fmla="*/ 53 h 88"/>
                <a:gd name="T4" fmla="*/ 40 w 90"/>
                <a:gd name="T5" fmla="*/ 63 h 88"/>
                <a:gd name="T6" fmla="*/ 39 w 90"/>
                <a:gd name="T7" fmla="*/ 61 h 88"/>
                <a:gd name="T8" fmla="*/ 27 w 90"/>
                <a:gd name="T9" fmla="*/ 48 h 88"/>
                <a:gd name="T10" fmla="*/ 37 w 90"/>
                <a:gd name="T11" fmla="*/ 12 h 88"/>
                <a:gd name="T12" fmla="*/ 31 w 90"/>
                <a:gd name="T13" fmla="*/ 2 h 88"/>
                <a:gd name="T14" fmla="*/ 21 w 90"/>
                <a:gd name="T15" fmla="*/ 7 h 88"/>
                <a:gd name="T16" fmla="*/ 0 w 90"/>
                <a:gd name="T17" fmla="*/ 77 h 88"/>
                <a:gd name="T18" fmla="*/ 0 w 90"/>
                <a:gd name="T19" fmla="*/ 78 h 88"/>
                <a:gd name="T20" fmla="*/ 0 w 90"/>
                <a:gd name="T21" fmla="*/ 82 h 88"/>
                <a:gd name="T22" fmla="*/ 9 w 90"/>
                <a:gd name="T23" fmla="*/ 88 h 88"/>
                <a:gd name="T24" fmla="*/ 11 w 90"/>
                <a:gd name="T25" fmla="*/ 88 h 88"/>
                <a:gd name="T26" fmla="*/ 82 w 90"/>
                <a:gd name="T27" fmla="*/ 70 h 88"/>
                <a:gd name="T28" fmla="*/ 88 w 90"/>
                <a:gd name="T29" fmla="*/ 5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88">
                  <a:moveTo>
                    <a:pt x="88" y="59"/>
                  </a:moveTo>
                  <a:cubicBezTo>
                    <a:pt x="87" y="55"/>
                    <a:pt x="83" y="52"/>
                    <a:pt x="78" y="53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2"/>
                    <a:pt x="39" y="61"/>
                    <a:pt x="39" y="61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8" y="8"/>
                    <a:pt x="36" y="3"/>
                    <a:pt x="31" y="2"/>
                  </a:cubicBezTo>
                  <a:cubicBezTo>
                    <a:pt x="27" y="0"/>
                    <a:pt x="22" y="3"/>
                    <a:pt x="21" y="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9"/>
                    <a:pt x="0" y="80"/>
                    <a:pt x="0" y="82"/>
                  </a:cubicBezTo>
                  <a:cubicBezTo>
                    <a:pt x="1" y="85"/>
                    <a:pt x="5" y="88"/>
                    <a:pt x="9" y="88"/>
                  </a:cubicBezTo>
                  <a:cubicBezTo>
                    <a:pt x="9" y="88"/>
                    <a:pt x="10" y="88"/>
                    <a:pt x="11" y="88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7" y="68"/>
                    <a:pt x="90" y="64"/>
                    <a:pt x="8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" name="Freeform 54"/>
          <p:cNvSpPr>
            <a:spLocks noEditPoints="1"/>
          </p:cNvSpPr>
          <p:nvPr/>
        </p:nvSpPr>
        <p:spPr bwMode="auto">
          <a:xfrm>
            <a:off x="8317450" y="4478975"/>
            <a:ext cx="436260" cy="445608"/>
          </a:xfrm>
          <a:custGeom>
            <a:avLst/>
            <a:gdLst>
              <a:gd name="T0" fmla="*/ 126 w 175"/>
              <a:gd name="T1" fmla="*/ 34 h 178"/>
              <a:gd name="T2" fmla="*/ 53 w 175"/>
              <a:gd name="T3" fmla="*/ 28 h 178"/>
              <a:gd name="T4" fmla="*/ 11 w 175"/>
              <a:gd name="T5" fmla="*/ 44 h 178"/>
              <a:gd name="T6" fmla="*/ 0 w 175"/>
              <a:gd name="T7" fmla="*/ 57 h 178"/>
              <a:gd name="T8" fmla="*/ 14 w 175"/>
              <a:gd name="T9" fmla="*/ 83 h 178"/>
              <a:gd name="T10" fmla="*/ 50 w 175"/>
              <a:gd name="T11" fmla="*/ 145 h 178"/>
              <a:gd name="T12" fmla="*/ 62 w 175"/>
              <a:gd name="T13" fmla="*/ 167 h 178"/>
              <a:gd name="T14" fmla="*/ 79 w 175"/>
              <a:gd name="T15" fmla="*/ 176 h 178"/>
              <a:gd name="T16" fmla="*/ 123 w 175"/>
              <a:gd name="T17" fmla="*/ 151 h 178"/>
              <a:gd name="T18" fmla="*/ 164 w 175"/>
              <a:gd name="T19" fmla="*/ 134 h 178"/>
              <a:gd name="T20" fmla="*/ 171 w 175"/>
              <a:gd name="T21" fmla="*/ 57 h 178"/>
              <a:gd name="T22" fmla="*/ 158 w 175"/>
              <a:gd name="T23" fmla="*/ 89 h 178"/>
              <a:gd name="T24" fmla="*/ 159 w 175"/>
              <a:gd name="T25" fmla="*/ 79 h 178"/>
              <a:gd name="T26" fmla="*/ 142 w 175"/>
              <a:gd name="T27" fmla="*/ 70 h 178"/>
              <a:gd name="T28" fmla="*/ 129 w 175"/>
              <a:gd name="T29" fmla="*/ 40 h 178"/>
              <a:gd name="T30" fmla="*/ 154 w 175"/>
              <a:gd name="T31" fmla="*/ 94 h 178"/>
              <a:gd name="T32" fmla="*/ 154 w 175"/>
              <a:gd name="T33" fmla="*/ 95 h 178"/>
              <a:gd name="T34" fmla="*/ 136 w 175"/>
              <a:gd name="T35" fmla="*/ 89 h 178"/>
              <a:gd name="T36" fmla="*/ 138 w 175"/>
              <a:gd name="T37" fmla="*/ 75 h 178"/>
              <a:gd name="T38" fmla="*/ 148 w 175"/>
              <a:gd name="T39" fmla="*/ 90 h 178"/>
              <a:gd name="T40" fmla="*/ 154 w 175"/>
              <a:gd name="T41" fmla="*/ 94 h 178"/>
              <a:gd name="T42" fmla="*/ 113 w 175"/>
              <a:gd name="T43" fmla="*/ 47 h 178"/>
              <a:gd name="T44" fmla="*/ 122 w 175"/>
              <a:gd name="T45" fmla="*/ 40 h 178"/>
              <a:gd name="T46" fmla="*/ 88 w 175"/>
              <a:gd name="T47" fmla="*/ 7 h 178"/>
              <a:gd name="T48" fmla="*/ 92 w 175"/>
              <a:gd name="T49" fmla="*/ 37 h 178"/>
              <a:gd name="T50" fmla="*/ 88 w 175"/>
              <a:gd name="T51" fmla="*/ 7 h 178"/>
              <a:gd name="T52" fmla="*/ 82 w 175"/>
              <a:gd name="T53" fmla="*/ 40 h 178"/>
              <a:gd name="T54" fmla="*/ 50 w 175"/>
              <a:gd name="T55" fmla="*/ 54 h 178"/>
              <a:gd name="T56" fmla="*/ 48 w 175"/>
              <a:gd name="T57" fmla="*/ 34 h 178"/>
              <a:gd name="T58" fmla="*/ 42 w 175"/>
              <a:gd name="T59" fmla="*/ 58 h 178"/>
              <a:gd name="T60" fmla="*/ 15 w 175"/>
              <a:gd name="T61" fmla="*/ 67 h 178"/>
              <a:gd name="T62" fmla="*/ 17 w 175"/>
              <a:gd name="T63" fmla="*/ 48 h 178"/>
              <a:gd name="T64" fmla="*/ 48 w 175"/>
              <a:gd name="T65" fmla="*/ 34 h 178"/>
              <a:gd name="T66" fmla="*/ 22 w 175"/>
              <a:gd name="T67" fmla="*/ 84 h 178"/>
              <a:gd name="T68" fmla="*/ 22 w 175"/>
              <a:gd name="T69" fmla="*/ 83 h 178"/>
              <a:gd name="T70" fmla="*/ 39 w 175"/>
              <a:gd name="T71" fmla="*/ 89 h 178"/>
              <a:gd name="T72" fmla="*/ 11 w 175"/>
              <a:gd name="T73" fmla="*/ 119 h 178"/>
              <a:gd name="T74" fmla="*/ 42 w 175"/>
              <a:gd name="T75" fmla="*/ 116 h 178"/>
              <a:gd name="T76" fmla="*/ 11 w 175"/>
              <a:gd name="T77" fmla="*/ 119 h 178"/>
              <a:gd name="T78" fmla="*/ 48 w 175"/>
              <a:gd name="T79" fmla="*/ 62 h 178"/>
              <a:gd name="T80" fmla="*/ 92 w 175"/>
              <a:gd name="T81" fmla="*/ 44 h 178"/>
              <a:gd name="T82" fmla="*/ 128 w 175"/>
              <a:gd name="T83" fmla="*/ 66 h 178"/>
              <a:gd name="T84" fmla="*/ 128 w 175"/>
              <a:gd name="T85" fmla="*/ 116 h 178"/>
              <a:gd name="T86" fmla="*/ 84 w 175"/>
              <a:gd name="T87" fmla="*/ 134 h 178"/>
              <a:gd name="T88" fmla="*/ 48 w 175"/>
              <a:gd name="T89" fmla="*/ 112 h 178"/>
              <a:gd name="T90" fmla="*/ 49 w 175"/>
              <a:gd name="T91" fmla="*/ 122 h 178"/>
              <a:gd name="T92" fmla="*/ 74 w 175"/>
              <a:gd name="T93" fmla="*/ 137 h 178"/>
              <a:gd name="T94" fmla="*/ 49 w 175"/>
              <a:gd name="T95" fmla="*/ 122 h 178"/>
              <a:gd name="T96" fmla="*/ 83 w 175"/>
              <a:gd name="T97" fmla="*/ 171 h 178"/>
              <a:gd name="T98" fmla="*/ 73 w 175"/>
              <a:gd name="T99" fmla="*/ 156 h 178"/>
              <a:gd name="T100" fmla="*/ 57 w 175"/>
              <a:gd name="T101" fmla="*/ 145 h 178"/>
              <a:gd name="T102" fmla="*/ 116 w 175"/>
              <a:gd name="T103" fmla="*/ 150 h 178"/>
              <a:gd name="T104" fmla="*/ 119 w 175"/>
              <a:gd name="T105" fmla="*/ 144 h 178"/>
              <a:gd name="T106" fmla="*/ 105 w 175"/>
              <a:gd name="T107" fmla="*/ 134 h 178"/>
              <a:gd name="T108" fmla="*/ 119 w 175"/>
              <a:gd name="T109" fmla="*/ 144 h 178"/>
              <a:gd name="T110" fmla="*/ 128 w 175"/>
              <a:gd name="T111" fmla="*/ 144 h 178"/>
              <a:gd name="T112" fmla="*/ 133 w 175"/>
              <a:gd name="T113" fmla="*/ 120 h 178"/>
              <a:gd name="T114" fmla="*/ 159 w 175"/>
              <a:gd name="T115" fmla="*/ 131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5" h="178">
                <a:moveTo>
                  <a:pt x="171" y="57"/>
                </a:moveTo>
                <a:cubicBezTo>
                  <a:pt x="165" y="43"/>
                  <a:pt x="149" y="35"/>
                  <a:pt x="126" y="34"/>
                </a:cubicBezTo>
                <a:cubicBezTo>
                  <a:pt x="117" y="13"/>
                  <a:pt x="104" y="0"/>
                  <a:pt x="88" y="0"/>
                </a:cubicBezTo>
                <a:cubicBezTo>
                  <a:pt x="74" y="0"/>
                  <a:pt x="61" y="11"/>
                  <a:pt x="53" y="28"/>
                </a:cubicBezTo>
                <a:cubicBezTo>
                  <a:pt x="51" y="28"/>
                  <a:pt x="50" y="27"/>
                  <a:pt x="48" y="27"/>
                </a:cubicBezTo>
                <a:cubicBezTo>
                  <a:pt x="31" y="27"/>
                  <a:pt x="18" y="33"/>
                  <a:pt x="11" y="44"/>
                </a:cubicBezTo>
                <a:cubicBezTo>
                  <a:pt x="11" y="45"/>
                  <a:pt x="11" y="45"/>
                  <a:pt x="10" y="46"/>
                </a:cubicBezTo>
                <a:cubicBezTo>
                  <a:pt x="5" y="46"/>
                  <a:pt x="0" y="51"/>
                  <a:pt x="0" y="57"/>
                </a:cubicBezTo>
                <a:cubicBezTo>
                  <a:pt x="0" y="62"/>
                  <a:pt x="4" y="67"/>
                  <a:pt x="9" y="68"/>
                </a:cubicBezTo>
                <a:cubicBezTo>
                  <a:pt x="10" y="73"/>
                  <a:pt x="11" y="78"/>
                  <a:pt x="14" y="83"/>
                </a:cubicBezTo>
                <a:cubicBezTo>
                  <a:pt x="4" y="96"/>
                  <a:pt x="1" y="110"/>
                  <a:pt x="5" y="121"/>
                </a:cubicBezTo>
                <a:cubicBezTo>
                  <a:pt x="10" y="135"/>
                  <a:pt x="27" y="144"/>
                  <a:pt x="50" y="145"/>
                </a:cubicBezTo>
                <a:cubicBezTo>
                  <a:pt x="53" y="153"/>
                  <a:pt x="57" y="159"/>
                  <a:pt x="62" y="165"/>
                </a:cubicBezTo>
                <a:cubicBezTo>
                  <a:pt x="62" y="166"/>
                  <a:pt x="62" y="166"/>
                  <a:pt x="62" y="167"/>
                </a:cubicBezTo>
                <a:cubicBezTo>
                  <a:pt x="62" y="173"/>
                  <a:pt x="67" y="178"/>
                  <a:pt x="73" y="178"/>
                </a:cubicBezTo>
                <a:cubicBezTo>
                  <a:pt x="75" y="178"/>
                  <a:pt x="77" y="177"/>
                  <a:pt x="79" y="176"/>
                </a:cubicBezTo>
                <a:cubicBezTo>
                  <a:pt x="82" y="178"/>
                  <a:pt x="85" y="178"/>
                  <a:pt x="88" y="178"/>
                </a:cubicBezTo>
                <a:cubicBezTo>
                  <a:pt x="102" y="178"/>
                  <a:pt x="114" y="168"/>
                  <a:pt x="123" y="151"/>
                </a:cubicBezTo>
                <a:cubicBezTo>
                  <a:pt x="125" y="151"/>
                  <a:pt x="126" y="151"/>
                  <a:pt x="128" y="151"/>
                </a:cubicBezTo>
                <a:cubicBezTo>
                  <a:pt x="145" y="151"/>
                  <a:pt x="158" y="145"/>
                  <a:pt x="164" y="134"/>
                </a:cubicBezTo>
                <a:cubicBezTo>
                  <a:pt x="171" y="124"/>
                  <a:pt x="170" y="110"/>
                  <a:pt x="162" y="95"/>
                </a:cubicBezTo>
                <a:cubicBezTo>
                  <a:pt x="172" y="82"/>
                  <a:pt x="175" y="68"/>
                  <a:pt x="171" y="57"/>
                </a:cubicBezTo>
                <a:close/>
                <a:moveTo>
                  <a:pt x="165" y="59"/>
                </a:moveTo>
                <a:cubicBezTo>
                  <a:pt x="168" y="68"/>
                  <a:pt x="166" y="79"/>
                  <a:pt x="158" y="89"/>
                </a:cubicBezTo>
                <a:cubicBezTo>
                  <a:pt x="158" y="89"/>
                  <a:pt x="157" y="88"/>
                  <a:pt x="156" y="87"/>
                </a:cubicBezTo>
                <a:cubicBezTo>
                  <a:pt x="158" y="85"/>
                  <a:pt x="159" y="82"/>
                  <a:pt x="159" y="79"/>
                </a:cubicBezTo>
                <a:cubicBezTo>
                  <a:pt x="159" y="73"/>
                  <a:pt x="155" y="68"/>
                  <a:pt x="148" y="68"/>
                </a:cubicBezTo>
                <a:cubicBezTo>
                  <a:pt x="146" y="68"/>
                  <a:pt x="144" y="69"/>
                  <a:pt x="142" y="70"/>
                </a:cubicBezTo>
                <a:cubicBezTo>
                  <a:pt x="140" y="68"/>
                  <a:pt x="137" y="65"/>
                  <a:pt x="134" y="63"/>
                </a:cubicBezTo>
                <a:cubicBezTo>
                  <a:pt x="133" y="55"/>
                  <a:pt x="131" y="47"/>
                  <a:pt x="129" y="40"/>
                </a:cubicBezTo>
                <a:cubicBezTo>
                  <a:pt x="147" y="42"/>
                  <a:pt x="161" y="49"/>
                  <a:pt x="165" y="59"/>
                </a:cubicBezTo>
                <a:close/>
                <a:moveTo>
                  <a:pt x="154" y="94"/>
                </a:moveTo>
                <a:cubicBezTo>
                  <a:pt x="154" y="94"/>
                  <a:pt x="154" y="94"/>
                  <a:pt x="154" y="95"/>
                </a:cubicBezTo>
                <a:cubicBezTo>
                  <a:pt x="154" y="95"/>
                  <a:pt x="154" y="95"/>
                  <a:pt x="154" y="95"/>
                </a:cubicBezTo>
                <a:cubicBezTo>
                  <a:pt x="148" y="101"/>
                  <a:pt x="142" y="107"/>
                  <a:pt x="135" y="112"/>
                </a:cubicBezTo>
                <a:cubicBezTo>
                  <a:pt x="136" y="104"/>
                  <a:pt x="136" y="97"/>
                  <a:pt x="136" y="89"/>
                </a:cubicBezTo>
                <a:cubicBezTo>
                  <a:pt x="136" y="83"/>
                  <a:pt x="136" y="78"/>
                  <a:pt x="136" y="72"/>
                </a:cubicBezTo>
                <a:cubicBezTo>
                  <a:pt x="136" y="73"/>
                  <a:pt x="137" y="74"/>
                  <a:pt x="138" y="75"/>
                </a:cubicBezTo>
                <a:cubicBezTo>
                  <a:pt x="138" y="76"/>
                  <a:pt x="137" y="78"/>
                  <a:pt x="137" y="79"/>
                </a:cubicBezTo>
                <a:cubicBezTo>
                  <a:pt x="137" y="85"/>
                  <a:pt x="142" y="90"/>
                  <a:pt x="148" y="90"/>
                </a:cubicBezTo>
                <a:cubicBezTo>
                  <a:pt x="149" y="90"/>
                  <a:pt x="150" y="90"/>
                  <a:pt x="151" y="90"/>
                </a:cubicBezTo>
                <a:cubicBezTo>
                  <a:pt x="152" y="91"/>
                  <a:pt x="153" y="93"/>
                  <a:pt x="154" y="94"/>
                </a:cubicBezTo>
                <a:close/>
                <a:moveTo>
                  <a:pt x="127" y="57"/>
                </a:moveTo>
                <a:cubicBezTo>
                  <a:pt x="122" y="54"/>
                  <a:pt x="118" y="50"/>
                  <a:pt x="113" y="47"/>
                </a:cubicBezTo>
                <a:cubicBezTo>
                  <a:pt x="109" y="45"/>
                  <a:pt x="106" y="44"/>
                  <a:pt x="102" y="42"/>
                </a:cubicBezTo>
                <a:cubicBezTo>
                  <a:pt x="109" y="41"/>
                  <a:pt x="115" y="40"/>
                  <a:pt x="122" y="40"/>
                </a:cubicBezTo>
                <a:cubicBezTo>
                  <a:pt x="124" y="45"/>
                  <a:pt x="125" y="51"/>
                  <a:pt x="127" y="57"/>
                </a:cubicBezTo>
                <a:close/>
                <a:moveTo>
                  <a:pt x="88" y="7"/>
                </a:moveTo>
                <a:cubicBezTo>
                  <a:pt x="100" y="7"/>
                  <a:pt x="111" y="17"/>
                  <a:pt x="119" y="34"/>
                </a:cubicBezTo>
                <a:cubicBezTo>
                  <a:pt x="110" y="34"/>
                  <a:pt x="101" y="35"/>
                  <a:pt x="92" y="37"/>
                </a:cubicBezTo>
                <a:cubicBezTo>
                  <a:pt x="81" y="33"/>
                  <a:pt x="70" y="30"/>
                  <a:pt x="60" y="28"/>
                </a:cubicBezTo>
                <a:cubicBezTo>
                  <a:pt x="67" y="15"/>
                  <a:pt x="77" y="7"/>
                  <a:pt x="88" y="7"/>
                </a:cubicBezTo>
                <a:close/>
                <a:moveTo>
                  <a:pt x="57" y="34"/>
                </a:moveTo>
                <a:cubicBezTo>
                  <a:pt x="65" y="35"/>
                  <a:pt x="73" y="37"/>
                  <a:pt x="82" y="40"/>
                </a:cubicBezTo>
                <a:cubicBezTo>
                  <a:pt x="78" y="41"/>
                  <a:pt x="74" y="43"/>
                  <a:pt x="71" y="44"/>
                </a:cubicBezTo>
                <a:cubicBezTo>
                  <a:pt x="63" y="47"/>
                  <a:pt x="56" y="50"/>
                  <a:pt x="50" y="54"/>
                </a:cubicBezTo>
                <a:cubicBezTo>
                  <a:pt x="52" y="47"/>
                  <a:pt x="54" y="40"/>
                  <a:pt x="57" y="34"/>
                </a:cubicBezTo>
                <a:close/>
                <a:moveTo>
                  <a:pt x="48" y="34"/>
                </a:moveTo>
                <a:cubicBezTo>
                  <a:pt x="49" y="34"/>
                  <a:pt x="49" y="34"/>
                  <a:pt x="50" y="34"/>
                </a:cubicBezTo>
                <a:cubicBezTo>
                  <a:pt x="47" y="41"/>
                  <a:pt x="44" y="49"/>
                  <a:pt x="42" y="58"/>
                </a:cubicBezTo>
                <a:cubicBezTo>
                  <a:pt x="33" y="64"/>
                  <a:pt x="25" y="71"/>
                  <a:pt x="19" y="78"/>
                </a:cubicBezTo>
                <a:cubicBezTo>
                  <a:pt x="17" y="74"/>
                  <a:pt x="16" y="71"/>
                  <a:pt x="15" y="67"/>
                </a:cubicBezTo>
                <a:cubicBezTo>
                  <a:pt x="19" y="66"/>
                  <a:pt x="22" y="62"/>
                  <a:pt x="22" y="57"/>
                </a:cubicBezTo>
                <a:cubicBezTo>
                  <a:pt x="22" y="53"/>
                  <a:pt x="20" y="50"/>
                  <a:pt x="17" y="48"/>
                </a:cubicBezTo>
                <a:cubicBezTo>
                  <a:pt x="17" y="47"/>
                  <a:pt x="17" y="47"/>
                  <a:pt x="17" y="47"/>
                </a:cubicBezTo>
                <a:cubicBezTo>
                  <a:pt x="22" y="39"/>
                  <a:pt x="33" y="34"/>
                  <a:pt x="48" y="34"/>
                </a:cubicBezTo>
                <a:close/>
                <a:moveTo>
                  <a:pt x="40" y="106"/>
                </a:moveTo>
                <a:cubicBezTo>
                  <a:pt x="33" y="99"/>
                  <a:pt x="27" y="92"/>
                  <a:pt x="22" y="84"/>
                </a:cubicBezTo>
                <a:cubicBezTo>
                  <a:pt x="22" y="84"/>
                  <a:pt x="22" y="84"/>
                  <a:pt x="22" y="84"/>
                </a:cubicBezTo>
                <a:cubicBezTo>
                  <a:pt x="22" y="84"/>
                  <a:pt x="22" y="83"/>
                  <a:pt x="22" y="83"/>
                </a:cubicBezTo>
                <a:cubicBezTo>
                  <a:pt x="27" y="77"/>
                  <a:pt x="34" y="72"/>
                  <a:pt x="41" y="67"/>
                </a:cubicBezTo>
                <a:cubicBezTo>
                  <a:pt x="40" y="74"/>
                  <a:pt x="39" y="81"/>
                  <a:pt x="39" y="89"/>
                </a:cubicBezTo>
                <a:cubicBezTo>
                  <a:pt x="39" y="95"/>
                  <a:pt x="40" y="101"/>
                  <a:pt x="40" y="106"/>
                </a:cubicBezTo>
                <a:close/>
                <a:moveTo>
                  <a:pt x="11" y="119"/>
                </a:moveTo>
                <a:cubicBezTo>
                  <a:pt x="8" y="110"/>
                  <a:pt x="10" y="100"/>
                  <a:pt x="18" y="89"/>
                </a:cubicBezTo>
                <a:cubicBezTo>
                  <a:pt x="24" y="98"/>
                  <a:pt x="32" y="107"/>
                  <a:pt x="42" y="116"/>
                </a:cubicBezTo>
                <a:cubicBezTo>
                  <a:pt x="43" y="124"/>
                  <a:pt x="45" y="131"/>
                  <a:pt x="47" y="138"/>
                </a:cubicBezTo>
                <a:cubicBezTo>
                  <a:pt x="29" y="137"/>
                  <a:pt x="15" y="130"/>
                  <a:pt x="11" y="119"/>
                </a:cubicBezTo>
                <a:close/>
                <a:moveTo>
                  <a:pt x="46" y="89"/>
                </a:moveTo>
                <a:cubicBezTo>
                  <a:pt x="46" y="80"/>
                  <a:pt x="47" y="71"/>
                  <a:pt x="48" y="62"/>
                </a:cubicBezTo>
                <a:cubicBezTo>
                  <a:pt x="56" y="57"/>
                  <a:pt x="64" y="53"/>
                  <a:pt x="73" y="50"/>
                </a:cubicBezTo>
                <a:cubicBezTo>
                  <a:pt x="79" y="47"/>
                  <a:pt x="85" y="46"/>
                  <a:pt x="92" y="44"/>
                </a:cubicBezTo>
                <a:cubicBezTo>
                  <a:pt x="98" y="47"/>
                  <a:pt x="104" y="50"/>
                  <a:pt x="109" y="53"/>
                </a:cubicBezTo>
                <a:cubicBezTo>
                  <a:pt x="116" y="57"/>
                  <a:pt x="123" y="61"/>
                  <a:pt x="128" y="66"/>
                </a:cubicBezTo>
                <a:cubicBezTo>
                  <a:pt x="129" y="73"/>
                  <a:pt x="130" y="81"/>
                  <a:pt x="130" y="89"/>
                </a:cubicBezTo>
                <a:cubicBezTo>
                  <a:pt x="130" y="99"/>
                  <a:pt x="129" y="108"/>
                  <a:pt x="128" y="116"/>
                </a:cubicBezTo>
                <a:cubicBezTo>
                  <a:pt x="120" y="121"/>
                  <a:pt x="112" y="125"/>
                  <a:pt x="103" y="128"/>
                </a:cubicBezTo>
                <a:cubicBezTo>
                  <a:pt x="97" y="131"/>
                  <a:pt x="91" y="133"/>
                  <a:pt x="84" y="134"/>
                </a:cubicBezTo>
                <a:cubicBezTo>
                  <a:pt x="78" y="132"/>
                  <a:pt x="72" y="129"/>
                  <a:pt x="67" y="125"/>
                </a:cubicBezTo>
                <a:cubicBezTo>
                  <a:pt x="60" y="121"/>
                  <a:pt x="53" y="117"/>
                  <a:pt x="48" y="112"/>
                </a:cubicBezTo>
                <a:cubicBezTo>
                  <a:pt x="46" y="105"/>
                  <a:pt x="46" y="97"/>
                  <a:pt x="46" y="89"/>
                </a:cubicBezTo>
                <a:close/>
                <a:moveTo>
                  <a:pt x="49" y="122"/>
                </a:moveTo>
                <a:cubicBezTo>
                  <a:pt x="54" y="125"/>
                  <a:pt x="58" y="128"/>
                  <a:pt x="63" y="131"/>
                </a:cubicBezTo>
                <a:cubicBezTo>
                  <a:pt x="67" y="133"/>
                  <a:pt x="70" y="135"/>
                  <a:pt x="74" y="137"/>
                </a:cubicBezTo>
                <a:cubicBezTo>
                  <a:pt x="67" y="138"/>
                  <a:pt x="61" y="138"/>
                  <a:pt x="54" y="138"/>
                </a:cubicBezTo>
                <a:cubicBezTo>
                  <a:pt x="52" y="133"/>
                  <a:pt x="51" y="128"/>
                  <a:pt x="49" y="122"/>
                </a:cubicBezTo>
                <a:close/>
                <a:moveTo>
                  <a:pt x="88" y="172"/>
                </a:moveTo>
                <a:cubicBezTo>
                  <a:pt x="86" y="172"/>
                  <a:pt x="85" y="172"/>
                  <a:pt x="83" y="171"/>
                </a:cubicBezTo>
                <a:cubicBezTo>
                  <a:pt x="84" y="170"/>
                  <a:pt x="84" y="168"/>
                  <a:pt x="84" y="167"/>
                </a:cubicBezTo>
                <a:cubicBezTo>
                  <a:pt x="84" y="161"/>
                  <a:pt x="79" y="156"/>
                  <a:pt x="73" y="156"/>
                </a:cubicBezTo>
                <a:cubicBezTo>
                  <a:pt x="70" y="156"/>
                  <a:pt x="68" y="157"/>
                  <a:pt x="66" y="159"/>
                </a:cubicBezTo>
                <a:cubicBezTo>
                  <a:pt x="62" y="155"/>
                  <a:pt x="59" y="150"/>
                  <a:pt x="57" y="145"/>
                </a:cubicBezTo>
                <a:cubicBezTo>
                  <a:pt x="65" y="144"/>
                  <a:pt x="75" y="143"/>
                  <a:pt x="84" y="141"/>
                </a:cubicBezTo>
                <a:cubicBezTo>
                  <a:pt x="95" y="146"/>
                  <a:pt x="106" y="149"/>
                  <a:pt x="116" y="150"/>
                </a:cubicBezTo>
                <a:cubicBezTo>
                  <a:pt x="109" y="163"/>
                  <a:pt x="99" y="172"/>
                  <a:pt x="88" y="172"/>
                </a:cubicBezTo>
                <a:close/>
                <a:moveTo>
                  <a:pt x="119" y="144"/>
                </a:moveTo>
                <a:cubicBezTo>
                  <a:pt x="111" y="143"/>
                  <a:pt x="103" y="141"/>
                  <a:pt x="94" y="138"/>
                </a:cubicBezTo>
                <a:cubicBezTo>
                  <a:pt x="98" y="137"/>
                  <a:pt x="102" y="136"/>
                  <a:pt x="105" y="134"/>
                </a:cubicBezTo>
                <a:cubicBezTo>
                  <a:pt x="113" y="132"/>
                  <a:pt x="119" y="128"/>
                  <a:pt x="126" y="125"/>
                </a:cubicBezTo>
                <a:cubicBezTo>
                  <a:pt x="124" y="132"/>
                  <a:pt x="122" y="138"/>
                  <a:pt x="119" y="144"/>
                </a:cubicBezTo>
                <a:close/>
                <a:moveTo>
                  <a:pt x="159" y="131"/>
                </a:moveTo>
                <a:cubicBezTo>
                  <a:pt x="154" y="140"/>
                  <a:pt x="143" y="144"/>
                  <a:pt x="128" y="144"/>
                </a:cubicBezTo>
                <a:cubicBezTo>
                  <a:pt x="127" y="144"/>
                  <a:pt x="127" y="144"/>
                  <a:pt x="126" y="144"/>
                </a:cubicBezTo>
                <a:cubicBezTo>
                  <a:pt x="129" y="137"/>
                  <a:pt x="132" y="129"/>
                  <a:pt x="133" y="120"/>
                </a:cubicBezTo>
                <a:cubicBezTo>
                  <a:pt x="143" y="114"/>
                  <a:pt x="151" y="108"/>
                  <a:pt x="157" y="101"/>
                </a:cubicBezTo>
                <a:cubicBezTo>
                  <a:pt x="163" y="113"/>
                  <a:pt x="164" y="123"/>
                  <a:pt x="159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Freeform 97"/>
          <p:cNvSpPr>
            <a:spLocks noEditPoints="1"/>
          </p:cNvSpPr>
          <p:nvPr/>
        </p:nvSpPr>
        <p:spPr bwMode="auto">
          <a:xfrm>
            <a:off x="8298775" y="3218968"/>
            <a:ext cx="485717" cy="412284"/>
          </a:xfrm>
          <a:custGeom>
            <a:avLst/>
            <a:gdLst>
              <a:gd name="T0" fmla="*/ 212 w 250"/>
              <a:gd name="T1" fmla="*/ 5 h 212"/>
              <a:gd name="T2" fmla="*/ 48 w 250"/>
              <a:gd name="T3" fmla="*/ 0 h 212"/>
              <a:gd name="T4" fmla="*/ 2 w 250"/>
              <a:gd name="T5" fmla="*/ 71 h 212"/>
              <a:gd name="T6" fmla="*/ 94 w 250"/>
              <a:gd name="T7" fmla="*/ 207 h 212"/>
              <a:gd name="T8" fmla="*/ 147 w 250"/>
              <a:gd name="T9" fmla="*/ 212 h 212"/>
              <a:gd name="T10" fmla="*/ 248 w 250"/>
              <a:gd name="T11" fmla="*/ 82 h 212"/>
              <a:gd name="T12" fmla="*/ 230 w 250"/>
              <a:gd name="T13" fmla="*/ 69 h 212"/>
              <a:gd name="T14" fmla="*/ 186 w 250"/>
              <a:gd name="T15" fmla="*/ 69 h 212"/>
              <a:gd name="T16" fmla="*/ 204 w 250"/>
              <a:gd name="T17" fmla="*/ 20 h 212"/>
              <a:gd name="T18" fmla="*/ 230 w 250"/>
              <a:gd name="T19" fmla="*/ 69 h 212"/>
              <a:gd name="T20" fmla="*/ 87 w 250"/>
              <a:gd name="T21" fmla="*/ 69 h 212"/>
              <a:gd name="T22" fmla="*/ 121 w 250"/>
              <a:gd name="T23" fmla="*/ 14 h 212"/>
              <a:gd name="T24" fmla="*/ 127 w 250"/>
              <a:gd name="T25" fmla="*/ 14 h 212"/>
              <a:gd name="T26" fmla="*/ 162 w 250"/>
              <a:gd name="T27" fmla="*/ 69 h 212"/>
              <a:gd name="T28" fmla="*/ 145 w 250"/>
              <a:gd name="T29" fmla="*/ 14 h 212"/>
              <a:gd name="T30" fmla="*/ 190 w 250"/>
              <a:gd name="T31" fmla="*/ 14 h 212"/>
              <a:gd name="T32" fmla="*/ 173 w 250"/>
              <a:gd name="T33" fmla="*/ 60 h 212"/>
              <a:gd name="T34" fmla="*/ 145 w 250"/>
              <a:gd name="T35" fmla="*/ 14 h 212"/>
              <a:gd name="T36" fmla="*/ 59 w 250"/>
              <a:gd name="T37" fmla="*/ 15 h 212"/>
              <a:gd name="T38" fmla="*/ 104 w 250"/>
              <a:gd name="T39" fmla="*/ 14 h 212"/>
              <a:gd name="T40" fmla="*/ 76 w 250"/>
              <a:gd name="T41" fmla="*/ 59 h 212"/>
              <a:gd name="T42" fmla="*/ 166 w 250"/>
              <a:gd name="T43" fmla="*/ 83 h 212"/>
              <a:gd name="T44" fmla="*/ 128 w 250"/>
              <a:gd name="T45" fmla="*/ 198 h 212"/>
              <a:gd name="T46" fmla="*/ 122 w 250"/>
              <a:gd name="T47" fmla="*/ 198 h 212"/>
              <a:gd name="T48" fmla="*/ 83 w 250"/>
              <a:gd name="T49" fmla="*/ 84 h 212"/>
              <a:gd name="T50" fmla="*/ 166 w 250"/>
              <a:gd name="T51" fmla="*/ 83 h 212"/>
              <a:gd name="T52" fmla="*/ 63 w 250"/>
              <a:gd name="T53" fmla="*/ 68 h 212"/>
              <a:gd name="T54" fmla="*/ 20 w 250"/>
              <a:gd name="T55" fmla="*/ 69 h 212"/>
              <a:gd name="T56" fmla="*/ 46 w 250"/>
              <a:gd name="T57" fmla="*/ 21 h 212"/>
              <a:gd name="T58" fmla="*/ 22 w 250"/>
              <a:gd name="T59" fmla="*/ 83 h 212"/>
              <a:gd name="T60" fmla="*/ 68 w 250"/>
              <a:gd name="T61" fmla="*/ 84 h 212"/>
              <a:gd name="T62" fmla="*/ 106 w 250"/>
              <a:gd name="T63" fmla="*/ 198 h 212"/>
              <a:gd name="T64" fmla="*/ 104 w 250"/>
              <a:gd name="T65" fmla="*/ 197 h 212"/>
              <a:gd name="T66" fmla="*/ 22 w 250"/>
              <a:gd name="T67" fmla="*/ 83 h 212"/>
              <a:gd name="T68" fmla="*/ 143 w 250"/>
              <a:gd name="T69" fmla="*/ 198 h 212"/>
              <a:gd name="T70" fmla="*/ 181 w 250"/>
              <a:gd name="T71" fmla="*/ 84 h 212"/>
              <a:gd name="T72" fmla="*/ 229 w 250"/>
              <a:gd name="T73" fmla="*/ 83 h 212"/>
              <a:gd name="T74" fmla="*/ 146 w 250"/>
              <a:gd name="T75" fmla="*/ 198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50" h="212">
                <a:moveTo>
                  <a:pt x="248" y="71"/>
                </a:moveTo>
                <a:cubicBezTo>
                  <a:pt x="212" y="5"/>
                  <a:pt x="212" y="5"/>
                  <a:pt x="212" y="5"/>
                </a:cubicBezTo>
                <a:cubicBezTo>
                  <a:pt x="210" y="2"/>
                  <a:pt x="206" y="0"/>
                  <a:pt x="202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5" y="0"/>
                  <a:pt x="41" y="2"/>
                  <a:pt x="39" y="5"/>
                </a:cubicBezTo>
                <a:cubicBezTo>
                  <a:pt x="2" y="71"/>
                  <a:pt x="2" y="71"/>
                  <a:pt x="2" y="71"/>
                </a:cubicBezTo>
                <a:cubicBezTo>
                  <a:pt x="0" y="74"/>
                  <a:pt x="0" y="79"/>
                  <a:pt x="3" y="82"/>
                </a:cubicBezTo>
                <a:cubicBezTo>
                  <a:pt x="94" y="207"/>
                  <a:pt x="94" y="207"/>
                  <a:pt x="94" y="207"/>
                </a:cubicBezTo>
                <a:cubicBezTo>
                  <a:pt x="96" y="210"/>
                  <a:pt x="100" y="212"/>
                  <a:pt x="103" y="212"/>
                </a:cubicBezTo>
                <a:cubicBezTo>
                  <a:pt x="147" y="212"/>
                  <a:pt x="147" y="212"/>
                  <a:pt x="147" y="212"/>
                </a:cubicBezTo>
                <a:cubicBezTo>
                  <a:pt x="151" y="212"/>
                  <a:pt x="154" y="210"/>
                  <a:pt x="157" y="207"/>
                </a:cubicBezTo>
                <a:cubicBezTo>
                  <a:pt x="248" y="82"/>
                  <a:pt x="248" y="82"/>
                  <a:pt x="248" y="82"/>
                </a:cubicBezTo>
                <a:cubicBezTo>
                  <a:pt x="250" y="79"/>
                  <a:pt x="250" y="74"/>
                  <a:pt x="248" y="71"/>
                </a:cubicBezTo>
                <a:close/>
                <a:moveTo>
                  <a:pt x="230" y="69"/>
                </a:moveTo>
                <a:cubicBezTo>
                  <a:pt x="219" y="69"/>
                  <a:pt x="198" y="69"/>
                  <a:pt x="187" y="69"/>
                </a:cubicBezTo>
                <a:cubicBezTo>
                  <a:pt x="186" y="69"/>
                  <a:pt x="186" y="69"/>
                  <a:pt x="186" y="69"/>
                </a:cubicBezTo>
                <a:cubicBezTo>
                  <a:pt x="203" y="20"/>
                  <a:pt x="203" y="20"/>
                  <a:pt x="203" y="20"/>
                </a:cubicBezTo>
                <a:cubicBezTo>
                  <a:pt x="203" y="20"/>
                  <a:pt x="204" y="19"/>
                  <a:pt x="204" y="20"/>
                </a:cubicBezTo>
                <a:cubicBezTo>
                  <a:pt x="211" y="32"/>
                  <a:pt x="228" y="63"/>
                  <a:pt x="231" y="68"/>
                </a:cubicBezTo>
                <a:cubicBezTo>
                  <a:pt x="231" y="69"/>
                  <a:pt x="231" y="69"/>
                  <a:pt x="230" y="69"/>
                </a:cubicBezTo>
                <a:close/>
                <a:moveTo>
                  <a:pt x="161" y="69"/>
                </a:moveTo>
                <a:cubicBezTo>
                  <a:pt x="143" y="69"/>
                  <a:pt x="106" y="69"/>
                  <a:pt x="87" y="69"/>
                </a:cubicBezTo>
                <a:cubicBezTo>
                  <a:pt x="86" y="69"/>
                  <a:pt x="86" y="68"/>
                  <a:pt x="86" y="68"/>
                </a:cubicBezTo>
                <a:cubicBezTo>
                  <a:pt x="121" y="14"/>
                  <a:pt x="121" y="14"/>
                  <a:pt x="121" y="14"/>
                </a:cubicBezTo>
                <a:cubicBezTo>
                  <a:pt x="121" y="14"/>
                  <a:pt x="121" y="14"/>
                  <a:pt x="122" y="14"/>
                </a:cubicBezTo>
                <a:cubicBezTo>
                  <a:pt x="123" y="14"/>
                  <a:pt x="126" y="14"/>
                  <a:pt x="127" y="14"/>
                </a:cubicBezTo>
                <a:cubicBezTo>
                  <a:pt x="128" y="14"/>
                  <a:pt x="128" y="14"/>
                  <a:pt x="128" y="14"/>
                </a:cubicBezTo>
                <a:cubicBezTo>
                  <a:pt x="162" y="69"/>
                  <a:pt x="162" y="69"/>
                  <a:pt x="162" y="69"/>
                </a:cubicBezTo>
                <a:cubicBezTo>
                  <a:pt x="162" y="69"/>
                  <a:pt x="163" y="69"/>
                  <a:pt x="161" y="69"/>
                </a:cubicBezTo>
                <a:close/>
                <a:moveTo>
                  <a:pt x="145" y="14"/>
                </a:moveTo>
                <a:cubicBezTo>
                  <a:pt x="155" y="14"/>
                  <a:pt x="185" y="14"/>
                  <a:pt x="190" y="14"/>
                </a:cubicBezTo>
                <a:cubicBezTo>
                  <a:pt x="190" y="14"/>
                  <a:pt x="190" y="14"/>
                  <a:pt x="190" y="14"/>
                </a:cubicBezTo>
                <a:cubicBezTo>
                  <a:pt x="190" y="14"/>
                  <a:pt x="179" y="48"/>
                  <a:pt x="175" y="60"/>
                </a:cubicBezTo>
                <a:cubicBezTo>
                  <a:pt x="174" y="61"/>
                  <a:pt x="173" y="60"/>
                  <a:pt x="173" y="60"/>
                </a:cubicBezTo>
                <a:cubicBezTo>
                  <a:pt x="144" y="14"/>
                  <a:pt x="144" y="14"/>
                  <a:pt x="144" y="14"/>
                </a:cubicBezTo>
                <a:cubicBezTo>
                  <a:pt x="144" y="14"/>
                  <a:pt x="144" y="14"/>
                  <a:pt x="145" y="14"/>
                </a:cubicBezTo>
                <a:close/>
                <a:moveTo>
                  <a:pt x="74" y="59"/>
                </a:moveTo>
                <a:cubicBezTo>
                  <a:pt x="71" y="48"/>
                  <a:pt x="59" y="15"/>
                  <a:pt x="59" y="15"/>
                </a:cubicBezTo>
                <a:cubicBezTo>
                  <a:pt x="59" y="15"/>
                  <a:pt x="59" y="14"/>
                  <a:pt x="60" y="14"/>
                </a:cubicBezTo>
                <a:cubicBezTo>
                  <a:pt x="70" y="14"/>
                  <a:pt x="98" y="14"/>
                  <a:pt x="104" y="14"/>
                </a:cubicBezTo>
                <a:cubicBezTo>
                  <a:pt x="105" y="14"/>
                  <a:pt x="104" y="14"/>
                  <a:pt x="104" y="14"/>
                </a:cubicBezTo>
                <a:cubicBezTo>
                  <a:pt x="76" y="59"/>
                  <a:pt x="76" y="59"/>
                  <a:pt x="76" y="59"/>
                </a:cubicBezTo>
                <a:cubicBezTo>
                  <a:pt x="76" y="59"/>
                  <a:pt x="75" y="60"/>
                  <a:pt x="74" y="59"/>
                </a:cubicBezTo>
                <a:close/>
                <a:moveTo>
                  <a:pt x="166" y="83"/>
                </a:moveTo>
                <a:cubicBezTo>
                  <a:pt x="167" y="83"/>
                  <a:pt x="166" y="84"/>
                  <a:pt x="166" y="84"/>
                </a:cubicBezTo>
                <a:cubicBezTo>
                  <a:pt x="128" y="198"/>
                  <a:pt x="128" y="198"/>
                  <a:pt x="128" y="198"/>
                </a:cubicBezTo>
                <a:cubicBezTo>
                  <a:pt x="128" y="198"/>
                  <a:pt x="127" y="198"/>
                  <a:pt x="127" y="198"/>
                </a:cubicBezTo>
                <a:cubicBezTo>
                  <a:pt x="126" y="198"/>
                  <a:pt x="123" y="198"/>
                  <a:pt x="122" y="198"/>
                </a:cubicBezTo>
                <a:cubicBezTo>
                  <a:pt x="122" y="198"/>
                  <a:pt x="121" y="198"/>
                  <a:pt x="121" y="198"/>
                </a:cubicBezTo>
                <a:cubicBezTo>
                  <a:pt x="83" y="84"/>
                  <a:pt x="83" y="84"/>
                  <a:pt x="83" y="84"/>
                </a:cubicBezTo>
                <a:cubicBezTo>
                  <a:pt x="83" y="84"/>
                  <a:pt x="83" y="83"/>
                  <a:pt x="83" y="83"/>
                </a:cubicBezTo>
                <a:cubicBezTo>
                  <a:pt x="104" y="83"/>
                  <a:pt x="145" y="83"/>
                  <a:pt x="166" y="83"/>
                </a:cubicBezTo>
                <a:close/>
                <a:moveTo>
                  <a:pt x="47" y="21"/>
                </a:moveTo>
                <a:cubicBezTo>
                  <a:pt x="51" y="32"/>
                  <a:pt x="61" y="63"/>
                  <a:pt x="63" y="68"/>
                </a:cubicBezTo>
                <a:cubicBezTo>
                  <a:pt x="63" y="69"/>
                  <a:pt x="63" y="69"/>
                  <a:pt x="62" y="69"/>
                </a:cubicBezTo>
                <a:cubicBezTo>
                  <a:pt x="52" y="69"/>
                  <a:pt x="31" y="69"/>
                  <a:pt x="20" y="69"/>
                </a:cubicBezTo>
                <a:cubicBezTo>
                  <a:pt x="19" y="69"/>
                  <a:pt x="20" y="68"/>
                  <a:pt x="20" y="68"/>
                </a:cubicBezTo>
                <a:cubicBezTo>
                  <a:pt x="46" y="21"/>
                  <a:pt x="46" y="21"/>
                  <a:pt x="46" y="21"/>
                </a:cubicBezTo>
                <a:cubicBezTo>
                  <a:pt x="46" y="21"/>
                  <a:pt x="46" y="20"/>
                  <a:pt x="47" y="21"/>
                </a:cubicBezTo>
                <a:close/>
                <a:moveTo>
                  <a:pt x="22" y="83"/>
                </a:moveTo>
                <a:cubicBezTo>
                  <a:pt x="33" y="83"/>
                  <a:pt x="56" y="83"/>
                  <a:pt x="67" y="83"/>
                </a:cubicBezTo>
                <a:cubicBezTo>
                  <a:pt x="68" y="83"/>
                  <a:pt x="68" y="84"/>
                  <a:pt x="68" y="84"/>
                </a:cubicBezTo>
                <a:cubicBezTo>
                  <a:pt x="107" y="197"/>
                  <a:pt x="107" y="197"/>
                  <a:pt x="107" y="197"/>
                </a:cubicBezTo>
                <a:cubicBezTo>
                  <a:pt x="107" y="197"/>
                  <a:pt x="107" y="198"/>
                  <a:pt x="106" y="198"/>
                </a:cubicBezTo>
                <a:cubicBezTo>
                  <a:pt x="106" y="198"/>
                  <a:pt x="105" y="198"/>
                  <a:pt x="105" y="198"/>
                </a:cubicBezTo>
                <a:cubicBezTo>
                  <a:pt x="105" y="198"/>
                  <a:pt x="104" y="197"/>
                  <a:pt x="104" y="197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4"/>
                  <a:pt x="21" y="83"/>
                  <a:pt x="22" y="83"/>
                </a:cubicBezTo>
                <a:close/>
                <a:moveTo>
                  <a:pt x="146" y="198"/>
                </a:moveTo>
                <a:cubicBezTo>
                  <a:pt x="145" y="198"/>
                  <a:pt x="143" y="198"/>
                  <a:pt x="143" y="198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81" y="84"/>
                  <a:pt x="181" y="84"/>
                  <a:pt x="181" y="84"/>
                </a:cubicBezTo>
                <a:cubicBezTo>
                  <a:pt x="181" y="84"/>
                  <a:pt x="181" y="83"/>
                  <a:pt x="182" y="83"/>
                </a:cubicBezTo>
                <a:cubicBezTo>
                  <a:pt x="194" y="83"/>
                  <a:pt x="217" y="83"/>
                  <a:pt x="229" y="83"/>
                </a:cubicBezTo>
                <a:cubicBezTo>
                  <a:pt x="230" y="83"/>
                  <a:pt x="229" y="84"/>
                  <a:pt x="229" y="84"/>
                </a:cubicBezTo>
                <a:cubicBezTo>
                  <a:pt x="146" y="198"/>
                  <a:pt x="146" y="198"/>
                  <a:pt x="146" y="198"/>
                </a:cubicBezTo>
                <a:cubicBezTo>
                  <a:pt x="146" y="198"/>
                  <a:pt x="146" y="198"/>
                  <a:pt x="146" y="1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149661" y="1888681"/>
            <a:ext cx="2696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zh-CN" noProof="1">
                <a:solidFill>
                  <a:schemeClr val="bg1"/>
                </a:solidFill>
                <a:latin typeface="+mj-ea"/>
                <a:ea typeface="+mj-ea"/>
              </a:rPr>
              <a:t>Lorem Ipsum Dolor Sit Er Elit Lamet, Consectetaur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149661" y="3145298"/>
            <a:ext cx="2696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zh-CN" noProof="1">
                <a:solidFill>
                  <a:schemeClr val="bg1"/>
                </a:solidFill>
                <a:latin typeface="+mj-ea"/>
                <a:ea typeface="+mj-ea"/>
              </a:rPr>
              <a:t>Lorem Ipsum Dolor Sit Er Elit Lamet, Consectetaur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149661" y="4401915"/>
            <a:ext cx="2696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zh-CN" noProof="1">
                <a:solidFill>
                  <a:schemeClr val="bg1"/>
                </a:solidFill>
                <a:latin typeface="+mj-ea"/>
                <a:ea typeface="+mj-ea"/>
              </a:rPr>
              <a:t>Lorem Ipsum Dolor Sit Er Elit Lamet, Consectetaur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209551" y="2592813"/>
            <a:ext cx="3699935" cy="1805212"/>
            <a:chOff x="7896574" y="1100198"/>
            <a:chExt cx="3699935" cy="1805212"/>
          </a:xfrm>
        </p:grpSpPr>
        <p:sp>
          <p:nvSpPr>
            <p:cNvPr id="42" name="文本框 41"/>
            <p:cNvSpPr txBox="1"/>
            <p:nvPr/>
          </p:nvSpPr>
          <p:spPr>
            <a:xfrm>
              <a:off x="7896574" y="1100198"/>
              <a:ext cx="3699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600" dirty="0">
                  <a:solidFill>
                    <a:schemeClr val="bg1"/>
                  </a:solidFill>
                  <a:latin typeface="+mj-ea"/>
                  <a:ea typeface="+mj-ea"/>
                </a:rPr>
                <a:t>Input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8701015" y="1608773"/>
              <a:ext cx="2225962" cy="1296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1">
                <a:lnSpc>
                  <a:spcPct val="150000"/>
                </a:lnSpc>
              </a:pPr>
              <a:r>
                <a:rPr lang="en-US" altLang="zh-CN" noProof="1">
                  <a:solidFill>
                    <a:schemeClr val="bg1"/>
                  </a:solidFill>
                  <a:latin typeface="+mj-ea"/>
                  <a:ea typeface="+mj-ea"/>
                </a:rPr>
                <a:t>Lorem Ipsum Dolor Sit Er Elit Lamet, Consectetaur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4898153" y="1193579"/>
            <a:ext cx="2598646" cy="4332775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317265" y="1995889"/>
            <a:ext cx="1448089" cy="3239014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6650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074932"/>
              </p:ext>
            </p:extLst>
          </p:nvPr>
        </p:nvGraphicFramePr>
        <p:xfrm>
          <a:off x="370866" y="2445219"/>
          <a:ext cx="7209429" cy="3578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/>
          <p:cNvSpPr txBox="1">
            <a:spLocks/>
          </p:cNvSpPr>
          <p:nvPr/>
        </p:nvSpPr>
        <p:spPr>
          <a:xfrm>
            <a:off x="370866" y="1411514"/>
            <a:ext cx="11450269" cy="7156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Lorem ipsum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dolor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sit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Proin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erat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Ut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nibh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aliquam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anim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entum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Et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Sed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quam.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Quisque</a:t>
            </a:r>
            <a:endParaRPr lang="en-JM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Bef>
                <a:spcPts val="0"/>
              </a:spcBef>
            </a:pP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mollis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augue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Nec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enim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Lorem ipsum lorem ipsum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consectetur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adipiscing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el lorem ipsum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dolor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sit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amet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JM" sz="16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elit</a:t>
            </a:r>
            <a:r>
              <a:rPr lang="en-JM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endParaRPr lang="en-JM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Rectangular Callout 8"/>
          <p:cNvSpPr/>
          <p:nvPr/>
        </p:nvSpPr>
        <p:spPr>
          <a:xfrm>
            <a:off x="5141811" y="2551240"/>
            <a:ext cx="1272252" cy="636126"/>
          </a:xfrm>
          <a:prstGeom prst="wedgeRectCallout">
            <a:avLst>
              <a:gd name="adj1" fmla="val -20833"/>
              <a:gd name="adj2" fmla="val 82065"/>
            </a:avLst>
          </a:prstGeom>
          <a:solidFill>
            <a:srgbClr val="17171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JM" sz="1400" dirty="0">
                <a:solidFill>
                  <a:schemeClr val="bg1"/>
                </a:solidFill>
                <a:latin typeface="+mj-ea"/>
                <a:ea typeface="+mj-ea"/>
              </a:rPr>
              <a:t>$6M GROSS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63" y="2715360"/>
            <a:ext cx="3942971" cy="292568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878163" y="2715360"/>
            <a:ext cx="3942971" cy="2925684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628279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56209" cy="6858000"/>
          </a:xfrm>
          <a:prstGeom prst="rect">
            <a:avLst/>
          </a:prstGeom>
        </p:spPr>
      </p:pic>
      <p:sp>
        <p:nvSpPr>
          <p:cNvPr id="3" name="等腰三角形 2"/>
          <p:cNvSpPr/>
          <p:nvPr/>
        </p:nvSpPr>
        <p:spPr>
          <a:xfrm rot="10800000">
            <a:off x="11230429" y="2969955"/>
            <a:ext cx="2189841" cy="188779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8152902" y="4104352"/>
            <a:ext cx="3699935" cy="1154906"/>
            <a:chOff x="7896574" y="1100198"/>
            <a:chExt cx="3699935" cy="1154906"/>
          </a:xfrm>
        </p:grpSpPr>
        <p:sp>
          <p:nvSpPr>
            <p:cNvPr id="5" name="文本框 4"/>
            <p:cNvSpPr txBox="1"/>
            <p:nvPr/>
          </p:nvSpPr>
          <p:spPr>
            <a:xfrm>
              <a:off x="7896574" y="1100198"/>
              <a:ext cx="3699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600" dirty="0">
                  <a:solidFill>
                    <a:schemeClr val="bg1"/>
                  </a:solidFill>
                  <a:latin typeface="+mj-ea"/>
                  <a:ea typeface="+mj-ea"/>
                </a:rPr>
                <a:t>Input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8701014" y="1608773"/>
              <a:ext cx="26964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1"/>
              <a:r>
                <a:rPr lang="en-US" altLang="zh-CN" noProof="1">
                  <a:solidFill>
                    <a:schemeClr val="bg1"/>
                  </a:solidFill>
                  <a:latin typeface="+mj-ea"/>
                  <a:ea typeface="+mj-ea"/>
                </a:rPr>
                <a:t>Lorem Ipsum Dolor Sit Er Elit Lamet, Consectetaur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0" y="0"/>
            <a:ext cx="8356209" cy="6858000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49488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502882"/>
            </a:gs>
            <a:gs pos="100000">
              <a:srgbClr val="7C5688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1" y="-29498"/>
            <a:ext cx="12192001" cy="6902245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769806" y="1965223"/>
            <a:ext cx="8455743" cy="2927555"/>
            <a:chOff x="1769806" y="1965223"/>
            <a:chExt cx="8455743" cy="2927555"/>
          </a:xfrm>
        </p:grpSpPr>
        <p:sp>
          <p:nvSpPr>
            <p:cNvPr id="7" name="矩形 6"/>
            <p:cNvSpPr/>
            <p:nvPr/>
          </p:nvSpPr>
          <p:spPr>
            <a:xfrm>
              <a:off x="1769806" y="1965223"/>
              <a:ext cx="8455743" cy="29275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72232" y="2567747"/>
              <a:ext cx="70202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6600" spc="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APRT FOUR</a:t>
              </a:r>
              <a:endParaRPr lang="zh-CN" altLang="en-US" sz="6600" spc="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653282" y="3688858"/>
              <a:ext cx="6195075" cy="6181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200" spc="300" noProof="1">
                  <a:solidFill>
                    <a:schemeClr val="bg1"/>
                  </a:solidFill>
                  <a:latin typeface="+mj-ea"/>
                  <a:ea typeface="+mj-ea"/>
                </a:rPr>
                <a:t>Lorem Ipsum Dolor Sit Er Elit Lamet, Consec Cillium Adipisicing Pecu, Sed Do Eiusmod Tempor</a:t>
              </a:r>
              <a:endParaRPr lang="zh-CN" altLang="en-US" sz="1200" spc="3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>
          <a:xfrm>
            <a:off x="0" y="0"/>
            <a:ext cx="11138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55153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" y="-38100"/>
            <a:ext cx="12268200" cy="68961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-76199" y="-29498"/>
            <a:ext cx="12268200" cy="6902245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028700" y="1211030"/>
            <a:ext cx="5029200" cy="4421187"/>
            <a:chOff x="1263650" y="1681163"/>
            <a:chExt cx="5029200" cy="4421187"/>
          </a:xfrm>
        </p:grpSpPr>
        <p:sp>
          <p:nvSpPr>
            <p:cNvPr id="2" name="Straight Connector 8"/>
            <p:cNvSpPr>
              <a:spLocks noChangeShapeType="1"/>
            </p:cNvSpPr>
            <p:nvPr/>
          </p:nvSpPr>
          <p:spPr bwMode="auto">
            <a:xfrm>
              <a:off x="1263650" y="4294188"/>
              <a:ext cx="5029200" cy="0"/>
            </a:xfrm>
            <a:prstGeom prst="line">
              <a:avLst/>
            </a:prstGeom>
            <a:noFill/>
            <a:ln w="12700">
              <a:solidFill>
                <a:srgbClr val="595959"/>
              </a:solidFill>
              <a:bevel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Rectangle 9"/>
            <p:cNvSpPr>
              <a:spLocks noChangeArrowheads="1"/>
            </p:cNvSpPr>
            <p:nvPr/>
          </p:nvSpPr>
          <p:spPr bwMode="auto">
            <a:xfrm>
              <a:off x="1377950" y="2008188"/>
              <a:ext cx="285750" cy="2259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1778000" y="3036888"/>
              <a:ext cx="285750" cy="1223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2178050" y="2465388"/>
              <a:ext cx="285750" cy="1795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2579688" y="2751138"/>
              <a:ext cx="285750" cy="1509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2978150" y="4351338"/>
              <a:ext cx="285750" cy="14287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3378200" y="4351338"/>
              <a:ext cx="285750" cy="571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3829050" y="3951288"/>
              <a:ext cx="285750" cy="296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4229100" y="3608388"/>
              <a:ext cx="285750" cy="646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4629150" y="3151188"/>
              <a:ext cx="285750" cy="1103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5035550" y="4346575"/>
              <a:ext cx="285750" cy="2333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5435600" y="4346575"/>
              <a:ext cx="285750" cy="119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5868988" y="3551238"/>
              <a:ext cx="285750" cy="696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BA9305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</a:endParaRPr>
            </a:p>
          </p:txBody>
        </p:sp>
        <p:sp>
          <p:nvSpPr>
            <p:cNvPr id="15" name="TextBox 22"/>
            <p:cNvSpPr>
              <a:spLocks noChangeArrowheads="1"/>
            </p:cNvSpPr>
            <p:nvPr/>
          </p:nvSpPr>
          <p:spPr bwMode="auto">
            <a:xfrm>
              <a:off x="1298575" y="1681163"/>
              <a:ext cx="4476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75%</a:t>
              </a:r>
            </a:p>
          </p:txBody>
        </p:sp>
        <p:sp>
          <p:nvSpPr>
            <p:cNvPr id="16" name="TextBox 23"/>
            <p:cNvSpPr>
              <a:spLocks noChangeArrowheads="1"/>
            </p:cNvSpPr>
            <p:nvPr/>
          </p:nvSpPr>
          <p:spPr bwMode="auto">
            <a:xfrm>
              <a:off x="1698625" y="2733675"/>
              <a:ext cx="4476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55%</a:t>
              </a:r>
            </a:p>
          </p:txBody>
        </p:sp>
        <p:sp>
          <p:nvSpPr>
            <p:cNvPr id="17" name="TextBox 24"/>
            <p:cNvSpPr>
              <a:spLocks noChangeArrowheads="1"/>
            </p:cNvSpPr>
            <p:nvPr/>
          </p:nvSpPr>
          <p:spPr bwMode="auto">
            <a:xfrm>
              <a:off x="2098675" y="2133600"/>
              <a:ext cx="4476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63%</a:t>
              </a:r>
            </a:p>
          </p:txBody>
        </p:sp>
        <p:sp>
          <p:nvSpPr>
            <p:cNvPr id="18" name="TextBox 25"/>
            <p:cNvSpPr>
              <a:spLocks noChangeArrowheads="1"/>
            </p:cNvSpPr>
            <p:nvPr/>
          </p:nvSpPr>
          <p:spPr bwMode="auto">
            <a:xfrm>
              <a:off x="2498725" y="2435225"/>
              <a:ext cx="44767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57%</a:t>
              </a:r>
            </a:p>
          </p:txBody>
        </p:sp>
        <p:sp>
          <p:nvSpPr>
            <p:cNvPr id="19" name="TextBox 26"/>
            <p:cNvSpPr>
              <a:spLocks noChangeArrowheads="1"/>
            </p:cNvSpPr>
            <p:nvPr/>
          </p:nvSpPr>
          <p:spPr bwMode="auto">
            <a:xfrm>
              <a:off x="3746500" y="3636963"/>
              <a:ext cx="4476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18%</a:t>
              </a:r>
            </a:p>
          </p:txBody>
        </p:sp>
        <p:sp>
          <p:nvSpPr>
            <p:cNvPr id="20" name="TextBox 27"/>
            <p:cNvSpPr>
              <a:spLocks noChangeArrowheads="1"/>
            </p:cNvSpPr>
            <p:nvPr/>
          </p:nvSpPr>
          <p:spPr bwMode="auto">
            <a:xfrm>
              <a:off x="4146550" y="3279775"/>
              <a:ext cx="4476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23%</a:t>
              </a:r>
            </a:p>
          </p:txBody>
        </p:sp>
        <p:sp>
          <p:nvSpPr>
            <p:cNvPr id="21" name="TextBox 28"/>
            <p:cNvSpPr>
              <a:spLocks noChangeArrowheads="1"/>
            </p:cNvSpPr>
            <p:nvPr/>
          </p:nvSpPr>
          <p:spPr bwMode="auto">
            <a:xfrm>
              <a:off x="4546600" y="2814638"/>
              <a:ext cx="4476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43%</a:t>
              </a:r>
            </a:p>
          </p:txBody>
        </p:sp>
        <p:sp>
          <p:nvSpPr>
            <p:cNvPr id="22" name="TextBox 29"/>
            <p:cNvSpPr>
              <a:spLocks noChangeArrowheads="1"/>
            </p:cNvSpPr>
            <p:nvPr/>
          </p:nvSpPr>
          <p:spPr bwMode="auto">
            <a:xfrm>
              <a:off x="5788025" y="3232150"/>
              <a:ext cx="4476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21%</a:t>
              </a:r>
            </a:p>
          </p:txBody>
        </p:sp>
        <p:sp>
          <p:nvSpPr>
            <p:cNvPr id="23" name="TextBox 30"/>
            <p:cNvSpPr>
              <a:spLocks noChangeArrowheads="1"/>
            </p:cNvSpPr>
            <p:nvPr/>
          </p:nvSpPr>
          <p:spPr bwMode="auto">
            <a:xfrm>
              <a:off x="2876550" y="5854700"/>
              <a:ext cx="48895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-45%</a:t>
              </a:r>
            </a:p>
          </p:txBody>
        </p:sp>
        <p:sp>
          <p:nvSpPr>
            <p:cNvPr id="24" name="TextBox 31"/>
            <p:cNvSpPr>
              <a:spLocks noChangeArrowheads="1"/>
            </p:cNvSpPr>
            <p:nvPr/>
          </p:nvSpPr>
          <p:spPr bwMode="auto">
            <a:xfrm>
              <a:off x="3276600" y="4979988"/>
              <a:ext cx="48895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-23%</a:t>
              </a:r>
            </a:p>
          </p:txBody>
        </p:sp>
        <p:sp>
          <p:nvSpPr>
            <p:cNvPr id="25" name="TextBox 32"/>
            <p:cNvSpPr>
              <a:spLocks noChangeArrowheads="1"/>
            </p:cNvSpPr>
            <p:nvPr/>
          </p:nvSpPr>
          <p:spPr bwMode="auto">
            <a:xfrm>
              <a:off x="4933950" y="4632325"/>
              <a:ext cx="48895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-12%</a:t>
              </a:r>
            </a:p>
          </p:txBody>
        </p:sp>
        <p:sp>
          <p:nvSpPr>
            <p:cNvPr id="26" name="TextBox 33"/>
            <p:cNvSpPr>
              <a:spLocks noChangeArrowheads="1"/>
            </p:cNvSpPr>
            <p:nvPr/>
          </p:nvSpPr>
          <p:spPr bwMode="auto">
            <a:xfrm>
              <a:off x="5334000" y="4513263"/>
              <a:ext cx="48895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-05%</a:t>
              </a:r>
            </a:p>
          </p:txBody>
        </p:sp>
      </p:grpSp>
      <p:sp>
        <p:nvSpPr>
          <p:cNvPr id="31" name="TextBox 8"/>
          <p:cNvSpPr>
            <a:spLocks noChangeArrowheads="1"/>
          </p:cNvSpPr>
          <p:nvPr/>
        </p:nvSpPr>
        <p:spPr bwMode="auto">
          <a:xfrm>
            <a:off x="7064376" y="2454276"/>
            <a:ext cx="4376737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  <a:sym typeface="Open Sans" panose="020B0606030504020204" pitchFamily="34" charset="0"/>
              </a:rPr>
              <a:t>Enter your title</a:t>
            </a:r>
            <a:endParaRPr lang="en-US" altLang="zh-CN" sz="1800" dirty="0">
              <a:solidFill>
                <a:schemeClr val="bg1"/>
              </a:solidFill>
              <a:latin typeface="+mj-ea"/>
              <a:ea typeface="+mj-ea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This is how how we have creative</a:t>
            </a:r>
            <a:endParaRPr lang="zh-CN" altLang="en-US" sz="1400" dirty="0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00" dirty="0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Lid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Est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laborum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dolo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rumes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fugats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untras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.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Etharums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ser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quidem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rerum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facilis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Dolores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nemis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omnis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fugats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vitaes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nemo minima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rerums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unsers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sadips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amets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..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00" dirty="0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Sed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Ut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perspiciatis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unde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omnis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iste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natus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error sit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volupttm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accusantium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Doloremque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Laudantium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,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Totam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Rem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aperiam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,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eaque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ipsa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quae ab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illo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inventore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veritatis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et quasi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architecto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beatae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vitae dicta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sunt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explicabo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32366687"/>
      </p:ext>
    </p:extLst>
  </p:cSld>
  <p:clrMapOvr>
    <a:masterClrMapping/>
  </p:clrMapOvr>
  <p:transition spd="med" advTm="45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1808526439"/>
              </p:ext>
            </p:extLst>
          </p:nvPr>
        </p:nvGraphicFramePr>
        <p:xfrm>
          <a:off x="697191" y="1506082"/>
          <a:ext cx="2321169" cy="1939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1484459" y="2186900"/>
            <a:ext cx="746632" cy="577750"/>
            <a:chOff x="7261225" y="582613"/>
            <a:chExt cx="533401" cy="412750"/>
          </a:xfrm>
          <a:solidFill>
            <a:schemeClr val="bg1"/>
          </a:solidFill>
        </p:grpSpPr>
        <p:sp>
          <p:nvSpPr>
            <p:cNvPr id="5" name="Freeform 34"/>
            <p:cNvSpPr>
              <a:spLocks noEditPoints="1"/>
            </p:cNvSpPr>
            <p:nvPr/>
          </p:nvSpPr>
          <p:spPr bwMode="auto">
            <a:xfrm>
              <a:off x="7261225" y="628650"/>
              <a:ext cx="460375" cy="366713"/>
            </a:xfrm>
            <a:custGeom>
              <a:avLst/>
              <a:gdLst>
                <a:gd name="T0" fmla="*/ 99 w 120"/>
                <a:gd name="T1" fmla="*/ 40 h 95"/>
                <a:gd name="T2" fmla="*/ 96 w 120"/>
                <a:gd name="T3" fmla="*/ 36 h 95"/>
                <a:gd name="T4" fmla="*/ 95 w 120"/>
                <a:gd name="T5" fmla="*/ 22 h 95"/>
                <a:gd name="T6" fmla="*/ 70 w 120"/>
                <a:gd name="T7" fmla="*/ 23 h 95"/>
                <a:gd name="T8" fmla="*/ 66 w 120"/>
                <a:gd name="T9" fmla="*/ 16 h 95"/>
                <a:gd name="T10" fmla="*/ 45 w 120"/>
                <a:gd name="T11" fmla="*/ 6 h 95"/>
                <a:gd name="T12" fmla="*/ 11 w 120"/>
                <a:gd name="T13" fmla="*/ 34 h 95"/>
                <a:gd name="T14" fmla="*/ 2 w 120"/>
                <a:gd name="T15" fmla="*/ 60 h 95"/>
                <a:gd name="T16" fmla="*/ 51 w 120"/>
                <a:gd name="T17" fmla="*/ 93 h 95"/>
                <a:gd name="T18" fmla="*/ 111 w 120"/>
                <a:gd name="T19" fmla="*/ 67 h 95"/>
                <a:gd name="T20" fmla="*/ 99 w 120"/>
                <a:gd name="T21" fmla="*/ 40 h 95"/>
                <a:gd name="T22" fmla="*/ 53 w 120"/>
                <a:gd name="T23" fmla="*/ 86 h 95"/>
                <a:gd name="T24" fmla="*/ 14 w 120"/>
                <a:gd name="T25" fmla="*/ 62 h 95"/>
                <a:gd name="T26" fmla="*/ 53 w 120"/>
                <a:gd name="T27" fmla="*/ 35 h 95"/>
                <a:gd name="T28" fmla="*/ 92 w 120"/>
                <a:gd name="T29" fmla="*/ 57 h 95"/>
                <a:gd name="T30" fmla="*/ 53 w 120"/>
                <a:gd name="T31" fmla="*/ 8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95">
                  <a:moveTo>
                    <a:pt x="99" y="40"/>
                  </a:moveTo>
                  <a:cubicBezTo>
                    <a:pt x="94" y="39"/>
                    <a:pt x="96" y="36"/>
                    <a:pt x="96" y="36"/>
                  </a:cubicBezTo>
                  <a:cubicBezTo>
                    <a:pt x="96" y="36"/>
                    <a:pt x="101" y="28"/>
                    <a:pt x="95" y="22"/>
                  </a:cubicBezTo>
                  <a:cubicBezTo>
                    <a:pt x="88" y="14"/>
                    <a:pt x="70" y="23"/>
                    <a:pt x="70" y="23"/>
                  </a:cubicBezTo>
                  <a:cubicBezTo>
                    <a:pt x="63" y="25"/>
                    <a:pt x="65" y="22"/>
                    <a:pt x="66" y="16"/>
                  </a:cubicBezTo>
                  <a:cubicBezTo>
                    <a:pt x="66" y="10"/>
                    <a:pt x="64" y="0"/>
                    <a:pt x="45" y="6"/>
                  </a:cubicBezTo>
                  <a:cubicBezTo>
                    <a:pt x="27" y="12"/>
                    <a:pt x="11" y="34"/>
                    <a:pt x="11" y="34"/>
                  </a:cubicBezTo>
                  <a:cubicBezTo>
                    <a:pt x="0" y="49"/>
                    <a:pt x="2" y="60"/>
                    <a:pt x="2" y="60"/>
                  </a:cubicBezTo>
                  <a:cubicBezTo>
                    <a:pt x="5" y="85"/>
                    <a:pt x="31" y="91"/>
                    <a:pt x="51" y="93"/>
                  </a:cubicBezTo>
                  <a:cubicBezTo>
                    <a:pt x="73" y="95"/>
                    <a:pt x="102" y="86"/>
                    <a:pt x="111" y="67"/>
                  </a:cubicBezTo>
                  <a:cubicBezTo>
                    <a:pt x="120" y="48"/>
                    <a:pt x="104" y="41"/>
                    <a:pt x="99" y="40"/>
                  </a:cubicBezTo>
                  <a:close/>
                  <a:moveTo>
                    <a:pt x="53" y="86"/>
                  </a:moveTo>
                  <a:cubicBezTo>
                    <a:pt x="32" y="87"/>
                    <a:pt x="14" y="76"/>
                    <a:pt x="14" y="62"/>
                  </a:cubicBezTo>
                  <a:cubicBezTo>
                    <a:pt x="14" y="48"/>
                    <a:pt x="32" y="36"/>
                    <a:pt x="53" y="35"/>
                  </a:cubicBezTo>
                  <a:cubicBezTo>
                    <a:pt x="74" y="34"/>
                    <a:pt x="92" y="43"/>
                    <a:pt x="92" y="57"/>
                  </a:cubicBezTo>
                  <a:cubicBezTo>
                    <a:pt x="92" y="72"/>
                    <a:pt x="74" y="85"/>
                    <a:pt x="5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Freeform 35"/>
            <p:cNvSpPr>
              <a:spLocks noEditPoints="1"/>
            </p:cNvSpPr>
            <p:nvPr/>
          </p:nvSpPr>
          <p:spPr bwMode="auto">
            <a:xfrm>
              <a:off x="7364413" y="790575"/>
              <a:ext cx="179388" cy="161925"/>
            </a:xfrm>
            <a:custGeom>
              <a:avLst/>
              <a:gdLst>
                <a:gd name="T0" fmla="*/ 22 w 47"/>
                <a:gd name="T1" fmla="*/ 3 h 42"/>
                <a:gd name="T2" fmla="*/ 3 w 47"/>
                <a:gd name="T3" fmla="*/ 25 h 42"/>
                <a:gd name="T4" fmla="*/ 9 w 47"/>
                <a:gd name="T5" fmla="*/ 35 h 42"/>
                <a:gd name="T6" fmla="*/ 41 w 47"/>
                <a:gd name="T7" fmla="*/ 29 h 42"/>
                <a:gd name="T8" fmla="*/ 22 w 47"/>
                <a:gd name="T9" fmla="*/ 3 h 42"/>
                <a:gd name="T10" fmla="*/ 16 w 47"/>
                <a:gd name="T11" fmla="*/ 31 h 42"/>
                <a:gd name="T12" fmla="*/ 9 w 47"/>
                <a:gd name="T13" fmla="*/ 26 h 42"/>
                <a:gd name="T14" fmla="*/ 16 w 47"/>
                <a:gd name="T15" fmla="*/ 19 h 42"/>
                <a:gd name="T16" fmla="*/ 24 w 47"/>
                <a:gd name="T17" fmla="*/ 24 h 42"/>
                <a:gd name="T18" fmla="*/ 16 w 47"/>
                <a:gd name="T19" fmla="*/ 31 h 42"/>
                <a:gd name="T20" fmla="*/ 29 w 47"/>
                <a:gd name="T21" fmla="*/ 20 h 42"/>
                <a:gd name="T22" fmla="*/ 25 w 47"/>
                <a:gd name="T23" fmla="*/ 20 h 42"/>
                <a:gd name="T24" fmla="*/ 26 w 47"/>
                <a:gd name="T25" fmla="*/ 16 h 42"/>
                <a:gd name="T26" fmla="*/ 30 w 47"/>
                <a:gd name="T27" fmla="*/ 16 h 42"/>
                <a:gd name="T28" fmla="*/ 29 w 47"/>
                <a:gd name="T29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42">
                  <a:moveTo>
                    <a:pt x="22" y="3"/>
                  </a:moveTo>
                  <a:cubicBezTo>
                    <a:pt x="0" y="5"/>
                    <a:pt x="3" y="25"/>
                    <a:pt x="3" y="25"/>
                  </a:cubicBezTo>
                  <a:cubicBezTo>
                    <a:pt x="3" y="25"/>
                    <a:pt x="3" y="32"/>
                    <a:pt x="9" y="35"/>
                  </a:cubicBezTo>
                  <a:cubicBezTo>
                    <a:pt x="21" y="42"/>
                    <a:pt x="34" y="38"/>
                    <a:pt x="41" y="29"/>
                  </a:cubicBezTo>
                  <a:cubicBezTo>
                    <a:pt x="47" y="21"/>
                    <a:pt x="43" y="0"/>
                    <a:pt x="22" y="3"/>
                  </a:cubicBezTo>
                  <a:close/>
                  <a:moveTo>
                    <a:pt x="16" y="31"/>
                  </a:moveTo>
                  <a:cubicBezTo>
                    <a:pt x="12" y="31"/>
                    <a:pt x="9" y="29"/>
                    <a:pt x="9" y="26"/>
                  </a:cubicBezTo>
                  <a:cubicBezTo>
                    <a:pt x="9" y="22"/>
                    <a:pt x="12" y="19"/>
                    <a:pt x="16" y="19"/>
                  </a:cubicBezTo>
                  <a:cubicBezTo>
                    <a:pt x="21" y="18"/>
                    <a:pt x="24" y="21"/>
                    <a:pt x="24" y="24"/>
                  </a:cubicBezTo>
                  <a:cubicBezTo>
                    <a:pt x="24" y="27"/>
                    <a:pt x="20" y="31"/>
                    <a:pt x="16" y="31"/>
                  </a:cubicBezTo>
                  <a:close/>
                  <a:moveTo>
                    <a:pt x="29" y="20"/>
                  </a:moveTo>
                  <a:cubicBezTo>
                    <a:pt x="28" y="21"/>
                    <a:pt x="26" y="21"/>
                    <a:pt x="25" y="20"/>
                  </a:cubicBezTo>
                  <a:cubicBezTo>
                    <a:pt x="25" y="19"/>
                    <a:pt x="25" y="17"/>
                    <a:pt x="26" y="16"/>
                  </a:cubicBezTo>
                  <a:cubicBezTo>
                    <a:pt x="28" y="15"/>
                    <a:pt x="29" y="15"/>
                    <a:pt x="30" y="16"/>
                  </a:cubicBezTo>
                  <a:cubicBezTo>
                    <a:pt x="31" y="17"/>
                    <a:pt x="30" y="19"/>
                    <a:pt x="2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36"/>
            <p:cNvSpPr>
              <a:spLocks/>
            </p:cNvSpPr>
            <p:nvPr/>
          </p:nvSpPr>
          <p:spPr bwMode="auto">
            <a:xfrm>
              <a:off x="7605713" y="644525"/>
              <a:ext cx="96838" cy="104775"/>
            </a:xfrm>
            <a:custGeom>
              <a:avLst/>
              <a:gdLst>
                <a:gd name="T0" fmla="*/ 19 w 25"/>
                <a:gd name="T1" fmla="*/ 27 h 27"/>
                <a:gd name="T2" fmla="*/ 23 w 25"/>
                <a:gd name="T3" fmla="*/ 24 h 27"/>
                <a:gd name="T4" fmla="*/ 23 w 25"/>
                <a:gd name="T5" fmla="*/ 24 h 27"/>
                <a:gd name="T6" fmla="*/ 3 w 25"/>
                <a:gd name="T7" fmla="*/ 4 h 27"/>
                <a:gd name="T8" fmla="*/ 0 w 25"/>
                <a:gd name="T9" fmla="*/ 8 h 27"/>
                <a:gd name="T10" fmla="*/ 3 w 25"/>
                <a:gd name="T11" fmla="*/ 11 h 27"/>
                <a:gd name="T12" fmla="*/ 16 w 25"/>
                <a:gd name="T13" fmla="*/ 23 h 27"/>
                <a:gd name="T14" fmla="*/ 19 w 25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7">
                  <a:moveTo>
                    <a:pt x="19" y="27"/>
                  </a:moveTo>
                  <a:cubicBezTo>
                    <a:pt x="21" y="27"/>
                    <a:pt x="22" y="26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5" y="0"/>
                    <a:pt x="3" y="4"/>
                    <a:pt x="3" y="4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1"/>
                    <a:pt x="3" y="11"/>
                  </a:cubicBezTo>
                  <a:cubicBezTo>
                    <a:pt x="19" y="8"/>
                    <a:pt x="16" y="23"/>
                    <a:pt x="16" y="23"/>
                  </a:cubicBezTo>
                  <a:cubicBezTo>
                    <a:pt x="16" y="25"/>
                    <a:pt x="17" y="27"/>
                    <a:pt x="1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37"/>
            <p:cNvSpPr>
              <a:spLocks/>
            </p:cNvSpPr>
            <p:nvPr/>
          </p:nvSpPr>
          <p:spPr bwMode="auto">
            <a:xfrm>
              <a:off x="7586663" y="582613"/>
              <a:ext cx="207963" cy="193675"/>
            </a:xfrm>
            <a:custGeom>
              <a:avLst/>
              <a:gdLst>
                <a:gd name="T0" fmla="*/ 22 w 54"/>
                <a:gd name="T1" fmla="*/ 2 h 50"/>
                <a:gd name="T2" fmla="*/ 4 w 54"/>
                <a:gd name="T3" fmla="*/ 2 h 50"/>
                <a:gd name="T4" fmla="*/ 3 w 54"/>
                <a:gd name="T5" fmla="*/ 2 h 50"/>
                <a:gd name="T6" fmla="*/ 3 w 54"/>
                <a:gd name="T7" fmla="*/ 2 h 50"/>
                <a:gd name="T8" fmla="*/ 0 w 54"/>
                <a:gd name="T9" fmla="*/ 7 h 50"/>
                <a:gd name="T10" fmla="*/ 5 w 54"/>
                <a:gd name="T11" fmla="*/ 12 h 50"/>
                <a:gd name="T12" fmla="*/ 9 w 54"/>
                <a:gd name="T13" fmla="*/ 11 h 50"/>
                <a:gd name="T14" fmla="*/ 35 w 54"/>
                <a:gd name="T15" fmla="*/ 24 h 50"/>
                <a:gd name="T16" fmla="*/ 36 w 54"/>
                <a:gd name="T17" fmla="*/ 41 h 50"/>
                <a:gd name="T18" fmla="*/ 35 w 54"/>
                <a:gd name="T19" fmla="*/ 46 h 50"/>
                <a:gd name="T20" fmla="*/ 40 w 54"/>
                <a:gd name="T21" fmla="*/ 50 h 50"/>
                <a:gd name="T22" fmla="*/ 45 w 54"/>
                <a:gd name="T23" fmla="*/ 46 h 50"/>
                <a:gd name="T24" fmla="*/ 45 w 54"/>
                <a:gd name="T25" fmla="*/ 46 h 50"/>
                <a:gd name="T26" fmla="*/ 22 w 54"/>
                <a:gd name="T27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0">
                  <a:moveTo>
                    <a:pt x="22" y="2"/>
                  </a:moveTo>
                  <a:cubicBezTo>
                    <a:pt x="14" y="0"/>
                    <a:pt x="6" y="1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0" y="5"/>
                    <a:pt x="0" y="7"/>
                  </a:cubicBezTo>
                  <a:cubicBezTo>
                    <a:pt x="0" y="10"/>
                    <a:pt x="2" y="12"/>
                    <a:pt x="5" y="12"/>
                  </a:cubicBezTo>
                  <a:cubicBezTo>
                    <a:pt x="5" y="12"/>
                    <a:pt x="7" y="12"/>
                    <a:pt x="9" y="11"/>
                  </a:cubicBezTo>
                  <a:cubicBezTo>
                    <a:pt x="11" y="10"/>
                    <a:pt x="27" y="11"/>
                    <a:pt x="35" y="24"/>
                  </a:cubicBezTo>
                  <a:cubicBezTo>
                    <a:pt x="39" y="33"/>
                    <a:pt x="37" y="40"/>
                    <a:pt x="36" y="41"/>
                  </a:cubicBezTo>
                  <a:cubicBezTo>
                    <a:pt x="36" y="41"/>
                    <a:pt x="35" y="43"/>
                    <a:pt x="35" y="46"/>
                  </a:cubicBezTo>
                  <a:cubicBezTo>
                    <a:pt x="35" y="49"/>
                    <a:pt x="38" y="50"/>
                    <a:pt x="40" y="50"/>
                  </a:cubicBezTo>
                  <a:cubicBezTo>
                    <a:pt x="43" y="50"/>
                    <a:pt x="45" y="50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54" y="18"/>
                    <a:pt x="35" y="5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0" name="图表 9"/>
          <p:cNvGraphicFramePr/>
          <p:nvPr>
            <p:extLst>
              <p:ext uri="{D42A27DB-BD31-4B8C-83A1-F6EECF244321}">
                <p14:modId xmlns:p14="http://schemas.microsoft.com/office/powerpoint/2010/main" val="1761583147"/>
              </p:ext>
            </p:extLst>
          </p:nvPr>
        </p:nvGraphicFramePr>
        <p:xfrm>
          <a:off x="9173640" y="1506082"/>
          <a:ext cx="2321169" cy="1939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Freeform 41"/>
          <p:cNvSpPr>
            <a:spLocks/>
          </p:cNvSpPr>
          <p:nvPr/>
        </p:nvSpPr>
        <p:spPr bwMode="auto">
          <a:xfrm>
            <a:off x="10059848" y="2190061"/>
            <a:ext cx="548752" cy="571428"/>
          </a:xfrm>
          <a:custGeom>
            <a:avLst/>
            <a:gdLst>
              <a:gd name="T0" fmla="*/ 33 w 242"/>
              <a:gd name="T1" fmla="*/ 106 h 252"/>
              <a:gd name="T2" fmla="*/ 38 w 242"/>
              <a:gd name="T3" fmla="*/ 92 h 252"/>
              <a:gd name="T4" fmla="*/ 43 w 242"/>
              <a:gd name="T5" fmla="*/ 80 h 252"/>
              <a:gd name="T6" fmla="*/ 45 w 242"/>
              <a:gd name="T7" fmla="*/ 65 h 252"/>
              <a:gd name="T8" fmla="*/ 52 w 242"/>
              <a:gd name="T9" fmla="*/ 46 h 252"/>
              <a:gd name="T10" fmla="*/ 62 w 242"/>
              <a:gd name="T11" fmla="*/ 29 h 252"/>
              <a:gd name="T12" fmla="*/ 81 w 242"/>
              <a:gd name="T13" fmla="*/ 14 h 252"/>
              <a:gd name="T14" fmla="*/ 102 w 242"/>
              <a:gd name="T15" fmla="*/ 4 h 252"/>
              <a:gd name="T16" fmla="*/ 126 w 242"/>
              <a:gd name="T17" fmla="*/ 0 h 252"/>
              <a:gd name="T18" fmla="*/ 152 w 242"/>
              <a:gd name="T19" fmla="*/ 4 h 252"/>
              <a:gd name="T20" fmla="*/ 178 w 242"/>
              <a:gd name="T21" fmla="*/ 14 h 252"/>
              <a:gd name="T22" fmla="*/ 192 w 242"/>
              <a:gd name="T23" fmla="*/ 26 h 252"/>
              <a:gd name="T24" fmla="*/ 204 w 242"/>
              <a:gd name="T25" fmla="*/ 43 h 252"/>
              <a:gd name="T26" fmla="*/ 211 w 242"/>
              <a:gd name="T27" fmla="*/ 63 h 252"/>
              <a:gd name="T28" fmla="*/ 213 w 242"/>
              <a:gd name="T29" fmla="*/ 82 h 252"/>
              <a:gd name="T30" fmla="*/ 221 w 242"/>
              <a:gd name="T31" fmla="*/ 97 h 252"/>
              <a:gd name="T32" fmla="*/ 221 w 242"/>
              <a:gd name="T33" fmla="*/ 106 h 252"/>
              <a:gd name="T34" fmla="*/ 223 w 242"/>
              <a:gd name="T35" fmla="*/ 121 h 252"/>
              <a:gd name="T36" fmla="*/ 235 w 242"/>
              <a:gd name="T37" fmla="*/ 143 h 252"/>
              <a:gd name="T38" fmla="*/ 242 w 242"/>
              <a:gd name="T39" fmla="*/ 162 h 252"/>
              <a:gd name="T40" fmla="*/ 242 w 242"/>
              <a:gd name="T41" fmla="*/ 182 h 252"/>
              <a:gd name="T42" fmla="*/ 237 w 242"/>
              <a:gd name="T43" fmla="*/ 194 h 252"/>
              <a:gd name="T44" fmla="*/ 232 w 242"/>
              <a:gd name="T45" fmla="*/ 199 h 252"/>
              <a:gd name="T46" fmla="*/ 228 w 242"/>
              <a:gd name="T47" fmla="*/ 194 h 252"/>
              <a:gd name="T48" fmla="*/ 218 w 242"/>
              <a:gd name="T49" fmla="*/ 179 h 252"/>
              <a:gd name="T50" fmla="*/ 213 w 242"/>
              <a:gd name="T51" fmla="*/ 189 h 252"/>
              <a:gd name="T52" fmla="*/ 202 w 242"/>
              <a:gd name="T53" fmla="*/ 208 h 252"/>
              <a:gd name="T54" fmla="*/ 213 w 242"/>
              <a:gd name="T55" fmla="*/ 220 h 252"/>
              <a:gd name="T56" fmla="*/ 221 w 242"/>
              <a:gd name="T57" fmla="*/ 228 h 252"/>
              <a:gd name="T58" fmla="*/ 221 w 242"/>
              <a:gd name="T59" fmla="*/ 235 h 252"/>
              <a:gd name="T60" fmla="*/ 216 w 242"/>
              <a:gd name="T61" fmla="*/ 242 h 252"/>
              <a:gd name="T62" fmla="*/ 202 w 242"/>
              <a:gd name="T63" fmla="*/ 250 h 252"/>
              <a:gd name="T64" fmla="*/ 178 w 242"/>
              <a:gd name="T65" fmla="*/ 252 h 252"/>
              <a:gd name="T66" fmla="*/ 152 w 242"/>
              <a:gd name="T67" fmla="*/ 247 h 252"/>
              <a:gd name="T68" fmla="*/ 133 w 242"/>
              <a:gd name="T69" fmla="*/ 242 h 252"/>
              <a:gd name="T70" fmla="*/ 119 w 242"/>
              <a:gd name="T71" fmla="*/ 242 h 252"/>
              <a:gd name="T72" fmla="*/ 102 w 242"/>
              <a:gd name="T73" fmla="*/ 252 h 252"/>
              <a:gd name="T74" fmla="*/ 83 w 242"/>
              <a:gd name="T75" fmla="*/ 252 h 252"/>
              <a:gd name="T76" fmla="*/ 52 w 242"/>
              <a:gd name="T77" fmla="*/ 252 h 252"/>
              <a:gd name="T78" fmla="*/ 36 w 242"/>
              <a:gd name="T79" fmla="*/ 245 h 252"/>
              <a:gd name="T80" fmla="*/ 31 w 242"/>
              <a:gd name="T81" fmla="*/ 237 h 252"/>
              <a:gd name="T82" fmla="*/ 31 w 242"/>
              <a:gd name="T83" fmla="*/ 230 h 252"/>
              <a:gd name="T84" fmla="*/ 31 w 242"/>
              <a:gd name="T85" fmla="*/ 223 h 252"/>
              <a:gd name="T86" fmla="*/ 38 w 242"/>
              <a:gd name="T87" fmla="*/ 218 h 252"/>
              <a:gd name="T88" fmla="*/ 50 w 242"/>
              <a:gd name="T89" fmla="*/ 216 h 252"/>
              <a:gd name="T90" fmla="*/ 48 w 242"/>
              <a:gd name="T91" fmla="*/ 211 h 252"/>
              <a:gd name="T92" fmla="*/ 33 w 242"/>
              <a:gd name="T93" fmla="*/ 196 h 252"/>
              <a:gd name="T94" fmla="*/ 26 w 242"/>
              <a:gd name="T95" fmla="*/ 179 h 252"/>
              <a:gd name="T96" fmla="*/ 24 w 242"/>
              <a:gd name="T97" fmla="*/ 177 h 252"/>
              <a:gd name="T98" fmla="*/ 22 w 242"/>
              <a:gd name="T99" fmla="*/ 184 h 252"/>
              <a:gd name="T100" fmla="*/ 10 w 242"/>
              <a:gd name="T101" fmla="*/ 194 h 252"/>
              <a:gd name="T102" fmla="*/ 5 w 242"/>
              <a:gd name="T103" fmla="*/ 194 h 252"/>
              <a:gd name="T104" fmla="*/ 0 w 242"/>
              <a:gd name="T105" fmla="*/ 184 h 252"/>
              <a:gd name="T106" fmla="*/ 3 w 242"/>
              <a:gd name="T107" fmla="*/ 162 h 252"/>
              <a:gd name="T108" fmla="*/ 10 w 242"/>
              <a:gd name="T109" fmla="*/ 143 h 252"/>
              <a:gd name="T110" fmla="*/ 24 w 242"/>
              <a:gd name="T111" fmla="*/ 126 h 252"/>
              <a:gd name="T112" fmla="*/ 36 w 242"/>
              <a:gd name="T113" fmla="*/ 114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2" h="252">
                <a:moveTo>
                  <a:pt x="36" y="114"/>
                </a:moveTo>
                <a:lnTo>
                  <a:pt x="36" y="114"/>
                </a:lnTo>
                <a:lnTo>
                  <a:pt x="33" y="111"/>
                </a:lnTo>
                <a:lnTo>
                  <a:pt x="33" y="109"/>
                </a:lnTo>
                <a:lnTo>
                  <a:pt x="33" y="109"/>
                </a:lnTo>
                <a:lnTo>
                  <a:pt x="33" y="106"/>
                </a:lnTo>
                <a:lnTo>
                  <a:pt x="33" y="106"/>
                </a:lnTo>
                <a:lnTo>
                  <a:pt x="33" y="104"/>
                </a:lnTo>
                <a:lnTo>
                  <a:pt x="36" y="102"/>
                </a:lnTo>
                <a:lnTo>
                  <a:pt x="36" y="99"/>
                </a:lnTo>
                <a:lnTo>
                  <a:pt x="36" y="97"/>
                </a:lnTo>
                <a:lnTo>
                  <a:pt x="38" y="97"/>
                </a:lnTo>
                <a:lnTo>
                  <a:pt x="38" y="94"/>
                </a:lnTo>
                <a:lnTo>
                  <a:pt x="38" y="92"/>
                </a:lnTo>
                <a:lnTo>
                  <a:pt x="38" y="89"/>
                </a:lnTo>
                <a:lnTo>
                  <a:pt x="41" y="89"/>
                </a:lnTo>
                <a:lnTo>
                  <a:pt x="41" y="87"/>
                </a:lnTo>
                <a:lnTo>
                  <a:pt x="41" y="85"/>
                </a:lnTo>
                <a:lnTo>
                  <a:pt x="41" y="82"/>
                </a:lnTo>
                <a:lnTo>
                  <a:pt x="41" y="82"/>
                </a:lnTo>
                <a:lnTo>
                  <a:pt x="43" y="80"/>
                </a:lnTo>
                <a:lnTo>
                  <a:pt x="43" y="80"/>
                </a:lnTo>
                <a:lnTo>
                  <a:pt x="43" y="77"/>
                </a:lnTo>
                <a:lnTo>
                  <a:pt x="43" y="77"/>
                </a:lnTo>
                <a:lnTo>
                  <a:pt x="43" y="75"/>
                </a:lnTo>
                <a:lnTo>
                  <a:pt x="43" y="72"/>
                </a:lnTo>
                <a:lnTo>
                  <a:pt x="43" y="68"/>
                </a:lnTo>
                <a:lnTo>
                  <a:pt x="45" y="65"/>
                </a:lnTo>
                <a:lnTo>
                  <a:pt x="45" y="60"/>
                </a:lnTo>
                <a:lnTo>
                  <a:pt x="48" y="58"/>
                </a:lnTo>
                <a:lnTo>
                  <a:pt x="48" y="55"/>
                </a:lnTo>
                <a:lnTo>
                  <a:pt x="48" y="53"/>
                </a:lnTo>
                <a:lnTo>
                  <a:pt x="50" y="51"/>
                </a:lnTo>
                <a:lnTo>
                  <a:pt x="50" y="48"/>
                </a:lnTo>
                <a:lnTo>
                  <a:pt x="52" y="46"/>
                </a:lnTo>
                <a:lnTo>
                  <a:pt x="52" y="43"/>
                </a:lnTo>
                <a:lnTo>
                  <a:pt x="55" y="41"/>
                </a:lnTo>
                <a:lnTo>
                  <a:pt x="55" y="38"/>
                </a:lnTo>
                <a:lnTo>
                  <a:pt x="57" y="38"/>
                </a:lnTo>
                <a:lnTo>
                  <a:pt x="59" y="36"/>
                </a:lnTo>
                <a:lnTo>
                  <a:pt x="59" y="34"/>
                </a:lnTo>
                <a:lnTo>
                  <a:pt x="62" y="29"/>
                </a:lnTo>
                <a:lnTo>
                  <a:pt x="64" y="26"/>
                </a:lnTo>
                <a:lnTo>
                  <a:pt x="67" y="24"/>
                </a:lnTo>
                <a:lnTo>
                  <a:pt x="69" y="21"/>
                </a:lnTo>
                <a:lnTo>
                  <a:pt x="74" y="19"/>
                </a:lnTo>
                <a:lnTo>
                  <a:pt x="76" y="17"/>
                </a:lnTo>
                <a:lnTo>
                  <a:pt x="78" y="14"/>
                </a:lnTo>
                <a:lnTo>
                  <a:pt x="81" y="14"/>
                </a:lnTo>
                <a:lnTo>
                  <a:pt x="83" y="12"/>
                </a:lnTo>
                <a:lnTo>
                  <a:pt x="86" y="9"/>
                </a:lnTo>
                <a:lnTo>
                  <a:pt x="88" y="9"/>
                </a:lnTo>
                <a:lnTo>
                  <a:pt x="93" y="7"/>
                </a:lnTo>
                <a:lnTo>
                  <a:pt x="95" y="7"/>
                </a:lnTo>
                <a:lnTo>
                  <a:pt x="97" y="4"/>
                </a:lnTo>
                <a:lnTo>
                  <a:pt x="102" y="4"/>
                </a:lnTo>
                <a:lnTo>
                  <a:pt x="104" y="2"/>
                </a:lnTo>
                <a:lnTo>
                  <a:pt x="109" y="2"/>
                </a:lnTo>
                <a:lnTo>
                  <a:pt x="112" y="2"/>
                </a:lnTo>
                <a:lnTo>
                  <a:pt x="116" y="2"/>
                </a:lnTo>
                <a:lnTo>
                  <a:pt x="119" y="0"/>
                </a:lnTo>
                <a:lnTo>
                  <a:pt x="123" y="0"/>
                </a:lnTo>
                <a:lnTo>
                  <a:pt x="126" y="0"/>
                </a:lnTo>
                <a:lnTo>
                  <a:pt x="131" y="0"/>
                </a:lnTo>
                <a:lnTo>
                  <a:pt x="133" y="0"/>
                </a:lnTo>
                <a:lnTo>
                  <a:pt x="138" y="2"/>
                </a:lnTo>
                <a:lnTo>
                  <a:pt x="142" y="2"/>
                </a:lnTo>
                <a:lnTo>
                  <a:pt x="145" y="2"/>
                </a:lnTo>
                <a:lnTo>
                  <a:pt x="150" y="2"/>
                </a:lnTo>
                <a:lnTo>
                  <a:pt x="152" y="4"/>
                </a:lnTo>
                <a:lnTo>
                  <a:pt x="157" y="4"/>
                </a:lnTo>
                <a:lnTo>
                  <a:pt x="159" y="4"/>
                </a:lnTo>
                <a:lnTo>
                  <a:pt x="164" y="7"/>
                </a:lnTo>
                <a:lnTo>
                  <a:pt x="166" y="9"/>
                </a:lnTo>
                <a:lnTo>
                  <a:pt x="171" y="9"/>
                </a:lnTo>
                <a:lnTo>
                  <a:pt x="173" y="12"/>
                </a:lnTo>
                <a:lnTo>
                  <a:pt x="178" y="14"/>
                </a:lnTo>
                <a:lnTo>
                  <a:pt x="180" y="17"/>
                </a:lnTo>
                <a:lnTo>
                  <a:pt x="183" y="17"/>
                </a:lnTo>
                <a:lnTo>
                  <a:pt x="185" y="19"/>
                </a:lnTo>
                <a:lnTo>
                  <a:pt x="185" y="19"/>
                </a:lnTo>
                <a:lnTo>
                  <a:pt x="187" y="21"/>
                </a:lnTo>
                <a:lnTo>
                  <a:pt x="190" y="24"/>
                </a:lnTo>
                <a:lnTo>
                  <a:pt x="192" y="26"/>
                </a:lnTo>
                <a:lnTo>
                  <a:pt x="195" y="29"/>
                </a:lnTo>
                <a:lnTo>
                  <a:pt x="197" y="31"/>
                </a:lnTo>
                <a:lnTo>
                  <a:pt x="197" y="34"/>
                </a:lnTo>
                <a:lnTo>
                  <a:pt x="199" y="36"/>
                </a:lnTo>
                <a:lnTo>
                  <a:pt x="202" y="38"/>
                </a:lnTo>
                <a:lnTo>
                  <a:pt x="202" y="41"/>
                </a:lnTo>
                <a:lnTo>
                  <a:pt x="204" y="43"/>
                </a:lnTo>
                <a:lnTo>
                  <a:pt x="206" y="48"/>
                </a:lnTo>
                <a:lnTo>
                  <a:pt x="206" y="51"/>
                </a:lnTo>
                <a:lnTo>
                  <a:pt x="206" y="53"/>
                </a:lnTo>
                <a:lnTo>
                  <a:pt x="209" y="55"/>
                </a:lnTo>
                <a:lnTo>
                  <a:pt x="209" y="58"/>
                </a:lnTo>
                <a:lnTo>
                  <a:pt x="209" y="60"/>
                </a:lnTo>
                <a:lnTo>
                  <a:pt x="211" y="63"/>
                </a:lnTo>
                <a:lnTo>
                  <a:pt x="211" y="65"/>
                </a:lnTo>
                <a:lnTo>
                  <a:pt x="211" y="70"/>
                </a:lnTo>
                <a:lnTo>
                  <a:pt x="211" y="75"/>
                </a:lnTo>
                <a:lnTo>
                  <a:pt x="213" y="77"/>
                </a:lnTo>
                <a:lnTo>
                  <a:pt x="213" y="82"/>
                </a:lnTo>
                <a:lnTo>
                  <a:pt x="213" y="82"/>
                </a:lnTo>
                <a:lnTo>
                  <a:pt x="213" y="82"/>
                </a:lnTo>
                <a:lnTo>
                  <a:pt x="216" y="85"/>
                </a:lnTo>
                <a:lnTo>
                  <a:pt x="216" y="87"/>
                </a:lnTo>
                <a:lnTo>
                  <a:pt x="218" y="89"/>
                </a:lnTo>
                <a:lnTo>
                  <a:pt x="218" y="89"/>
                </a:lnTo>
                <a:lnTo>
                  <a:pt x="218" y="92"/>
                </a:lnTo>
                <a:lnTo>
                  <a:pt x="221" y="94"/>
                </a:lnTo>
                <a:lnTo>
                  <a:pt x="221" y="97"/>
                </a:lnTo>
                <a:lnTo>
                  <a:pt x="221" y="99"/>
                </a:lnTo>
                <a:lnTo>
                  <a:pt x="221" y="99"/>
                </a:lnTo>
                <a:lnTo>
                  <a:pt x="221" y="102"/>
                </a:lnTo>
                <a:lnTo>
                  <a:pt x="221" y="104"/>
                </a:lnTo>
                <a:lnTo>
                  <a:pt x="221" y="104"/>
                </a:lnTo>
                <a:lnTo>
                  <a:pt x="221" y="106"/>
                </a:lnTo>
                <a:lnTo>
                  <a:pt x="221" y="106"/>
                </a:lnTo>
                <a:lnTo>
                  <a:pt x="221" y="111"/>
                </a:lnTo>
                <a:lnTo>
                  <a:pt x="218" y="111"/>
                </a:lnTo>
                <a:lnTo>
                  <a:pt x="218" y="114"/>
                </a:lnTo>
                <a:lnTo>
                  <a:pt x="218" y="114"/>
                </a:lnTo>
                <a:lnTo>
                  <a:pt x="218" y="114"/>
                </a:lnTo>
                <a:lnTo>
                  <a:pt x="221" y="116"/>
                </a:lnTo>
                <a:lnTo>
                  <a:pt x="223" y="121"/>
                </a:lnTo>
                <a:lnTo>
                  <a:pt x="225" y="123"/>
                </a:lnTo>
                <a:lnTo>
                  <a:pt x="228" y="126"/>
                </a:lnTo>
                <a:lnTo>
                  <a:pt x="228" y="131"/>
                </a:lnTo>
                <a:lnTo>
                  <a:pt x="230" y="133"/>
                </a:lnTo>
                <a:lnTo>
                  <a:pt x="232" y="136"/>
                </a:lnTo>
                <a:lnTo>
                  <a:pt x="232" y="140"/>
                </a:lnTo>
                <a:lnTo>
                  <a:pt x="235" y="143"/>
                </a:lnTo>
                <a:lnTo>
                  <a:pt x="237" y="145"/>
                </a:lnTo>
                <a:lnTo>
                  <a:pt x="237" y="148"/>
                </a:lnTo>
                <a:lnTo>
                  <a:pt x="237" y="150"/>
                </a:lnTo>
                <a:lnTo>
                  <a:pt x="240" y="153"/>
                </a:lnTo>
                <a:lnTo>
                  <a:pt x="240" y="155"/>
                </a:lnTo>
                <a:lnTo>
                  <a:pt x="240" y="157"/>
                </a:lnTo>
                <a:lnTo>
                  <a:pt x="242" y="162"/>
                </a:lnTo>
                <a:lnTo>
                  <a:pt x="242" y="167"/>
                </a:lnTo>
                <a:lnTo>
                  <a:pt x="242" y="172"/>
                </a:lnTo>
                <a:lnTo>
                  <a:pt x="242" y="174"/>
                </a:lnTo>
                <a:lnTo>
                  <a:pt x="242" y="174"/>
                </a:lnTo>
                <a:lnTo>
                  <a:pt x="242" y="177"/>
                </a:lnTo>
                <a:lnTo>
                  <a:pt x="242" y="179"/>
                </a:lnTo>
                <a:lnTo>
                  <a:pt x="242" y="182"/>
                </a:lnTo>
                <a:lnTo>
                  <a:pt x="240" y="187"/>
                </a:lnTo>
                <a:lnTo>
                  <a:pt x="240" y="189"/>
                </a:lnTo>
                <a:lnTo>
                  <a:pt x="240" y="189"/>
                </a:lnTo>
                <a:lnTo>
                  <a:pt x="240" y="191"/>
                </a:lnTo>
                <a:lnTo>
                  <a:pt x="237" y="191"/>
                </a:lnTo>
                <a:lnTo>
                  <a:pt x="237" y="194"/>
                </a:lnTo>
                <a:lnTo>
                  <a:pt x="237" y="194"/>
                </a:lnTo>
                <a:lnTo>
                  <a:pt x="237" y="194"/>
                </a:lnTo>
                <a:lnTo>
                  <a:pt x="235" y="196"/>
                </a:lnTo>
                <a:lnTo>
                  <a:pt x="235" y="196"/>
                </a:lnTo>
                <a:lnTo>
                  <a:pt x="235" y="196"/>
                </a:lnTo>
                <a:lnTo>
                  <a:pt x="232" y="196"/>
                </a:lnTo>
                <a:lnTo>
                  <a:pt x="232" y="199"/>
                </a:lnTo>
                <a:lnTo>
                  <a:pt x="232" y="199"/>
                </a:lnTo>
                <a:lnTo>
                  <a:pt x="232" y="199"/>
                </a:lnTo>
                <a:lnTo>
                  <a:pt x="230" y="196"/>
                </a:lnTo>
                <a:lnTo>
                  <a:pt x="230" y="196"/>
                </a:lnTo>
                <a:lnTo>
                  <a:pt x="228" y="196"/>
                </a:lnTo>
                <a:lnTo>
                  <a:pt x="228" y="196"/>
                </a:lnTo>
                <a:lnTo>
                  <a:pt x="228" y="196"/>
                </a:lnTo>
                <a:lnTo>
                  <a:pt x="228" y="194"/>
                </a:lnTo>
                <a:lnTo>
                  <a:pt x="225" y="194"/>
                </a:lnTo>
                <a:lnTo>
                  <a:pt x="225" y="191"/>
                </a:lnTo>
                <a:lnTo>
                  <a:pt x="223" y="189"/>
                </a:lnTo>
                <a:lnTo>
                  <a:pt x="223" y="189"/>
                </a:lnTo>
                <a:lnTo>
                  <a:pt x="221" y="187"/>
                </a:lnTo>
                <a:lnTo>
                  <a:pt x="221" y="184"/>
                </a:lnTo>
                <a:lnTo>
                  <a:pt x="218" y="179"/>
                </a:lnTo>
                <a:lnTo>
                  <a:pt x="218" y="179"/>
                </a:lnTo>
                <a:lnTo>
                  <a:pt x="218" y="179"/>
                </a:lnTo>
                <a:lnTo>
                  <a:pt x="218" y="182"/>
                </a:lnTo>
                <a:lnTo>
                  <a:pt x="218" y="182"/>
                </a:lnTo>
                <a:lnTo>
                  <a:pt x="216" y="182"/>
                </a:lnTo>
                <a:lnTo>
                  <a:pt x="216" y="187"/>
                </a:lnTo>
                <a:lnTo>
                  <a:pt x="213" y="189"/>
                </a:lnTo>
                <a:lnTo>
                  <a:pt x="211" y="196"/>
                </a:lnTo>
                <a:lnTo>
                  <a:pt x="211" y="199"/>
                </a:lnTo>
                <a:lnTo>
                  <a:pt x="209" y="201"/>
                </a:lnTo>
                <a:lnTo>
                  <a:pt x="206" y="203"/>
                </a:lnTo>
                <a:lnTo>
                  <a:pt x="204" y="206"/>
                </a:lnTo>
                <a:lnTo>
                  <a:pt x="204" y="208"/>
                </a:lnTo>
                <a:lnTo>
                  <a:pt x="202" y="208"/>
                </a:lnTo>
                <a:lnTo>
                  <a:pt x="199" y="213"/>
                </a:lnTo>
                <a:lnTo>
                  <a:pt x="199" y="213"/>
                </a:lnTo>
                <a:lnTo>
                  <a:pt x="199" y="213"/>
                </a:lnTo>
                <a:lnTo>
                  <a:pt x="202" y="213"/>
                </a:lnTo>
                <a:lnTo>
                  <a:pt x="206" y="216"/>
                </a:lnTo>
                <a:lnTo>
                  <a:pt x="211" y="218"/>
                </a:lnTo>
                <a:lnTo>
                  <a:pt x="213" y="220"/>
                </a:lnTo>
                <a:lnTo>
                  <a:pt x="216" y="220"/>
                </a:lnTo>
                <a:lnTo>
                  <a:pt x="218" y="223"/>
                </a:lnTo>
                <a:lnTo>
                  <a:pt x="218" y="225"/>
                </a:lnTo>
                <a:lnTo>
                  <a:pt x="218" y="225"/>
                </a:lnTo>
                <a:lnTo>
                  <a:pt x="221" y="228"/>
                </a:lnTo>
                <a:lnTo>
                  <a:pt x="221" y="228"/>
                </a:lnTo>
                <a:lnTo>
                  <a:pt x="221" y="228"/>
                </a:lnTo>
                <a:lnTo>
                  <a:pt x="221" y="230"/>
                </a:lnTo>
                <a:lnTo>
                  <a:pt x="223" y="230"/>
                </a:lnTo>
                <a:lnTo>
                  <a:pt x="223" y="233"/>
                </a:lnTo>
                <a:lnTo>
                  <a:pt x="223" y="233"/>
                </a:lnTo>
                <a:lnTo>
                  <a:pt x="223" y="235"/>
                </a:lnTo>
                <a:lnTo>
                  <a:pt x="221" y="235"/>
                </a:lnTo>
                <a:lnTo>
                  <a:pt x="221" y="235"/>
                </a:lnTo>
                <a:lnTo>
                  <a:pt x="221" y="237"/>
                </a:lnTo>
                <a:lnTo>
                  <a:pt x="221" y="237"/>
                </a:lnTo>
                <a:lnTo>
                  <a:pt x="221" y="240"/>
                </a:lnTo>
                <a:lnTo>
                  <a:pt x="218" y="240"/>
                </a:lnTo>
                <a:lnTo>
                  <a:pt x="218" y="242"/>
                </a:lnTo>
                <a:lnTo>
                  <a:pt x="218" y="242"/>
                </a:lnTo>
                <a:lnTo>
                  <a:pt x="216" y="242"/>
                </a:lnTo>
                <a:lnTo>
                  <a:pt x="213" y="245"/>
                </a:lnTo>
                <a:lnTo>
                  <a:pt x="211" y="245"/>
                </a:lnTo>
                <a:lnTo>
                  <a:pt x="209" y="247"/>
                </a:lnTo>
                <a:lnTo>
                  <a:pt x="206" y="247"/>
                </a:lnTo>
                <a:lnTo>
                  <a:pt x="206" y="247"/>
                </a:lnTo>
                <a:lnTo>
                  <a:pt x="204" y="247"/>
                </a:lnTo>
                <a:lnTo>
                  <a:pt x="202" y="250"/>
                </a:lnTo>
                <a:lnTo>
                  <a:pt x="199" y="250"/>
                </a:lnTo>
                <a:lnTo>
                  <a:pt x="197" y="250"/>
                </a:lnTo>
                <a:lnTo>
                  <a:pt x="192" y="250"/>
                </a:lnTo>
                <a:lnTo>
                  <a:pt x="190" y="250"/>
                </a:lnTo>
                <a:lnTo>
                  <a:pt x="185" y="252"/>
                </a:lnTo>
                <a:lnTo>
                  <a:pt x="183" y="252"/>
                </a:lnTo>
                <a:lnTo>
                  <a:pt x="178" y="252"/>
                </a:lnTo>
                <a:lnTo>
                  <a:pt x="176" y="252"/>
                </a:lnTo>
                <a:lnTo>
                  <a:pt x="171" y="252"/>
                </a:lnTo>
                <a:lnTo>
                  <a:pt x="168" y="250"/>
                </a:lnTo>
                <a:lnTo>
                  <a:pt x="164" y="250"/>
                </a:lnTo>
                <a:lnTo>
                  <a:pt x="161" y="250"/>
                </a:lnTo>
                <a:lnTo>
                  <a:pt x="157" y="250"/>
                </a:lnTo>
                <a:lnTo>
                  <a:pt x="152" y="247"/>
                </a:lnTo>
                <a:lnTo>
                  <a:pt x="150" y="247"/>
                </a:lnTo>
                <a:lnTo>
                  <a:pt x="145" y="247"/>
                </a:lnTo>
                <a:lnTo>
                  <a:pt x="142" y="245"/>
                </a:lnTo>
                <a:lnTo>
                  <a:pt x="138" y="245"/>
                </a:lnTo>
                <a:lnTo>
                  <a:pt x="135" y="242"/>
                </a:lnTo>
                <a:lnTo>
                  <a:pt x="133" y="242"/>
                </a:lnTo>
                <a:lnTo>
                  <a:pt x="133" y="242"/>
                </a:lnTo>
                <a:lnTo>
                  <a:pt x="133" y="242"/>
                </a:lnTo>
                <a:lnTo>
                  <a:pt x="131" y="242"/>
                </a:lnTo>
                <a:lnTo>
                  <a:pt x="128" y="242"/>
                </a:lnTo>
                <a:lnTo>
                  <a:pt x="126" y="242"/>
                </a:lnTo>
                <a:lnTo>
                  <a:pt x="123" y="242"/>
                </a:lnTo>
                <a:lnTo>
                  <a:pt x="121" y="240"/>
                </a:lnTo>
                <a:lnTo>
                  <a:pt x="119" y="242"/>
                </a:lnTo>
                <a:lnTo>
                  <a:pt x="116" y="245"/>
                </a:lnTo>
                <a:lnTo>
                  <a:pt x="114" y="245"/>
                </a:lnTo>
                <a:lnTo>
                  <a:pt x="112" y="247"/>
                </a:lnTo>
                <a:lnTo>
                  <a:pt x="109" y="247"/>
                </a:lnTo>
                <a:lnTo>
                  <a:pt x="107" y="250"/>
                </a:lnTo>
                <a:lnTo>
                  <a:pt x="104" y="250"/>
                </a:lnTo>
                <a:lnTo>
                  <a:pt x="102" y="252"/>
                </a:lnTo>
                <a:lnTo>
                  <a:pt x="100" y="252"/>
                </a:lnTo>
                <a:lnTo>
                  <a:pt x="95" y="252"/>
                </a:lnTo>
                <a:lnTo>
                  <a:pt x="93" y="252"/>
                </a:lnTo>
                <a:lnTo>
                  <a:pt x="90" y="252"/>
                </a:lnTo>
                <a:lnTo>
                  <a:pt x="88" y="252"/>
                </a:lnTo>
                <a:lnTo>
                  <a:pt x="86" y="252"/>
                </a:lnTo>
                <a:lnTo>
                  <a:pt x="83" y="252"/>
                </a:lnTo>
                <a:lnTo>
                  <a:pt x="81" y="252"/>
                </a:lnTo>
                <a:lnTo>
                  <a:pt x="74" y="252"/>
                </a:lnTo>
                <a:lnTo>
                  <a:pt x="69" y="252"/>
                </a:lnTo>
                <a:lnTo>
                  <a:pt x="62" y="252"/>
                </a:lnTo>
                <a:lnTo>
                  <a:pt x="59" y="252"/>
                </a:lnTo>
                <a:lnTo>
                  <a:pt x="57" y="252"/>
                </a:lnTo>
                <a:lnTo>
                  <a:pt x="52" y="252"/>
                </a:lnTo>
                <a:lnTo>
                  <a:pt x="50" y="250"/>
                </a:lnTo>
                <a:lnTo>
                  <a:pt x="48" y="250"/>
                </a:lnTo>
                <a:lnTo>
                  <a:pt x="45" y="250"/>
                </a:lnTo>
                <a:lnTo>
                  <a:pt x="43" y="247"/>
                </a:lnTo>
                <a:lnTo>
                  <a:pt x="41" y="247"/>
                </a:lnTo>
                <a:lnTo>
                  <a:pt x="38" y="245"/>
                </a:lnTo>
                <a:lnTo>
                  <a:pt x="36" y="245"/>
                </a:lnTo>
                <a:lnTo>
                  <a:pt x="33" y="242"/>
                </a:lnTo>
                <a:lnTo>
                  <a:pt x="33" y="242"/>
                </a:lnTo>
                <a:lnTo>
                  <a:pt x="33" y="242"/>
                </a:lnTo>
                <a:lnTo>
                  <a:pt x="31" y="240"/>
                </a:lnTo>
                <a:lnTo>
                  <a:pt x="31" y="240"/>
                </a:lnTo>
                <a:lnTo>
                  <a:pt x="31" y="240"/>
                </a:lnTo>
                <a:lnTo>
                  <a:pt x="31" y="237"/>
                </a:lnTo>
                <a:lnTo>
                  <a:pt x="31" y="237"/>
                </a:lnTo>
                <a:lnTo>
                  <a:pt x="29" y="235"/>
                </a:lnTo>
                <a:lnTo>
                  <a:pt x="29" y="235"/>
                </a:lnTo>
                <a:lnTo>
                  <a:pt x="29" y="235"/>
                </a:lnTo>
                <a:lnTo>
                  <a:pt x="29" y="233"/>
                </a:lnTo>
                <a:lnTo>
                  <a:pt x="29" y="233"/>
                </a:lnTo>
                <a:lnTo>
                  <a:pt x="31" y="230"/>
                </a:lnTo>
                <a:lnTo>
                  <a:pt x="31" y="230"/>
                </a:lnTo>
                <a:lnTo>
                  <a:pt x="31" y="228"/>
                </a:lnTo>
                <a:lnTo>
                  <a:pt x="31" y="228"/>
                </a:lnTo>
                <a:lnTo>
                  <a:pt x="31" y="225"/>
                </a:lnTo>
                <a:lnTo>
                  <a:pt x="31" y="225"/>
                </a:lnTo>
                <a:lnTo>
                  <a:pt x="31" y="223"/>
                </a:lnTo>
                <a:lnTo>
                  <a:pt x="31" y="223"/>
                </a:lnTo>
                <a:lnTo>
                  <a:pt x="33" y="223"/>
                </a:lnTo>
                <a:lnTo>
                  <a:pt x="33" y="220"/>
                </a:lnTo>
                <a:lnTo>
                  <a:pt x="36" y="220"/>
                </a:lnTo>
                <a:lnTo>
                  <a:pt x="36" y="220"/>
                </a:lnTo>
                <a:lnTo>
                  <a:pt x="36" y="218"/>
                </a:lnTo>
                <a:lnTo>
                  <a:pt x="38" y="218"/>
                </a:lnTo>
                <a:lnTo>
                  <a:pt x="38" y="218"/>
                </a:lnTo>
                <a:lnTo>
                  <a:pt x="41" y="218"/>
                </a:lnTo>
                <a:lnTo>
                  <a:pt x="41" y="216"/>
                </a:lnTo>
                <a:lnTo>
                  <a:pt x="43" y="216"/>
                </a:lnTo>
                <a:lnTo>
                  <a:pt x="45" y="216"/>
                </a:lnTo>
                <a:lnTo>
                  <a:pt x="45" y="216"/>
                </a:lnTo>
                <a:lnTo>
                  <a:pt x="48" y="216"/>
                </a:lnTo>
                <a:lnTo>
                  <a:pt x="50" y="216"/>
                </a:lnTo>
                <a:lnTo>
                  <a:pt x="50" y="216"/>
                </a:lnTo>
                <a:lnTo>
                  <a:pt x="50" y="216"/>
                </a:lnTo>
                <a:lnTo>
                  <a:pt x="50" y="216"/>
                </a:lnTo>
                <a:lnTo>
                  <a:pt x="50" y="213"/>
                </a:lnTo>
                <a:lnTo>
                  <a:pt x="50" y="213"/>
                </a:lnTo>
                <a:lnTo>
                  <a:pt x="50" y="213"/>
                </a:lnTo>
                <a:lnTo>
                  <a:pt x="48" y="211"/>
                </a:lnTo>
                <a:lnTo>
                  <a:pt x="45" y="208"/>
                </a:lnTo>
                <a:lnTo>
                  <a:pt x="43" y="208"/>
                </a:lnTo>
                <a:lnTo>
                  <a:pt x="41" y="206"/>
                </a:lnTo>
                <a:lnTo>
                  <a:pt x="38" y="203"/>
                </a:lnTo>
                <a:lnTo>
                  <a:pt x="36" y="199"/>
                </a:lnTo>
                <a:lnTo>
                  <a:pt x="36" y="199"/>
                </a:lnTo>
                <a:lnTo>
                  <a:pt x="33" y="196"/>
                </a:lnTo>
                <a:lnTo>
                  <a:pt x="33" y="194"/>
                </a:lnTo>
                <a:lnTo>
                  <a:pt x="31" y="191"/>
                </a:lnTo>
                <a:lnTo>
                  <a:pt x="31" y="189"/>
                </a:lnTo>
                <a:lnTo>
                  <a:pt x="29" y="187"/>
                </a:lnTo>
                <a:lnTo>
                  <a:pt x="29" y="184"/>
                </a:lnTo>
                <a:lnTo>
                  <a:pt x="26" y="182"/>
                </a:lnTo>
                <a:lnTo>
                  <a:pt x="26" y="179"/>
                </a:lnTo>
                <a:lnTo>
                  <a:pt x="26" y="177"/>
                </a:lnTo>
                <a:lnTo>
                  <a:pt x="26" y="177"/>
                </a:lnTo>
                <a:lnTo>
                  <a:pt x="26" y="177"/>
                </a:lnTo>
                <a:lnTo>
                  <a:pt x="26" y="177"/>
                </a:lnTo>
                <a:lnTo>
                  <a:pt x="26" y="177"/>
                </a:lnTo>
                <a:lnTo>
                  <a:pt x="24" y="177"/>
                </a:lnTo>
                <a:lnTo>
                  <a:pt x="24" y="177"/>
                </a:lnTo>
                <a:lnTo>
                  <a:pt x="24" y="177"/>
                </a:lnTo>
                <a:lnTo>
                  <a:pt x="24" y="179"/>
                </a:lnTo>
                <a:lnTo>
                  <a:pt x="24" y="179"/>
                </a:lnTo>
                <a:lnTo>
                  <a:pt x="24" y="179"/>
                </a:lnTo>
                <a:lnTo>
                  <a:pt x="22" y="182"/>
                </a:lnTo>
                <a:lnTo>
                  <a:pt x="22" y="184"/>
                </a:lnTo>
                <a:lnTo>
                  <a:pt x="22" y="184"/>
                </a:lnTo>
                <a:lnTo>
                  <a:pt x="19" y="187"/>
                </a:lnTo>
                <a:lnTo>
                  <a:pt x="19" y="187"/>
                </a:lnTo>
                <a:lnTo>
                  <a:pt x="17" y="189"/>
                </a:lnTo>
                <a:lnTo>
                  <a:pt x="14" y="191"/>
                </a:lnTo>
                <a:lnTo>
                  <a:pt x="14" y="191"/>
                </a:lnTo>
                <a:lnTo>
                  <a:pt x="12" y="194"/>
                </a:lnTo>
                <a:lnTo>
                  <a:pt x="10" y="194"/>
                </a:lnTo>
                <a:lnTo>
                  <a:pt x="10" y="194"/>
                </a:lnTo>
                <a:lnTo>
                  <a:pt x="7" y="194"/>
                </a:lnTo>
                <a:lnTo>
                  <a:pt x="5" y="196"/>
                </a:lnTo>
                <a:lnTo>
                  <a:pt x="5" y="196"/>
                </a:lnTo>
                <a:lnTo>
                  <a:pt x="5" y="196"/>
                </a:lnTo>
                <a:lnTo>
                  <a:pt x="5" y="194"/>
                </a:lnTo>
                <a:lnTo>
                  <a:pt x="5" y="194"/>
                </a:lnTo>
                <a:lnTo>
                  <a:pt x="3" y="194"/>
                </a:lnTo>
                <a:lnTo>
                  <a:pt x="3" y="191"/>
                </a:lnTo>
                <a:lnTo>
                  <a:pt x="3" y="191"/>
                </a:lnTo>
                <a:lnTo>
                  <a:pt x="3" y="189"/>
                </a:lnTo>
                <a:lnTo>
                  <a:pt x="3" y="189"/>
                </a:lnTo>
                <a:lnTo>
                  <a:pt x="3" y="187"/>
                </a:lnTo>
                <a:lnTo>
                  <a:pt x="0" y="184"/>
                </a:lnTo>
                <a:lnTo>
                  <a:pt x="0" y="182"/>
                </a:lnTo>
                <a:lnTo>
                  <a:pt x="0" y="179"/>
                </a:lnTo>
                <a:lnTo>
                  <a:pt x="0" y="174"/>
                </a:lnTo>
                <a:lnTo>
                  <a:pt x="0" y="170"/>
                </a:lnTo>
                <a:lnTo>
                  <a:pt x="0" y="167"/>
                </a:lnTo>
                <a:lnTo>
                  <a:pt x="3" y="165"/>
                </a:lnTo>
                <a:lnTo>
                  <a:pt x="3" y="162"/>
                </a:lnTo>
                <a:lnTo>
                  <a:pt x="3" y="160"/>
                </a:lnTo>
                <a:lnTo>
                  <a:pt x="3" y="157"/>
                </a:lnTo>
                <a:lnTo>
                  <a:pt x="5" y="155"/>
                </a:lnTo>
                <a:lnTo>
                  <a:pt x="5" y="153"/>
                </a:lnTo>
                <a:lnTo>
                  <a:pt x="7" y="150"/>
                </a:lnTo>
                <a:lnTo>
                  <a:pt x="7" y="148"/>
                </a:lnTo>
                <a:lnTo>
                  <a:pt x="10" y="143"/>
                </a:lnTo>
                <a:lnTo>
                  <a:pt x="10" y="140"/>
                </a:lnTo>
                <a:lnTo>
                  <a:pt x="12" y="138"/>
                </a:lnTo>
                <a:lnTo>
                  <a:pt x="14" y="136"/>
                </a:lnTo>
                <a:lnTo>
                  <a:pt x="17" y="133"/>
                </a:lnTo>
                <a:lnTo>
                  <a:pt x="19" y="131"/>
                </a:lnTo>
                <a:lnTo>
                  <a:pt x="22" y="128"/>
                </a:lnTo>
                <a:lnTo>
                  <a:pt x="24" y="126"/>
                </a:lnTo>
                <a:lnTo>
                  <a:pt x="24" y="123"/>
                </a:lnTo>
                <a:lnTo>
                  <a:pt x="26" y="123"/>
                </a:lnTo>
                <a:lnTo>
                  <a:pt x="26" y="121"/>
                </a:lnTo>
                <a:lnTo>
                  <a:pt x="29" y="119"/>
                </a:lnTo>
                <a:lnTo>
                  <a:pt x="31" y="116"/>
                </a:lnTo>
                <a:lnTo>
                  <a:pt x="33" y="114"/>
                </a:lnTo>
                <a:lnTo>
                  <a:pt x="36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aphicFrame>
        <p:nvGraphicFramePr>
          <p:cNvPr id="13" name="图表 12"/>
          <p:cNvGraphicFramePr/>
          <p:nvPr>
            <p:extLst>
              <p:ext uri="{D42A27DB-BD31-4B8C-83A1-F6EECF244321}">
                <p14:modId xmlns:p14="http://schemas.microsoft.com/office/powerpoint/2010/main" val="3566385770"/>
              </p:ext>
            </p:extLst>
          </p:nvPr>
        </p:nvGraphicFramePr>
        <p:xfrm>
          <a:off x="6360097" y="1506082"/>
          <a:ext cx="2321169" cy="1939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7171966" y="2185754"/>
            <a:ext cx="697430" cy="580042"/>
            <a:chOff x="10387013" y="614363"/>
            <a:chExt cx="481012" cy="400050"/>
          </a:xfrm>
          <a:solidFill>
            <a:schemeClr val="bg1"/>
          </a:solidFill>
        </p:grpSpPr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10387013" y="614363"/>
              <a:ext cx="341313" cy="319087"/>
            </a:xfrm>
            <a:custGeom>
              <a:avLst/>
              <a:gdLst>
                <a:gd name="T0" fmla="*/ 87 w 91"/>
                <a:gd name="T1" fmla="*/ 32 h 83"/>
                <a:gd name="T2" fmla="*/ 91 w 91"/>
                <a:gd name="T3" fmla="*/ 32 h 83"/>
                <a:gd name="T4" fmla="*/ 45 w 91"/>
                <a:gd name="T5" fmla="*/ 0 h 83"/>
                <a:gd name="T6" fmla="*/ 0 w 91"/>
                <a:gd name="T7" fmla="*/ 39 h 83"/>
                <a:gd name="T8" fmla="*/ 18 w 91"/>
                <a:gd name="T9" fmla="*/ 69 h 83"/>
                <a:gd name="T10" fmla="*/ 14 w 91"/>
                <a:gd name="T11" fmla="*/ 83 h 83"/>
                <a:gd name="T12" fmla="*/ 30 w 91"/>
                <a:gd name="T13" fmla="*/ 75 h 83"/>
                <a:gd name="T14" fmla="*/ 45 w 91"/>
                <a:gd name="T15" fmla="*/ 77 h 83"/>
                <a:gd name="T16" fmla="*/ 50 w 91"/>
                <a:gd name="T17" fmla="*/ 77 h 83"/>
                <a:gd name="T18" fmla="*/ 48 w 91"/>
                <a:gd name="T19" fmla="*/ 67 h 83"/>
                <a:gd name="T20" fmla="*/ 87 w 91"/>
                <a:gd name="T21" fmla="*/ 32 h 83"/>
                <a:gd name="T22" fmla="*/ 62 w 91"/>
                <a:gd name="T23" fmla="*/ 19 h 83"/>
                <a:gd name="T24" fmla="*/ 68 w 91"/>
                <a:gd name="T25" fmla="*/ 25 h 83"/>
                <a:gd name="T26" fmla="*/ 62 w 91"/>
                <a:gd name="T27" fmla="*/ 31 h 83"/>
                <a:gd name="T28" fmla="*/ 56 w 91"/>
                <a:gd name="T29" fmla="*/ 25 h 83"/>
                <a:gd name="T30" fmla="*/ 62 w 91"/>
                <a:gd name="T31" fmla="*/ 19 h 83"/>
                <a:gd name="T32" fmla="*/ 31 w 91"/>
                <a:gd name="T33" fmla="*/ 31 h 83"/>
                <a:gd name="T34" fmla="*/ 24 w 91"/>
                <a:gd name="T35" fmla="*/ 25 h 83"/>
                <a:gd name="T36" fmla="*/ 31 w 91"/>
                <a:gd name="T37" fmla="*/ 19 h 83"/>
                <a:gd name="T38" fmla="*/ 36 w 91"/>
                <a:gd name="T39" fmla="*/ 25 h 83"/>
                <a:gd name="T40" fmla="*/ 31 w 91"/>
                <a:gd name="T41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83">
                  <a:moveTo>
                    <a:pt x="87" y="32"/>
                  </a:moveTo>
                  <a:cubicBezTo>
                    <a:pt x="88" y="32"/>
                    <a:pt x="89" y="32"/>
                    <a:pt x="91" y="32"/>
                  </a:cubicBezTo>
                  <a:cubicBezTo>
                    <a:pt x="87" y="14"/>
                    <a:pt x="68" y="0"/>
                    <a:pt x="45" y="0"/>
                  </a:cubicBezTo>
                  <a:cubicBezTo>
                    <a:pt x="21" y="0"/>
                    <a:pt x="0" y="17"/>
                    <a:pt x="0" y="39"/>
                  </a:cubicBezTo>
                  <a:cubicBezTo>
                    <a:pt x="0" y="51"/>
                    <a:pt x="7" y="61"/>
                    <a:pt x="18" y="69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5" y="76"/>
                    <a:pt x="40" y="77"/>
                    <a:pt x="45" y="77"/>
                  </a:cubicBezTo>
                  <a:cubicBezTo>
                    <a:pt x="47" y="77"/>
                    <a:pt x="48" y="77"/>
                    <a:pt x="50" y="77"/>
                  </a:cubicBezTo>
                  <a:cubicBezTo>
                    <a:pt x="49" y="74"/>
                    <a:pt x="48" y="71"/>
                    <a:pt x="48" y="67"/>
                  </a:cubicBezTo>
                  <a:cubicBezTo>
                    <a:pt x="48" y="48"/>
                    <a:pt x="65" y="32"/>
                    <a:pt x="87" y="32"/>
                  </a:cubicBezTo>
                  <a:close/>
                  <a:moveTo>
                    <a:pt x="62" y="19"/>
                  </a:moveTo>
                  <a:cubicBezTo>
                    <a:pt x="66" y="19"/>
                    <a:pt x="68" y="22"/>
                    <a:pt x="68" y="25"/>
                  </a:cubicBezTo>
                  <a:cubicBezTo>
                    <a:pt x="68" y="29"/>
                    <a:pt x="66" y="31"/>
                    <a:pt x="62" y="31"/>
                  </a:cubicBezTo>
                  <a:cubicBezTo>
                    <a:pt x="59" y="31"/>
                    <a:pt x="56" y="29"/>
                    <a:pt x="56" y="25"/>
                  </a:cubicBezTo>
                  <a:cubicBezTo>
                    <a:pt x="56" y="22"/>
                    <a:pt x="59" y="19"/>
                    <a:pt x="62" y="19"/>
                  </a:cubicBezTo>
                  <a:close/>
                  <a:moveTo>
                    <a:pt x="31" y="31"/>
                  </a:moveTo>
                  <a:cubicBezTo>
                    <a:pt x="27" y="31"/>
                    <a:pt x="24" y="29"/>
                    <a:pt x="24" y="25"/>
                  </a:cubicBezTo>
                  <a:cubicBezTo>
                    <a:pt x="24" y="22"/>
                    <a:pt x="27" y="19"/>
                    <a:pt x="31" y="19"/>
                  </a:cubicBezTo>
                  <a:cubicBezTo>
                    <a:pt x="34" y="19"/>
                    <a:pt x="36" y="22"/>
                    <a:pt x="36" y="25"/>
                  </a:cubicBezTo>
                  <a:cubicBezTo>
                    <a:pt x="36" y="29"/>
                    <a:pt x="34" y="31"/>
                    <a:pt x="3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10579100" y="744538"/>
              <a:ext cx="288925" cy="269875"/>
            </a:xfrm>
            <a:custGeom>
              <a:avLst/>
              <a:gdLst>
                <a:gd name="T0" fmla="*/ 77 w 77"/>
                <a:gd name="T1" fmla="*/ 33 h 70"/>
                <a:gd name="T2" fmla="*/ 38 w 77"/>
                <a:gd name="T3" fmla="*/ 0 h 70"/>
                <a:gd name="T4" fmla="*/ 0 w 77"/>
                <a:gd name="T5" fmla="*/ 33 h 70"/>
                <a:gd name="T6" fmla="*/ 38 w 77"/>
                <a:gd name="T7" fmla="*/ 66 h 70"/>
                <a:gd name="T8" fmla="*/ 52 w 77"/>
                <a:gd name="T9" fmla="*/ 63 h 70"/>
                <a:gd name="T10" fmla="*/ 64 w 77"/>
                <a:gd name="T11" fmla="*/ 70 h 70"/>
                <a:gd name="T12" fmla="*/ 61 w 77"/>
                <a:gd name="T13" fmla="*/ 59 h 70"/>
                <a:gd name="T14" fmla="*/ 77 w 77"/>
                <a:gd name="T15" fmla="*/ 33 h 70"/>
                <a:gd name="T16" fmla="*/ 26 w 77"/>
                <a:gd name="T17" fmla="*/ 27 h 70"/>
                <a:gd name="T18" fmla="*/ 21 w 77"/>
                <a:gd name="T19" fmla="*/ 23 h 70"/>
                <a:gd name="T20" fmla="*/ 26 w 77"/>
                <a:gd name="T21" fmla="*/ 18 h 70"/>
                <a:gd name="T22" fmla="*/ 32 w 77"/>
                <a:gd name="T23" fmla="*/ 23 h 70"/>
                <a:gd name="T24" fmla="*/ 26 w 77"/>
                <a:gd name="T25" fmla="*/ 27 h 70"/>
                <a:gd name="T26" fmla="*/ 51 w 77"/>
                <a:gd name="T27" fmla="*/ 27 h 70"/>
                <a:gd name="T28" fmla="*/ 46 w 77"/>
                <a:gd name="T29" fmla="*/ 23 h 70"/>
                <a:gd name="T30" fmla="*/ 51 w 77"/>
                <a:gd name="T31" fmla="*/ 18 h 70"/>
                <a:gd name="T32" fmla="*/ 56 w 77"/>
                <a:gd name="T33" fmla="*/ 23 h 70"/>
                <a:gd name="T34" fmla="*/ 51 w 77"/>
                <a:gd name="T35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0">
                  <a:moveTo>
                    <a:pt x="77" y="33"/>
                  </a:moveTo>
                  <a:cubicBezTo>
                    <a:pt x="77" y="15"/>
                    <a:pt x="59" y="0"/>
                    <a:pt x="38" y="0"/>
                  </a:cubicBezTo>
                  <a:cubicBezTo>
                    <a:pt x="17" y="0"/>
                    <a:pt x="0" y="15"/>
                    <a:pt x="0" y="33"/>
                  </a:cubicBezTo>
                  <a:cubicBezTo>
                    <a:pt x="0" y="51"/>
                    <a:pt x="17" y="66"/>
                    <a:pt x="38" y="66"/>
                  </a:cubicBezTo>
                  <a:cubicBezTo>
                    <a:pt x="43" y="66"/>
                    <a:pt x="47" y="65"/>
                    <a:pt x="52" y="63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70" y="52"/>
                    <a:pt x="77" y="43"/>
                    <a:pt x="77" y="33"/>
                  </a:cubicBezTo>
                  <a:close/>
                  <a:moveTo>
                    <a:pt x="26" y="27"/>
                  </a:moveTo>
                  <a:cubicBezTo>
                    <a:pt x="24" y="27"/>
                    <a:pt x="21" y="25"/>
                    <a:pt x="21" y="23"/>
                  </a:cubicBezTo>
                  <a:cubicBezTo>
                    <a:pt x="21" y="21"/>
                    <a:pt x="24" y="18"/>
                    <a:pt x="26" y="18"/>
                  </a:cubicBezTo>
                  <a:cubicBezTo>
                    <a:pt x="29" y="18"/>
                    <a:pt x="32" y="21"/>
                    <a:pt x="32" y="23"/>
                  </a:cubicBezTo>
                  <a:cubicBezTo>
                    <a:pt x="32" y="25"/>
                    <a:pt x="29" y="27"/>
                    <a:pt x="26" y="27"/>
                  </a:cubicBezTo>
                  <a:close/>
                  <a:moveTo>
                    <a:pt x="51" y="27"/>
                  </a:moveTo>
                  <a:cubicBezTo>
                    <a:pt x="49" y="27"/>
                    <a:pt x="46" y="25"/>
                    <a:pt x="46" y="23"/>
                  </a:cubicBezTo>
                  <a:cubicBezTo>
                    <a:pt x="46" y="21"/>
                    <a:pt x="49" y="18"/>
                    <a:pt x="51" y="18"/>
                  </a:cubicBezTo>
                  <a:cubicBezTo>
                    <a:pt x="54" y="18"/>
                    <a:pt x="56" y="21"/>
                    <a:pt x="56" y="23"/>
                  </a:cubicBezTo>
                  <a:cubicBezTo>
                    <a:pt x="56" y="25"/>
                    <a:pt x="54" y="27"/>
                    <a:pt x="5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8" name="图表 17"/>
          <p:cNvGraphicFramePr/>
          <p:nvPr>
            <p:extLst>
              <p:ext uri="{D42A27DB-BD31-4B8C-83A1-F6EECF244321}">
                <p14:modId xmlns:p14="http://schemas.microsoft.com/office/powerpoint/2010/main" val="2559685761"/>
              </p:ext>
            </p:extLst>
          </p:nvPr>
        </p:nvGraphicFramePr>
        <p:xfrm>
          <a:off x="3546555" y="1506082"/>
          <a:ext cx="2321169" cy="1939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Freeform 48"/>
          <p:cNvSpPr>
            <a:spLocks noEditPoints="1"/>
          </p:cNvSpPr>
          <p:nvPr/>
        </p:nvSpPr>
        <p:spPr bwMode="auto">
          <a:xfrm>
            <a:off x="4419364" y="2144585"/>
            <a:ext cx="575551" cy="662380"/>
          </a:xfrm>
          <a:custGeom>
            <a:avLst/>
            <a:gdLst>
              <a:gd name="T0" fmla="*/ 15 w 98"/>
              <a:gd name="T1" fmla="*/ 55 h 110"/>
              <a:gd name="T2" fmla="*/ 25 w 98"/>
              <a:gd name="T3" fmla="*/ 36 h 110"/>
              <a:gd name="T4" fmla="*/ 11 w 98"/>
              <a:gd name="T5" fmla="*/ 24 h 110"/>
              <a:gd name="T6" fmla="*/ 1 w 98"/>
              <a:gd name="T7" fmla="*/ 38 h 110"/>
              <a:gd name="T8" fmla="*/ 15 w 98"/>
              <a:gd name="T9" fmla="*/ 55 h 110"/>
              <a:gd name="T10" fmla="*/ 27 w 98"/>
              <a:gd name="T11" fmla="*/ 79 h 110"/>
              <a:gd name="T12" fmla="*/ 27 w 98"/>
              <a:gd name="T13" fmla="*/ 84 h 110"/>
              <a:gd name="T14" fmla="*/ 32 w 98"/>
              <a:gd name="T15" fmla="*/ 89 h 110"/>
              <a:gd name="T16" fmla="*/ 38 w 98"/>
              <a:gd name="T17" fmla="*/ 89 h 110"/>
              <a:gd name="T18" fmla="*/ 38 w 98"/>
              <a:gd name="T19" fmla="*/ 75 h 110"/>
              <a:gd name="T20" fmla="*/ 32 w 98"/>
              <a:gd name="T21" fmla="*/ 75 h 110"/>
              <a:gd name="T22" fmla="*/ 27 w 98"/>
              <a:gd name="T23" fmla="*/ 79 h 110"/>
              <a:gd name="T24" fmla="*/ 36 w 98"/>
              <a:gd name="T25" fmla="*/ 33 h 110"/>
              <a:gd name="T26" fmla="*/ 48 w 98"/>
              <a:gd name="T27" fmla="*/ 16 h 110"/>
              <a:gd name="T28" fmla="*/ 36 w 98"/>
              <a:gd name="T29" fmla="*/ 0 h 110"/>
              <a:gd name="T30" fmla="*/ 25 w 98"/>
              <a:gd name="T31" fmla="*/ 16 h 110"/>
              <a:gd name="T32" fmla="*/ 36 w 98"/>
              <a:gd name="T33" fmla="*/ 33 h 110"/>
              <a:gd name="T34" fmla="*/ 63 w 98"/>
              <a:gd name="T35" fmla="*/ 34 h 110"/>
              <a:gd name="T36" fmla="*/ 78 w 98"/>
              <a:gd name="T37" fmla="*/ 19 h 110"/>
              <a:gd name="T38" fmla="*/ 68 w 98"/>
              <a:gd name="T39" fmla="*/ 3 h 110"/>
              <a:gd name="T40" fmla="*/ 54 w 98"/>
              <a:gd name="T41" fmla="*/ 17 h 110"/>
              <a:gd name="T42" fmla="*/ 63 w 98"/>
              <a:gd name="T43" fmla="*/ 34 h 110"/>
              <a:gd name="T44" fmla="*/ 84 w 98"/>
              <a:gd name="T45" fmla="*/ 73 h 110"/>
              <a:gd name="T46" fmla="*/ 63 w 98"/>
              <a:gd name="T47" fmla="*/ 52 h 110"/>
              <a:gd name="T48" fmla="*/ 34 w 98"/>
              <a:gd name="T49" fmla="*/ 51 h 110"/>
              <a:gd name="T50" fmla="*/ 20 w 98"/>
              <a:gd name="T51" fmla="*/ 66 h 110"/>
              <a:gd name="T52" fmla="*/ 8 w 98"/>
              <a:gd name="T53" fmla="*/ 89 h 110"/>
              <a:gd name="T54" fmla="*/ 22 w 98"/>
              <a:gd name="T55" fmla="*/ 103 h 110"/>
              <a:gd name="T56" fmla="*/ 40 w 98"/>
              <a:gd name="T57" fmla="*/ 102 h 110"/>
              <a:gd name="T58" fmla="*/ 58 w 98"/>
              <a:gd name="T59" fmla="*/ 102 h 110"/>
              <a:gd name="T60" fmla="*/ 87 w 98"/>
              <a:gd name="T61" fmla="*/ 95 h 110"/>
              <a:gd name="T62" fmla="*/ 84 w 98"/>
              <a:gd name="T63" fmla="*/ 73 h 110"/>
              <a:gd name="T64" fmla="*/ 45 w 98"/>
              <a:gd name="T65" fmla="*/ 95 h 110"/>
              <a:gd name="T66" fmla="*/ 30 w 98"/>
              <a:gd name="T67" fmla="*/ 95 h 110"/>
              <a:gd name="T68" fmla="*/ 21 w 98"/>
              <a:gd name="T69" fmla="*/ 89 h 110"/>
              <a:gd name="T70" fmla="*/ 20 w 98"/>
              <a:gd name="T71" fmla="*/ 78 h 110"/>
              <a:gd name="T72" fmla="*/ 30 w 98"/>
              <a:gd name="T73" fmla="*/ 69 h 110"/>
              <a:gd name="T74" fmla="*/ 38 w 98"/>
              <a:gd name="T75" fmla="*/ 69 h 110"/>
              <a:gd name="T76" fmla="*/ 38 w 98"/>
              <a:gd name="T77" fmla="*/ 59 h 110"/>
              <a:gd name="T78" fmla="*/ 45 w 98"/>
              <a:gd name="T79" fmla="*/ 59 h 110"/>
              <a:gd name="T80" fmla="*/ 45 w 98"/>
              <a:gd name="T81" fmla="*/ 95 h 110"/>
              <a:gd name="T82" fmla="*/ 72 w 98"/>
              <a:gd name="T83" fmla="*/ 95 h 110"/>
              <a:gd name="T84" fmla="*/ 55 w 98"/>
              <a:gd name="T85" fmla="*/ 95 h 110"/>
              <a:gd name="T86" fmla="*/ 48 w 98"/>
              <a:gd name="T87" fmla="*/ 89 h 110"/>
              <a:gd name="T88" fmla="*/ 48 w 98"/>
              <a:gd name="T89" fmla="*/ 70 h 110"/>
              <a:gd name="T90" fmla="*/ 55 w 98"/>
              <a:gd name="T91" fmla="*/ 70 h 110"/>
              <a:gd name="T92" fmla="*/ 55 w 98"/>
              <a:gd name="T93" fmla="*/ 86 h 110"/>
              <a:gd name="T94" fmla="*/ 58 w 98"/>
              <a:gd name="T95" fmla="*/ 89 h 110"/>
              <a:gd name="T96" fmla="*/ 65 w 98"/>
              <a:gd name="T97" fmla="*/ 89 h 110"/>
              <a:gd name="T98" fmla="*/ 65 w 98"/>
              <a:gd name="T99" fmla="*/ 70 h 110"/>
              <a:gd name="T100" fmla="*/ 72 w 98"/>
              <a:gd name="T101" fmla="*/ 70 h 110"/>
              <a:gd name="T102" fmla="*/ 72 w 98"/>
              <a:gd name="T103" fmla="*/ 95 h 110"/>
              <a:gd name="T104" fmla="*/ 96 w 98"/>
              <a:gd name="T105" fmla="*/ 45 h 110"/>
              <a:gd name="T106" fmla="*/ 84 w 98"/>
              <a:gd name="T107" fmla="*/ 32 h 110"/>
              <a:gd name="T108" fmla="*/ 72 w 98"/>
              <a:gd name="T109" fmla="*/ 48 h 110"/>
              <a:gd name="T110" fmla="*/ 85 w 98"/>
              <a:gd name="T111" fmla="*/ 62 h 110"/>
              <a:gd name="T112" fmla="*/ 96 w 98"/>
              <a:gd name="T113" fmla="*/ 4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110">
                <a:moveTo>
                  <a:pt x="15" y="55"/>
                </a:moveTo>
                <a:cubicBezTo>
                  <a:pt x="27" y="53"/>
                  <a:pt x="25" y="39"/>
                  <a:pt x="25" y="36"/>
                </a:cubicBezTo>
                <a:cubicBezTo>
                  <a:pt x="24" y="32"/>
                  <a:pt x="19" y="24"/>
                  <a:pt x="11" y="24"/>
                </a:cubicBezTo>
                <a:cubicBezTo>
                  <a:pt x="2" y="25"/>
                  <a:pt x="1" y="38"/>
                  <a:pt x="1" y="38"/>
                </a:cubicBezTo>
                <a:cubicBezTo>
                  <a:pt x="0" y="45"/>
                  <a:pt x="4" y="58"/>
                  <a:pt x="15" y="55"/>
                </a:cubicBezTo>
                <a:close/>
                <a:moveTo>
                  <a:pt x="27" y="79"/>
                </a:moveTo>
                <a:cubicBezTo>
                  <a:pt x="27" y="80"/>
                  <a:pt x="26" y="82"/>
                  <a:pt x="27" y="84"/>
                </a:cubicBezTo>
                <a:cubicBezTo>
                  <a:pt x="28" y="89"/>
                  <a:pt x="32" y="89"/>
                  <a:pt x="32" y="89"/>
                </a:cubicBezTo>
                <a:cubicBezTo>
                  <a:pt x="38" y="89"/>
                  <a:pt x="38" y="89"/>
                  <a:pt x="38" y="89"/>
                </a:cubicBezTo>
                <a:cubicBezTo>
                  <a:pt x="38" y="75"/>
                  <a:pt x="38" y="75"/>
                  <a:pt x="38" y="75"/>
                </a:cubicBezTo>
                <a:cubicBezTo>
                  <a:pt x="32" y="75"/>
                  <a:pt x="32" y="75"/>
                  <a:pt x="32" y="75"/>
                </a:cubicBezTo>
                <a:cubicBezTo>
                  <a:pt x="29" y="76"/>
                  <a:pt x="28" y="78"/>
                  <a:pt x="27" y="79"/>
                </a:cubicBezTo>
                <a:close/>
                <a:moveTo>
                  <a:pt x="36" y="33"/>
                </a:moveTo>
                <a:cubicBezTo>
                  <a:pt x="42" y="33"/>
                  <a:pt x="48" y="25"/>
                  <a:pt x="48" y="16"/>
                </a:cubicBezTo>
                <a:cubicBezTo>
                  <a:pt x="48" y="8"/>
                  <a:pt x="42" y="0"/>
                  <a:pt x="36" y="0"/>
                </a:cubicBezTo>
                <a:cubicBezTo>
                  <a:pt x="30" y="0"/>
                  <a:pt x="25" y="8"/>
                  <a:pt x="25" y="16"/>
                </a:cubicBezTo>
                <a:cubicBezTo>
                  <a:pt x="25" y="25"/>
                  <a:pt x="30" y="33"/>
                  <a:pt x="36" y="33"/>
                </a:cubicBezTo>
                <a:close/>
                <a:moveTo>
                  <a:pt x="63" y="34"/>
                </a:moveTo>
                <a:cubicBezTo>
                  <a:pt x="71" y="35"/>
                  <a:pt x="77" y="26"/>
                  <a:pt x="78" y="19"/>
                </a:cubicBezTo>
                <a:cubicBezTo>
                  <a:pt x="79" y="12"/>
                  <a:pt x="74" y="4"/>
                  <a:pt x="68" y="3"/>
                </a:cubicBezTo>
                <a:cubicBezTo>
                  <a:pt x="62" y="2"/>
                  <a:pt x="54" y="11"/>
                  <a:pt x="54" y="17"/>
                </a:cubicBezTo>
                <a:cubicBezTo>
                  <a:pt x="53" y="25"/>
                  <a:pt x="55" y="32"/>
                  <a:pt x="63" y="34"/>
                </a:cubicBezTo>
                <a:close/>
                <a:moveTo>
                  <a:pt x="84" y="73"/>
                </a:moveTo>
                <a:cubicBezTo>
                  <a:pt x="84" y="73"/>
                  <a:pt x="71" y="63"/>
                  <a:pt x="63" y="52"/>
                </a:cubicBezTo>
                <a:cubicBezTo>
                  <a:pt x="53" y="37"/>
                  <a:pt x="38" y="43"/>
                  <a:pt x="34" y="51"/>
                </a:cubicBezTo>
                <a:cubicBezTo>
                  <a:pt x="29" y="59"/>
                  <a:pt x="21" y="64"/>
                  <a:pt x="20" y="66"/>
                </a:cubicBezTo>
                <a:cubicBezTo>
                  <a:pt x="19" y="67"/>
                  <a:pt x="4" y="75"/>
                  <a:pt x="8" y="89"/>
                </a:cubicBezTo>
                <a:cubicBezTo>
                  <a:pt x="11" y="103"/>
                  <a:pt x="22" y="103"/>
                  <a:pt x="22" y="103"/>
                </a:cubicBezTo>
                <a:cubicBezTo>
                  <a:pt x="22" y="103"/>
                  <a:pt x="31" y="104"/>
                  <a:pt x="40" y="102"/>
                </a:cubicBezTo>
                <a:cubicBezTo>
                  <a:pt x="50" y="100"/>
                  <a:pt x="58" y="102"/>
                  <a:pt x="58" y="102"/>
                </a:cubicBezTo>
                <a:cubicBezTo>
                  <a:pt x="58" y="102"/>
                  <a:pt x="81" y="110"/>
                  <a:pt x="87" y="95"/>
                </a:cubicBezTo>
                <a:cubicBezTo>
                  <a:pt x="93" y="81"/>
                  <a:pt x="84" y="73"/>
                  <a:pt x="84" y="73"/>
                </a:cubicBezTo>
                <a:close/>
                <a:moveTo>
                  <a:pt x="45" y="95"/>
                </a:moveTo>
                <a:cubicBezTo>
                  <a:pt x="30" y="95"/>
                  <a:pt x="30" y="95"/>
                  <a:pt x="30" y="95"/>
                </a:cubicBezTo>
                <a:cubicBezTo>
                  <a:pt x="24" y="94"/>
                  <a:pt x="21" y="89"/>
                  <a:pt x="21" y="89"/>
                </a:cubicBezTo>
                <a:cubicBezTo>
                  <a:pt x="21" y="88"/>
                  <a:pt x="19" y="84"/>
                  <a:pt x="20" y="78"/>
                </a:cubicBezTo>
                <a:cubicBezTo>
                  <a:pt x="23" y="70"/>
                  <a:pt x="30" y="69"/>
                  <a:pt x="30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38" y="59"/>
                  <a:pt x="38" y="59"/>
                  <a:pt x="38" y="59"/>
                </a:cubicBezTo>
                <a:cubicBezTo>
                  <a:pt x="45" y="59"/>
                  <a:pt x="45" y="59"/>
                  <a:pt x="45" y="59"/>
                </a:cubicBezTo>
                <a:lnTo>
                  <a:pt x="45" y="95"/>
                </a:lnTo>
                <a:close/>
                <a:moveTo>
                  <a:pt x="72" y="95"/>
                </a:moveTo>
                <a:cubicBezTo>
                  <a:pt x="55" y="95"/>
                  <a:pt x="55" y="95"/>
                  <a:pt x="55" y="95"/>
                </a:cubicBezTo>
                <a:cubicBezTo>
                  <a:pt x="49" y="93"/>
                  <a:pt x="48" y="89"/>
                  <a:pt x="48" y="89"/>
                </a:cubicBezTo>
                <a:cubicBezTo>
                  <a:pt x="48" y="70"/>
                  <a:pt x="48" y="70"/>
                  <a:pt x="48" y="70"/>
                </a:cubicBezTo>
                <a:cubicBezTo>
                  <a:pt x="55" y="70"/>
                  <a:pt x="55" y="70"/>
                  <a:pt x="55" y="70"/>
                </a:cubicBezTo>
                <a:cubicBezTo>
                  <a:pt x="55" y="86"/>
                  <a:pt x="55" y="86"/>
                  <a:pt x="55" y="86"/>
                </a:cubicBezTo>
                <a:cubicBezTo>
                  <a:pt x="56" y="88"/>
                  <a:pt x="58" y="89"/>
                  <a:pt x="58" y="89"/>
                </a:cubicBezTo>
                <a:cubicBezTo>
                  <a:pt x="65" y="89"/>
                  <a:pt x="65" y="89"/>
                  <a:pt x="65" y="89"/>
                </a:cubicBezTo>
                <a:cubicBezTo>
                  <a:pt x="65" y="70"/>
                  <a:pt x="65" y="70"/>
                  <a:pt x="65" y="70"/>
                </a:cubicBezTo>
                <a:cubicBezTo>
                  <a:pt x="72" y="70"/>
                  <a:pt x="72" y="70"/>
                  <a:pt x="72" y="70"/>
                </a:cubicBezTo>
                <a:lnTo>
                  <a:pt x="72" y="95"/>
                </a:lnTo>
                <a:close/>
                <a:moveTo>
                  <a:pt x="96" y="45"/>
                </a:moveTo>
                <a:cubicBezTo>
                  <a:pt x="96" y="42"/>
                  <a:pt x="94" y="32"/>
                  <a:pt x="84" y="32"/>
                </a:cubicBezTo>
                <a:cubicBezTo>
                  <a:pt x="74" y="32"/>
                  <a:pt x="72" y="41"/>
                  <a:pt x="72" y="48"/>
                </a:cubicBezTo>
                <a:cubicBezTo>
                  <a:pt x="72" y="54"/>
                  <a:pt x="73" y="62"/>
                  <a:pt x="85" y="62"/>
                </a:cubicBezTo>
                <a:cubicBezTo>
                  <a:pt x="98" y="62"/>
                  <a:pt x="96" y="48"/>
                  <a:pt x="96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28876" y="3855005"/>
            <a:ext cx="2257799" cy="1496913"/>
            <a:chOff x="1085626" y="4715360"/>
            <a:chExt cx="2257799" cy="1496913"/>
          </a:xfrm>
        </p:grpSpPr>
        <p:sp>
          <p:nvSpPr>
            <p:cNvPr id="21" name="文本框 20"/>
            <p:cNvSpPr txBox="1"/>
            <p:nvPr/>
          </p:nvSpPr>
          <p:spPr>
            <a:xfrm>
              <a:off x="1321227" y="4715360"/>
              <a:ext cx="1786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67%</a:t>
              </a:r>
              <a:endParaRPr lang="zh-CN" altLang="en-US" sz="2000" b="1" dirty="0">
                <a:solidFill>
                  <a:schemeClr val="bg1"/>
                </a:solidFill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85626" y="5085811"/>
              <a:ext cx="2257799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 or sit, consectetur adipisicing elit,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 tempor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578239" y="3855005"/>
            <a:ext cx="2257799" cy="1496913"/>
            <a:chOff x="1085626" y="4715360"/>
            <a:chExt cx="2257799" cy="1496913"/>
          </a:xfrm>
        </p:grpSpPr>
        <p:sp>
          <p:nvSpPr>
            <p:cNvPr id="24" name="文本框 23"/>
            <p:cNvSpPr txBox="1"/>
            <p:nvPr/>
          </p:nvSpPr>
          <p:spPr>
            <a:xfrm>
              <a:off x="1321227" y="4715360"/>
              <a:ext cx="1786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32%</a:t>
              </a:r>
              <a:endParaRPr lang="zh-CN" altLang="en-US" sz="2000" b="1" dirty="0">
                <a:solidFill>
                  <a:schemeClr val="bg1"/>
                </a:solidFill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85626" y="5085811"/>
              <a:ext cx="2257799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 or sit, consectetur adipisicing elit,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 tempor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391782" y="3855005"/>
            <a:ext cx="2257799" cy="1496913"/>
            <a:chOff x="1085626" y="4715360"/>
            <a:chExt cx="2257799" cy="1496913"/>
          </a:xfrm>
        </p:grpSpPr>
        <p:sp>
          <p:nvSpPr>
            <p:cNvPr id="27" name="文本框 26"/>
            <p:cNvSpPr txBox="1"/>
            <p:nvPr/>
          </p:nvSpPr>
          <p:spPr>
            <a:xfrm>
              <a:off x="1321227" y="4715360"/>
              <a:ext cx="1786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87%</a:t>
              </a:r>
              <a:endParaRPr lang="zh-CN" altLang="en-US" sz="2000" b="1" dirty="0">
                <a:solidFill>
                  <a:schemeClr val="bg1"/>
                </a:solidFill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085626" y="5085811"/>
              <a:ext cx="2257799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 or sit, consectetur adipisicing elit,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 tempor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205323" y="3855005"/>
            <a:ext cx="2257799" cy="1496913"/>
            <a:chOff x="1085626" y="4715360"/>
            <a:chExt cx="2257799" cy="1496913"/>
          </a:xfrm>
        </p:grpSpPr>
        <p:sp>
          <p:nvSpPr>
            <p:cNvPr id="30" name="文本框 29"/>
            <p:cNvSpPr txBox="1"/>
            <p:nvPr/>
          </p:nvSpPr>
          <p:spPr>
            <a:xfrm>
              <a:off x="1321227" y="4715360"/>
              <a:ext cx="1786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54%</a:t>
              </a:r>
              <a:endParaRPr lang="zh-CN" altLang="en-US" sz="2000" b="1" dirty="0">
                <a:solidFill>
                  <a:schemeClr val="bg1"/>
                </a:solidFill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085626" y="5085811"/>
              <a:ext cx="2257799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 or sit, consectetur adipisicing elit,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 tempor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93946"/>
      </p:ext>
    </p:extLst>
  </p:cSld>
  <p:clrMapOvr>
    <a:masterClrMapping/>
  </p:clrMapOvr>
  <p:transition spd="med" advTm="45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7033" y="-19050"/>
            <a:ext cx="5344968" cy="687705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64869" y="2185809"/>
            <a:ext cx="5287114" cy="2486382"/>
            <a:chOff x="841069" y="2078617"/>
            <a:chExt cx="5287114" cy="2486382"/>
          </a:xfrm>
        </p:grpSpPr>
        <p:sp>
          <p:nvSpPr>
            <p:cNvPr id="8" name="文本框 7"/>
            <p:cNvSpPr txBox="1"/>
            <p:nvPr/>
          </p:nvSpPr>
          <p:spPr>
            <a:xfrm>
              <a:off x="1634658" y="2078617"/>
              <a:ext cx="36999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spc="600" dirty="0">
                  <a:solidFill>
                    <a:schemeClr val="bg1"/>
                  </a:solidFill>
                  <a:latin typeface="+mj-ea"/>
                  <a:ea typeface="+mj-ea"/>
                </a:rPr>
                <a:t>About us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3057525" y="3026585"/>
              <a:ext cx="742950" cy="0"/>
            </a:xfrm>
            <a:prstGeom prst="line">
              <a:avLst/>
            </a:prstGeom>
            <a:ln w="3175">
              <a:solidFill>
                <a:schemeClr val="bg1">
                  <a:alpha val="6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841069" y="3226171"/>
              <a:ext cx="5287114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1">
                <a:lnSpc>
                  <a:spcPct val="150000"/>
                </a:lnSpc>
              </a:pPr>
              <a:r>
                <a:rPr lang="en-US" altLang="zh-CN" spc="300" noProof="1">
                  <a:solidFill>
                    <a:schemeClr val="bg1"/>
                  </a:solidFill>
                  <a:latin typeface="+mj-ea"/>
                  <a:ea typeface="+mj-ea"/>
                </a:rPr>
                <a:t>Lorem Ipsum Dolor Sit Er Elit Lamet, Consectetaur Cillium Adipisicing Pecu, Sed Do Eiusmod Tempor Incididunt.</a:t>
              </a:r>
              <a:endParaRPr lang="zh-CN" altLang="en-US" spc="3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847033" y="-44245"/>
            <a:ext cx="5438007" cy="6902245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00703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9" y="-20895"/>
            <a:ext cx="12192000" cy="6858000"/>
          </a:xfrm>
          <a:prstGeom prst="rect">
            <a:avLst/>
          </a:prstGeom>
        </p:spPr>
      </p:pic>
      <p:sp>
        <p:nvSpPr>
          <p:cNvPr id="6" name="等腰三角形 5"/>
          <p:cNvSpPr/>
          <p:nvPr/>
        </p:nvSpPr>
        <p:spPr>
          <a:xfrm>
            <a:off x="-1094921" y="1828799"/>
            <a:ext cx="2189841" cy="188779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0800000">
            <a:off x="11097079" y="-58995"/>
            <a:ext cx="2189841" cy="1887794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-152401" y="4840713"/>
            <a:ext cx="3962401" cy="1154906"/>
            <a:chOff x="7896574" y="1100198"/>
            <a:chExt cx="3962401" cy="1154906"/>
          </a:xfrm>
        </p:grpSpPr>
        <p:sp>
          <p:nvSpPr>
            <p:cNvPr id="14" name="文本框 13"/>
            <p:cNvSpPr txBox="1"/>
            <p:nvPr/>
          </p:nvSpPr>
          <p:spPr>
            <a:xfrm>
              <a:off x="7896574" y="1100198"/>
              <a:ext cx="3699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600" dirty="0">
                  <a:solidFill>
                    <a:schemeClr val="bg1"/>
                  </a:solidFill>
                  <a:latin typeface="+mj-ea"/>
                  <a:ea typeface="+mj-ea"/>
                </a:rPr>
                <a:t>Input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8701014" y="1608773"/>
              <a:ext cx="31579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1"/>
              <a:r>
                <a:rPr lang="en-US" altLang="zh-CN" noProof="1">
                  <a:solidFill>
                    <a:schemeClr val="bg1"/>
                  </a:solidFill>
                  <a:latin typeface="+mj-ea"/>
                  <a:ea typeface="+mj-ea"/>
                </a:rPr>
                <a:t>Lorem Ipsum Dolor Sit Er Elit Lamet, Consectetaur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039099" y="884902"/>
            <a:ext cx="3699935" cy="1154906"/>
            <a:chOff x="7896574" y="1100198"/>
            <a:chExt cx="3699935" cy="1154906"/>
          </a:xfrm>
        </p:grpSpPr>
        <p:sp>
          <p:nvSpPr>
            <p:cNvPr id="17" name="文本框 16"/>
            <p:cNvSpPr txBox="1"/>
            <p:nvPr/>
          </p:nvSpPr>
          <p:spPr>
            <a:xfrm>
              <a:off x="7896574" y="1100198"/>
              <a:ext cx="3699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600" dirty="0">
                  <a:solidFill>
                    <a:schemeClr val="bg1"/>
                  </a:solidFill>
                  <a:latin typeface="+mj-ea"/>
                  <a:ea typeface="+mj-ea"/>
                </a:rPr>
                <a:t>Input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8701014" y="1608773"/>
              <a:ext cx="26964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1"/>
              <a:r>
                <a:rPr lang="en-US" altLang="zh-CN" noProof="1">
                  <a:solidFill>
                    <a:schemeClr val="bg1"/>
                  </a:solidFill>
                  <a:latin typeface="+mj-ea"/>
                  <a:ea typeface="+mj-ea"/>
                </a:rPr>
                <a:t>Lorem Ipsum Dolor Sit Er Elit Lamet, Consectetaur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466851" y="0"/>
            <a:ext cx="9467744" cy="6837105"/>
          </a:xfrm>
          <a:custGeom>
            <a:avLst/>
            <a:gdLst>
              <a:gd name="connsiteX0" fmla="*/ 0 w 9467744"/>
              <a:gd name="connsiteY0" fmla="*/ 0 h 6837105"/>
              <a:gd name="connsiteX1" fmla="*/ 9467744 w 9467744"/>
              <a:gd name="connsiteY1" fmla="*/ 0 h 6837105"/>
              <a:gd name="connsiteX2" fmla="*/ 9467744 w 9467744"/>
              <a:gd name="connsiteY2" fmla="*/ 6837105 h 6837105"/>
              <a:gd name="connsiteX3" fmla="*/ 0 w 9467744"/>
              <a:gd name="connsiteY3" fmla="*/ 6837105 h 6837105"/>
              <a:gd name="connsiteX4" fmla="*/ 0 w 9467744"/>
              <a:gd name="connsiteY4" fmla="*/ 0 h 6837105"/>
              <a:gd name="connsiteX0" fmla="*/ 0 w 9467744"/>
              <a:gd name="connsiteY0" fmla="*/ 0 h 6837105"/>
              <a:gd name="connsiteX1" fmla="*/ 9467744 w 9467744"/>
              <a:gd name="connsiteY1" fmla="*/ 0 h 6837105"/>
              <a:gd name="connsiteX2" fmla="*/ 9467744 w 9467744"/>
              <a:gd name="connsiteY2" fmla="*/ 6837105 h 6837105"/>
              <a:gd name="connsiteX3" fmla="*/ 3181350 w 9467744"/>
              <a:gd name="connsiteY3" fmla="*/ 6837105 h 6837105"/>
              <a:gd name="connsiteX4" fmla="*/ 0 w 9467744"/>
              <a:gd name="connsiteY4" fmla="*/ 0 h 6837105"/>
              <a:gd name="connsiteX0" fmla="*/ 0 w 9467744"/>
              <a:gd name="connsiteY0" fmla="*/ 0 h 6837105"/>
              <a:gd name="connsiteX1" fmla="*/ 6267344 w 9467744"/>
              <a:gd name="connsiteY1" fmla="*/ 0 h 6837105"/>
              <a:gd name="connsiteX2" fmla="*/ 9467744 w 9467744"/>
              <a:gd name="connsiteY2" fmla="*/ 6837105 h 6837105"/>
              <a:gd name="connsiteX3" fmla="*/ 3181350 w 9467744"/>
              <a:gd name="connsiteY3" fmla="*/ 6837105 h 6837105"/>
              <a:gd name="connsiteX4" fmla="*/ 0 w 9467744"/>
              <a:gd name="connsiteY4" fmla="*/ 0 h 683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7744" h="6837105">
                <a:moveTo>
                  <a:pt x="0" y="0"/>
                </a:moveTo>
                <a:lnTo>
                  <a:pt x="6267344" y="0"/>
                </a:lnTo>
                <a:lnTo>
                  <a:pt x="9467744" y="6837105"/>
                </a:lnTo>
                <a:lnTo>
                  <a:pt x="3181350" y="683710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433356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7274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89372" y="2081981"/>
            <a:ext cx="7020233" cy="2694038"/>
            <a:chOff x="5889372" y="1955100"/>
            <a:chExt cx="7020233" cy="2694038"/>
          </a:xfrm>
        </p:grpSpPr>
        <p:sp>
          <p:nvSpPr>
            <p:cNvPr id="9" name="文本框 8"/>
            <p:cNvSpPr txBox="1"/>
            <p:nvPr/>
          </p:nvSpPr>
          <p:spPr>
            <a:xfrm>
              <a:off x="5889372" y="1955100"/>
              <a:ext cx="70202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600" spc="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THANKS</a:t>
              </a:r>
              <a:endParaRPr lang="zh-CN" altLang="en-US" sz="9600" spc="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0" name="PA_淘宝网chenying0907出品 13"/>
            <p:cNvSpPr txBox="1"/>
            <p:nvPr>
              <p:custDataLst>
                <p:tags r:id="rId1"/>
              </p:custDataLst>
            </p:nvPr>
          </p:nvSpPr>
          <p:spPr>
            <a:xfrm>
              <a:off x="6075389" y="3529931"/>
              <a:ext cx="5697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Brochure </a:t>
              </a:r>
              <a:r>
                <a:rPr lang="en-US" altLang="zh-CN" sz="1600" dirty="0">
                  <a:solidFill>
                    <a:schemeClr val="bg1"/>
                  </a:solidFill>
                  <a:latin typeface="+mj-ea"/>
                  <a:ea typeface="+mj-ea"/>
                </a:rPr>
                <a:t>| </a:t>
              </a: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Fashion Ads </a:t>
              </a:r>
              <a:r>
                <a:rPr lang="en-US" altLang="zh-CN" sz="1600" dirty="0">
                  <a:solidFill>
                    <a:schemeClr val="bg1"/>
                  </a:solidFill>
                  <a:latin typeface="+mj-ea"/>
                  <a:ea typeface="+mj-ea"/>
                </a:rPr>
                <a:t>| </a:t>
              </a: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Branding </a:t>
              </a:r>
              <a:r>
                <a:rPr lang="en-US" altLang="zh-CN" sz="1600" dirty="0">
                  <a:solidFill>
                    <a:schemeClr val="bg1"/>
                  </a:solidFill>
                  <a:latin typeface="+mj-ea"/>
                </a:rPr>
                <a:t>| </a:t>
              </a:r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Introduction to the business</a:t>
              </a:r>
              <a:r>
                <a:rPr lang="en-US" altLang="zh-CN" sz="1600" dirty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982857" y="4002807"/>
              <a:ext cx="61950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spc="300" noProof="1">
                  <a:solidFill>
                    <a:schemeClr val="bg1"/>
                  </a:solidFill>
                  <a:latin typeface="+mj-ea"/>
                  <a:ea typeface="+mj-ea"/>
                </a:rPr>
                <a:t>Lorem Ipsum Dolor Sit Er Elit Lamet, Consec Cillium Adipisicing Pecu, Sed Do Eiusmod Tempor</a:t>
              </a:r>
              <a:endParaRPr lang="zh-CN" altLang="en-US" sz="1200" spc="3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857308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02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BA0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7C5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502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497"/>
            <a:ext cx="5438007" cy="690224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238641" y="1593984"/>
            <a:ext cx="4330242" cy="551606"/>
            <a:chOff x="6970806" y="1229681"/>
            <a:chExt cx="3990856" cy="669707"/>
          </a:xfrm>
        </p:grpSpPr>
        <p:sp>
          <p:nvSpPr>
            <p:cNvPr id="7" name="矩形 6"/>
            <p:cNvSpPr/>
            <p:nvPr/>
          </p:nvSpPr>
          <p:spPr>
            <a:xfrm>
              <a:off x="6970806" y="1229681"/>
              <a:ext cx="514350" cy="669707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551712" y="1312257"/>
              <a:ext cx="3409950" cy="56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Enter your section title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238641" y="2581361"/>
            <a:ext cx="4330242" cy="551606"/>
            <a:chOff x="6970806" y="1229681"/>
            <a:chExt cx="3990856" cy="669707"/>
          </a:xfrm>
        </p:grpSpPr>
        <p:sp>
          <p:nvSpPr>
            <p:cNvPr id="10" name="矩形 9"/>
            <p:cNvSpPr/>
            <p:nvPr/>
          </p:nvSpPr>
          <p:spPr>
            <a:xfrm>
              <a:off x="6970806" y="1229681"/>
              <a:ext cx="514350" cy="669707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551712" y="1312257"/>
              <a:ext cx="3409950" cy="56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Enter your section title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238641" y="3568738"/>
            <a:ext cx="4330242" cy="551606"/>
            <a:chOff x="6970806" y="1229681"/>
            <a:chExt cx="3990856" cy="669707"/>
          </a:xfrm>
        </p:grpSpPr>
        <p:sp>
          <p:nvSpPr>
            <p:cNvPr id="13" name="矩形 12"/>
            <p:cNvSpPr/>
            <p:nvPr/>
          </p:nvSpPr>
          <p:spPr>
            <a:xfrm>
              <a:off x="6970806" y="1229681"/>
              <a:ext cx="514350" cy="669707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551712" y="1312257"/>
              <a:ext cx="3409950" cy="56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Enter your section title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238641" y="4556114"/>
            <a:ext cx="4330242" cy="551606"/>
            <a:chOff x="6970806" y="1229681"/>
            <a:chExt cx="3990856" cy="669707"/>
          </a:xfrm>
        </p:grpSpPr>
        <p:sp>
          <p:nvSpPr>
            <p:cNvPr id="16" name="矩形 15"/>
            <p:cNvSpPr/>
            <p:nvPr/>
          </p:nvSpPr>
          <p:spPr>
            <a:xfrm>
              <a:off x="6970806" y="1229681"/>
              <a:ext cx="514350" cy="669707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551712" y="1312257"/>
              <a:ext cx="3409950" cy="56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Enter your section title</a:t>
              </a:r>
            </a:p>
          </p:txBody>
        </p:sp>
      </p:grpSp>
      <p:sp>
        <p:nvSpPr>
          <p:cNvPr id="18" name="矩形 17"/>
          <p:cNvSpPr/>
          <p:nvPr/>
        </p:nvSpPr>
        <p:spPr>
          <a:xfrm>
            <a:off x="-1" y="-29498"/>
            <a:ext cx="5438007" cy="6902245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990218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" y="-44245"/>
            <a:ext cx="12192000" cy="6902245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769806" y="1965223"/>
            <a:ext cx="8455743" cy="2927555"/>
            <a:chOff x="1769806" y="1965223"/>
            <a:chExt cx="8455743" cy="2927555"/>
          </a:xfrm>
        </p:grpSpPr>
        <p:sp>
          <p:nvSpPr>
            <p:cNvPr id="5" name="矩形 4"/>
            <p:cNvSpPr/>
            <p:nvPr/>
          </p:nvSpPr>
          <p:spPr>
            <a:xfrm>
              <a:off x="1769806" y="1965223"/>
              <a:ext cx="8455743" cy="29275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376932" y="2567747"/>
              <a:ext cx="70202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spc="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APRT ONE</a:t>
              </a:r>
              <a:endParaRPr lang="zh-CN" altLang="en-US" sz="6600" spc="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376932" y="3688858"/>
              <a:ext cx="61950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spc="300" noProof="1">
                  <a:solidFill>
                    <a:schemeClr val="bg1"/>
                  </a:solidFill>
                  <a:latin typeface="+mj-ea"/>
                  <a:ea typeface="+mj-ea"/>
                </a:rPr>
                <a:t>Lorem Ipsum Dolor Sit Er Elit Lamet, Consec Cillium Adipisicing Pecu, Sed Do Eiusmod Tempor</a:t>
              </a:r>
              <a:endParaRPr lang="zh-CN" altLang="en-US" sz="1200" spc="3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12" y="1"/>
            <a:ext cx="9242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32481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7513" y="2454276"/>
            <a:ext cx="4876800" cy="3649662"/>
          </a:xfrm>
          <a:custGeom>
            <a:avLst/>
            <a:gdLst>
              <a:gd name="connsiteX0" fmla="*/ 0 w 4876800"/>
              <a:gd name="connsiteY0" fmla="*/ 0 h 3649662"/>
              <a:gd name="connsiteX1" fmla="*/ 4876800 w 4876800"/>
              <a:gd name="connsiteY1" fmla="*/ 0 h 3649662"/>
              <a:gd name="connsiteX2" fmla="*/ 4876800 w 4876800"/>
              <a:gd name="connsiteY2" fmla="*/ 3649662 h 3649662"/>
              <a:gd name="connsiteX3" fmla="*/ 0 w 4876800"/>
              <a:gd name="connsiteY3" fmla="*/ 3649662 h 364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0" h="3649662">
                <a:moveTo>
                  <a:pt x="0" y="0"/>
                </a:moveTo>
                <a:lnTo>
                  <a:pt x="4876800" y="0"/>
                </a:lnTo>
                <a:lnTo>
                  <a:pt x="4876800" y="3649662"/>
                </a:lnTo>
                <a:lnTo>
                  <a:pt x="0" y="3649662"/>
                </a:lnTo>
                <a:close/>
              </a:path>
            </a:pathLst>
          </a:custGeom>
        </p:spPr>
      </p:pic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731838" y="760413"/>
            <a:ext cx="877888" cy="877888"/>
          </a:xfrm>
          <a:prstGeom prst="ellipse">
            <a:avLst/>
          </a:prstGeom>
          <a:noFill/>
          <a:ln w="6350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TextBox 1"/>
          <p:cNvSpPr>
            <a:spLocks noChangeArrowheads="1"/>
          </p:cNvSpPr>
          <p:nvPr/>
        </p:nvSpPr>
        <p:spPr bwMode="auto">
          <a:xfrm>
            <a:off x="1687513" y="760413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GeosansLight" pitchFamily="2" charset="0"/>
              </a:rPr>
              <a:t>Enter your title</a:t>
            </a:r>
            <a:endParaRPr lang="en-US" altLang="zh-CN" dirty="0">
              <a:solidFill>
                <a:schemeClr val="bg1"/>
              </a:solidFill>
              <a:latin typeface="+mj-ea"/>
              <a:ea typeface="+mj-ea"/>
              <a:sym typeface="GeosansLight" pitchFamily="2" charset="0"/>
            </a:endParaRPr>
          </a:p>
        </p:txBody>
      </p:sp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687513" y="1400176"/>
            <a:ext cx="521969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5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Raw denim writer </a:t>
            </a:r>
            <a:r>
              <a:rPr lang="en-US" altLang="zh-CN" sz="105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Carles</a:t>
            </a:r>
            <a:r>
              <a:rPr lang="en-US" altLang="zh-CN" sz="105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irony. Helvetica farers Blue Bottle, </a:t>
            </a:r>
            <a:r>
              <a:rPr lang="en-US" altLang="zh-CN" sz="105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distery</a:t>
            </a:r>
            <a:r>
              <a:rPr lang="en-US" altLang="zh-CN" sz="105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5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vero</a:t>
            </a:r>
            <a:r>
              <a:rPr lang="en-US" altLang="zh-CN" sz="105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You.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8"/>
          <p:cNvSpPr>
            <a:spLocks noChangeArrowheads="1"/>
          </p:cNvSpPr>
          <p:nvPr/>
        </p:nvSpPr>
        <p:spPr bwMode="auto">
          <a:xfrm>
            <a:off x="7064376" y="2454276"/>
            <a:ext cx="4376737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  <a:sym typeface="Open Sans" panose="020B0606030504020204" pitchFamily="34" charset="0"/>
              </a:rPr>
              <a:t>Enter your title</a:t>
            </a:r>
            <a:endParaRPr lang="en-US" altLang="zh-CN" sz="1800" dirty="0">
              <a:solidFill>
                <a:schemeClr val="bg1"/>
              </a:solidFill>
              <a:latin typeface="+mj-ea"/>
              <a:ea typeface="+mj-ea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This is how how we have creative</a:t>
            </a:r>
            <a:endParaRPr lang="zh-CN" altLang="en-US" sz="1400" dirty="0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00" dirty="0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Lid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Est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laborum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dolo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rumes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fugats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untras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.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Etharums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ser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quidem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rerum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facilis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Dolores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nemis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omnis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fugats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vitaes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nemo minima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rerums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unsers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sadips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amets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..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00" dirty="0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Sed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Ut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perspiciatis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unde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omnis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iste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natus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error sit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volupttm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accusantium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Doloremque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Laudantium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,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Totam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Rem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aperiam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,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eaque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ipsa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quae ab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illo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inventore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veritatis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et quasi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architecto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beatae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vitae dicta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sunt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explicabo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.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308976" y="4632326"/>
            <a:ext cx="426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schemeClr val="bg1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720138" y="4694238"/>
            <a:ext cx="27209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Lid est laborum dolo rumes fugats untras. 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8308976" y="5148263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8720138" y="5210176"/>
            <a:ext cx="27209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Lid est laborum dolo rumes fugats untras. 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8318501" y="5668963"/>
            <a:ext cx="426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8740776" y="5726113"/>
            <a:ext cx="27193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Lid est laborum dolo rumes fugats untras. 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87514" y="2454276"/>
            <a:ext cx="4876800" cy="3649662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600540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263525" y="2990850"/>
            <a:ext cx="877888" cy="876300"/>
          </a:xfrm>
          <a:prstGeom prst="ellipse">
            <a:avLst/>
          </a:prstGeom>
          <a:noFill/>
          <a:ln w="6350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75" y="2263775"/>
            <a:ext cx="1571626" cy="1573214"/>
          </a:xfrm>
          <a:custGeom>
            <a:avLst/>
            <a:gdLst>
              <a:gd name="connsiteX0" fmla="*/ 785813 w 1571626"/>
              <a:gd name="connsiteY0" fmla="*/ 0 h 1573214"/>
              <a:gd name="connsiteX1" fmla="*/ 1571626 w 1571626"/>
              <a:gd name="connsiteY1" fmla="*/ 786607 h 1573214"/>
              <a:gd name="connsiteX2" fmla="*/ 785813 w 1571626"/>
              <a:gd name="connsiteY2" fmla="*/ 1573214 h 1573214"/>
              <a:gd name="connsiteX3" fmla="*/ 0 w 1571626"/>
              <a:gd name="connsiteY3" fmla="*/ 786607 h 1573214"/>
              <a:gd name="connsiteX4" fmla="*/ 785813 w 1571626"/>
              <a:gd name="connsiteY4" fmla="*/ 0 h 157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6" h="1573214">
                <a:moveTo>
                  <a:pt x="785813" y="0"/>
                </a:moveTo>
                <a:cubicBezTo>
                  <a:pt x="1219806" y="0"/>
                  <a:pt x="1571626" y="352176"/>
                  <a:pt x="1571626" y="786607"/>
                </a:cubicBezTo>
                <a:cubicBezTo>
                  <a:pt x="1571626" y="1221038"/>
                  <a:pt x="1219806" y="1573214"/>
                  <a:pt x="785813" y="1573214"/>
                </a:cubicBezTo>
                <a:cubicBezTo>
                  <a:pt x="351820" y="1573214"/>
                  <a:pt x="0" y="1221038"/>
                  <a:pt x="0" y="786607"/>
                </a:cubicBezTo>
                <a:cubicBezTo>
                  <a:pt x="0" y="352176"/>
                  <a:pt x="351820" y="0"/>
                  <a:pt x="785813" y="0"/>
                </a:cubicBezTo>
                <a:close/>
              </a:path>
            </a:pathLst>
          </a:custGeom>
        </p:spPr>
      </p:pic>
      <p:sp>
        <p:nvSpPr>
          <p:cNvPr id="3" name="TextBox 1"/>
          <p:cNvSpPr>
            <a:spLocks noChangeArrowheads="1"/>
          </p:cNvSpPr>
          <p:nvPr/>
        </p:nvSpPr>
        <p:spPr bwMode="auto">
          <a:xfrm>
            <a:off x="1219200" y="2982913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GeosansLight" pitchFamily="2" charset="0"/>
              </a:rPr>
              <a:t>Team Introduction</a:t>
            </a:r>
            <a:endParaRPr lang="en-US" altLang="zh-CN" dirty="0">
              <a:solidFill>
                <a:schemeClr val="bg1"/>
              </a:solidFill>
              <a:latin typeface="+mj-ea"/>
              <a:ea typeface="+mj-ea"/>
              <a:sym typeface="GeosansLight" pitchFamily="2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4125" y="2263775"/>
            <a:ext cx="1573214" cy="1573214"/>
          </a:xfrm>
          <a:custGeom>
            <a:avLst/>
            <a:gdLst>
              <a:gd name="connsiteX0" fmla="*/ 786607 w 1573214"/>
              <a:gd name="connsiteY0" fmla="*/ 0 h 1573214"/>
              <a:gd name="connsiteX1" fmla="*/ 1573214 w 1573214"/>
              <a:gd name="connsiteY1" fmla="*/ 786607 h 1573214"/>
              <a:gd name="connsiteX2" fmla="*/ 786607 w 1573214"/>
              <a:gd name="connsiteY2" fmla="*/ 1573214 h 1573214"/>
              <a:gd name="connsiteX3" fmla="*/ 0 w 1573214"/>
              <a:gd name="connsiteY3" fmla="*/ 786607 h 1573214"/>
              <a:gd name="connsiteX4" fmla="*/ 786607 w 1573214"/>
              <a:gd name="connsiteY4" fmla="*/ 0 h 157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214" h="1573214">
                <a:moveTo>
                  <a:pt x="786607" y="0"/>
                </a:moveTo>
                <a:cubicBezTo>
                  <a:pt x="1221038" y="0"/>
                  <a:pt x="1573214" y="352176"/>
                  <a:pt x="1573214" y="786607"/>
                </a:cubicBezTo>
                <a:cubicBezTo>
                  <a:pt x="1573214" y="1221038"/>
                  <a:pt x="1221038" y="1573214"/>
                  <a:pt x="786607" y="1573214"/>
                </a:cubicBezTo>
                <a:cubicBezTo>
                  <a:pt x="352176" y="1573214"/>
                  <a:pt x="0" y="1221038"/>
                  <a:pt x="0" y="786607"/>
                </a:cubicBezTo>
                <a:cubicBezTo>
                  <a:pt x="0" y="352176"/>
                  <a:pt x="352176" y="0"/>
                  <a:pt x="786607" y="0"/>
                </a:cubicBez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4550" y="2263775"/>
            <a:ext cx="1571626" cy="1573214"/>
          </a:xfrm>
          <a:custGeom>
            <a:avLst/>
            <a:gdLst>
              <a:gd name="connsiteX0" fmla="*/ 785813 w 1571626"/>
              <a:gd name="connsiteY0" fmla="*/ 0 h 1573214"/>
              <a:gd name="connsiteX1" fmla="*/ 1571626 w 1571626"/>
              <a:gd name="connsiteY1" fmla="*/ 786607 h 1573214"/>
              <a:gd name="connsiteX2" fmla="*/ 785813 w 1571626"/>
              <a:gd name="connsiteY2" fmla="*/ 1573214 h 1573214"/>
              <a:gd name="connsiteX3" fmla="*/ 0 w 1571626"/>
              <a:gd name="connsiteY3" fmla="*/ 786607 h 1573214"/>
              <a:gd name="connsiteX4" fmla="*/ 785813 w 1571626"/>
              <a:gd name="connsiteY4" fmla="*/ 0 h 157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626" h="1573214">
                <a:moveTo>
                  <a:pt x="785813" y="0"/>
                </a:moveTo>
                <a:cubicBezTo>
                  <a:pt x="1219806" y="0"/>
                  <a:pt x="1571626" y="352176"/>
                  <a:pt x="1571626" y="786607"/>
                </a:cubicBezTo>
                <a:cubicBezTo>
                  <a:pt x="1571626" y="1221038"/>
                  <a:pt x="1219806" y="1573214"/>
                  <a:pt x="785813" y="1573214"/>
                </a:cubicBezTo>
                <a:cubicBezTo>
                  <a:pt x="351820" y="1573214"/>
                  <a:pt x="0" y="1221038"/>
                  <a:pt x="0" y="786607"/>
                </a:cubicBezTo>
                <a:cubicBezTo>
                  <a:pt x="0" y="352176"/>
                  <a:pt x="351820" y="0"/>
                  <a:pt x="785813" y="0"/>
                </a:cubicBezTo>
                <a:close/>
              </a:path>
            </a:pathLst>
          </a:custGeom>
        </p:spPr>
      </p:pic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219200" y="3629025"/>
            <a:ext cx="3984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Raw denimwriter Carles irony. Helvetica farers Blue Bottle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16"/>
          <p:cNvSpPr>
            <a:spLocks noChangeArrowheads="1"/>
          </p:cNvSpPr>
          <p:nvPr/>
        </p:nvSpPr>
        <p:spPr bwMode="auto">
          <a:xfrm>
            <a:off x="5737225" y="4038600"/>
            <a:ext cx="1050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Patrika Jay</a:t>
            </a:r>
          </a:p>
        </p:txBody>
      </p:sp>
      <p:sp>
        <p:nvSpPr>
          <p:cNvPr id="9" name="TextBox 17"/>
          <p:cNvSpPr>
            <a:spLocks noChangeArrowheads="1"/>
          </p:cNvSpPr>
          <p:nvPr/>
        </p:nvSpPr>
        <p:spPr bwMode="auto">
          <a:xfrm>
            <a:off x="7732713" y="4038600"/>
            <a:ext cx="1316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Sarah Howels</a:t>
            </a:r>
          </a:p>
        </p:txBody>
      </p:sp>
      <p:sp>
        <p:nvSpPr>
          <p:cNvPr id="10" name="TextBox 18"/>
          <p:cNvSpPr>
            <a:spLocks noChangeArrowheads="1"/>
          </p:cNvSpPr>
          <p:nvPr/>
        </p:nvSpPr>
        <p:spPr bwMode="auto">
          <a:xfrm>
            <a:off x="10034588" y="4038600"/>
            <a:ext cx="969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Alisa May</a:t>
            </a:r>
          </a:p>
        </p:txBody>
      </p:sp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5865813" y="4346575"/>
            <a:ext cx="7921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DESIGNER</a:t>
            </a:r>
          </a:p>
        </p:txBody>
      </p:sp>
      <p:sp>
        <p:nvSpPr>
          <p:cNvPr id="12" name="TextBox 20"/>
          <p:cNvSpPr>
            <a:spLocks noChangeArrowheads="1"/>
          </p:cNvSpPr>
          <p:nvPr/>
        </p:nvSpPr>
        <p:spPr bwMode="auto">
          <a:xfrm>
            <a:off x="7947025" y="4346575"/>
            <a:ext cx="88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DEVELOPER</a:t>
            </a:r>
          </a:p>
        </p:txBody>
      </p:sp>
      <p:sp>
        <p:nvSpPr>
          <p:cNvPr id="13" name="TextBox 21"/>
          <p:cNvSpPr>
            <a:spLocks noChangeArrowheads="1"/>
          </p:cNvSpPr>
          <p:nvPr/>
        </p:nvSpPr>
        <p:spPr bwMode="auto">
          <a:xfrm>
            <a:off x="10067925" y="4346575"/>
            <a:ext cx="9048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3225194553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11047413" y="150813"/>
            <a:ext cx="877887" cy="877887"/>
          </a:xfrm>
          <a:prstGeom prst="ellipse">
            <a:avLst/>
          </a:prstGeom>
          <a:noFill/>
          <a:ln w="6350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TextBox 1"/>
          <p:cNvSpPr>
            <a:spLocks noChangeArrowheads="1"/>
          </p:cNvSpPr>
          <p:nvPr/>
        </p:nvSpPr>
        <p:spPr bwMode="auto">
          <a:xfrm>
            <a:off x="8601948" y="168275"/>
            <a:ext cx="2339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sym typeface="GeosansLight" pitchFamily="2" charset="0"/>
              </a:rPr>
              <a:t>Enter your title</a:t>
            </a:r>
            <a:endParaRPr lang="en-US" altLang="zh-CN" dirty="0">
              <a:solidFill>
                <a:schemeClr val="bg1"/>
              </a:solidFill>
              <a:latin typeface="+mj-ea"/>
              <a:ea typeface="+mj-ea"/>
              <a:sym typeface="GeosansLight" pitchFamily="2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252913" cy="6858000"/>
          </a:xfrm>
          <a:custGeom>
            <a:avLst/>
            <a:gdLst>
              <a:gd name="connsiteX0" fmla="*/ 0 w 4252913"/>
              <a:gd name="connsiteY0" fmla="*/ 0 h 6858000"/>
              <a:gd name="connsiteX1" fmla="*/ 4252913 w 4252913"/>
              <a:gd name="connsiteY1" fmla="*/ 0 h 6858000"/>
              <a:gd name="connsiteX2" fmla="*/ 4252913 w 4252913"/>
              <a:gd name="connsiteY2" fmla="*/ 6858000 h 6858000"/>
              <a:gd name="connsiteX3" fmla="*/ 0 w 42529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2913" h="6858000">
                <a:moveTo>
                  <a:pt x="0" y="0"/>
                </a:moveTo>
                <a:lnTo>
                  <a:pt x="4252913" y="0"/>
                </a:lnTo>
                <a:lnTo>
                  <a:pt x="425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5964238" y="814388"/>
            <a:ext cx="4978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Raw denimwriter Carles irony. Helvetica Farers Blue Bottle, distery vero you.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12"/>
          <p:cNvSpPr>
            <a:spLocks noChangeArrowheads="1"/>
          </p:cNvSpPr>
          <p:nvPr/>
        </p:nvSpPr>
        <p:spPr bwMode="auto">
          <a:xfrm>
            <a:off x="4470400" y="1600200"/>
            <a:ext cx="65024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  <a:sym typeface="Open Sans" panose="020B0606030504020204" pitchFamily="34" charset="0"/>
              </a:rPr>
              <a:t>The title entered</a:t>
            </a:r>
            <a:endParaRPr lang="en-US" altLang="zh-CN" sz="1800" dirty="0">
              <a:solidFill>
                <a:schemeClr val="bg1"/>
              </a:solidFill>
              <a:latin typeface="+mj-ea"/>
              <a:ea typeface="+mj-ea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DESIGNER</a:t>
            </a:r>
            <a:endParaRPr lang="zh-CN" altLang="en-US" sz="1000" dirty="0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00" dirty="0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Lid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Est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laborum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dolo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rumes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fugats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untras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.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Etharums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ser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quidem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rerum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facilis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Dolores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nemis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omnis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fugats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vitaes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nemo minima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rerums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unsers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sadips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amets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..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00" dirty="0">
              <a:solidFill>
                <a:schemeClr val="bg1"/>
              </a:solidFill>
              <a:latin typeface="Open Sans" panose="020B0606030504020204" pitchFamily="34" charset="0"/>
              <a:sym typeface="Open Sans" panose="020B0606030504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Sed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Ut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perspiciatis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unde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omnis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iste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natus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error sit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volupttm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accusantium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Doloremque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Laudantium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,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Totam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Rem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aperiam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,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eaque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ipsa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quae ab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illo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inventore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veritatis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et quasi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architecto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beatae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vitae dicta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sunt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explicabo</a:t>
            </a:r>
            <a:r>
              <a:rPr lang="en-US" altLang="zh-CN" sz="1000" dirty="0">
                <a:solidFill>
                  <a:schemeClr val="bg1"/>
                </a:solidFill>
                <a:latin typeface="Open Sans" panose="020B0606030504020204" pitchFamily="34" charset="0"/>
                <a:sym typeface="Open Sans" panose="020B0606030504020204" pitchFamily="34" charset="0"/>
              </a:rPr>
              <a:t>. </a:t>
            </a:r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5381625" y="3524250"/>
            <a:ext cx="5510213" cy="2278063"/>
            <a:chOff x="0" y="0"/>
            <a:chExt cx="5510631" cy="2278318"/>
          </a:xfrm>
        </p:grpSpPr>
        <p:sp>
          <p:nvSpPr>
            <p:cNvPr id="8" name="Straight Connector 54"/>
            <p:cNvSpPr>
              <a:spLocks noChangeShapeType="1"/>
            </p:cNvSpPr>
            <p:nvPr/>
          </p:nvSpPr>
          <p:spPr bwMode="auto">
            <a:xfrm>
              <a:off x="95102" y="287318"/>
              <a:ext cx="5415529" cy="1"/>
            </a:xfrm>
            <a:prstGeom prst="line">
              <a:avLst/>
            </a:prstGeom>
            <a:noFill/>
            <a:ln w="25400">
              <a:solidFill>
                <a:schemeClr val="tx1">
                  <a:lumMod val="95000"/>
                  <a:lumOff val="5000"/>
                </a:scheme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Straight Connector 55"/>
            <p:cNvSpPr>
              <a:spLocks noChangeShapeType="1"/>
            </p:cNvSpPr>
            <p:nvPr/>
          </p:nvSpPr>
          <p:spPr bwMode="auto">
            <a:xfrm>
              <a:off x="95102" y="287318"/>
              <a:ext cx="429768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bevel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56"/>
            <p:cNvSpPr>
              <a:spLocks noChangeArrowheads="1"/>
            </p:cNvSpPr>
            <p:nvPr/>
          </p:nvSpPr>
          <p:spPr bwMode="auto">
            <a:xfrm>
              <a:off x="0" y="1"/>
              <a:ext cx="64312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DESIGN</a:t>
              </a:r>
            </a:p>
          </p:txBody>
        </p:sp>
        <p:sp>
          <p:nvSpPr>
            <p:cNvPr id="11" name="TextBox 57"/>
            <p:cNvSpPr>
              <a:spLocks noChangeArrowheads="1"/>
            </p:cNvSpPr>
            <p:nvPr/>
          </p:nvSpPr>
          <p:spPr bwMode="auto">
            <a:xfrm>
              <a:off x="4070492" y="0"/>
              <a:ext cx="43794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75%</a:t>
              </a:r>
            </a:p>
          </p:txBody>
        </p:sp>
        <p:sp>
          <p:nvSpPr>
            <p:cNvPr id="12" name="Straight Connector 60"/>
            <p:cNvSpPr>
              <a:spLocks noChangeShapeType="1"/>
            </p:cNvSpPr>
            <p:nvPr/>
          </p:nvSpPr>
          <p:spPr bwMode="auto">
            <a:xfrm>
              <a:off x="95102" y="921812"/>
              <a:ext cx="5415529" cy="1"/>
            </a:xfrm>
            <a:prstGeom prst="line">
              <a:avLst/>
            </a:prstGeom>
            <a:noFill/>
            <a:ln w="25400">
              <a:solidFill>
                <a:srgbClr val="171717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Straight Connector 61"/>
            <p:cNvSpPr>
              <a:spLocks noChangeShapeType="1"/>
            </p:cNvSpPr>
            <p:nvPr/>
          </p:nvSpPr>
          <p:spPr bwMode="auto">
            <a:xfrm>
              <a:off x="95102" y="921812"/>
              <a:ext cx="347472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bevel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TextBox 62"/>
            <p:cNvSpPr>
              <a:spLocks noChangeArrowheads="1"/>
            </p:cNvSpPr>
            <p:nvPr/>
          </p:nvSpPr>
          <p:spPr bwMode="auto">
            <a:xfrm>
              <a:off x="0" y="634495"/>
              <a:ext cx="109196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DEVELOPMENT</a:t>
              </a:r>
            </a:p>
          </p:txBody>
        </p:sp>
        <p:sp>
          <p:nvSpPr>
            <p:cNvPr id="15" name="TextBox 63"/>
            <p:cNvSpPr>
              <a:spLocks noChangeArrowheads="1"/>
            </p:cNvSpPr>
            <p:nvPr/>
          </p:nvSpPr>
          <p:spPr bwMode="auto">
            <a:xfrm>
              <a:off x="3248563" y="634494"/>
              <a:ext cx="43794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56%</a:t>
              </a:r>
            </a:p>
          </p:txBody>
        </p:sp>
        <p:sp>
          <p:nvSpPr>
            <p:cNvPr id="16" name="Straight Connector 65"/>
            <p:cNvSpPr>
              <a:spLocks noChangeShapeType="1"/>
            </p:cNvSpPr>
            <p:nvPr/>
          </p:nvSpPr>
          <p:spPr bwMode="auto">
            <a:xfrm>
              <a:off x="95102" y="1600065"/>
              <a:ext cx="541552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Straight Connector 66"/>
            <p:cNvSpPr>
              <a:spLocks noChangeShapeType="1"/>
            </p:cNvSpPr>
            <p:nvPr/>
          </p:nvSpPr>
          <p:spPr bwMode="auto">
            <a:xfrm>
              <a:off x="95102" y="1600065"/>
              <a:ext cx="484632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bevel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67"/>
            <p:cNvSpPr>
              <a:spLocks noChangeArrowheads="1"/>
            </p:cNvSpPr>
            <p:nvPr/>
          </p:nvSpPr>
          <p:spPr bwMode="auto">
            <a:xfrm>
              <a:off x="0" y="1312748"/>
              <a:ext cx="90441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MARKETING</a:t>
              </a:r>
            </a:p>
          </p:txBody>
        </p:sp>
        <p:sp>
          <p:nvSpPr>
            <p:cNvPr id="19" name="TextBox 68"/>
            <p:cNvSpPr>
              <a:spLocks noChangeArrowheads="1"/>
            </p:cNvSpPr>
            <p:nvPr/>
          </p:nvSpPr>
          <p:spPr bwMode="auto">
            <a:xfrm>
              <a:off x="4615020" y="1312747"/>
              <a:ext cx="43794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83%</a:t>
              </a:r>
            </a:p>
          </p:txBody>
        </p:sp>
        <p:sp>
          <p:nvSpPr>
            <p:cNvPr id="20" name="Straight Connector 70"/>
            <p:cNvSpPr>
              <a:spLocks noChangeShapeType="1"/>
            </p:cNvSpPr>
            <p:nvPr/>
          </p:nvSpPr>
          <p:spPr bwMode="auto">
            <a:xfrm>
              <a:off x="95102" y="2278318"/>
              <a:ext cx="541552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Straight Connector 71"/>
            <p:cNvSpPr>
              <a:spLocks noChangeShapeType="1"/>
            </p:cNvSpPr>
            <p:nvPr/>
          </p:nvSpPr>
          <p:spPr bwMode="auto">
            <a:xfrm>
              <a:off x="95102" y="2278318"/>
              <a:ext cx="429768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bevel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72"/>
            <p:cNvSpPr>
              <a:spLocks noChangeArrowheads="1"/>
            </p:cNvSpPr>
            <p:nvPr/>
          </p:nvSpPr>
          <p:spPr bwMode="auto">
            <a:xfrm>
              <a:off x="0" y="1991001"/>
              <a:ext cx="110158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PRESENTATION</a:t>
              </a:r>
            </a:p>
          </p:txBody>
        </p:sp>
        <p:sp>
          <p:nvSpPr>
            <p:cNvPr id="23" name="TextBox 73"/>
            <p:cNvSpPr>
              <a:spLocks noChangeArrowheads="1"/>
            </p:cNvSpPr>
            <p:nvPr/>
          </p:nvSpPr>
          <p:spPr bwMode="auto">
            <a:xfrm>
              <a:off x="4070492" y="1991000"/>
              <a:ext cx="43794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75%</a:t>
              </a:r>
            </a:p>
          </p:txBody>
        </p:sp>
      </p:grpSp>
      <p:sp>
        <p:nvSpPr>
          <p:cNvPr id="26" name="矩形 25"/>
          <p:cNvSpPr/>
          <p:nvPr/>
        </p:nvSpPr>
        <p:spPr>
          <a:xfrm>
            <a:off x="0" y="-2316"/>
            <a:ext cx="4252913" cy="6860316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209273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6988" y="1681163"/>
            <a:ext cx="3200400" cy="1828800"/>
          </a:xfrm>
          <a:custGeom>
            <a:avLst/>
            <a:gdLst>
              <a:gd name="connsiteX0" fmla="*/ 0 w 3200400"/>
              <a:gd name="connsiteY0" fmla="*/ 0 h 1828800"/>
              <a:gd name="connsiteX1" fmla="*/ 3200400 w 3200400"/>
              <a:gd name="connsiteY1" fmla="*/ 0 h 1828800"/>
              <a:gd name="connsiteX2" fmla="*/ 3200400 w 3200400"/>
              <a:gd name="connsiteY2" fmla="*/ 1828800 h 1828800"/>
              <a:gd name="connsiteX3" fmla="*/ 0 w 32004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1828800">
                <a:moveTo>
                  <a:pt x="0" y="0"/>
                </a:moveTo>
                <a:lnTo>
                  <a:pt x="3200400" y="0"/>
                </a:lnTo>
                <a:lnTo>
                  <a:pt x="3200400" y="1828800"/>
                </a:lnTo>
                <a:lnTo>
                  <a:pt x="0" y="1828800"/>
                </a:lnTo>
                <a:close/>
              </a:path>
            </a:pathLst>
          </a:cu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6988" y="3568700"/>
            <a:ext cx="3200400" cy="1828800"/>
          </a:xfrm>
          <a:custGeom>
            <a:avLst/>
            <a:gdLst>
              <a:gd name="connsiteX0" fmla="*/ 0 w 3200400"/>
              <a:gd name="connsiteY0" fmla="*/ 0 h 1828800"/>
              <a:gd name="connsiteX1" fmla="*/ 3200400 w 3200400"/>
              <a:gd name="connsiteY1" fmla="*/ 0 h 1828800"/>
              <a:gd name="connsiteX2" fmla="*/ 3200400 w 3200400"/>
              <a:gd name="connsiteY2" fmla="*/ 1828800 h 1828800"/>
              <a:gd name="connsiteX3" fmla="*/ 0 w 32004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1828800">
                <a:moveTo>
                  <a:pt x="0" y="0"/>
                </a:moveTo>
                <a:lnTo>
                  <a:pt x="3200400" y="0"/>
                </a:lnTo>
                <a:lnTo>
                  <a:pt x="3200400" y="1828800"/>
                </a:lnTo>
                <a:lnTo>
                  <a:pt x="0" y="1828800"/>
                </a:ln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4538" y="3568700"/>
            <a:ext cx="3200400" cy="1828800"/>
          </a:xfrm>
          <a:custGeom>
            <a:avLst/>
            <a:gdLst>
              <a:gd name="connsiteX0" fmla="*/ 0 w 3200400"/>
              <a:gd name="connsiteY0" fmla="*/ 0 h 1828800"/>
              <a:gd name="connsiteX1" fmla="*/ 3200400 w 3200400"/>
              <a:gd name="connsiteY1" fmla="*/ 0 h 1828800"/>
              <a:gd name="connsiteX2" fmla="*/ 3200400 w 3200400"/>
              <a:gd name="connsiteY2" fmla="*/ 1828800 h 1828800"/>
              <a:gd name="connsiteX3" fmla="*/ 0 w 32004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1828800">
                <a:moveTo>
                  <a:pt x="0" y="0"/>
                </a:moveTo>
                <a:lnTo>
                  <a:pt x="3200400" y="0"/>
                </a:lnTo>
                <a:lnTo>
                  <a:pt x="3200400" y="1828800"/>
                </a:lnTo>
                <a:lnTo>
                  <a:pt x="0" y="182880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4538" y="1681163"/>
            <a:ext cx="3200400" cy="1828800"/>
          </a:xfrm>
          <a:custGeom>
            <a:avLst/>
            <a:gdLst>
              <a:gd name="connsiteX0" fmla="*/ 0 w 3200400"/>
              <a:gd name="connsiteY0" fmla="*/ 0 h 1828800"/>
              <a:gd name="connsiteX1" fmla="*/ 3200400 w 3200400"/>
              <a:gd name="connsiteY1" fmla="*/ 0 h 1828800"/>
              <a:gd name="connsiteX2" fmla="*/ 3200400 w 3200400"/>
              <a:gd name="connsiteY2" fmla="*/ 1828800 h 1828800"/>
              <a:gd name="connsiteX3" fmla="*/ 0 w 32004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1828800">
                <a:moveTo>
                  <a:pt x="0" y="0"/>
                </a:moveTo>
                <a:lnTo>
                  <a:pt x="3200400" y="0"/>
                </a:lnTo>
                <a:lnTo>
                  <a:pt x="3200400" y="1828800"/>
                </a:lnTo>
                <a:lnTo>
                  <a:pt x="0" y="1828800"/>
                </a:lnTo>
                <a:close/>
              </a:path>
            </a:pathLst>
          </a:custGeom>
        </p:spPr>
      </p:pic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3925888" y="2940050"/>
            <a:ext cx="571500" cy="571500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551363" y="2938463"/>
            <a:ext cx="571500" cy="571500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4551363" y="3568700"/>
            <a:ext cx="571500" cy="571500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3925888" y="3568700"/>
            <a:ext cx="571500" cy="571500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</a:endParaRPr>
          </a:p>
        </p:txBody>
      </p: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7994650" y="1878013"/>
            <a:ext cx="2978150" cy="1231106"/>
            <a:chOff x="0" y="0"/>
            <a:chExt cx="2979065" cy="1231393"/>
          </a:xfrm>
        </p:grpSpPr>
        <p:sp>
          <p:nvSpPr>
            <p:cNvPr id="11" name="TextBox 38"/>
            <p:cNvSpPr>
              <a:spLocks noChangeArrowheads="1"/>
            </p:cNvSpPr>
            <p:nvPr/>
          </p:nvSpPr>
          <p:spPr bwMode="auto">
            <a:xfrm>
              <a:off x="535724" y="0"/>
              <a:ext cx="2443341" cy="1231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  <a:sym typeface="Open Sans" panose="020B0606030504020204" pitchFamily="34" charset="0"/>
                </a:rPr>
                <a:t>Enter your title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Lid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Est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laborum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dolo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rumes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fugats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untras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.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Etharums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ser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quidem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rerum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facilis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Dolores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nemis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omnis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fugats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vitaes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nemo minima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rerums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unsers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sadips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amets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..</a:t>
              </a:r>
              <a:endParaRPr lang="zh-CN" altLang="en-US" sz="1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616063" cy="58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32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7988300" y="3752850"/>
            <a:ext cx="2984500" cy="1231106"/>
            <a:chOff x="0" y="0"/>
            <a:chExt cx="2983988" cy="1230043"/>
          </a:xfrm>
        </p:grpSpPr>
        <p:sp>
          <p:nvSpPr>
            <p:cNvPr id="14" name="TextBox 36"/>
            <p:cNvSpPr>
              <a:spLocks noChangeArrowheads="1"/>
            </p:cNvSpPr>
            <p:nvPr/>
          </p:nvSpPr>
          <p:spPr bwMode="auto">
            <a:xfrm>
              <a:off x="535724" y="0"/>
              <a:ext cx="2448264" cy="123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  <a:sym typeface="Open Sans" panose="020B0606030504020204" pitchFamily="34" charset="0"/>
                </a:rPr>
                <a:t>Enter your title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Lid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Est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laborum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dolo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rumes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fugats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untras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.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Etharums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ser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quidem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rerum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facilis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Dolores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nemis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omnis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fugats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vitaes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nemo minima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rerums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unsers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sadips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 </a:t>
              </a:r>
              <a:r>
                <a:rPr lang="en-US" altLang="zh-CN" sz="1000" dirty="0" err="1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amets</a:t>
              </a:r>
              <a:r>
                <a:rPr lang="en-US" altLang="zh-CN" sz="1000" dirty="0">
                  <a:solidFill>
                    <a:schemeClr val="bg1"/>
                  </a:solidFill>
                  <a:latin typeface="Open Sans" panose="020B0606030504020204" pitchFamily="34" charset="0"/>
                  <a:sym typeface="Open Sans" panose="020B0606030504020204" pitchFamily="34" charset="0"/>
                </a:rPr>
                <a:t>..</a:t>
              </a:r>
              <a:endParaRPr lang="zh-CN" altLang="en-US" sz="18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Rectangle 37"/>
            <p:cNvSpPr>
              <a:spLocks noChangeArrowheads="1"/>
            </p:cNvSpPr>
            <p:nvPr/>
          </p:nvSpPr>
          <p:spPr bwMode="auto">
            <a:xfrm>
              <a:off x="0" y="0"/>
              <a:ext cx="615768" cy="58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3200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296988" y="1681163"/>
            <a:ext cx="6457950" cy="3716337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69955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" y="-29498"/>
            <a:ext cx="12192001" cy="6902245"/>
          </a:xfrm>
          <a:prstGeom prst="rect">
            <a:avLst/>
          </a:prstGeom>
          <a:gradFill>
            <a:gsLst>
              <a:gs pos="47000">
                <a:srgbClr val="C200BD">
                  <a:alpha val="22000"/>
                </a:srgbClr>
              </a:gs>
              <a:gs pos="100000">
                <a:srgbClr val="BA00BE">
                  <a:alpha val="56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769806" y="1965223"/>
            <a:ext cx="8455743" cy="2927555"/>
            <a:chOff x="1769806" y="1965223"/>
            <a:chExt cx="8455743" cy="2927555"/>
          </a:xfrm>
        </p:grpSpPr>
        <p:sp>
          <p:nvSpPr>
            <p:cNvPr id="6" name="矩形 5"/>
            <p:cNvSpPr/>
            <p:nvPr/>
          </p:nvSpPr>
          <p:spPr>
            <a:xfrm>
              <a:off x="1769806" y="1965223"/>
              <a:ext cx="8455743" cy="29275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872232" y="2567747"/>
              <a:ext cx="70202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6600" spc="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APRT TWO</a:t>
              </a:r>
              <a:endParaRPr lang="zh-CN" altLang="en-US" sz="6600" spc="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653282" y="3688858"/>
              <a:ext cx="6195075" cy="6181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1200" spc="300" noProof="1">
                  <a:solidFill>
                    <a:schemeClr val="bg1"/>
                  </a:solidFill>
                  <a:latin typeface="+mj-ea"/>
                  <a:ea typeface="+mj-ea"/>
                </a:rPr>
                <a:t>Lorem Ipsum Dolor Sit Er Elit Lamet, Consec Cillium Adipisicing Pecu, Sed Do Eiusmod Tempor</a:t>
              </a:r>
              <a:endParaRPr lang="zh-CN" altLang="en-US" sz="1200" spc="3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" b="100000" l="9961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53"/>
          <a:stretch/>
        </p:blipFill>
        <p:spPr>
          <a:xfrm>
            <a:off x="-58994" y="-29497"/>
            <a:ext cx="6324475" cy="688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52219"/>
      </p:ext>
    </p:extLst>
  </p:cSld>
  <p:clrMapOvr>
    <a:masterClrMapping/>
  </p:clrMapOvr>
  <p:transition spd="med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8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984</Words>
  <Application>Microsoft Office PowerPoint</Application>
  <PresentationFormat>宽屏</PresentationFormat>
  <Paragraphs>158</Paragraphs>
  <Slides>22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AXIS Std M</vt:lpstr>
      <vt:lpstr>等线</vt:lpstr>
      <vt:lpstr>等线 Light</vt:lpstr>
      <vt:lpstr>微软雅黑</vt:lpstr>
      <vt:lpstr>微软雅黑 Light</vt:lpstr>
      <vt:lpstr>Arial</vt:lpstr>
      <vt:lpstr>Calibri</vt:lpstr>
      <vt:lpstr>Open Sans</vt:lpstr>
      <vt:lpstr>Open Sans Light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freeppt7.com</dc:creator>
  <cp:keywords>https:/www.freeppt7.com</cp:keywords>
  <cp:lastModifiedBy>宇 之灵</cp:lastModifiedBy>
  <cp:revision>19</cp:revision>
  <dcterms:created xsi:type="dcterms:W3CDTF">2017-08-05T09:48:29Z</dcterms:created>
  <dcterms:modified xsi:type="dcterms:W3CDTF">2019-11-02T02:59:09Z</dcterms:modified>
</cp:coreProperties>
</file>