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65" r:id="rId3"/>
    <p:sldId id="266" r:id="rId4"/>
    <p:sldId id="268" r:id="rId5"/>
    <p:sldId id="274" r:id="rId6"/>
    <p:sldId id="277" r:id="rId7"/>
    <p:sldId id="280" r:id="rId8"/>
    <p:sldId id="288" r:id="rId9"/>
    <p:sldId id="291" r:id="rId10"/>
    <p:sldId id="310" r:id="rId11"/>
    <p:sldId id="290" r:id="rId12"/>
    <p:sldId id="296" r:id="rId13"/>
    <p:sldId id="295" r:id="rId14"/>
    <p:sldId id="301" r:id="rId15"/>
    <p:sldId id="302" r:id="rId16"/>
    <p:sldId id="305" r:id="rId17"/>
    <p:sldId id="314" r:id="rId18"/>
    <p:sldId id="321" r:id="rId19"/>
    <p:sldId id="317" r:id="rId20"/>
    <p:sldId id="330" r:id="rId21"/>
    <p:sldId id="323" r:id="rId22"/>
    <p:sldId id="334" r:id="rId23"/>
    <p:sldId id="324" r:id="rId24"/>
    <p:sldId id="331" r:id="rId25"/>
    <p:sldId id="338" r:id="rId26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2559"/>
    <a:srgbClr val="E0C8D8"/>
    <a:srgbClr val="8F6499"/>
    <a:srgbClr val="DDC5D5"/>
    <a:srgbClr val="39265B"/>
    <a:srgbClr val="91659B"/>
    <a:srgbClr val="4B4479"/>
    <a:srgbClr val="38255B"/>
    <a:srgbClr val="2F1F4F"/>
    <a:srgbClr val="3120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56" y="13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4F8FF5-E9F6-4812-AAED-05AC82D05380}" type="datetimeFigureOut">
              <a:rPr lang="zh-CN" altLang="en-US" smtClean="0"/>
              <a:t>2019/11/5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3A6E71-7E61-4F54-BA73-9CAA1EE4F0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2711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A6E71-7E61-4F54-BA73-9CAA1EE4F048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84439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A6E71-7E61-4F54-BA73-9CAA1EE4F04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73374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A6E71-7E61-4F54-BA73-9CAA1EE4F048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49847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A6E71-7E61-4F54-BA73-9CAA1EE4F048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28561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A6E71-7E61-4F54-BA73-9CAA1EE4F048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87629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A6E71-7E61-4F54-BA73-9CAA1EE4F048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75959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A6E71-7E61-4F54-BA73-9CAA1EE4F048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0278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A6E71-7E61-4F54-BA73-9CAA1EE4F048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15132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A6E71-7E61-4F54-BA73-9CAA1EE4F048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31440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A6E71-7E61-4F54-BA73-9CAA1EE4F048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6970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A6E71-7E61-4F54-BA73-9CAA1EE4F048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1872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A6E71-7E61-4F54-BA73-9CAA1EE4F04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91726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A6E71-7E61-4F54-BA73-9CAA1EE4F048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26537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A6E71-7E61-4F54-BA73-9CAA1EE4F048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13144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A6E71-7E61-4F54-BA73-9CAA1EE4F048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7205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A6E71-7E61-4F54-BA73-9CAA1EE4F048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08681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A6E71-7E61-4F54-BA73-9CAA1EE4F048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06054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A6E71-7E61-4F54-BA73-9CAA1EE4F048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9490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A6E71-7E61-4F54-BA73-9CAA1EE4F04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2359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A6E71-7E61-4F54-BA73-9CAA1EE4F04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47027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A6E71-7E61-4F54-BA73-9CAA1EE4F04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11188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A6E71-7E61-4F54-BA73-9CAA1EE4F04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49985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A6E71-7E61-4F54-BA73-9CAA1EE4F048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388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A6E71-7E61-4F54-BA73-9CAA1EE4F048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18936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A6E71-7E61-4F54-BA73-9CAA1EE4F048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38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77B17-C2E1-485C-B4E5-E1FFCD26A811}" type="datetimeFigureOut">
              <a:rPr lang="zh-CN" altLang="en-US" smtClean="0"/>
              <a:t>2019/11/5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49D50-F022-4999-8D18-C16751B066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028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:blinds dir="vert"/>
      </p:transition>
    </mc:Choice>
    <mc:Fallback xmlns="">
      <p:transition spd="slow" advClick="0" advTm="6000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77B17-C2E1-485C-B4E5-E1FFCD26A811}" type="datetimeFigureOut">
              <a:rPr lang="zh-CN" altLang="en-US" smtClean="0"/>
              <a:t>2019/11/5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49D50-F022-4999-8D18-C16751B066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446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:blinds dir="vert"/>
      </p:transition>
    </mc:Choice>
    <mc:Fallback xmlns="">
      <p:transition spd="slow" advClick="0" advTm="6000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77B17-C2E1-485C-B4E5-E1FFCD26A811}" type="datetimeFigureOut">
              <a:rPr lang="zh-CN" altLang="en-US" smtClean="0"/>
              <a:t>2019/11/5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49D50-F022-4999-8D18-C16751B066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684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:blinds dir="vert"/>
      </p:transition>
    </mc:Choice>
    <mc:Fallback xmlns="">
      <p:transition spd="slow" advClick="0" advTm="6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77B17-C2E1-485C-B4E5-E1FFCD26A811}" type="datetimeFigureOut">
              <a:rPr lang="zh-CN" altLang="en-US" smtClean="0"/>
              <a:t>2019/11/5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49D50-F022-4999-8D18-C16751B066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583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:blinds dir="vert"/>
      </p:transition>
    </mc:Choice>
    <mc:Fallback xmlns="">
      <p:transition spd="slow" advClick="0" advTm="6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77B17-C2E1-485C-B4E5-E1FFCD26A811}" type="datetimeFigureOut">
              <a:rPr lang="zh-CN" altLang="en-US" smtClean="0"/>
              <a:t>2019/11/5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49D50-F022-4999-8D18-C16751B066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276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:blinds dir="vert"/>
      </p:transition>
    </mc:Choice>
    <mc:Fallback xmlns="">
      <p:transition spd="slow" advClick="0" advTm="6000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77B17-C2E1-485C-B4E5-E1FFCD26A811}" type="datetimeFigureOut">
              <a:rPr lang="zh-CN" altLang="en-US" smtClean="0"/>
              <a:t>2019/11/5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49D50-F022-4999-8D18-C16751B066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019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:blinds dir="vert"/>
      </p:transition>
    </mc:Choice>
    <mc:Fallback xmlns="">
      <p:transition spd="slow" advClick="0" advTm="6000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77B17-C2E1-485C-B4E5-E1FFCD26A811}" type="datetimeFigureOut">
              <a:rPr lang="zh-CN" altLang="en-US" smtClean="0"/>
              <a:t>2019/11/5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49D50-F022-4999-8D18-C16751B066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316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:blinds dir="vert"/>
      </p:transition>
    </mc:Choice>
    <mc:Fallback xmlns="">
      <p:transition spd="slow" advClick="0" advTm="6000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77B17-C2E1-485C-B4E5-E1FFCD26A811}" type="datetimeFigureOut">
              <a:rPr lang="zh-CN" altLang="en-US" smtClean="0"/>
              <a:t>2019/11/5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49D50-F022-4999-8D18-C16751B066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073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:blinds dir="vert"/>
      </p:transition>
    </mc:Choice>
    <mc:Fallback xmlns="">
      <p:transition spd="slow" advClick="0" advTm="6000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77B17-C2E1-485C-B4E5-E1FFCD26A811}" type="datetimeFigureOut">
              <a:rPr lang="zh-CN" altLang="en-US" smtClean="0"/>
              <a:t>2019/11/5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49D50-F022-4999-8D18-C16751B066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429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:blinds dir="vert"/>
      </p:transition>
    </mc:Choice>
    <mc:Fallback xmlns="">
      <p:transition spd="slow" advClick="0" advTm="6000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77B17-C2E1-485C-B4E5-E1FFCD26A811}" type="datetimeFigureOut">
              <a:rPr lang="zh-CN" altLang="en-US" smtClean="0"/>
              <a:t>2019/11/5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49D50-F022-4999-8D18-C16751B066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131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:blinds dir="vert"/>
      </p:transition>
    </mc:Choice>
    <mc:Fallback xmlns="">
      <p:transition spd="slow" advClick="0" advTm="6000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77B17-C2E1-485C-B4E5-E1FFCD26A811}" type="datetimeFigureOut">
              <a:rPr lang="zh-CN" altLang="en-US" smtClean="0"/>
              <a:t>2019/11/5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49D50-F022-4999-8D18-C16751B066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667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:blinds dir="vert"/>
      </p:transition>
    </mc:Choice>
    <mc:Fallback xmlns="">
      <p:transition spd="slow" advClick="0" advTm="6000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277B17-C2E1-485C-B4E5-E1FFCD26A811}" type="datetimeFigureOut">
              <a:rPr lang="zh-CN" altLang="en-US" smtClean="0"/>
              <a:t>2019/11/5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749D50-F022-4999-8D18-C16751B066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955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:blinds dir="vert"/>
      </p:transition>
    </mc:Choice>
    <mc:Fallback xmlns="">
      <p:transition spd="slow" advClick="0" advTm="6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246"/>
            <a:ext cx="12192000" cy="6900491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494146" y="1296924"/>
            <a:ext cx="9203707" cy="42641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1654320" y="1483228"/>
            <a:ext cx="8883360" cy="3891542"/>
            <a:chOff x="1496290" y="1336962"/>
            <a:chExt cx="9199419" cy="4211782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85" t="19583" r="12159" b="19381"/>
            <a:stretch/>
          </p:blipFill>
          <p:spPr>
            <a:xfrm>
              <a:off x="1496290" y="1336962"/>
              <a:ext cx="9199419" cy="4211782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>
              <a:off x="1600200" y="1440871"/>
              <a:ext cx="8991600" cy="40039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2732833" y="4112966"/>
            <a:ext cx="6726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b="1" spc="600" dirty="0">
                <a:solidFill>
                  <a:srgbClr val="38255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YOU NEED TO KNOW WHAT YOU WANT TO DO</a:t>
            </a:r>
            <a:endParaRPr lang="zh-CN" altLang="en-US" sz="1200" b="1" spc="600" dirty="0">
              <a:solidFill>
                <a:srgbClr val="38255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V.A. - 勿念他归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23233" y="-1949016"/>
            <a:ext cx="609600" cy="60960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5BE2D4CD-37B0-417E-9A73-FE1DE55794E9}"/>
              </a:ext>
            </a:extLst>
          </p:cNvPr>
          <p:cNvSpPr txBox="1"/>
          <p:nvPr/>
        </p:nvSpPr>
        <p:spPr>
          <a:xfrm>
            <a:off x="1934387" y="2822143"/>
            <a:ext cx="85531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spc="600" dirty="0">
                <a:solidFill>
                  <a:srgbClr val="38255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THREE-DIMENSIONAL </a:t>
            </a:r>
          </a:p>
          <a:p>
            <a:pPr algn="ctr"/>
            <a:r>
              <a:rPr lang="en-US" altLang="zh-CN" sz="3200" b="1" spc="600" dirty="0">
                <a:solidFill>
                  <a:srgbClr val="38255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PAPER-CUT WIND</a:t>
            </a:r>
            <a:endParaRPr lang="zh-CN" altLang="en-US" sz="3200" b="1" spc="600" dirty="0">
              <a:solidFill>
                <a:srgbClr val="38255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5282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4="http://schemas.microsoft.com/office/drawing/2010/main" xmlns="">
      <p:transition spd="slow" advClick="0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6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6" grpId="0" animBg="1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60" y="0"/>
            <a:ext cx="12204760" cy="68580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383813" y="3657191"/>
            <a:ext cx="19607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Use some simple to slys to explain what you want to make. Use some simple s to sing s what you want to make</a:t>
            </a:r>
            <a:endParaRPr lang="zh-CN" altLang="en-US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383813" y="3028890"/>
            <a:ext cx="1454631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Segoe UI" panose="020B0502040204020203" pitchFamily="34" charset="0"/>
                <a:ea typeface="Roboto Black" panose="02000000000000000000" pitchFamily="2" charset="0"/>
                <a:cs typeface="Segoe UI" panose="020B0502040204020203" pitchFamily="34" charset="0"/>
              </a:rPr>
              <a:t>SAMPLE TITLE HERE</a:t>
            </a:r>
            <a:endParaRPr lang="zh-CN" altLang="en-US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517370" y="770969"/>
            <a:ext cx="196071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Use some simple to slys to explain what you want to make. </a:t>
            </a:r>
            <a:endParaRPr lang="zh-CN" altLang="en-US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16613" y="1668957"/>
            <a:ext cx="16277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Use some simple to slys to explain what you want to make. </a:t>
            </a:r>
            <a:endParaRPr lang="zh-CN" altLang="en-US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0889673" y="3028890"/>
            <a:ext cx="166581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TITLE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10889673" y="3432187"/>
            <a:ext cx="13023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Use some simple to slys to explain what you want to make. </a:t>
            </a:r>
            <a:endParaRPr lang="zh-CN" altLang="en-US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3870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:blinds dir="vert"/>
      </p:transition>
    </mc:Choice>
    <mc:Fallback xmlns:a14="http://schemas.microsoft.com/office/drawing/2010/main" xmlns="">
      <p:transition spd="slow" advClick="0" advTm="6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60" y="0"/>
            <a:ext cx="1220476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74617" y="333829"/>
            <a:ext cx="11454526" cy="6168571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0" t="24346" r="15691" b="59820"/>
          <a:stretch>
            <a:fillRect/>
          </a:stretch>
        </p:blipFill>
        <p:spPr>
          <a:xfrm>
            <a:off x="8329137" y="1669673"/>
            <a:ext cx="1947793" cy="1085878"/>
          </a:xfrm>
          <a:custGeom>
            <a:avLst/>
            <a:gdLst/>
            <a:ahLst/>
            <a:cxnLst/>
            <a:rect l="l" t="t" r="r" b="b"/>
            <a:pathLst>
              <a:path w="1947793" h="1085878">
                <a:moveTo>
                  <a:pt x="444740" y="39137"/>
                </a:moveTo>
                <a:lnTo>
                  <a:pt x="444740" y="1045318"/>
                </a:lnTo>
                <a:lnTo>
                  <a:pt x="453279" y="1045318"/>
                </a:lnTo>
                <a:cubicBezTo>
                  <a:pt x="581839" y="1045318"/>
                  <a:pt x="685137" y="999302"/>
                  <a:pt x="763174" y="907270"/>
                </a:cubicBezTo>
                <a:cubicBezTo>
                  <a:pt x="841211" y="815239"/>
                  <a:pt x="880230" y="693558"/>
                  <a:pt x="880230" y="542228"/>
                </a:cubicBezTo>
                <a:cubicBezTo>
                  <a:pt x="880230" y="390897"/>
                  <a:pt x="841211" y="269216"/>
                  <a:pt x="763174" y="177185"/>
                </a:cubicBezTo>
                <a:cubicBezTo>
                  <a:pt x="685137" y="85153"/>
                  <a:pt x="581839" y="39137"/>
                  <a:pt x="453279" y="39137"/>
                </a:cubicBezTo>
                <a:close/>
                <a:moveTo>
                  <a:pt x="1484551" y="0"/>
                </a:moveTo>
                <a:cubicBezTo>
                  <a:pt x="1615008" y="0"/>
                  <a:pt x="1716528" y="22415"/>
                  <a:pt x="1789109" y="67245"/>
                </a:cubicBezTo>
                <a:cubicBezTo>
                  <a:pt x="1861691" y="112075"/>
                  <a:pt x="1897982" y="174338"/>
                  <a:pt x="1897982" y="254036"/>
                </a:cubicBezTo>
                <a:cubicBezTo>
                  <a:pt x="1897982" y="329938"/>
                  <a:pt x="1867384" y="388644"/>
                  <a:pt x="1806187" y="430153"/>
                </a:cubicBezTo>
                <a:cubicBezTo>
                  <a:pt x="1744991" y="471662"/>
                  <a:pt x="1653671" y="495500"/>
                  <a:pt x="1532227" y="501667"/>
                </a:cubicBezTo>
                <a:cubicBezTo>
                  <a:pt x="1672647" y="511155"/>
                  <a:pt x="1777012" y="537958"/>
                  <a:pt x="1845324" y="582076"/>
                </a:cubicBezTo>
                <a:cubicBezTo>
                  <a:pt x="1913636" y="626195"/>
                  <a:pt x="1947793" y="689289"/>
                  <a:pt x="1947793" y="771358"/>
                </a:cubicBezTo>
                <a:cubicBezTo>
                  <a:pt x="1947793" y="869082"/>
                  <a:pt x="1901658" y="945933"/>
                  <a:pt x="1809389" y="1001911"/>
                </a:cubicBezTo>
                <a:cubicBezTo>
                  <a:pt x="1717121" y="1057889"/>
                  <a:pt x="1588917" y="1085878"/>
                  <a:pt x="1424778" y="1085878"/>
                </a:cubicBezTo>
                <a:cubicBezTo>
                  <a:pt x="1341760" y="1085878"/>
                  <a:pt x="1270364" y="1076983"/>
                  <a:pt x="1210591" y="1059194"/>
                </a:cubicBezTo>
                <a:cubicBezTo>
                  <a:pt x="1150818" y="1041404"/>
                  <a:pt x="1096738" y="1013297"/>
                  <a:pt x="1048350" y="974871"/>
                </a:cubicBezTo>
                <a:cubicBezTo>
                  <a:pt x="1024156" y="955896"/>
                  <a:pt x="1004824" y="936920"/>
                  <a:pt x="990356" y="917944"/>
                </a:cubicBezTo>
                <a:cubicBezTo>
                  <a:pt x="975887" y="898969"/>
                  <a:pt x="968652" y="883551"/>
                  <a:pt x="968652" y="871691"/>
                </a:cubicBezTo>
                <a:cubicBezTo>
                  <a:pt x="968652" y="863627"/>
                  <a:pt x="972210" y="856748"/>
                  <a:pt x="979326" y="851055"/>
                </a:cubicBezTo>
                <a:cubicBezTo>
                  <a:pt x="986442" y="845363"/>
                  <a:pt x="995455" y="842516"/>
                  <a:pt x="1006366" y="842516"/>
                </a:cubicBezTo>
                <a:cubicBezTo>
                  <a:pt x="1020124" y="842516"/>
                  <a:pt x="1035304" y="856036"/>
                  <a:pt x="1051908" y="883077"/>
                </a:cubicBezTo>
                <a:cubicBezTo>
                  <a:pt x="1068511" y="910117"/>
                  <a:pt x="1083455" y="929567"/>
                  <a:pt x="1096738" y="941427"/>
                </a:cubicBezTo>
                <a:cubicBezTo>
                  <a:pt x="1131842" y="973685"/>
                  <a:pt x="1175249" y="997523"/>
                  <a:pt x="1226958" y="1012941"/>
                </a:cubicBezTo>
                <a:cubicBezTo>
                  <a:pt x="1278666" y="1028358"/>
                  <a:pt x="1340574" y="1036067"/>
                  <a:pt x="1412681" y="1036067"/>
                </a:cubicBezTo>
                <a:cubicBezTo>
                  <a:pt x="1428336" y="1036067"/>
                  <a:pt x="1440314" y="1035949"/>
                  <a:pt x="1448616" y="1035711"/>
                </a:cubicBezTo>
                <a:cubicBezTo>
                  <a:pt x="1456918" y="1035474"/>
                  <a:pt x="1464390" y="1035118"/>
                  <a:pt x="1471031" y="1034644"/>
                </a:cubicBezTo>
                <a:lnTo>
                  <a:pt x="1471031" y="527996"/>
                </a:lnTo>
                <a:lnTo>
                  <a:pt x="1276057" y="527996"/>
                </a:lnTo>
                <a:cubicBezTo>
                  <a:pt x="1260876" y="527996"/>
                  <a:pt x="1249728" y="525861"/>
                  <a:pt x="1242612" y="521592"/>
                </a:cubicBezTo>
                <a:cubicBezTo>
                  <a:pt x="1235496" y="517322"/>
                  <a:pt x="1231939" y="510681"/>
                  <a:pt x="1231939" y="501667"/>
                </a:cubicBezTo>
                <a:cubicBezTo>
                  <a:pt x="1231939" y="492180"/>
                  <a:pt x="1235259" y="485419"/>
                  <a:pt x="1241901" y="481387"/>
                </a:cubicBezTo>
                <a:cubicBezTo>
                  <a:pt x="1248542" y="477355"/>
                  <a:pt x="1260402" y="475339"/>
                  <a:pt x="1277480" y="475339"/>
                </a:cubicBezTo>
                <a:lnTo>
                  <a:pt x="1471031" y="475339"/>
                </a:lnTo>
                <a:lnTo>
                  <a:pt x="1471031" y="48388"/>
                </a:lnTo>
                <a:cubicBezTo>
                  <a:pt x="1408886" y="48388"/>
                  <a:pt x="1353738" y="54792"/>
                  <a:pt x="1305588" y="67601"/>
                </a:cubicBezTo>
                <a:cubicBezTo>
                  <a:pt x="1257437" y="80409"/>
                  <a:pt x="1215098" y="100096"/>
                  <a:pt x="1178570" y="126662"/>
                </a:cubicBezTo>
                <a:cubicBezTo>
                  <a:pt x="1164338" y="137099"/>
                  <a:pt x="1147379" y="152872"/>
                  <a:pt x="1127692" y="173983"/>
                </a:cubicBezTo>
                <a:cubicBezTo>
                  <a:pt x="1108004" y="195093"/>
                  <a:pt x="1093417" y="205648"/>
                  <a:pt x="1083929" y="205648"/>
                </a:cubicBezTo>
                <a:cubicBezTo>
                  <a:pt x="1074916" y="205648"/>
                  <a:pt x="1067800" y="203039"/>
                  <a:pt x="1062582" y="197821"/>
                </a:cubicBezTo>
                <a:cubicBezTo>
                  <a:pt x="1057363" y="192602"/>
                  <a:pt x="1054754" y="185961"/>
                  <a:pt x="1054754" y="177896"/>
                </a:cubicBezTo>
                <a:cubicBezTo>
                  <a:pt x="1054754" y="164613"/>
                  <a:pt x="1061277" y="150738"/>
                  <a:pt x="1074323" y="136269"/>
                </a:cubicBezTo>
                <a:cubicBezTo>
                  <a:pt x="1087368" y="121800"/>
                  <a:pt x="1106937" y="106501"/>
                  <a:pt x="1133028" y="90371"/>
                </a:cubicBezTo>
                <a:cubicBezTo>
                  <a:pt x="1183314" y="59536"/>
                  <a:pt x="1237038" y="36765"/>
                  <a:pt x="1294202" y="22059"/>
                </a:cubicBezTo>
                <a:cubicBezTo>
                  <a:pt x="1351366" y="7353"/>
                  <a:pt x="1414816" y="0"/>
                  <a:pt x="1484551" y="0"/>
                </a:cubicBezTo>
                <a:close/>
                <a:moveTo>
                  <a:pt x="463953" y="0"/>
                </a:moveTo>
                <a:cubicBezTo>
                  <a:pt x="528944" y="0"/>
                  <a:pt x="587769" y="11267"/>
                  <a:pt x="640426" y="33800"/>
                </a:cubicBezTo>
                <a:cubicBezTo>
                  <a:pt x="693083" y="56334"/>
                  <a:pt x="740522" y="90846"/>
                  <a:pt x="782743" y="137336"/>
                </a:cubicBezTo>
                <a:cubicBezTo>
                  <a:pt x="830182" y="189519"/>
                  <a:pt x="865880" y="249648"/>
                  <a:pt x="889836" y="317723"/>
                </a:cubicBezTo>
                <a:cubicBezTo>
                  <a:pt x="913793" y="385798"/>
                  <a:pt x="925771" y="460633"/>
                  <a:pt x="925771" y="542228"/>
                </a:cubicBezTo>
                <a:cubicBezTo>
                  <a:pt x="925771" y="623823"/>
                  <a:pt x="913793" y="698658"/>
                  <a:pt x="889836" y="766733"/>
                </a:cubicBezTo>
                <a:cubicBezTo>
                  <a:pt x="865880" y="834807"/>
                  <a:pt x="830182" y="894936"/>
                  <a:pt x="782743" y="947119"/>
                </a:cubicBezTo>
                <a:cubicBezTo>
                  <a:pt x="740522" y="993610"/>
                  <a:pt x="693083" y="1028121"/>
                  <a:pt x="640426" y="1050655"/>
                </a:cubicBezTo>
                <a:cubicBezTo>
                  <a:pt x="587769" y="1073188"/>
                  <a:pt x="528944" y="1084455"/>
                  <a:pt x="463953" y="1084455"/>
                </a:cubicBezTo>
                <a:cubicBezTo>
                  <a:pt x="398962" y="1084455"/>
                  <a:pt x="339781" y="1073070"/>
                  <a:pt x="286413" y="1050299"/>
                </a:cubicBezTo>
                <a:cubicBezTo>
                  <a:pt x="233044" y="1027528"/>
                  <a:pt x="185249" y="993135"/>
                  <a:pt x="143028" y="947119"/>
                </a:cubicBezTo>
                <a:cubicBezTo>
                  <a:pt x="96064" y="895885"/>
                  <a:pt x="60485" y="835993"/>
                  <a:pt x="36291" y="767444"/>
                </a:cubicBezTo>
                <a:cubicBezTo>
                  <a:pt x="12097" y="698895"/>
                  <a:pt x="0" y="623823"/>
                  <a:pt x="0" y="542228"/>
                </a:cubicBezTo>
                <a:cubicBezTo>
                  <a:pt x="0" y="460633"/>
                  <a:pt x="12097" y="385560"/>
                  <a:pt x="36291" y="317011"/>
                </a:cubicBezTo>
                <a:cubicBezTo>
                  <a:pt x="60485" y="248462"/>
                  <a:pt x="96064" y="188570"/>
                  <a:pt x="143028" y="137336"/>
                </a:cubicBezTo>
                <a:cubicBezTo>
                  <a:pt x="185249" y="91320"/>
                  <a:pt x="233044" y="56927"/>
                  <a:pt x="286413" y="34156"/>
                </a:cubicBezTo>
                <a:cubicBezTo>
                  <a:pt x="339781" y="11385"/>
                  <a:pt x="398962" y="0"/>
                  <a:pt x="463953" y="0"/>
                </a:cubicBezTo>
                <a:close/>
              </a:path>
            </a:pathLst>
          </a:cu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74" t="24346" r="43249" b="59841"/>
          <a:stretch>
            <a:fillRect/>
          </a:stretch>
        </p:blipFill>
        <p:spPr>
          <a:xfrm>
            <a:off x="4975793" y="1669674"/>
            <a:ext cx="1937831" cy="1084455"/>
          </a:xfrm>
          <a:custGeom>
            <a:avLst/>
            <a:gdLst/>
            <a:ahLst/>
            <a:cxnLst/>
            <a:rect l="l" t="t" r="r" b="b"/>
            <a:pathLst>
              <a:path w="1937831" h="1084455">
                <a:moveTo>
                  <a:pt x="444740" y="39137"/>
                </a:moveTo>
                <a:lnTo>
                  <a:pt x="444740" y="1045318"/>
                </a:lnTo>
                <a:lnTo>
                  <a:pt x="453279" y="1045318"/>
                </a:lnTo>
                <a:cubicBezTo>
                  <a:pt x="581839" y="1045318"/>
                  <a:pt x="685137" y="999302"/>
                  <a:pt x="763175" y="907270"/>
                </a:cubicBezTo>
                <a:cubicBezTo>
                  <a:pt x="841211" y="815239"/>
                  <a:pt x="880231" y="693558"/>
                  <a:pt x="880231" y="542228"/>
                </a:cubicBezTo>
                <a:cubicBezTo>
                  <a:pt x="880231" y="390897"/>
                  <a:pt x="841211" y="269216"/>
                  <a:pt x="763175" y="177185"/>
                </a:cubicBezTo>
                <a:cubicBezTo>
                  <a:pt x="685137" y="85153"/>
                  <a:pt x="581839" y="39137"/>
                  <a:pt x="453279" y="39137"/>
                </a:cubicBezTo>
                <a:close/>
                <a:moveTo>
                  <a:pt x="1501629" y="0"/>
                </a:moveTo>
                <a:cubicBezTo>
                  <a:pt x="1638728" y="0"/>
                  <a:pt x="1745465" y="27159"/>
                  <a:pt x="1821842" y="81477"/>
                </a:cubicBezTo>
                <a:cubicBezTo>
                  <a:pt x="1898219" y="135794"/>
                  <a:pt x="1936407" y="211104"/>
                  <a:pt x="1936407" y="307405"/>
                </a:cubicBezTo>
                <a:cubicBezTo>
                  <a:pt x="1936407" y="377140"/>
                  <a:pt x="1910909" y="457786"/>
                  <a:pt x="1859912" y="549344"/>
                </a:cubicBezTo>
                <a:cubicBezTo>
                  <a:pt x="1808915" y="640901"/>
                  <a:pt x="1697315" y="793417"/>
                  <a:pt x="1525112" y="1006892"/>
                </a:cubicBezTo>
                <a:lnTo>
                  <a:pt x="1631849" y="1006892"/>
                </a:lnTo>
                <a:cubicBezTo>
                  <a:pt x="1713919" y="1006892"/>
                  <a:pt x="1795988" y="1002148"/>
                  <a:pt x="1878058" y="992661"/>
                </a:cubicBezTo>
                <a:cubicBezTo>
                  <a:pt x="1894661" y="990763"/>
                  <a:pt x="1904860" y="989814"/>
                  <a:pt x="1908656" y="989814"/>
                </a:cubicBezTo>
                <a:cubicBezTo>
                  <a:pt x="1917195" y="989814"/>
                  <a:pt x="1924192" y="991475"/>
                  <a:pt x="1929647" y="994795"/>
                </a:cubicBezTo>
                <a:cubicBezTo>
                  <a:pt x="1935103" y="998116"/>
                  <a:pt x="1937831" y="1002623"/>
                  <a:pt x="1937831" y="1008315"/>
                </a:cubicBezTo>
                <a:cubicBezTo>
                  <a:pt x="1937831" y="1028240"/>
                  <a:pt x="1932612" y="1042472"/>
                  <a:pt x="1922176" y="1051011"/>
                </a:cubicBezTo>
                <a:cubicBezTo>
                  <a:pt x="1911739" y="1059550"/>
                  <a:pt x="1893950" y="1063819"/>
                  <a:pt x="1868807" y="1063819"/>
                </a:cubicBezTo>
                <a:cubicBezTo>
                  <a:pt x="1847934" y="1063819"/>
                  <a:pt x="1806187" y="1062633"/>
                  <a:pt x="1743568" y="1060261"/>
                </a:cubicBezTo>
                <a:cubicBezTo>
                  <a:pt x="1680949" y="1057889"/>
                  <a:pt x="1629003" y="1056703"/>
                  <a:pt x="1587731" y="1056703"/>
                </a:cubicBezTo>
                <a:lnTo>
                  <a:pt x="975768" y="1056703"/>
                </a:lnTo>
                <a:cubicBezTo>
                  <a:pt x="1036965" y="990763"/>
                  <a:pt x="1106226" y="904424"/>
                  <a:pt x="1183551" y="797687"/>
                </a:cubicBezTo>
                <a:cubicBezTo>
                  <a:pt x="1260877" y="690949"/>
                  <a:pt x="1350536" y="557645"/>
                  <a:pt x="1452530" y="397776"/>
                </a:cubicBezTo>
                <a:lnTo>
                  <a:pt x="1476724" y="359350"/>
                </a:lnTo>
                <a:cubicBezTo>
                  <a:pt x="1562589" y="224149"/>
                  <a:pt x="1605521" y="141843"/>
                  <a:pt x="1605521" y="112431"/>
                </a:cubicBezTo>
                <a:cubicBezTo>
                  <a:pt x="1605521" y="87288"/>
                  <a:pt x="1594254" y="69617"/>
                  <a:pt x="1571720" y="59418"/>
                </a:cubicBezTo>
                <a:cubicBezTo>
                  <a:pt x="1549187" y="49218"/>
                  <a:pt x="1508982" y="44118"/>
                  <a:pt x="1451107" y="44118"/>
                </a:cubicBezTo>
                <a:cubicBezTo>
                  <a:pt x="1350062" y="44118"/>
                  <a:pt x="1262774" y="71752"/>
                  <a:pt x="1189244" y="127018"/>
                </a:cubicBezTo>
                <a:cubicBezTo>
                  <a:pt x="1115713" y="182284"/>
                  <a:pt x="1078949" y="246920"/>
                  <a:pt x="1078949" y="320925"/>
                </a:cubicBezTo>
                <a:cubicBezTo>
                  <a:pt x="1078949" y="369313"/>
                  <a:pt x="1095077" y="416277"/>
                  <a:pt x="1127336" y="461819"/>
                </a:cubicBezTo>
                <a:cubicBezTo>
                  <a:pt x="1134926" y="472730"/>
                  <a:pt x="1138721" y="479608"/>
                  <a:pt x="1138721" y="482455"/>
                </a:cubicBezTo>
                <a:cubicBezTo>
                  <a:pt x="1138721" y="489096"/>
                  <a:pt x="1136349" y="494670"/>
                  <a:pt x="1131605" y="499177"/>
                </a:cubicBezTo>
                <a:cubicBezTo>
                  <a:pt x="1126862" y="503683"/>
                  <a:pt x="1121169" y="505937"/>
                  <a:pt x="1114527" y="505937"/>
                </a:cubicBezTo>
                <a:cubicBezTo>
                  <a:pt x="1094603" y="505937"/>
                  <a:pt x="1075983" y="488029"/>
                  <a:pt x="1058668" y="452212"/>
                </a:cubicBezTo>
                <a:cubicBezTo>
                  <a:pt x="1041353" y="416396"/>
                  <a:pt x="1032695" y="375480"/>
                  <a:pt x="1032695" y="329464"/>
                </a:cubicBezTo>
                <a:cubicBezTo>
                  <a:pt x="1032695" y="231740"/>
                  <a:pt x="1075627" y="152398"/>
                  <a:pt x="1161492" y="91439"/>
                </a:cubicBezTo>
                <a:cubicBezTo>
                  <a:pt x="1247356" y="30480"/>
                  <a:pt x="1360736" y="0"/>
                  <a:pt x="1501629" y="0"/>
                </a:cubicBezTo>
                <a:close/>
                <a:moveTo>
                  <a:pt x="463953" y="0"/>
                </a:moveTo>
                <a:cubicBezTo>
                  <a:pt x="528945" y="0"/>
                  <a:pt x="587769" y="11267"/>
                  <a:pt x="640426" y="33800"/>
                </a:cubicBezTo>
                <a:cubicBezTo>
                  <a:pt x="693084" y="56334"/>
                  <a:pt x="740522" y="90846"/>
                  <a:pt x="782743" y="137336"/>
                </a:cubicBezTo>
                <a:cubicBezTo>
                  <a:pt x="830183" y="189519"/>
                  <a:pt x="865880" y="249648"/>
                  <a:pt x="889836" y="317723"/>
                </a:cubicBezTo>
                <a:cubicBezTo>
                  <a:pt x="913793" y="385798"/>
                  <a:pt x="925771" y="460633"/>
                  <a:pt x="925771" y="542228"/>
                </a:cubicBezTo>
                <a:cubicBezTo>
                  <a:pt x="925771" y="623823"/>
                  <a:pt x="913793" y="698658"/>
                  <a:pt x="889836" y="766733"/>
                </a:cubicBezTo>
                <a:cubicBezTo>
                  <a:pt x="865880" y="834807"/>
                  <a:pt x="830183" y="894936"/>
                  <a:pt x="782743" y="947119"/>
                </a:cubicBezTo>
                <a:cubicBezTo>
                  <a:pt x="740522" y="993610"/>
                  <a:pt x="693084" y="1028121"/>
                  <a:pt x="640426" y="1050655"/>
                </a:cubicBezTo>
                <a:cubicBezTo>
                  <a:pt x="587769" y="1073188"/>
                  <a:pt x="528945" y="1084455"/>
                  <a:pt x="463953" y="1084455"/>
                </a:cubicBezTo>
                <a:cubicBezTo>
                  <a:pt x="398962" y="1084455"/>
                  <a:pt x="339782" y="1073070"/>
                  <a:pt x="286413" y="1050299"/>
                </a:cubicBezTo>
                <a:cubicBezTo>
                  <a:pt x="233044" y="1027528"/>
                  <a:pt x="185249" y="993135"/>
                  <a:pt x="143029" y="947119"/>
                </a:cubicBezTo>
                <a:cubicBezTo>
                  <a:pt x="96064" y="895885"/>
                  <a:pt x="60485" y="835993"/>
                  <a:pt x="36291" y="767444"/>
                </a:cubicBezTo>
                <a:cubicBezTo>
                  <a:pt x="12097" y="698895"/>
                  <a:pt x="0" y="623823"/>
                  <a:pt x="0" y="542228"/>
                </a:cubicBezTo>
                <a:cubicBezTo>
                  <a:pt x="0" y="460633"/>
                  <a:pt x="12097" y="385560"/>
                  <a:pt x="36291" y="317011"/>
                </a:cubicBezTo>
                <a:cubicBezTo>
                  <a:pt x="60485" y="248462"/>
                  <a:pt x="96064" y="188570"/>
                  <a:pt x="143029" y="137336"/>
                </a:cubicBezTo>
                <a:cubicBezTo>
                  <a:pt x="185249" y="91320"/>
                  <a:pt x="233044" y="56927"/>
                  <a:pt x="286413" y="34156"/>
                </a:cubicBezTo>
                <a:cubicBezTo>
                  <a:pt x="339782" y="11385"/>
                  <a:pt x="398962" y="0"/>
                  <a:pt x="463953" y="0"/>
                </a:cubicBezTo>
                <a:close/>
              </a:path>
            </a:pathLst>
          </a:cu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8" t="24326" r="72409" b="59841"/>
          <a:stretch>
            <a:fillRect/>
          </a:stretch>
        </p:blipFill>
        <p:spPr>
          <a:xfrm>
            <a:off x="1622449" y="1668250"/>
            <a:ext cx="1732183" cy="1085878"/>
          </a:xfrm>
          <a:custGeom>
            <a:avLst/>
            <a:gdLst/>
            <a:ahLst/>
            <a:cxnLst/>
            <a:rect l="l" t="t" r="r" b="b"/>
            <a:pathLst>
              <a:path w="1732183" h="1085878">
                <a:moveTo>
                  <a:pt x="444740" y="40560"/>
                </a:moveTo>
                <a:lnTo>
                  <a:pt x="444740" y="1046741"/>
                </a:lnTo>
                <a:lnTo>
                  <a:pt x="453279" y="1046741"/>
                </a:lnTo>
                <a:cubicBezTo>
                  <a:pt x="581839" y="1046741"/>
                  <a:pt x="685137" y="1000725"/>
                  <a:pt x="763174" y="908693"/>
                </a:cubicBezTo>
                <a:cubicBezTo>
                  <a:pt x="841211" y="816662"/>
                  <a:pt x="880230" y="694981"/>
                  <a:pt x="880230" y="543651"/>
                </a:cubicBezTo>
                <a:cubicBezTo>
                  <a:pt x="880230" y="392320"/>
                  <a:pt x="841211" y="270639"/>
                  <a:pt x="763174" y="178608"/>
                </a:cubicBezTo>
                <a:cubicBezTo>
                  <a:pt x="685137" y="86576"/>
                  <a:pt x="581839" y="40560"/>
                  <a:pt x="453279" y="40560"/>
                </a:cubicBezTo>
                <a:close/>
                <a:moveTo>
                  <a:pt x="463953" y="1423"/>
                </a:moveTo>
                <a:cubicBezTo>
                  <a:pt x="528945" y="1423"/>
                  <a:pt x="587769" y="12690"/>
                  <a:pt x="640426" y="35223"/>
                </a:cubicBezTo>
                <a:cubicBezTo>
                  <a:pt x="693083" y="57757"/>
                  <a:pt x="740522" y="92269"/>
                  <a:pt x="782743" y="138759"/>
                </a:cubicBezTo>
                <a:cubicBezTo>
                  <a:pt x="830182" y="190942"/>
                  <a:pt x="865880" y="251071"/>
                  <a:pt x="889837" y="319146"/>
                </a:cubicBezTo>
                <a:cubicBezTo>
                  <a:pt x="913793" y="387221"/>
                  <a:pt x="925771" y="462056"/>
                  <a:pt x="925771" y="543651"/>
                </a:cubicBezTo>
                <a:cubicBezTo>
                  <a:pt x="925771" y="625246"/>
                  <a:pt x="913793" y="700081"/>
                  <a:pt x="889837" y="768156"/>
                </a:cubicBezTo>
                <a:cubicBezTo>
                  <a:pt x="865880" y="836230"/>
                  <a:pt x="830182" y="896359"/>
                  <a:pt x="782743" y="948542"/>
                </a:cubicBezTo>
                <a:cubicBezTo>
                  <a:pt x="740522" y="995033"/>
                  <a:pt x="693083" y="1029544"/>
                  <a:pt x="640426" y="1052078"/>
                </a:cubicBezTo>
                <a:cubicBezTo>
                  <a:pt x="587769" y="1074611"/>
                  <a:pt x="528945" y="1085878"/>
                  <a:pt x="463953" y="1085878"/>
                </a:cubicBezTo>
                <a:cubicBezTo>
                  <a:pt x="398962" y="1085878"/>
                  <a:pt x="339782" y="1074493"/>
                  <a:pt x="286413" y="1051722"/>
                </a:cubicBezTo>
                <a:cubicBezTo>
                  <a:pt x="233044" y="1028951"/>
                  <a:pt x="185249" y="994558"/>
                  <a:pt x="143029" y="948542"/>
                </a:cubicBezTo>
                <a:cubicBezTo>
                  <a:pt x="96064" y="897308"/>
                  <a:pt x="60485" y="837416"/>
                  <a:pt x="36291" y="768867"/>
                </a:cubicBezTo>
                <a:cubicBezTo>
                  <a:pt x="12097" y="700318"/>
                  <a:pt x="0" y="625246"/>
                  <a:pt x="0" y="543651"/>
                </a:cubicBezTo>
                <a:cubicBezTo>
                  <a:pt x="0" y="462056"/>
                  <a:pt x="12097" y="386983"/>
                  <a:pt x="36291" y="318434"/>
                </a:cubicBezTo>
                <a:cubicBezTo>
                  <a:pt x="60485" y="249885"/>
                  <a:pt x="96064" y="189993"/>
                  <a:pt x="143029" y="138759"/>
                </a:cubicBezTo>
                <a:cubicBezTo>
                  <a:pt x="185249" y="92743"/>
                  <a:pt x="233044" y="58350"/>
                  <a:pt x="286413" y="35579"/>
                </a:cubicBezTo>
                <a:cubicBezTo>
                  <a:pt x="339782" y="12808"/>
                  <a:pt x="398962" y="1423"/>
                  <a:pt x="463953" y="1423"/>
                </a:cubicBezTo>
                <a:close/>
                <a:moveTo>
                  <a:pt x="1729336" y="0"/>
                </a:moveTo>
                <a:cubicBezTo>
                  <a:pt x="1728388" y="41746"/>
                  <a:pt x="1727676" y="81951"/>
                  <a:pt x="1727202" y="120614"/>
                </a:cubicBezTo>
                <a:cubicBezTo>
                  <a:pt x="1726727" y="159276"/>
                  <a:pt x="1726490" y="198769"/>
                  <a:pt x="1726490" y="239092"/>
                </a:cubicBezTo>
                <a:lnTo>
                  <a:pt x="1726490" y="785589"/>
                </a:lnTo>
                <a:cubicBezTo>
                  <a:pt x="1726490" y="838247"/>
                  <a:pt x="1726964" y="886753"/>
                  <a:pt x="1727913" y="931108"/>
                </a:cubicBezTo>
                <a:cubicBezTo>
                  <a:pt x="1728862" y="975464"/>
                  <a:pt x="1730285" y="1017803"/>
                  <a:pt x="1732183" y="1058126"/>
                </a:cubicBezTo>
                <a:lnTo>
                  <a:pt x="1296693" y="1058126"/>
                </a:lnTo>
                <a:cubicBezTo>
                  <a:pt x="1297168" y="1015906"/>
                  <a:pt x="1297761" y="964790"/>
                  <a:pt x="1298472" y="904780"/>
                </a:cubicBezTo>
                <a:cubicBezTo>
                  <a:pt x="1299184" y="844769"/>
                  <a:pt x="1299539" y="808360"/>
                  <a:pt x="1299539" y="795552"/>
                </a:cubicBezTo>
                <a:lnTo>
                  <a:pt x="1299539" y="161530"/>
                </a:lnTo>
                <a:cubicBezTo>
                  <a:pt x="1254947" y="173389"/>
                  <a:pt x="1211422" y="186554"/>
                  <a:pt x="1168964" y="201023"/>
                </a:cubicBezTo>
                <a:cubicBezTo>
                  <a:pt x="1126506" y="215492"/>
                  <a:pt x="1104328" y="222726"/>
                  <a:pt x="1102430" y="222726"/>
                </a:cubicBezTo>
                <a:cubicBezTo>
                  <a:pt x="1093892" y="222726"/>
                  <a:pt x="1086894" y="219642"/>
                  <a:pt x="1081439" y="213475"/>
                </a:cubicBezTo>
                <a:cubicBezTo>
                  <a:pt x="1075983" y="207308"/>
                  <a:pt x="1073256" y="199244"/>
                  <a:pt x="1073256" y="189282"/>
                </a:cubicBezTo>
                <a:cubicBezTo>
                  <a:pt x="1073256" y="181691"/>
                  <a:pt x="1075746" y="175406"/>
                  <a:pt x="1080727" y="170425"/>
                </a:cubicBezTo>
                <a:cubicBezTo>
                  <a:pt x="1085708" y="165443"/>
                  <a:pt x="1094129" y="161055"/>
                  <a:pt x="1105988" y="157260"/>
                </a:cubicBezTo>
                <a:cubicBezTo>
                  <a:pt x="1109783" y="156311"/>
                  <a:pt x="1126624" y="152516"/>
                  <a:pt x="1156511" y="145875"/>
                </a:cubicBezTo>
                <a:cubicBezTo>
                  <a:pt x="1342472" y="104603"/>
                  <a:pt x="1533414" y="55978"/>
                  <a:pt x="1729336" y="0"/>
                </a:cubicBezTo>
                <a:close/>
              </a:path>
            </a:pathLst>
          </a:custGeom>
        </p:spPr>
      </p:pic>
      <p:sp>
        <p:nvSpPr>
          <p:cNvPr id="13" name="文本框 12"/>
          <p:cNvSpPr txBox="1"/>
          <p:nvPr/>
        </p:nvSpPr>
        <p:spPr>
          <a:xfrm>
            <a:off x="1688822" y="3591072"/>
            <a:ext cx="166581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372559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TITLE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622449" y="4088549"/>
            <a:ext cx="215191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solidFill>
                  <a:srgbClr val="3725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Use some simple to slys to explain what you want to make. Use some simple s to sing s what you want to make</a:t>
            </a:r>
            <a:endParaRPr lang="zh-CN" altLang="en-US" sz="1100" dirty="0">
              <a:solidFill>
                <a:srgbClr val="3725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269853" y="3591072"/>
            <a:ext cx="166581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372559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TITLE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5203480" y="4088549"/>
            <a:ext cx="215191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solidFill>
                  <a:srgbClr val="3725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Use some simple to slys to explain what you want to make. Use some simple s to sing s what you want to make</a:t>
            </a:r>
            <a:endParaRPr lang="zh-CN" altLang="en-US" sz="1100" dirty="0">
              <a:solidFill>
                <a:srgbClr val="3725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516311" y="3591072"/>
            <a:ext cx="166581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372559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TITLE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8449938" y="4088549"/>
            <a:ext cx="215191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solidFill>
                  <a:srgbClr val="3725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Use some simple to slys to explain what you want to make. Use some simple s to sing s what you want to make</a:t>
            </a:r>
            <a:endParaRPr lang="zh-CN" altLang="en-US" sz="1100" dirty="0">
              <a:solidFill>
                <a:srgbClr val="3725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221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:blinds dir="vert"/>
      </p:transition>
    </mc:Choice>
    <mc:Fallback xmlns:a14="http://schemas.microsoft.com/office/drawing/2010/main" xmlns="">
      <p:transition spd="slow" advClick="0" advTm="6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3" r="32580"/>
          <a:stretch>
            <a:fillRect/>
          </a:stretch>
        </p:blipFill>
        <p:spPr>
          <a:xfrm>
            <a:off x="5430983" y="0"/>
            <a:ext cx="2784762" cy="6858000"/>
          </a:xfrm>
          <a:custGeom>
            <a:avLst/>
            <a:gdLst>
              <a:gd name="connsiteX0" fmla="*/ 2406310 w 2784762"/>
              <a:gd name="connsiteY0" fmla="*/ 0 h 6858000"/>
              <a:gd name="connsiteX1" fmla="*/ 2784762 w 2784762"/>
              <a:gd name="connsiteY1" fmla="*/ 0 h 6858000"/>
              <a:gd name="connsiteX2" fmla="*/ 2784762 w 2784762"/>
              <a:gd name="connsiteY2" fmla="*/ 6858000 h 6858000"/>
              <a:gd name="connsiteX3" fmla="*/ 13853 w 2784762"/>
              <a:gd name="connsiteY3" fmla="*/ 6636327 h 6858000"/>
              <a:gd name="connsiteX4" fmla="*/ 0 w 2784762"/>
              <a:gd name="connsiteY4" fmla="*/ 15563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4762" h="6858000">
                <a:moveTo>
                  <a:pt x="2406310" y="0"/>
                </a:moveTo>
                <a:lnTo>
                  <a:pt x="2784762" y="0"/>
                </a:lnTo>
                <a:lnTo>
                  <a:pt x="2784762" y="6858000"/>
                </a:lnTo>
                <a:lnTo>
                  <a:pt x="13853" y="6636327"/>
                </a:lnTo>
                <a:lnTo>
                  <a:pt x="0" y="155632"/>
                </a:lnTo>
                <a:close/>
              </a:path>
            </a:pathLst>
          </a:custGeom>
        </p:spPr>
      </p:pic>
      <p:pic>
        <p:nvPicPr>
          <p:cNvPr id="7" name="图片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0720" y="2284731"/>
            <a:ext cx="4118608" cy="2745738"/>
          </a:xfrm>
          <a:custGeom>
            <a:avLst/>
            <a:gdLst>
              <a:gd name="connsiteX0" fmla="*/ 0 w 3699164"/>
              <a:gd name="connsiteY0" fmla="*/ 0 h 2880265"/>
              <a:gd name="connsiteX1" fmla="*/ 3699164 w 3699164"/>
              <a:gd name="connsiteY1" fmla="*/ 169427 h 2880265"/>
              <a:gd name="connsiteX2" fmla="*/ 3699164 w 3699164"/>
              <a:gd name="connsiteY2" fmla="*/ 2696719 h 2880265"/>
              <a:gd name="connsiteX3" fmla="*/ 14119 w 3699164"/>
              <a:gd name="connsiteY3" fmla="*/ 2880265 h 2880265"/>
              <a:gd name="connsiteX4" fmla="*/ 0 w 3699164"/>
              <a:gd name="connsiteY4" fmla="*/ 0 h 2880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99164" h="2880265">
                <a:moveTo>
                  <a:pt x="0" y="0"/>
                </a:moveTo>
                <a:lnTo>
                  <a:pt x="3699164" y="169427"/>
                </a:lnTo>
                <a:lnTo>
                  <a:pt x="3699164" y="2696719"/>
                </a:lnTo>
                <a:lnTo>
                  <a:pt x="14119" y="2880265"/>
                </a:lnTo>
                <a:cubicBezTo>
                  <a:pt x="9413" y="1920177"/>
                  <a:pt x="4706" y="960088"/>
                  <a:pt x="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9169"/>
          <a:stretch/>
        </p:blipFill>
        <p:spPr>
          <a:xfrm>
            <a:off x="8487399" y="2485389"/>
            <a:ext cx="1598709" cy="23931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38" r="5004"/>
          <a:stretch/>
        </p:blipFill>
        <p:spPr>
          <a:xfrm>
            <a:off x="10357762" y="2485389"/>
            <a:ext cx="1496289" cy="2393168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0" y="1995055"/>
            <a:ext cx="983671" cy="3325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" t="29091" r="94106" b="22424"/>
          <a:stretch/>
        </p:blipFill>
        <p:spPr>
          <a:xfrm>
            <a:off x="1" y="1995055"/>
            <a:ext cx="769064" cy="3325090"/>
          </a:xfrm>
          <a:custGeom>
            <a:avLst/>
            <a:gdLst>
              <a:gd name="connsiteX0" fmla="*/ 0 w 983671"/>
              <a:gd name="connsiteY0" fmla="*/ 0 h 3325090"/>
              <a:gd name="connsiteX1" fmla="*/ 983671 w 983671"/>
              <a:gd name="connsiteY1" fmla="*/ 0 h 3325090"/>
              <a:gd name="connsiteX2" fmla="*/ 983671 w 983671"/>
              <a:gd name="connsiteY2" fmla="*/ 3325090 h 3325090"/>
              <a:gd name="connsiteX3" fmla="*/ 0 w 983671"/>
              <a:gd name="connsiteY3" fmla="*/ 3325090 h 3325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3671" h="3325090">
                <a:moveTo>
                  <a:pt x="0" y="0"/>
                </a:moveTo>
                <a:lnTo>
                  <a:pt x="983671" y="0"/>
                </a:lnTo>
                <a:lnTo>
                  <a:pt x="983671" y="3325090"/>
                </a:lnTo>
                <a:lnTo>
                  <a:pt x="0" y="3325090"/>
                </a:lnTo>
                <a:close/>
              </a:path>
            </a:pathLst>
          </a:custGeom>
        </p:spPr>
      </p:pic>
      <p:sp>
        <p:nvSpPr>
          <p:cNvPr id="13" name="文本框 12"/>
          <p:cNvSpPr txBox="1"/>
          <p:nvPr/>
        </p:nvSpPr>
        <p:spPr>
          <a:xfrm>
            <a:off x="5430982" y="2524065"/>
            <a:ext cx="166581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TITLE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5488032" y="2924175"/>
            <a:ext cx="1302327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Use some simple to slys to explain what you want to make. Use some simple s to sing s what you want to make</a:t>
            </a:r>
            <a:endParaRPr lang="zh-CN" altLang="en-US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0329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:blinds dir="vert"/>
      </p:transition>
    </mc:Choice>
    <mc:Fallback xmlns:a14="http://schemas.microsoft.com/office/drawing/2010/main" xmlns="">
      <p:transition spd="slow" advClick="0" advTm="6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60" y="0"/>
            <a:ext cx="12204760" cy="685800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229742" y="203200"/>
            <a:ext cx="11768047" cy="645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1014411" y="1482435"/>
            <a:ext cx="2332759" cy="2332759"/>
          </a:xfrm>
          <a:prstGeom prst="ellipse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3" r="16713"/>
          <a:stretch/>
        </p:blipFill>
        <p:spPr>
          <a:xfrm>
            <a:off x="5156922" y="1482435"/>
            <a:ext cx="2332759" cy="2332759"/>
          </a:xfrm>
          <a:prstGeom prst="ellipse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9216301" y="1482435"/>
            <a:ext cx="2332759" cy="2332759"/>
          </a:xfrm>
          <a:prstGeom prst="ellipse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3" t="21616" r="92971" b="17980"/>
          <a:stretch>
            <a:fillRect/>
          </a:stretch>
        </p:blipFill>
        <p:spPr>
          <a:xfrm>
            <a:off x="623455" y="1482437"/>
            <a:ext cx="221672" cy="4142509"/>
          </a:xfrm>
          <a:custGeom>
            <a:avLst/>
            <a:gdLst>
              <a:gd name="connsiteX0" fmla="*/ 0 w 221672"/>
              <a:gd name="connsiteY0" fmla="*/ 0 h 4142509"/>
              <a:gd name="connsiteX1" fmla="*/ 221672 w 221672"/>
              <a:gd name="connsiteY1" fmla="*/ 0 h 4142509"/>
              <a:gd name="connsiteX2" fmla="*/ 221672 w 221672"/>
              <a:gd name="connsiteY2" fmla="*/ 4142509 h 4142509"/>
              <a:gd name="connsiteX3" fmla="*/ 0 w 221672"/>
              <a:gd name="connsiteY3" fmla="*/ 4142509 h 4142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1672" h="4142509">
                <a:moveTo>
                  <a:pt x="0" y="0"/>
                </a:moveTo>
                <a:lnTo>
                  <a:pt x="221672" y="0"/>
                </a:lnTo>
                <a:lnTo>
                  <a:pt x="221672" y="4142509"/>
                </a:lnTo>
                <a:lnTo>
                  <a:pt x="0" y="4142509"/>
                </a:lnTo>
                <a:close/>
              </a:path>
            </a:pathLst>
          </a:cu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5" t="21616" r="59029" b="17980"/>
          <a:stretch>
            <a:fillRect/>
          </a:stretch>
        </p:blipFill>
        <p:spPr>
          <a:xfrm>
            <a:off x="4765965" y="1482437"/>
            <a:ext cx="221673" cy="4142509"/>
          </a:xfrm>
          <a:custGeom>
            <a:avLst/>
            <a:gdLst>
              <a:gd name="connsiteX0" fmla="*/ 0 w 221673"/>
              <a:gd name="connsiteY0" fmla="*/ 0 h 4142509"/>
              <a:gd name="connsiteX1" fmla="*/ 221673 w 221673"/>
              <a:gd name="connsiteY1" fmla="*/ 0 h 4142509"/>
              <a:gd name="connsiteX2" fmla="*/ 221673 w 221673"/>
              <a:gd name="connsiteY2" fmla="*/ 4142509 h 4142509"/>
              <a:gd name="connsiteX3" fmla="*/ 0 w 221673"/>
              <a:gd name="connsiteY3" fmla="*/ 4142509 h 4142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1673" h="4142509">
                <a:moveTo>
                  <a:pt x="0" y="0"/>
                </a:moveTo>
                <a:lnTo>
                  <a:pt x="221673" y="0"/>
                </a:lnTo>
                <a:lnTo>
                  <a:pt x="221673" y="4142509"/>
                </a:lnTo>
                <a:lnTo>
                  <a:pt x="0" y="4142509"/>
                </a:lnTo>
                <a:close/>
              </a:path>
            </a:pathLst>
          </a:cu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15" t="21616" r="25768" b="17980"/>
          <a:stretch>
            <a:fillRect/>
          </a:stretch>
        </p:blipFill>
        <p:spPr>
          <a:xfrm>
            <a:off x="8825345" y="1482436"/>
            <a:ext cx="221672" cy="4142509"/>
          </a:xfrm>
          <a:custGeom>
            <a:avLst/>
            <a:gdLst>
              <a:gd name="connsiteX0" fmla="*/ 0 w 221672"/>
              <a:gd name="connsiteY0" fmla="*/ 0 h 4142509"/>
              <a:gd name="connsiteX1" fmla="*/ 221672 w 221672"/>
              <a:gd name="connsiteY1" fmla="*/ 0 h 4142509"/>
              <a:gd name="connsiteX2" fmla="*/ 221672 w 221672"/>
              <a:gd name="connsiteY2" fmla="*/ 4142509 h 4142509"/>
              <a:gd name="connsiteX3" fmla="*/ 0 w 221672"/>
              <a:gd name="connsiteY3" fmla="*/ 4142509 h 4142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1672" h="4142509">
                <a:moveTo>
                  <a:pt x="0" y="0"/>
                </a:moveTo>
                <a:lnTo>
                  <a:pt x="221672" y="0"/>
                </a:lnTo>
                <a:lnTo>
                  <a:pt x="221672" y="4142509"/>
                </a:lnTo>
                <a:lnTo>
                  <a:pt x="0" y="4142509"/>
                </a:lnTo>
                <a:close/>
              </a:path>
            </a:pathLst>
          </a:custGeom>
        </p:spPr>
      </p:pic>
      <p:sp>
        <p:nvSpPr>
          <p:cNvPr id="12" name="文本框 11"/>
          <p:cNvSpPr txBox="1"/>
          <p:nvPr/>
        </p:nvSpPr>
        <p:spPr>
          <a:xfrm>
            <a:off x="1098170" y="4188749"/>
            <a:ext cx="166581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372559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TITLE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080784" y="4588859"/>
            <a:ext cx="215191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solidFill>
                  <a:srgbClr val="3725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Use some simple to slys to explain what you want to make. Use some simple s to sing s what you want to make</a:t>
            </a:r>
            <a:endParaRPr lang="zh-CN" altLang="en-US" sz="1100" dirty="0">
              <a:solidFill>
                <a:srgbClr val="3725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234687" y="4188749"/>
            <a:ext cx="166581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372559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TITLE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5217301" y="4588859"/>
            <a:ext cx="215191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solidFill>
                  <a:srgbClr val="3725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Use some simple to slys to explain what you want to make. Use some simple s to sing s what you want to make</a:t>
            </a:r>
            <a:endParaRPr lang="zh-CN" altLang="en-US" sz="1100" dirty="0">
              <a:solidFill>
                <a:srgbClr val="3725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306055" y="4188749"/>
            <a:ext cx="166581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372559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TITLE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9288669" y="4588859"/>
            <a:ext cx="215191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solidFill>
                  <a:srgbClr val="3725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Use some simple to slys to explain what you want to make. Use some simple s to sing s what you want to make</a:t>
            </a:r>
            <a:endParaRPr lang="zh-CN" altLang="en-US" sz="1100" dirty="0">
              <a:solidFill>
                <a:srgbClr val="3725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9332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:blinds dir="vert"/>
      </p:transition>
    </mc:Choice>
    <mc:Fallback xmlns:a14="http://schemas.microsoft.com/office/drawing/2010/main" xmlns="">
      <p:transition spd="slow" advClick="0" advTm="6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60" y="0"/>
            <a:ext cx="12204760" cy="685800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1246909" y="429491"/>
            <a:ext cx="3262074" cy="4343115"/>
            <a:chOff x="1246909" y="429491"/>
            <a:chExt cx="3262074" cy="4343115"/>
          </a:xfrm>
        </p:grpSpPr>
        <p:sp>
          <p:nvSpPr>
            <p:cNvPr id="7" name="矩形 6"/>
            <p:cNvSpPr/>
            <p:nvPr/>
          </p:nvSpPr>
          <p:spPr>
            <a:xfrm>
              <a:off x="1246909" y="429491"/>
              <a:ext cx="3021776" cy="4343115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39" t="17936" r="58351" b="19176"/>
            <a:stretch/>
          </p:blipFill>
          <p:spPr>
            <a:xfrm>
              <a:off x="2615222" y="1207036"/>
              <a:ext cx="1893761" cy="3344384"/>
            </a:xfrm>
            <a:custGeom>
              <a:avLst/>
              <a:gdLst/>
              <a:ahLst/>
              <a:cxnLst/>
              <a:rect l="l" t="t" r="r" b="b"/>
              <a:pathLst>
                <a:path w="2442191" h="4312913">
                  <a:moveTo>
                    <a:pt x="1135247" y="0"/>
                  </a:moveTo>
                  <a:cubicBezTo>
                    <a:pt x="1628982" y="0"/>
                    <a:pt x="1963832" y="96459"/>
                    <a:pt x="2139800" y="289377"/>
                  </a:cubicBezTo>
                  <a:cubicBezTo>
                    <a:pt x="2315768" y="482296"/>
                    <a:pt x="2403751" y="750331"/>
                    <a:pt x="2403751" y="1093484"/>
                  </a:cubicBezTo>
                  <a:cubicBezTo>
                    <a:pt x="2403751" y="1325669"/>
                    <a:pt x="2372146" y="1493408"/>
                    <a:pt x="2308934" y="1596701"/>
                  </a:cubicBezTo>
                  <a:cubicBezTo>
                    <a:pt x="2245722" y="1699994"/>
                    <a:pt x="2134675" y="1794324"/>
                    <a:pt x="1975791" y="1879692"/>
                  </a:cubicBezTo>
                  <a:cubicBezTo>
                    <a:pt x="2132966" y="1932680"/>
                    <a:pt x="2249993" y="2019429"/>
                    <a:pt x="2326872" y="2139940"/>
                  </a:cubicBezTo>
                  <a:cubicBezTo>
                    <a:pt x="2403751" y="2260450"/>
                    <a:pt x="2442191" y="2542921"/>
                    <a:pt x="2442191" y="2987351"/>
                  </a:cubicBezTo>
                  <a:cubicBezTo>
                    <a:pt x="2442191" y="3317237"/>
                    <a:pt x="2404605" y="3573200"/>
                    <a:pt x="2329435" y="3755240"/>
                  </a:cubicBezTo>
                  <a:cubicBezTo>
                    <a:pt x="2254264" y="3937281"/>
                    <a:pt x="2124424" y="4075737"/>
                    <a:pt x="1939914" y="4170607"/>
                  </a:cubicBezTo>
                  <a:cubicBezTo>
                    <a:pt x="1755405" y="4265478"/>
                    <a:pt x="1518788" y="4312913"/>
                    <a:pt x="1230065" y="4312913"/>
                  </a:cubicBezTo>
                  <a:cubicBezTo>
                    <a:pt x="902047" y="4312913"/>
                    <a:pt x="644503" y="4257817"/>
                    <a:pt x="457430" y="4147624"/>
                  </a:cubicBezTo>
                  <a:cubicBezTo>
                    <a:pt x="270358" y="4037430"/>
                    <a:pt x="147352" y="3902465"/>
                    <a:pt x="88411" y="3742728"/>
                  </a:cubicBezTo>
                  <a:cubicBezTo>
                    <a:pt x="29471" y="3582990"/>
                    <a:pt x="0" y="3305798"/>
                    <a:pt x="0" y="2911152"/>
                  </a:cubicBezTo>
                  <a:lnTo>
                    <a:pt x="0" y="2583135"/>
                  </a:lnTo>
                  <a:lnTo>
                    <a:pt x="1035305" y="2583135"/>
                  </a:lnTo>
                  <a:lnTo>
                    <a:pt x="1035305" y="3257108"/>
                  </a:lnTo>
                  <a:cubicBezTo>
                    <a:pt x="1035305" y="3436493"/>
                    <a:pt x="1045982" y="3550530"/>
                    <a:pt x="1067337" y="3599220"/>
                  </a:cubicBezTo>
                  <a:cubicBezTo>
                    <a:pt x="1088693" y="3647910"/>
                    <a:pt x="1136102" y="3672255"/>
                    <a:pt x="1209564" y="3672255"/>
                  </a:cubicBezTo>
                  <a:cubicBezTo>
                    <a:pt x="1289860" y="3672255"/>
                    <a:pt x="1342821" y="3641503"/>
                    <a:pt x="1368447" y="3580000"/>
                  </a:cubicBezTo>
                  <a:cubicBezTo>
                    <a:pt x="1394073" y="3518497"/>
                    <a:pt x="1406887" y="3357905"/>
                    <a:pt x="1406887" y="3098225"/>
                  </a:cubicBezTo>
                  <a:lnTo>
                    <a:pt x="1406887" y="2811210"/>
                  </a:lnTo>
                  <a:cubicBezTo>
                    <a:pt x="1406887" y="2652326"/>
                    <a:pt x="1388948" y="2536154"/>
                    <a:pt x="1353071" y="2462691"/>
                  </a:cubicBezTo>
                  <a:cubicBezTo>
                    <a:pt x="1317194" y="2389229"/>
                    <a:pt x="1264233" y="2340966"/>
                    <a:pt x="1194188" y="2317903"/>
                  </a:cubicBezTo>
                  <a:cubicBezTo>
                    <a:pt x="1124142" y="2294839"/>
                    <a:pt x="988323" y="2281599"/>
                    <a:pt x="786729" y="2278182"/>
                  </a:cubicBezTo>
                  <a:lnTo>
                    <a:pt x="786729" y="1675963"/>
                  </a:lnTo>
                  <a:cubicBezTo>
                    <a:pt x="1032742" y="1675963"/>
                    <a:pt x="1184792" y="1666566"/>
                    <a:pt x="1242878" y="1647774"/>
                  </a:cubicBezTo>
                  <a:cubicBezTo>
                    <a:pt x="1300964" y="1628981"/>
                    <a:pt x="1342821" y="1587979"/>
                    <a:pt x="1368447" y="1524767"/>
                  </a:cubicBezTo>
                  <a:cubicBezTo>
                    <a:pt x="1394073" y="1461556"/>
                    <a:pt x="1406887" y="1362467"/>
                    <a:pt x="1406887" y="1227502"/>
                  </a:cubicBezTo>
                  <a:lnTo>
                    <a:pt x="1406887" y="996865"/>
                  </a:lnTo>
                  <a:cubicBezTo>
                    <a:pt x="1406887" y="851649"/>
                    <a:pt x="1391938" y="755977"/>
                    <a:pt x="1362040" y="709850"/>
                  </a:cubicBezTo>
                  <a:cubicBezTo>
                    <a:pt x="1332143" y="663722"/>
                    <a:pt x="1285589" y="640659"/>
                    <a:pt x="1222377" y="640659"/>
                  </a:cubicBezTo>
                  <a:cubicBezTo>
                    <a:pt x="1150623" y="640659"/>
                    <a:pt x="1101506" y="665004"/>
                    <a:pt x="1075025" y="713694"/>
                  </a:cubicBezTo>
                  <a:cubicBezTo>
                    <a:pt x="1048545" y="762384"/>
                    <a:pt x="1035305" y="866170"/>
                    <a:pt x="1035305" y="1025054"/>
                  </a:cubicBezTo>
                  <a:lnTo>
                    <a:pt x="1035305" y="1365884"/>
                  </a:lnTo>
                  <a:lnTo>
                    <a:pt x="0" y="1365884"/>
                  </a:lnTo>
                  <a:lnTo>
                    <a:pt x="0" y="1012241"/>
                  </a:lnTo>
                  <a:cubicBezTo>
                    <a:pt x="0" y="615887"/>
                    <a:pt x="90547" y="348091"/>
                    <a:pt x="271639" y="208855"/>
                  </a:cubicBezTo>
                  <a:cubicBezTo>
                    <a:pt x="452732" y="69618"/>
                    <a:pt x="740602" y="0"/>
                    <a:pt x="1135247" y="0"/>
                  </a:cubicBezTo>
                  <a:close/>
                </a:path>
              </a:pathLst>
            </a:custGeom>
          </p:spPr>
        </p:pic>
      </p:grpSp>
      <p:sp>
        <p:nvSpPr>
          <p:cNvPr id="8" name="矩形 7"/>
          <p:cNvSpPr/>
          <p:nvPr/>
        </p:nvSpPr>
        <p:spPr>
          <a:xfrm>
            <a:off x="662178" y="5005430"/>
            <a:ext cx="4572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 flipH="1">
            <a:off x="4508983" y="4756977"/>
            <a:ext cx="67614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altLang="zh-CN" sz="1400" dirty="0">
                <a:solidFill>
                  <a:schemeClr val="bg1"/>
                </a:solidFill>
              </a:rPr>
              <a:t>This power-point is a multi purpose power point template for your business report. This power-point is a multi purpose power point template for your business report. This power-point is a multi purpose power point template for your business report.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4508983" y="4292878"/>
            <a:ext cx="630471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Segoe UI" panose="020B0502040204020203" pitchFamily="34" charset="0"/>
                <a:ea typeface="Roboto Black" panose="02000000000000000000" pitchFamily="2" charset="0"/>
                <a:cs typeface="Segoe UI" panose="020B0502040204020203" pitchFamily="34" charset="0"/>
              </a:rPr>
              <a:t>SAMPLE TITLE HERE</a:t>
            </a:r>
            <a:endParaRPr lang="zh-CN" alt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8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:blinds dir="vert"/>
      </p:transition>
    </mc:Choice>
    <mc:Fallback xmlns:a14="http://schemas.microsoft.com/office/drawing/2010/main" xmlns="">
      <p:transition spd="slow" advClick="0" advTm="6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pattFill prst="pct5">
            <a:fgClr>
              <a:srgbClr val="91659B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 flipH="1">
            <a:off x="6243890" y="4198391"/>
            <a:ext cx="49460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altLang="zh-CN" sz="1400" dirty="0">
                <a:solidFill>
                  <a:srgbClr val="3725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This power-point is a multi purpose power point template for your business report. This power-point is a multi purpose power point template for your business report. This power-point is a multi purpose power point template for your business report. 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48"/>
          <a:stretch/>
        </p:blipFill>
        <p:spPr>
          <a:xfrm>
            <a:off x="-12760" y="0"/>
            <a:ext cx="610876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866139" y="1394353"/>
            <a:ext cx="1015663" cy="452153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5400" spc="300" dirty="0">
                <a:solidFill>
                  <a:schemeClr val="bg1"/>
                </a:solidFill>
                <a:latin typeface="Broadway BT" panose="04040905080B02020502" pitchFamily="82" charset="0"/>
              </a:rPr>
              <a:t>【</a:t>
            </a:r>
            <a:r>
              <a:rPr lang="en-US" altLang="zh-CN" sz="5400" spc="300" dirty="0">
                <a:solidFill>
                  <a:schemeClr val="bg1"/>
                </a:solidFill>
                <a:latin typeface="Broadway" panose="04040905080B02020502" pitchFamily="82" charset="0"/>
              </a:rPr>
              <a:t>DESIGN</a:t>
            </a:r>
            <a:endParaRPr lang="zh-CN" altLang="en-US" sz="5400" spc="300" dirty="0">
              <a:solidFill>
                <a:schemeClr val="bg1"/>
              </a:solidFill>
              <a:latin typeface="Broadway" panose="04040905080B02020502" pitchFamily="82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243890" y="3429000"/>
            <a:ext cx="1454631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372559"/>
                </a:solidFill>
                <a:latin typeface="Segoe UI" panose="020B0502040204020203" pitchFamily="34" charset="0"/>
                <a:ea typeface="Roboto Black" panose="02000000000000000000" pitchFamily="2" charset="0"/>
                <a:cs typeface="Segoe UI" panose="020B0502040204020203" pitchFamily="34" charset="0"/>
              </a:rPr>
              <a:t>SAMPLE TITLE HERE</a:t>
            </a:r>
            <a:endParaRPr lang="zh-CN" altLang="en-US" b="1" dirty="0">
              <a:solidFill>
                <a:srgbClr val="37255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35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:blinds dir="vert"/>
      </p:transition>
    </mc:Choice>
    <mc:Fallback xmlns:a14="http://schemas.microsoft.com/office/drawing/2010/main" xmlns="">
      <p:transition spd="slow" advClick="0" advTm="6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/>
      <p:bldP spid="6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-12760" y="-1"/>
            <a:ext cx="12204760" cy="3193367"/>
          </a:xfrm>
          <a:prstGeom prst="rect">
            <a:avLst/>
          </a:prstGeom>
          <a:pattFill prst="pct5">
            <a:fgClr>
              <a:srgbClr val="DDC5D5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64"/>
          <a:stretch/>
        </p:blipFill>
        <p:spPr>
          <a:xfrm>
            <a:off x="-12760" y="3193366"/>
            <a:ext cx="12204760" cy="36646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4" r="23157" b="40404"/>
          <a:stretch/>
        </p:blipFill>
        <p:spPr>
          <a:xfrm>
            <a:off x="1108364" y="518159"/>
            <a:ext cx="1998718" cy="353290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213189" y="632457"/>
            <a:ext cx="1789068" cy="3304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1274818" y="1076222"/>
            <a:ext cx="166581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372559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TITLE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441032" y="1773246"/>
            <a:ext cx="14995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solidFill>
                  <a:srgbClr val="3725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Use some simple to slys to explain what you want to make. Use some simple s to sing s what you want to make</a:t>
            </a:r>
            <a:endParaRPr lang="zh-CN" altLang="en-US" sz="1100" dirty="0">
              <a:solidFill>
                <a:srgbClr val="3725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4" r="23157" b="40404"/>
          <a:stretch/>
        </p:blipFill>
        <p:spPr>
          <a:xfrm>
            <a:off x="5096641" y="518159"/>
            <a:ext cx="1998718" cy="3532909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5201466" y="632457"/>
            <a:ext cx="1789068" cy="3304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5263095" y="1076222"/>
            <a:ext cx="166581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372559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TITLE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5429309" y="1773246"/>
            <a:ext cx="14995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solidFill>
                  <a:srgbClr val="3725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Use some simple to slys to explain what you want to make. Use some simple s to sing s what you want to make</a:t>
            </a:r>
            <a:endParaRPr lang="zh-CN" altLang="en-US" sz="1100" dirty="0">
              <a:solidFill>
                <a:srgbClr val="3725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4" r="23157" b="40404"/>
          <a:stretch/>
        </p:blipFill>
        <p:spPr>
          <a:xfrm>
            <a:off x="9084918" y="518159"/>
            <a:ext cx="1998718" cy="3532909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9189743" y="632457"/>
            <a:ext cx="1789068" cy="3304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9251372" y="1076222"/>
            <a:ext cx="166581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372559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TITLE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9417586" y="1773246"/>
            <a:ext cx="14995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solidFill>
                  <a:srgbClr val="3725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Use some simple to slys to explain what you want to make. Use some simple s to sing s what you want to make</a:t>
            </a:r>
            <a:endParaRPr lang="zh-CN" altLang="en-US" sz="1100" dirty="0">
              <a:solidFill>
                <a:srgbClr val="3725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9938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:blinds dir="vert"/>
      </p:transition>
    </mc:Choice>
    <mc:Fallback xmlns:a14="http://schemas.microsoft.com/office/drawing/2010/main" xmlns="">
      <p:transition spd="slow" advClick="0" advTm="6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4" grpId="0" animBg="1"/>
      <p:bldP spid="12" grpId="0"/>
      <p:bldP spid="13" grpId="0"/>
      <p:bldP spid="15" grpId="0" animBg="1"/>
      <p:bldP spid="16" grpId="0"/>
      <p:bldP spid="17" grpId="0"/>
      <p:bldP spid="19" grpId="0" animBg="1"/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60" y="0"/>
            <a:ext cx="1220476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03" t="27932" r="37448" b="1929"/>
          <a:stretch>
            <a:fillRect/>
          </a:stretch>
        </p:blipFill>
        <p:spPr>
          <a:xfrm>
            <a:off x="5641144" y="500489"/>
            <a:ext cx="2616592" cy="2886061"/>
          </a:xfrm>
          <a:custGeom>
            <a:avLst/>
            <a:gdLst>
              <a:gd name="connsiteX0" fmla="*/ 1214942 w 4360984"/>
              <a:gd name="connsiteY0" fmla="*/ 509449 h 4810100"/>
              <a:gd name="connsiteX1" fmla="*/ 3524870 w 4360984"/>
              <a:gd name="connsiteY1" fmla="*/ 4442727 h 4810100"/>
              <a:gd name="connsiteX2" fmla="*/ 1185527 w 4360984"/>
              <a:gd name="connsiteY2" fmla="*/ 4529034 h 4810100"/>
              <a:gd name="connsiteX3" fmla="*/ 62 w 4360984"/>
              <a:gd name="connsiteY3" fmla="*/ 2510458 h 4810100"/>
              <a:gd name="connsiteX4" fmla="*/ 1214942 w 4360984"/>
              <a:gd name="connsiteY4" fmla="*/ 509449 h 4810100"/>
              <a:gd name="connsiteX5" fmla="*/ 2555190 w 4360984"/>
              <a:gd name="connsiteY5" fmla="*/ 815 h 4810100"/>
              <a:gd name="connsiteX6" fmla="*/ 3394576 w 4360984"/>
              <a:gd name="connsiteY6" fmla="*/ 229117 h 4810100"/>
              <a:gd name="connsiteX7" fmla="*/ 4360934 w 4360984"/>
              <a:gd name="connsiteY7" fmla="*/ 1874600 h 4810100"/>
              <a:gd name="connsiteX8" fmla="*/ 3370598 w 4360984"/>
              <a:gd name="connsiteY8" fmla="*/ 3505765 h 4810100"/>
              <a:gd name="connsiteX9" fmla="*/ 1487611 w 4360984"/>
              <a:gd name="connsiteY9" fmla="*/ 299473 h 4810100"/>
              <a:gd name="connsiteX10" fmla="*/ 2431389 w 4360984"/>
              <a:gd name="connsiteY10" fmla="*/ 1267 h 4810100"/>
              <a:gd name="connsiteX11" fmla="*/ 2555190 w 4360984"/>
              <a:gd name="connsiteY11" fmla="*/ 815 h 481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60984" h="4810100">
                <a:moveTo>
                  <a:pt x="1214942" y="509449"/>
                </a:moveTo>
                <a:lnTo>
                  <a:pt x="3524870" y="4442727"/>
                </a:lnTo>
                <a:cubicBezTo>
                  <a:pt x="2820302" y="4899528"/>
                  <a:pt x="1921840" y="4932675"/>
                  <a:pt x="1185527" y="4529034"/>
                </a:cubicBezTo>
                <a:cubicBezTo>
                  <a:pt x="449214" y="4125393"/>
                  <a:pt x="-6082" y="3350128"/>
                  <a:pt x="62" y="2510458"/>
                </a:cubicBezTo>
                <a:cubicBezTo>
                  <a:pt x="6205" y="1670789"/>
                  <a:pt x="472799" y="902269"/>
                  <a:pt x="1214942" y="509449"/>
                </a:cubicBezTo>
                <a:close/>
                <a:moveTo>
                  <a:pt x="2555190" y="815"/>
                </a:moveTo>
                <a:cubicBezTo>
                  <a:pt x="2844081" y="9363"/>
                  <a:pt x="3131979" y="85163"/>
                  <a:pt x="3394576" y="229117"/>
                </a:cubicBezTo>
                <a:cubicBezTo>
                  <a:pt x="3994797" y="558152"/>
                  <a:pt x="4365942" y="1190126"/>
                  <a:pt x="4360934" y="1874600"/>
                </a:cubicBezTo>
                <a:cubicBezTo>
                  <a:pt x="4355924" y="2559074"/>
                  <a:pt x="3975571" y="3185549"/>
                  <a:pt x="3370598" y="3505765"/>
                </a:cubicBezTo>
                <a:lnTo>
                  <a:pt x="1487611" y="299473"/>
                </a:lnTo>
                <a:cubicBezTo>
                  <a:pt x="1774781" y="113288"/>
                  <a:pt x="2101468" y="13440"/>
                  <a:pt x="2431389" y="1267"/>
                </a:cubicBezTo>
                <a:cubicBezTo>
                  <a:pt x="2472629" y="-254"/>
                  <a:pt x="2513920" y="-406"/>
                  <a:pt x="2555190" y="815"/>
                </a:cubicBezTo>
                <a:close/>
              </a:path>
            </a:pathLst>
          </a:custGeom>
        </p:spPr>
      </p:pic>
      <p:sp>
        <p:nvSpPr>
          <p:cNvPr id="11" name="椭圆 10"/>
          <p:cNvSpPr/>
          <p:nvPr/>
        </p:nvSpPr>
        <p:spPr>
          <a:xfrm>
            <a:off x="8684954" y="2134525"/>
            <a:ext cx="2504050" cy="25040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椭圆 11"/>
          <p:cNvSpPr/>
          <p:nvPr/>
        </p:nvSpPr>
        <p:spPr>
          <a:xfrm>
            <a:off x="205826" y="1124771"/>
            <a:ext cx="2504050" cy="25040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8947800" y="3105834"/>
            <a:ext cx="1978357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spc="300" dirty="0">
                <a:solidFill>
                  <a:srgbClr val="39265B"/>
                </a:solidFill>
                <a:latin typeface="Segoe UI" panose="020B0502040204020203" pitchFamily="34" charset="0"/>
                <a:ea typeface="Roboto Black" panose="02000000000000000000" pitchFamily="2" charset="0"/>
                <a:cs typeface="Segoe UI" panose="020B0502040204020203" pitchFamily="34" charset="0"/>
              </a:rPr>
              <a:t>SAMPLE TITLE</a:t>
            </a:r>
            <a:endParaRPr lang="zh-CN" altLang="en-US" sz="2400" b="1" spc="300" dirty="0">
              <a:solidFill>
                <a:srgbClr val="39265B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24946" y="1733746"/>
            <a:ext cx="166581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372559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TITLE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679747" y="2133856"/>
            <a:ext cx="17054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rgbClr val="3725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Use some simple to slys to explain what you want to make. </a:t>
            </a:r>
            <a:endParaRPr lang="zh-CN" altLang="en-US" sz="1200" dirty="0">
              <a:solidFill>
                <a:srgbClr val="3725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7" t="8549" r="39349" b="8549"/>
          <a:stretch>
            <a:fillRect/>
          </a:stretch>
        </p:blipFill>
        <p:spPr>
          <a:xfrm rot="3164485">
            <a:off x="3014284" y="3283672"/>
            <a:ext cx="2322454" cy="2561632"/>
          </a:xfrm>
          <a:custGeom>
            <a:avLst/>
            <a:gdLst>
              <a:gd name="connsiteX0" fmla="*/ 1436030 w 5154572"/>
              <a:gd name="connsiteY0" fmla="*/ 602156 h 5685417"/>
              <a:gd name="connsiteX1" fmla="*/ 4166306 w 5154572"/>
              <a:gd name="connsiteY1" fmla="*/ 5251192 h 5685417"/>
              <a:gd name="connsiteX2" fmla="*/ 1401263 w 5154572"/>
              <a:gd name="connsiteY2" fmla="*/ 5353204 h 5685417"/>
              <a:gd name="connsiteX3" fmla="*/ 73 w 5154572"/>
              <a:gd name="connsiteY3" fmla="*/ 2967299 h 5685417"/>
              <a:gd name="connsiteX4" fmla="*/ 1436030 w 5154572"/>
              <a:gd name="connsiteY4" fmla="*/ 602156 h 5685417"/>
              <a:gd name="connsiteX5" fmla="*/ 3020169 w 5154572"/>
              <a:gd name="connsiteY5" fmla="*/ 964 h 5685417"/>
              <a:gd name="connsiteX6" fmla="*/ 4012302 w 5154572"/>
              <a:gd name="connsiteY6" fmla="*/ 270811 h 5685417"/>
              <a:gd name="connsiteX7" fmla="*/ 5154513 w 5154572"/>
              <a:gd name="connsiteY7" fmla="*/ 2215731 h 5685417"/>
              <a:gd name="connsiteX8" fmla="*/ 3983961 w 5154572"/>
              <a:gd name="connsiteY8" fmla="*/ 4143726 h 5685417"/>
              <a:gd name="connsiteX9" fmla="*/ 1758318 w 5154572"/>
              <a:gd name="connsiteY9" fmla="*/ 353970 h 5685417"/>
              <a:gd name="connsiteX10" fmla="*/ 2873840 w 5154572"/>
              <a:gd name="connsiteY10" fmla="*/ 1498 h 5685417"/>
              <a:gd name="connsiteX11" fmla="*/ 3020169 w 5154572"/>
              <a:gd name="connsiteY11" fmla="*/ 964 h 5685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154572" h="5685417">
                <a:moveTo>
                  <a:pt x="1436030" y="602156"/>
                </a:moveTo>
                <a:lnTo>
                  <a:pt x="4166306" y="5251192"/>
                </a:lnTo>
                <a:cubicBezTo>
                  <a:pt x="3333525" y="5791119"/>
                  <a:pt x="2271566" y="5830298"/>
                  <a:pt x="1401263" y="5353204"/>
                </a:cubicBezTo>
                <a:cubicBezTo>
                  <a:pt x="530960" y="4876111"/>
                  <a:pt x="-7189" y="3959767"/>
                  <a:pt x="73" y="2967299"/>
                </a:cubicBezTo>
                <a:cubicBezTo>
                  <a:pt x="7334" y="1974831"/>
                  <a:pt x="558837" y="1066460"/>
                  <a:pt x="1436030" y="602156"/>
                </a:cubicBezTo>
                <a:close/>
                <a:moveTo>
                  <a:pt x="3020169" y="964"/>
                </a:moveTo>
                <a:cubicBezTo>
                  <a:pt x="3361632" y="11067"/>
                  <a:pt x="3701919" y="100662"/>
                  <a:pt x="4012302" y="270811"/>
                </a:cubicBezTo>
                <a:cubicBezTo>
                  <a:pt x="4721748" y="659723"/>
                  <a:pt x="5160432" y="1406700"/>
                  <a:pt x="5154513" y="2215731"/>
                </a:cubicBezTo>
                <a:cubicBezTo>
                  <a:pt x="5148591" y="3024762"/>
                  <a:pt x="4699023" y="3765239"/>
                  <a:pt x="3983961" y="4143726"/>
                </a:cubicBezTo>
                <a:lnTo>
                  <a:pt x="1758318" y="353970"/>
                </a:lnTo>
                <a:cubicBezTo>
                  <a:pt x="2097746" y="133904"/>
                  <a:pt x="2483881" y="15887"/>
                  <a:pt x="2873840" y="1498"/>
                </a:cubicBezTo>
                <a:cubicBezTo>
                  <a:pt x="2922584" y="-300"/>
                  <a:pt x="2971389" y="-479"/>
                  <a:pt x="3020169" y="96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4895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:blinds dir="vert"/>
      </p:transition>
    </mc:Choice>
    <mc:Fallback xmlns:a14="http://schemas.microsoft.com/office/drawing/2010/main" xmlns="">
      <p:transition spd="slow" advClick="0" advTm="6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50"/>
                            </p:stCondLst>
                            <p:childTnLst>
                              <p:par>
                                <p:cTn id="3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75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60" y="0"/>
            <a:ext cx="12204760" cy="6858000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374617" y="333829"/>
            <a:ext cx="11454526" cy="6168571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8" t="22993" r="54252" b="27547"/>
          <a:stretch>
            <a:fillRect/>
          </a:stretch>
        </p:blipFill>
        <p:spPr>
          <a:xfrm>
            <a:off x="890740" y="1761525"/>
            <a:ext cx="4692642" cy="3392002"/>
          </a:xfrm>
          <a:custGeom>
            <a:avLst/>
            <a:gdLst>
              <a:gd name="connsiteX0" fmla="*/ 156137 w 4692642"/>
              <a:gd name="connsiteY0" fmla="*/ 3079726 h 3392002"/>
              <a:gd name="connsiteX1" fmla="*/ 3940758 w 4692642"/>
              <a:gd name="connsiteY1" fmla="*/ 3079726 h 3392002"/>
              <a:gd name="connsiteX2" fmla="*/ 4096895 w 4692642"/>
              <a:gd name="connsiteY2" fmla="*/ 3235864 h 3392002"/>
              <a:gd name="connsiteX3" fmla="*/ 4096895 w 4692642"/>
              <a:gd name="connsiteY3" fmla="*/ 3235864 h 3392002"/>
              <a:gd name="connsiteX4" fmla="*/ 3940756 w 4692642"/>
              <a:gd name="connsiteY4" fmla="*/ 3392002 h 3392002"/>
              <a:gd name="connsiteX5" fmla="*/ 156137 w 4692642"/>
              <a:gd name="connsiteY5" fmla="*/ 3392001 h 3392002"/>
              <a:gd name="connsiteX6" fmla="*/ 12270 w 4692642"/>
              <a:gd name="connsiteY6" fmla="*/ 3296639 h 3392002"/>
              <a:gd name="connsiteX7" fmla="*/ 0 w 4692642"/>
              <a:gd name="connsiteY7" fmla="*/ 3235864 h 3392002"/>
              <a:gd name="connsiteX8" fmla="*/ 12270 w 4692642"/>
              <a:gd name="connsiteY8" fmla="*/ 3175088 h 3392002"/>
              <a:gd name="connsiteX9" fmla="*/ 156137 w 4692642"/>
              <a:gd name="connsiteY9" fmla="*/ 3079726 h 3392002"/>
              <a:gd name="connsiteX10" fmla="*/ 478003 w 4692642"/>
              <a:gd name="connsiteY10" fmla="*/ 2566440 h 3392002"/>
              <a:gd name="connsiteX11" fmla="*/ 4262623 w 4692642"/>
              <a:gd name="connsiteY11" fmla="*/ 2566440 h 3392002"/>
              <a:gd name="connsiteX12" fmla="*/ 4418761 w 4692642"/>
              <a:gd name="connsiteY12" fmla="*/ 2722578 h 3392002"/>
              <a:gd name="connsiteX13" fmla="*/ 4418760 w 4692642"/>
              <a:gd name="connsiteY13" fmla="*/ 2722578 h 3392002"/>
              <a:gd name="connsiteX14" fmla="*/ 4262622 w 4692642"/>
              <a:gd name="connsiteY14" fmla="*/ 2878716 h 3392002"/>
              <a:gd name="connsiteX15" fmla="*/ 478003 w 4692642"/>
              <a:gd name="connsiteY15" fmla="*/ 2878715 h 3392002"/>
              <a:gd name="connsiteX16" fmla="*/ 334135 w 4692642"/>
              <a:gd name="connsiteY16" fmla="*/ 2783353 h 3392002"/>
              <a:gd name="connsiteX17" fmla="*/ 321865 w 4692642"/>
              <a:gd name="connsiteY17" fmla="*/ 2722577 h 3392002"/>
              <a:gd name="connsiteX18" fmla="*/ 334135 w 4692642"/>
              <a:gd name="connsiteY18" fmla="*/ 2661802 h 3392002"/>
              <a:gd name="connsiteX19" fmla="*/ 478003 w 4692642"/>
              <a:gd name="connsiteY19" fmla="*/ 2566440 h 3392002"/>
              <a:gd name="connsiteX20" fmla="*/ 585629 w 4692642"/>
              <a:gd name="connsiteY20" fmla="*/ 2053152 h 3392002"/>
              <a:gd name="connsiteX21" fmla="*/ 4370249 w 4692642"/>
              <a:gd name="connsiteY21" fmla="*/ 2053152 h 3392002"/>
              <a:gd name="connsiteX22" fmla="*/ 4526387 w 4692642"/>
              <a:gd name="connsiteY22" fmla="*/ 2209290 h 3392002"/>
              <a:gd name="connsiteX23" fmla="*/ 4526386 w 4692642"/>
              <a:gd name="connsiteY23" fmla="*/ 2209290 h 3392002"/>
              <a:gd name="connsiteX24" fmla="*/ 4370248 w 4692642"/>
              <a:gd name="connsiteY24" fmla="*/ 2365428 h 3392002"/>
              <a:gd name="connsiteX25" fmla="*/ 585629 w 4692642"/>
              <a:gd name="connsiteY25" fmla="*/ 2365427 h 3392002"/>
              <a:gd name="connsiteX26" fmla="*/ 441761 w 4692642"/>
              <a:gd name="connsiteY26" fmla="*/ 2270065 h 3392002"/>
              <a:gd name="connsiteX27" fmla="*/ 429491 w 4692642"/>
              <a:gd name="connsiteY27" fmla="*/ 2209289 h 3392002"/>
              <a:gd name="connsiteX28" fmla="*/ 441761 w 4692642"/>
              <a:gd name="connsiteY28" fmla="*/ 2148514 h 3392002"/>
              <a:gd name="connsiteX29" fmla="*/ 585629 w 4692642"/>
              <a:gd name="connsiteY29" fmla="*/ 2053152 h 3392002"/>
              <a:gd name="connsiteX30" fmla="*/ 751884 w 4692642"/>
              <a:gd name="connsiteY30" fmla="*/ 1539864 h 3392002"/>
              <a:gd name="connsiteX31" fmla="*/ 4536504 w 4692642"/>
              <a:gd name="connsiteY31" fmla="*/ 1539864 h 3392002"/>
              <a:gd name="connsiteX32" fmla="*/ 4692642 w 4692642"/>
              <a:gd name="connsiteY32" fmla="*/ 1696002 h 3392002"/>
              <a:gd name="connsiteX33" fmla="*/ 4692641 w 4692642"/>
              <a:gd name="connsiteY33" fmla="*/ 1696002 h 3392002"/>
              <a:gd name="connsiteX34" fmla="*/ 4536503 w 4692642"/>
              <a:gd name="connsiteY34" fmla="*/ 1852140 h 3392002"/>
              <a:gd name="connsiteX35" fmla="*/ 751884 w 4692642"/>
              <a:gd name="connsiteY35" fmla="*/ 1852139 h 3392002"/>
              <a:gd name="connsiteX36" fmla="*/ 608016 w 4692642"/>
              <a:gd name="connsiteY36" fmla="*/ 1756777 h 3392002"/>
              <a:gd name="connsiteX37" fmla="*/ 595746 w 4692642"/>
              <a:gd name="connsiteY37" fmla="*/ 1696001 h 3392002"/>
              <a:gd name="connsiteX38" fmla="*/ 608016 w 4692642"/>
              <a:gd name="connsiteY38" fmla="*/ 1635226 h 3392002"/>
              <a:gd name="connsiteX39" fmla="*/ 751884 w 4692642"/>
              <a:gd name="connsiteY39" fmla="*/ 1539864 h 3392002"/>
              <a:gd name="connsiteX40" fmla="*/ 429491 w 4692642"/>
              <a:gd name="connsiteY40" fmla="*/ 1182713 h 3392002"/>
              <a:gd name="connsiteX41" fmla="*/ 429492 w 4692642"/>
              <a:gd name="connsiteY41" fmla="*/ 1182713 h 3392002"/>
              <a:gd name="connsiteX42" fmla="*/ 429491 w 4692642"/>
              <a:gd name="connsiteY42" fmla="*/ 1182714 h 3392002"/>
              <a:gd name="connsiteX43" fmla="*/ 585629 w 4692642"/>
              <a:gd name="connsiteY43" fmla="*/ 1026576 h 3392002"/>
              <a:gd name="connsiteX44" fmla="*/ 4370249 w 4692642"/>
              <a:gd name="connsiteY44" fmla="*/ 1026576 h 3392002"/>
              <a:gd name="connsiteX45" fmla="*/ 4526387 w 4692642"/>
              <a:gd name="connsiteY45" fmla="*/ 1182714 h 3392002"/>
              <a:gd name="connsiteX46" fmla="*/ 4526386 w 4692642"/>
              <a:gd name="connsiteY46" fmla="*/ 1182714 h 3392002"/>
              <a:gd name="connsiteX47" fmla="*/ 4370248 w 4692642"/>
              <a:gd name="connsiteY47" fmla="*/ 1338852 h 3392002"/>
              <a:gd name="connsiteX48" fmla="*/ 585629 w 4692642"/>
              <a:gd name="connsiteY48" fmla="*/ 1338851 h 3392002"/>
              <a:gd name="connsiteX49" fmla="*/ 441761 w 4692642"/>
              <a:gd name="connsiteY49" fmla="*/ 1243489 h 3392002"/>
              <a:gd name="connsiteX50" fmla="*/ 429492 w 4692642"/>
              <a:gd name="connsiteY50" fmla="*/ 1182713 h 3392002"/>
              <a:gd name="connsiteX51" fmla="*/ 441761 w 4692642"/>
              <a:gd name="connsiteY51" fmla="*/ 1121938 h 3392002"/>
              <a:gd name="connsiteX52" fmla="*/ 585629 w 4692642"/>
              <a:gd name="connsiteY52" fmla="*/ 1026576 h 3392002"/>
              <a:gd name="connsiteX53" fmla="*/ 377811 w 4692642"/>
              <a:gd name="connsiteY53" fmla="*/ 513288 h 3392002"/>
              <a:gd name="connsiteX54" fmla="*/ 4162431 w 4692642"/>
              <a:gd name="connsiteY54" fmla="*/ 513288 h 3392002"/>
              <a:gd name="connsiteX55" fmla="*/ 4318568 w 4692642"/>
              <a:gd name="connsiteY55" fmla="*/ 669426 h 3392002"/>
              <a:gd name="connsiteX56" fmla="*/ 4318568 w 4692642"/>
              <a:gd name="connsiteY56" fmla="*/ 669426 h 3392002"/>
              <a:gd name="connsiteX57" fmla="*/ 4162429 w 4692642"/>
              <a:gd name="connsiteY57" fmla="*/ 825564 h 3392002"/>
              <a:gd name="connsiteX58" fmla="*/ 377811 w 4692642"/>
              <a:gd name="connsiteY58" fmla="*/ 825563 h 3392002"/>
              <a:gd name="connsiteX59" fmla="*/ 233943 w 4692642"/>
              <a:gd name="connsiteY59" fmla="*/ 730201 h 3392002"/>
              <a:gd name="connsiteX60" fmla="*/ 221672 w 4692642"/>
              <a:gd name="connsiteY60" fmla="*/ 669425 h 3392002"/>
              <a:gd name="connsiteX61" fmla="*/ 233943 w 4692642"/>
              <a:gd name="connsiteY61" fmla="*/ 608650 h 3392002"/>
              <a:gd name="connsiteX62" fmla="*/ 377811 w 4692642"/>
              <a:gd name="connsiteY62" fmla="*/ 513288 h 3392002"/>
              <a:gd name="connsiteX63" fmla="*/ 156137 w 4692642"/>
              <a:gd name="connsiteY63" fmla="*/ 0 h 3392002"/>
              <a:gd name="connsiteX64" fmla="*/ 3940758 w 4692642"/>
              <a:gd name="connsiteY64" fmla="*/ 0 h 3392002"/>
              <a:gd name="connsiteX65" fmla="*/ 4096895 w 4692642"/>
              <a:gd name="connsiteY65" fmla="*/ 156138 h 3392002"/>
              <a:gd name="connsiteX66" fmla="*/ 4096895 w 4692642"/>
              <a:gd name="connsiteY66" fmla="*/ 156138 h 3392002"/>
              <a:gd name="connsiteX67" fmla="*/ 3940756 w 4692642"/>
              <a:gd name="connsiteY67" fmla="*/ 312276 h 3392002"/>
              <a:gd name="connsiteX68" fmla="*/ 156137 w 4692642"/>
              <a:gd name="connsiteY68" fmla="*/ 312275 h 3392002"/>
              <a:gd name="connsiteX69" fmla="*/ 12270 w 4692642"/>
              <a:gd name="connsiteY69" fmla="*/ 216913 h 3392002"/>
              <a:gd name="connsiteX70" fmla="*/ 0 w 4692642"/>
              <a:gd name="connsiteY70" fmla="*/ 156137 h 3392002"/>
              <a:gd name="connsiteX71" fmla="*/ 12270 w 4692642"/>
              <a:gd name="connsiteY71" fmla="*/ 95362 h 3392002"/>
              <a:gd name="connsiteX72" fmla="*/ 156137 w 4692642"/>
              <a:gd name="connsiteY72" fmla="*/ 0 h 339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4692642" h="3392002">
                <a:moveTo>
                  <a:pt x="156137" y="3079726"/>
                </a:moveTo>
                <a:lnTo>
                  <a:pt x="3940758" y="3079726"/>
                </a:lnTo>
                <a:cubicBezTo>
                  <a:pt x="4026990" y="3079726"/>
                  <a:pt x="4096895" y="3149631"/>
                  <a:pt x="4096895" y="3235864"/>
                </a:cubicBezTo>
                <a:lnTo>
                  <a:pt x="4096895" y="3235864"/>
                </a:lnTo>
                <a:cubicBezTo>
                  <a:pt x="4096895" y="3322097"/>
                  <a:pt x="4026989" y="3392002"/>
                  <a:pt x="3940756" y="3392002"/>
                </a:cubicBezTo>
                <a:lnTo>
                  <a:pt x="156137" y="3392001"/>
                </a:lnTo>
                <a:cubicBezTo>
                  <a:pt x="91463" y="3392001"/>
                  <a:pt x="35972" y="3352680"/>
                  <a:pt x="12270" y="3296639"/>
                </a:cubicBezTo>
                <a:lnTo>
                  <a:pt x="0" y="3235864"/>
                </a:lnTo>
                <a:lnTo>
                  <a:pt x="12270" y="3175088"/>
                </a:lnTo>
                <a:cubicBezTo>
                  <a:pt x="35972" y="3119048"/>
                  <a:pt x="91463" y="3079726"/>
                  <a:pt x="156137" y="3079726"/>
                </a:cubicBezTo>
                <a:close/>
                <a:moveTo>
                  <a:pt x="478003" y="2566440"/>
                </a:moveTo>
                <a:lnTo>
                  <a:pt x="4262623" y="2566440"/>
                </a:lnTo>
                <a:cubicBezTo>
                  <a:pt x="4348856" y="2566440"/>
                  <a:pt x="4418761" y="2636345"/>
                  <a:pt x="4418761" y="2722578"/>
                </a:cubicBezTo>
                <a:lnTo>
                  <a:pt x="4418760" y="2722578"/>
                </a:lnTo>
                <a:cubicBezTo>
                  <a:pt x="4418760" y="2808811"/>
                  <a:pt x="4348856" y="2878716"/>
                  <a:pt x="4262622" y="2878716"/>
                </a:cubicBezTo>
                <a:lnTo>
                  <a:pt x="478003" y="2878715"/>
                </a:lnTo>
                <a:cubicBezTo>
                  <a:pt x="413328" y="2878715"/>
                  <a:pt x="357838" y="2839393"/>
                  <a:pt x="334135" y="2783353"/>
                </a:cubicBezTo>
                <a:lnTo>
                  <a:pt x="321865" y="2722577"/>
                </a:lnTo>
                <a:lnTo>
                  <a:pt x="334135" y="2661802"/>
                </a:lnTo>
                <a:cubicBezTo>
                  <a:pt x="357838" y="2605761"/>
                  <a:pt x="413328" y="2566440"/>
                  <a:pt x="478003" y="2566440"/>
                </a:cubicBezTo>
                <a:close/>
                <a:moveTo>
                  <a:pt x="585629" y="2053152"/>
                </a:moveTo>
                <a:lnTo>
                  <a:pt x="4370249" y="2053152"/>
                </a:lnTo>
                <a:cubicBezTo>
                  <a:pt x="4456482" y="2053152"/>
                  <a:pt x="4526387" y="2123057"/>
                  <a:pt x="4526387" y="2209290"/>
                </a:cubicBezTo>
                <a:lnTo>
                  <a:pt x="4526386" y="2209290"/>
                </a:lnTo>
                <a:cubicBezTo>
                  <a:pt x="4526386" y="2295523"/>
                  <a:pt x="4456481" y="2365428"/>
                  <a:pt x="4370248" y="2365428"/>
                </a:cubicBezTo>
                <a:lnTo>
                  <a:pt x="585629" y="2365427"/>
                </a:lnTo>
                <a:cubicBezTo>
                  <a:pt x="520955" y="2365427"/>
                  <a:pt x="465464" y="2326105"/>
                  <a:pt x="441761" y="2270065"/>
                </a:cubicBezTo>
                <a:lnTo>
                  <a:pt x="429491" y="2209289"/>
                </a:lnTo>
                <a:lnTo>
                  <a:pt x="441761" y="2148514"/>
                </a:lnTo>
                <a:cubicBezTo>
                  <a:pt x="465464" y="2092473"/>
                  <a:pt x="520955" y="2053152"/>
                  <a:pt x="585629" y="2053152"/>
                </a:cubicBezTo>
                <a:close/>
                <a:moveTo>
                  <a:pt x="751884" y="1539864"/>
                </a:moveTo>
                <a:lnTo>
                  <a:pt x="4536504" y="1539864"/>
                </a:lnTo>
                <a:cubicBezTo>
                  <a:pt x="4622737" y="1539864"/>
                  <a:pt x="4692642" y="1609769"/>
                  <a:pt x="4692642" y="1696002"/>
                </a:cubicBezTo>
                <a:lnTo>
                  <a:pt x="4692641" y="1696002"/>
                </a:lnTo>
                <a:cubicBezTo>
                  <a:pt x="4692641" y="1782235"/>
                  <a:pt x="4622737" y="1852140"/>
                  <a:pt x="4536503" y="1852140"/>
                </a:cubicBezTo>
                <a:lnTo>
                  <a:pt x="751884" y="1852139"/>
                </a:lnTo>
                <a:cubicBezTo>
                  <a:pt x="687210" y="1852139"/>
                  <a:pt x="631719" y="1812817"/>
                  <a:pt x="608016" y="1756777"/>
                </a:cubicBezTo>
                <a:lnTo>
                  <a:pt x="595746" y="1696001"/>
                </a:lnTo>
                <a:lnTo>
                  <a:pt x="608016" y="1635226"/>
                </a:lnTo>
                <a:cubicBezTo>
                  <a:pt x="631719" y="1579185"/>
                  <a:pt x="687210" y="1539864"/>
                  <a:pt x="751884" y="1539864"/>
                </a:cubicBezTo>
                <a:close/>
                <a:moveTo>
                  <a:pt x="429491" y="1182713"/>
                </a:moveTo>
                <a:lnTo>
                  <a:pt x="429492" y="1182713"/>
                </a:lnTo>
                <a:lnTo>
                  <a:pt x="429491" y="1182714"/>
                </a:lnTo>
                <a:close/>
                <a:moveTo>
                  <a:pt x="585629" y="1026576"/>
                </a:moveTo>
                <a:lnTo>
                  <a:pt x="4370249" y="1026576"/>
                </a:lnTo>
                <a:cubicBezTo>
                  <a:pt x="4456482" y="1026576"/>
                  <a:pt x="4526387" y="1096481"/>
                  <a:pt x="4526387" y="1182714"/>
                </a:cubicBezTo>
                <a:lnTo>
                  <a:pt x="4526386" y="1182714"/>
                </a:lnTo>
                <a:cubicBezTo>
                  <a:pt x="4526386" y="1268947"/>
                  <a:pt x="4456481" y="1338852"/>
                  <a:pt x="4370248" y="1338852"/>
                </a:cubicBezTo>
                <a:lnTo>
                  <a:pt x="585629" y="1338851"/>
                </a:lnTo>
                <a:cubicBezTo>
                  <a:pt x="520955" y="1338851"/>
                  <a:pt x="465464" y="1299529"/>
                  <a:pt x="441761" y="1243489"/>
                </a:cubicBezTo>
                <a:lnTo>
                  <a:pt x="429492" y="1182713"/>
                </a:lnTo>
                <a:lnTo>
                  <a:pt x="441761" y="1121938"/>
                </a:lnTo>
                <a:cubicBezTo>
                  <a:pt x="465464" y="1065897"/>
                  <a:pt x="520955" y="1026576"/>
                  <a:pt x="585629" y="1026576"/>
                </a:cubicBezTo>
                <a:close/>
                <a:moveTo>
                  <a:pt x="377811" y="513288"/>
                </a:moveTo>
                <a:lnTo>
                  <a:pt x="4162431" y="513288"/>
                </a:lnTo>
                <a:cubicBezTo>
                  <a:pt x="4248663" y="513288"/>
                  <a:pt x="4318568" y="583193"/>
                  <a:pt x="4318568" y="669426"/>
                </a:cubicBezTo>
                <a:lnTo>
                  <a:pt x="4318568" y="669426"/>
                </a:lnTo>
                <a:cubicBezTo>
                  <a:pt x="4318568" y="755659"/>
                  <a:pt x="4248662" y="825564"/>
                  <a:pt x="4162429" y="825564"/>
                </a:cubicBezTo>
                <a:lnTo>
                  <a:pt x="377811" y="825563"/>
                </a:lnTo>
                <a:cubicBezTo>
                  <a:pt x="313136" y="825563"/>
                  <a:pt x="257645" y="786241"/>
                  <a:pt x="233943" y="730201"/>
                </a:cubicBezTo>
                <a:lnTo>
                  <a:pt x="221672" y="669425"/>
                </a:lnTo>
                <a:lnTo>
                  <a:pt x="233943" y="608650"/>
                </a:lnTo>
                <a:cubicBezTo>
                  <a:pt x="257645" y="552609"/>
                  <a:pt x="313136" y="513288"/>
                  <a:pt x="377811" y="513288"/>
                </a:cubicBezTo>
                <a:close/>
                <a:moveTo>
                  <a:pt x="156137" y="0"/>
                </a:moveTo>
                <a:lnTo>
                  <a:pt x="3940758" y="0"/>
                </a:lnTo>
                <a:cubicBezTo>
                  <a:pt x="4026990" y="0"/>
                  <a:pt x="4096895" y="69905"/>
                  <a:pt x="4096895" y="156138"/>
                </a:cubicBezTo>
                <a:lnTo>
                  <a:pt x="4096895" y="156138"/>
                </a:lnTo>
                <a:cubicBezTo>
                  <a:pt x="4096895" y="242371"/>
                  <a:pt x="4026989" y="312276"/>
                  <a:pt x="3940756" y="312276"/>
                </a:cubicBezTo>
                <a:lnTo>
                  <a:pt x="156137" y="312275"/>
                </a:lnTo>
                <a:cubicBezTo>
                  <a:pt x="91463" y="312275"/>
                  <a:pt x="35972" y="272953"/>
                  <a:pt x="12270" y="216913"/>
                </a:cubicBezTo>
                <a:lnTo>
                  <a:pt x="0" y="156137"/>
                </a:lnTo>
                <a:lnTo>
                  <a:pt x="12270" y="95362"/>
                </a:lnTo>
                <a:cubicBezTo>
                  <a:pt x="35972" y="39322"/>
                  <a:pt x="91463" y="0"/>
                  <a:pt x="156137" y="0"/>
                </a:cubicBezTo>
                <a:close/>
              </a:path>
            </a:pathLst>
          </a:custGeom>
        </p:spPr>
      </p:pic>
      <p:sp>
        <p:nvSpPr>
          <p:cNvPr id="19" name="文本框 18"/>
          <p:cNvSpPr txBox="1"/>
          <p:nvPr/>
        </p:nvSpPr>
        <p:spPr>
          <a:xfrm flipH="1">
            <a:off x="6299308" y="3826858"/>
            <a:ext cx="49460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altLang="zh-CN" sz="1400" dirty="0">
                <a:solidFill>
                  <a:srgbClr val="3725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This power-point is a multi purpose power point template for your business report. This power-point is a multi purpose power point template for your business report. This power-point is a multi purpose power point template for your business report. 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6299308" y="3457526"/>
            <a:ext cx="269229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372559"/>
                </a:solidFill>
                <a:latin typeface="Segoe UI" panose="020B0502040204020203" pitchFamily="34" charset="0"/>
                <a:ea typeface="Roboto Black" panose="02000000000000000000" pitchFamily="2" charset="0"/>
                <a:cs typeface="Segoe UI" panose="020B0502040204020203" pitchFamily="34" charset="0"/>
              </a:rPr>
              <a:t>SAMPLE TITLE HERE</a:t>
            </a:r>
            <a:endParaRPr lang="zh-CN" altLang="en-US" b="1" dirty="0">
              <a:solidFill>
                <a:srgbClr val="37255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11005344" y="1091950"/>
            <a:ext cx="235527" cy="484909"/>
          </a:xfrm>
          <a:prstGeom prst="roundRect">
            <a:avLst>
              <a:gd name="adj" fmla="val 50000"/>
            </a:avLst>
          </a:prstGeom>
          <a:solidFill>
            <a:srgbClr val="3725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759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:blinds dir="vert"/>
      </p:transition>
    </mc:Choice>
    <mc:Fallback xmlns:a14="http://schemas.microsoft.com/office/drawing/2010/main" xmlns="">
      <p:transition spd="slow" advClick="0" advTm="6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60" y="0"/>
            <a:ext cx="1220476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7953526" y="2405575"/>
            <a:ext cx="3021776" cy="445242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7953526" y="0"/>
            <a:ext cx="3021776" cy="998806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1" t="19131" r="58393" b="20371"/>
          <a:stretch/>
        </p:blipFill>
        <p:spPr>
          <a:xfrm>
            <a:off x="8432592" y="477054"/>
            <a:ext cx="2063644" cy="3344385"/>
          </a:xfrm>
          <a:custGeom>
            <a:avLst/>
            <a:gdLst/>
            <a:ahLst/>
            <a:cxnLst/>
            <a:rect l="l" t="t" r="r" b="b"/>
            <a:pathLst>
              <a:path w="2560071" h="4148905">
                <a:moveTo>
                  <a:pt x="1230064" y="945612"/>
                </a:moveTo>
                <a:lnTo>
                  <a:pt x="772634" y="2711267"/>
                </a:lnTo>
                <a:lnTo>
                  <a:pt x="1230064" y="2711267"/>
                </a:lnTo>
                <a:close/>
                <a:moveTo>
                  <a:pt x="894359" y="0"/>
                </a:moveTo>
                <a:lnTo>
                  <a:pt x="2265368" y="0"/>
                </a:lnTo>
                <a:lnTo>
                  <a:pt x="2265368" y="2711267"/>
                </a:lnTo>
                <a:lnTo>
                  <a:pt x="2560071" y="2711267"/>
                </a:lnTo>
                <a:lnTo>
                  <a:pt x="2560071" y="3418554"/>
                </a:lnTo>
                <a:lnTo>
                  <a:pt x="2265368" y="3418554"/>
                </a:lnTo>
                <a:lnTo>
                  <a:pt x="2265368" y="4148905"/>
                </a:lnTo>
                <a:lnTo>
                  <a:pt x="1230064" y="4148905"/>
                </a:lnTo>
                <a:lnTo>
                  <a:pt x="1230064" y="3418554"/>
                </a:lnTo>
                <a:lnTo>
                  <a:pt x="0" y="3418554"/>
                </a:lnTo>
                <a:lnTo>
                  <a:pt x="0" y="2711267"/>
                </a:lnTo>
                <a:close/>
              </a:path>
            </a:pathLst>
          </a:custGeom>
        </p:spPr>
      </p:pic>
      <p:sp>
        <p:nvSpPr>
          <p:cNvPr id="8" name="矩形 7"/>
          <p:cNvSpPr/>
          <p:nvPr/>
        </p:nvSpPr>
        <p:spPr>
          <a:xfrm>
            <a:off x="1196751" y="2684261"/>
            <a:ext cx="457200" cy="457200"/>
          </a:xfrm>
          <a:prstGeom prst="rect">
            <a:avLst/>
          </a:prstGeom>
          <a:solidFill>
            <a:srgbClr val="3926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39265B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 flipH="1">
            <a:off x="1196750" y="3893099"/>
            <a:ext cx="6756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altLang="zh-CN" sz="1400" dirty="0">
                <a:solidFill>
                  <a:schemeClr val="bg1"/>
                </a:solidFill>
              </a:rPr>
              <a:t>This power-point is a multi purpose power point template for your business report. This power-point is a multi purpose power point template for your business report. This power-point is a multi purpose power point template for your business report.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196751" y="3429000"/>
            <a:ext cx="630471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Segoe UI" panose="020B0502040204020203" pitchFamily="34" charset="0"/>
                <a:ea typeface="Roboto Black" panose="02000000000000000000" pitchFamily="2" charset="0"/>
                <a:cs typeface="Segoe UI" panose="020B0502040204020203" pitchFamily="34" charset="0"/>
              </a:rPr>
              <a:t>SAMPLE TITLE HERE</a:t>
            </a:r>
            <a:endParaRPr lang="zh-CN" alt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4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:blinds dir="vert"/>
      </p:transition>
    </mc:Choice>
    <mc:Fallback xmlns:a14="http://schemas.microsoft.com/office/drawing/2010/main" xmlns="">
      <p:transition spd="slow" advClick="0" advTm="6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50" r="38409" b="33197"/>
          <a:stretch/>
        </p:blipFill>
        <p:spPr>
          <a:xfrm>
            <a:off x="9587346" y="-8744"/>
            <a:ext cx="1870364" cy="460977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33" r="45341" b="25879"/>
          <a:stretch/>
        </p:blipFill>
        <p:spPr>
          <a:xfrm>
            <a:off x="-8066" y="3768436"/>
            <a:ext cx="6983652" cy="77585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5" r="18505"/>
          <a:stretch/>
        </p:blipFill>
        <p:spPr>
          <a:xfrm>
            <a:off x="698380" y="3075709"/>
            <a:ext cx="1967346" cy="1967346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9587346" y="3174689"/>
            <a:ext cx="1870364" cy="692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2764235" y="3075708"/>
            <a:ext cx="1967347" cy="196734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6915672" y="3074835"/>
            <a:ext cx="1987072" cy="198707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9" r="16759"/>
          <a:stretch/>
        </p:blipFill>
        <p:spPr>
          <a:xfrm>
            <a:off x="4830091" y="3074835"/>
            <a:ext cx="1987072" cy="1987072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98380" y="5150870"/>
            <a:ext cx="283210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Roboto Black" panose="02000000000000000000" pitchFamily="2" charset="0"/>
                <a:ea typeface="Roboto Black" panose="02000000000000000000" pitchFamily="2" charset="0"/>
              </a:rPr>
              <a:t>Sample title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698380" y="5574440"/>
            <a:ext cx="2232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/>
              <a:t>Use some simple to slys to explain what you want to make.</a:t>
            </a:r>
            <a:endParaRPr lang="zh-CN" altLang="en-US" sz="1100" dirty="0"/>
          </a:p>
        </p:txBody>
      </p:sp>
      <p:cxnSp>
        <p:nvCxnSpPr>
          <p:cNvPr id="15" name="直接连接符 14"/>
          <p:cNvCxnSpPr/>
          <p:nvPr/>
        </p:nvCxnSpPr>
        <p:spPr>
          <a:xfrm>
            <a:off x="813713" y="5543555"/>
            <a:ext cx="432000" cy="0"/>
          </a:xfrm>
          <a:prstGeom prst="line">
            <a:avLst/>
          </a:prstGeom>
          <a:ln w="28575">
            <a:solidFill>
              <a:srgbClr val="9F7C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2764236" y="5150870"/>
            <a:ext cx="283210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Roboto Black" panose="02000000000000000000" pitchFamily="2" charset="0"/>
                <a:ea typeface="Roboto Black" panose="02000000000000000000" pitchFamily="2" charset="0"/>
              </a:rPr>
              <a:t>Sample title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2764236" y="5574440"/>
            <a:ext cx="2232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/>
              <a:t>Use some simple to slys to explain what you want to make.</a:t>
            </a:r>
            <a:endParaRPr lang="zh-CN" altLang="en-US" sz="1100" dirty="0"/>
          </a:p>
        </p:txBody>
      </p:sp>
      <p:cxnSp>
        <p:nvCxnSpPr>
          <p:cNvPr id="21" name="直接连接符 20"/>
          <p:cNvCxnSpPr/>
          <p:nvPr/>
        </p:nvCxnSpPr>
        <p:spPr>
          <a:xfrm>
            <a:off x="2879569" y="5543555"/>
            <a:ext cx="432000" cy="0"/>
          </a:xfrm>
          <a:prstGeom prst="line">
            <a:avLst/>
          </a:prstGeom>
          <a:ln w="28575">
            <a:solidFill>
              <a:srgbClr val="9F7C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4830092" y="5150870"/>
            <a:ext cx="283210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Roboto Black" panose="02000000000000000000" pitchFamily="2" charset="0"/>
                <a:ea typeface="Roboto Black" panose="02000000000000000000" pitchFamily="2" charset="0"/>
              </a:rPr>
              <a:t>Sample title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4830092" y="5574440"/>
            <a:ext cx="2232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/>
              <a:t>Use some simple to slys to explain what you want to make.</a:t>
            </a:r>
            <a:endParaRPr lang="zh-CN" altLang="en-US" sz="1100" dirty="0"/>
          </a:p>
        </p:txBody>
      </p:sp>
      <p:cxnSp>
        <p:nvCxnSpPr>
          <p:cNvPr id="24" name="直接连接符 23"/>
          <p:cNvCxnSpPr/>
          <p:nvPr/>
        </p:nvCxnSpPr>
        <p:spPr>
          <a:xfrm>
            <a:off x="4945425" y="5543555"/>
            <a:ext cx="432000" cy="0"/>
          </a:xfrm>
          <a:prstGeom prst="line">
            <a:avLst/>
          </a:prstGeom>
          <a:ln w="28575">
            <a:solidFill>
              <a:srgbClr val="9F7C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6915673" y="5150870"/>
            <a:ext cx="283210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Roboto Black" panose="02000000000000000000" pitchFamily="2" charset="0"/>
                <a:ea typeface="Roboto Black" panose="02000000000000000000" pitchFamily="2" charset="0"/>
              </a:rPr>
              <a:t>Sample title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6915673" y="5574440"/>
            <a:ext cx="2232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/>
              <a:t>Use some simple to slys to explain what you want to make.</a:t>
            </a:r>
            <a:endParaRPr lang="zh-CN" altLang="en-US" sz="1100" dirty="0"/>
          </a:p>
        </p:txBody>
      </p:sp>
      <p:cxnSp>
        <p:nvCxnSpPr>
          <p:cNvPr id="27" name="直接连接符 26"/>
          <p:cNvCxnSpPr/>
          <p:nvPr/>
        </p:nvCxnSpPr>
        <p:spPr>
          <a:xfrm>
            <a:off x="7031006" y="5543555"/>
            <a:ext cx="432000" cy="0"/>
          </a:xfrm>
          <a:prstGeom prst="line">
            <a:avLst/>
          </a:prstGeom>
          <a:ln w="28575">
            <a:solidFill>
              <a:srgbClr val="9F7C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9"/>
          <a:srcRect l="45003"/>
          <a:stretch/>
        </p:blipFill>
        <p:spPr>
          <a:xfrm>
            <a:off x="9587346" y="3298217"/>
            <a:ext cx="1870364" cy="44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25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:blinds dir="vert"/>
      </p:transition>
    </mc:Choice>
    <mc:Fallback xmlns:a14="http://schemas.microsoft.com/office/drawing/2010/main" xmlns="">
      <p:transition spd="slow" advClick="0" advTm="6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/>
      <p:bldP spid="14" grpId="0"/>
      <p:bldP spid="19" grpId="0"/>
      <p:bldP spid="20" grpId="0"/>
      <p:bldP spid="22" grpId="0"/>
      <p:bldP spid="23" grpId="0"/>
      <p:bldP spid="25" grpId="0"/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60" y="0"/>
            <a:ext cx="12204760" cy="6858000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229742" y="203200"/>
            <a:ext cx="11768047" cy="645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" t="14950" r="11806" b="34747"/>
          <a:stretch>
            <a:fillRect/>
          </a:stretch>
        </p:blipFill>
        <p:spPr>
          <a:xfrm>
            <a:off x="762002" y="942111"/>
            <a:ext cx="10349345" cy="3449780"/>
          </a:xfrm>
          <a:custGeom>
            <a:avLst/>
            <a:gdLst>
              <a:gd name="connsiteX0" fmla="*/ 8756073 w 10349345"/>
              <a:gd name="connsiteY0" fmla="*/ 0 h 3449780"/>
              <a:gd name="connsiteX1" fmla="*/ 10349345 w 10349345"/>
              <a:gd name="connsiteY1" fmla="*/ 0 h 3449780"/>
              <a:gd name="connsiteX2" fmla="*/ 10349345 w 10349345"/>
              <a:gd name="connsiteY2" fmla="*/ 3449780 h 3449780"/>
              <a:gd name="connsiteX3" fmla="*/ 8756073 w 10349345"/>
              <a:gd name="connsiteY3" fmla="*/ 3449780 h 3449780"/>
              <a:gd name="connsiteX4" fmla="*/ 5837382 w 10349345"/>
              <a:gd name="connsiteY4" fmla="*/ 0 h 3449780"/>
              <a:gd name="connsiteX5" fmla="*/ 7430654 w 10349345"/>
              <a:gd name="connsiteY5" fmla="*/ 0 h 3449780"/>
              <a:gd name="connsiteX6" fmla="*/ 7430654 w 10349345"/>
              <a:gd name="connsiteY6" fmla="*/ 3449780 h 3449780"/>
              <a:gd name="connsiteX7" fmla="*/ 5837382 w 10349345"/>
              <a:gd name="connsiteY7" fmla="*/ 3449780 h 3449780"/>
              <a:gd name="connsiteX8" fmla="*/ 2918691 w 10349345"/>
              <a:gd name="connsiteY8" fmla="*/ 0 h 3449780"/>
              <a:gd name="connsiteX9" fmla="*/ 4511963 w 10349345"/>
              <a:gd name="connsiteY9" fmla="*/ 0 h 3449780"/>
              <a:gd name="connsiteX10" fmla="*/ 4511963 w 10349345"/>
              <a:gd name="connsiteY10" fmla="*/ 3449780 h 3449780"/>
              <a:gd name="connsiteX11" fmla="*/ 2918691 w 10349345"/>
              <a:gd name="connsiteY11" fmla="*/ 3449780 h 3449780"/>
              <a:gd name="connsiteX12" fmla="*/ 0 w 10349345"/>
              <a:gd name="connsiteY12" fmla="*/ 0 h 3449780"/>
              <a:gd name="connsiteX13" fmla="*/ 1593272 w 10349345"/>
              <a:gd name="connsiteY13" fmla="*/ 0 h 3449780"/>
              <a:gd name="connsiteX14" fmla="*/ 1593272 w 10349345"/>
              <a:gd name="connsiteY14" fmla="*/ 3449780 h 3449780"/>
              <a:gd name="connsiteX15" fmla="*/ 0 w 10349345"/>
              <a:gd name="connsiteY15" fmla="*/ 3449780 h 3449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349345" h="3449780">
                <a:moveTo>
                  <a:pt x="8756073" y="0"/>
                </a:moveTo>
                <a:lnTo>
                  <a:pt x="10349345" y="0"/>
                </a:lnTo>
                <a:lnTo>
                  <a:pt x="10349345" y="3449780"/>
                </a:lnTo>
                <a:lnTo>
                  <a:pt x="8756073" y="3449780"/>
                </a:lnTo>
                <a:close/>
                <a:moveTo>
                  <a:pt x="5837382" y="0"/>
                </a:moveTo>
                <a:lnTo>
                  <a:pt x="7430654" y="0"/>
                </a:lnTo>
                <a:lnTo>
                  <a:pt x="7430654" y="3449780"/>
                </a:lnTo>
                <a:lnTo>
                  <a:pt x="5837382" y="3449780"/>
                </a:lnTo>
                <a:close/>
                <a:moveTo>
                  <a:pt x="2918691" y="0"/>
                </a:moveTo>
                <a:lnTo>
                  <a:pt x="4511963" y="0"/>
                </a:lnTo>
                <a:lnTo>
                  <a:pt x="4511963" y="3449780"/>
                </a:lnTo>
                <a:lnTo>
                  <a:pt x="2918691" y="3449780"/>
                </a:lnTo>
                <a:close/>
                <a:moveTo>
                  <a:pt x="0" y="0"/>
                </a:moveTo>
                <a:lnTo>
                  <a:pt x="1593272" y="0"/>
                </a:lnTo>
                <a:lnTo>
                  <a:pt x="1593272" y="3449780"/>
                </a:lnTo>
                <a:lnTo>
                  <a:pt x="0" y="3449780"/>
                </a:lnTo>
                <a:close/>
              </a:path>
            </a:pathLst>
          </a:custGeom>
        </p:spPr>
      </p:pic>
      <p:sp>
        <p:nvSpPr>
          <p:cNvPr id="9" name="文本框 8"/>
          <p:cNvSpPr txBox="1"/>
          <p:nvPr/>
        </p:nvSpPr>
        <p:spPr>
          <a:xfrm>
            <a:off x="1691751" y="2678078"/>
            <a:ext cx="1285929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600" dirty="0">
                <a:solidFill>
                  <a:srgbClr val="372559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S</a:t>
            </a:r>
            <a:endParaRPr lang="zh-CN" altLang="en-US" sz="16600" dirty="0">
              <a:solidFill>
                <a:srgbClr val="372559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320522" y="2678078"/>
            <a:ext cx="191911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600" dirty="0">
                <a:solidFill>
                  <a:srgbClr val="DDC5D5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W</a:t>
            </a:r>
            <a:endParaRPr lang="zh-CN" altLang="en-US" sz="16600" dirty="0">
              <a:solidFill>
                <a:srgbClr val="DDC5D5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513206" y="2726570"/>
            <a:ext cx="1348446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600" dirty="0">
                <a:solidFill>
                  <a:srgbClr val="372559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O</a:t>
            </a:r>
            <a:endParaRPr lang="zh-CN" altLang="en-US" sz="16600" dirty="0">
              <a:solidFill>
                <a:srgbClr val="372559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0514640" y="2678078"/>
            <a:ext cx="1165704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600" dirty="0">
                <a:solidFill>
                  <a:srgbClr val="372559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T</a:t>
            </a:r>
            <a:endParaRPr lang="zh-CN" altLang="en-US" sz="16600" dirty="0">
              <a:solidFill>
                <a:srgbClr val="372559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18182" y="4650173"/>
            <a:ext cx="14416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100" dirty="0">
                <a:solidFill>
                  <a:srgbClr val="3725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Use some simple to slys to explain what you want to make. Use some simple s to sing s what you want to make</a:t>
            </a:r>
            <a:endParaRPr lang="zh-CN" altLang="en-US" sz="1100" dirty="0">
              <a:solidFill>
                <a:srgbClr val="3725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046953" y="4650173"/>
            <a:ext cx="14416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100" dirty="0">
                <a:solidFill>
                  <a:srgbClr val="3725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Use some simple to slys to explain what you want to make. Use some simple s to sing s what you want to make</a:t>
            </a:r>
            <a:endParaRPr lang="zh-CN" altLang="en-US" sz="1100" dirty="0">
              <a:solidFill>
                <a:srgbClr val="3725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339185" y="4650173"/>
            <a:ext cx="14416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100" dirty="0">
                <a:solidFill>
                  <a:srgbClr val="3725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Use some simple to slys to explain what you want to make. Use some simple s to sing s what you want to make</a:t>
            </a:r>
            <a:endParaRPr lang="zh-CN" altLang="en-US" sz="1100" dirty="0">
              <a:solidFill>
                <a:srgbClr val="3725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432321" y="4601681"/>
            <a:ext cx="14416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100" dirty="0">
                <a:solidFill>
                  <a:srgbClr val="3725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Use some simple to slys to explain what you want to make. Use some simple s to sing s what you want to make</a:t>
            </a:r>
            <a:endParaRPr lang="zh-CN" altLang="en-US" sz="1100" dirty="0">
              <a:solidFill>
                <a:srgbClr val="3725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8032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:blinds dir="vert"/>
      </p:transition>
    </mc:Choice>
    <mc:Fallback xmlns:a14="http://schemas.microsoft.com/office/drawing/2010/main" xmlns="">
      <p:transition spd="slow" advClick="0" advTm="6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60" y="0"/>
            <a:ext cx="12204760" cy="6858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74617" y="333829"/>
            <a:ext cx="11454526" cy="6168571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6" t="36566" r="5841" b="45455"/>
          <a:stretch>
            <a:fillRect/>
          </a:stretch>
        </p:blipFill>
        <p:spPr>
          <a:xfrm>
            <a:off x="712913" y="2507673"/>
            <a:ext cx="10766177" cy="1233054"/>
          </a:xfrm>
          <a:custGeom>
            <a:avLst/>
            <a:gdLst>
              <a:gd name="connsiteX0" fmla="*/ 8088188 w 10766177"/>
              <a:gd name="connsiteY0" fmla="*/ 790366 h 1233054"/>
              <a:gd name="connsiteX1" fmla="*/ 9459788 w 10766177"/>
              <a:gd name="connsiteY1" fmla="*/ 790366 h 1233054"/>
              <a:gd name="connsiteX2" fmla="*/ 9459788 w 10766177"/>
              <a:gd name="connsiteY2" fmla="*/ 1233054 h 1233054"/>
              <a:gd name="connsiteX3" fmla="*/ 8088188 w 10766177"/>
              <a:gd name="connsiteY3" fmla="*/ 1233054 h 1233054"/>
              <a:gd name="connsiteX4" fmla="*/ 4697288 w 10766177"/>
              <a:gd name="connsiteY4" fmla="*/ 790366 h 1233054"/>
              <a:gd name="connsiteX5" fmla="*/ 6068888 w 10766177"/>
              <a:gd name="connsiteY5" fmla="*/ 790366 h 1233054"/>
              <a:gd name="connsiteX6" fmla="*/ 6068888 w 10766177"/>
              <a:gd name="connsiteY6" fmla="*/ 1233054 h 1233054"/>
              <a:gd name="connsiteX7" fmla="*/ 4697288 w 10766177"/>
              <a:gd name="connsiteY7" fmla="*/ 1233054 h 1233054"/>
              <a:gd name="connsiteX8" fmla="*/ 1199015 w 10766177"/>
              <a:gd name="connsiteY8" fmla="*/ 790366 h 1233054"/>
              <a:gd name="connsiteX9" fmla="*/ 2570615 w 10766177"/>
              <a:gd name="connsiteY9" fmla="*/ 790366 h 1233054"/>
              <a:gd name="connsiteX10" fmla="*/ 2570615 w 10766177"/>
              <a:gd name="connsiteY10" fmla="*/ 1233054 h 1233054"/>
              <a:gd name="connsiteX11" fmla="*/ 1199015 w 10766177"/>
              <a:gd name="connsiteY11" fmla="*/ 1233054 h 1233054"/>
              <a:gd name="connsiteX12" fmla="*/ 6208032 w 10766177"/>
              <a:gd name="connsiteY12" fmla="*/ 84325 h 1233054"/>
              <a:gd name="connsiteX13" fmla="*/ 10766177 w 10766177"/>
              <a:gd name="connsiteY13" fmla="*/ 84325 h 1233054"/>
              <a:gd name="connsiteX14" fmla="*/ 10766177 w 10766177"/>
              <a:gd name="connsiteY14" fmla="*/ 139743 h 1233054"/>
              <a:gd name="connsiteX15" fmla="*/ 6208032 w 10766177"/>
              <a:gd name="connsiteY15" fmla="*/ 139743 h 1233054"/>
              <a:gd name="connsiteX16" fmla="*/ 0 w 10766177"/>
              <a:gd name="connsiteY16" fmla="*/ 84325 h 1233054"/>
              <a:gd name="connsiteX17" fmla="*/ 4558144 w 10766177"/>
              <a:gd name="connsiteY17" fmla="*/ 84325 h 1233054"/>
              <a:gd name="connsiteX18" fmla="*/ 4558144 w 10766177"/>
              <a:gd name="connsiteY18" fmla="*/ 139743 h 1233054"/>
              <a:gd name="connsiteX19" fmla="*/ 0 w 10766177"/>
              <a:gd name="connsiteY19" fmla="*/ 139743 h 1233054"/>
              <a:gd name="connsiteX20" fmla="*/ 5383088 w 10766177"/>
              <a:gd name="connsiteY20" fmla="*/ 0 h 1233054"/>
              <a:gd name="connsiteX21" fmla="*/ 5495122 w 10766177"/>
              <a:gd name="connsiteY21" fmla="*/ 112034 h 1233054"/>
              <a:gd name="connsiteX22" fmla="*/ 5383088 w 10766177"/>
              <a:gd name="connsiteY22" fmla="*/ 224068 h 1233054"/>
              <a:gd name="connsiteX23" fmla="*/ 5271054 w 10766177"/>
              <a:gd name="connsiteY23" fmla="*/ 112034 h 1233054"/>
              <a:gd name="connsiteX24" fmla="*/ 5383088 w 10766177"/>
              <a:gd name="connsiteY24" fmla="*/ 0 h 1233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766177" h="1233054">
                <a:moveTo>
                  <a:pt x="8088188" y="790366"/>
                </a:moveTo>
                <a:lnTo>
                  <a:pt x="9459788" y="790366"/>
                </a:lnTo>
                <a:lnTo>
                  <a:pt x="9459788" y="1233054"/>
                </a:lnTo>
                <a:lnTo>
                  <a:pt x="8088188" y="1233054"/>
                </a:lnTo>
                <a:close/>
                <a:moveTo>
                  <a:pt x="4697288" y="790366"/>
                </a:moveTo>
                <a:lnTo>
                  <a:pt x="6068888" y="790366"/>
                </a:lnTo>
                <a:lnTo>
                  <a:pt x="6068888" y="1233054"/>
                </a:lnTo>
                <a:lnTo>
                  <a:pt x="4697288" y="1233054"/>
                </a:lnTo>
                <a:close/>
                <a:moveTo>
                  <a:pt x="1199015" y="790366"/>
                </a:moveTo>
                <a:lnTo>
                  <a:pt x="2570615" y="790366"/>
                </a:lnTo>
                <a:lnTo>
                  <a:pt x="2570615" y="1233054"/>
                </a:lnTo>
                <a:lnTo>
                  <a:pt x="1199015" y="1233054"/>
                </a:lnTo>
                <a:close/>
                <a:moveTo>
                  <a:pt x="6208032" y="84325"/>
                </a:moveTo>
                <a:lnTo>
                  <a:pt x="10766177" y="84325"/>
                </a:lnTo>
                <a:lnTo>
                  <a:pt x="10766177" y="139743"/>
                </a:lnTo>
                <a:lnTo>
                  <a:pt x="6208032" y="139743"/>
                </a:lnTo>
                <a:close/>
                <a:moveTo>
                  <a:pt x="0" y="84325"/>
                </a:moveTo>
                <a:lnTo>
                  <a:pt x="4558144" y="84325"/>
                </a:lnTo>
                <a:lnTo>
                  <a:pt x="4558144" y="139743"/>
                </a:lnTo>
                <a:lnTo>
                  <a:pt x="0" y="139743"/>
                </a:lnTo>
                <a:close/>
                <a:moveTo>
                  <a:pt x="5383088" y="0"/>
                </a:moveTo>
                <a:cubicBezTo>
                  <a:pt x="5444963" y="0"/>
                  <a:pt x="5495122" y="50159"/>
                  <a:pt x="5495122" y="112034"/>
                </a:cubicBezTo>
                <a:cubicBezTo>
                  <a:pt x="5495122" y="173909"/>
                  <a:pt x="5444963" y="224068"/>
                  <a:pt x="5383088" y="224068"/>
                </a:cubicBezTo>
                <a:cubicBezTo>
                  <a:pt x="5321213" y="224068"/>
                  <a:pt x="5271054" y="173909"/>
                  <a:pt x="5271054" y="112034"/>
                </a:cubicBezTo>
                <a:cubicBezTo>
                  <a:pt x="5271054" y="50159"/>
                  <a:pt x="5321213" y="0"/>
                  <a:pt x="5383088" y="0"/>
                </a:cubicBezTo>
                <a:close/>
              </a:path>
            </a:pathLst>
          </a:custGeom>
        </p:spPr>
      </p:pic>
      <p:sp>
        <p:nvSpPr>
          <p:cNvPr id="6" name="TextBox 12"/>
          <p:cNvSpPr txBox="1"/>
          <p:nvPr/>
        </p:nvSpPr>
        <p:spPr>
          <a:xfrm>
            <a:off x="3403431" y="1479710"/>
            <a:ext cx="5186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b="1" spc="600" dirty="0">
                <a:solidFill>
                  <a:srgbClr val="372559"/>
                </a:solidFill>
                <a:latin typeface="Broadway" panose="04040905080B02020502" pitchFamily="82" charset="0"/>
              </a:rPr>
              <a:t>DEVELOPMENT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621140" y="4074556"/>
            <a:ext cx="203646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100" dirty="0">
                <a:solidFill>
                  <a:srgbClr val="3725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Use some simple to slys to explain what you want to make. Use some simple s to sing s what you want to make</a:t>
            </a:r>
            <a:endParaRPr lang="zh-CN" altLang="en-US" sz="1100" dirty="0">
              <a:solidFill>
                <a:srgbClr val="3725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071390" y="4074555"/>
            <a:ext cx="203646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100" dirty="0">
                <a:solidFill>
                  <a:srgbClr val="3725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Use some simple to slys to explain what you want to make. Use some simple s to sing s what you want to make</a:t>
            </a:r>
            <a:endParaRPr lang="zh-CN" altLang="en-US" sz="1100" dirty="0">
              <a:solidFill>
                <a:srgbClr val="3725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521640" y="4074554"/>
            <a:ext cx="203646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100" dirty="0">
                <a:solidFill>
                  <a:srgbClr val="3725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Use some simple to slys to explain what you want to make. Use some simple s to sing s what you want to make</a:t>
            </a:r>
            <a:endParaRPr lang="zh-CN" altLang="en-US" sz="1100" dirty="0">
              <a:solidFill>
                <a:srgbClr val="3725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7811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:blinds dir="vert"/>
      </p:transition>
    </mc:Choice>
    <mc:Fallback xmlns:a14="http://schemas.microsoft.com/office/drawing/2010/main" xmlns="">
      <p:transition spd="slow" advClick="0" advTm="6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60" y="0"/>
            <a:ext cx="12204760" cy="6858000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-12760" y="729716"/>
            <a:ext cx="12204760" cy="552796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4015249" y="1355142"/>
            <a:ext cx="13301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37255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18</a:t>
            </a:r>
            <a:endParaRPr lang="zh-CN" altLang="en-US" sz="5400" dirty="0">
              <a:solidFill>
                <a:srgbClr val="37255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4300560" y="2646218"/>
            <a:ext cx="7165740" cy="3259825"/>
            <a:chOff x="4300560" y="2646218"/>
            <a:chExt cx="7165740" cy="3259825"/>
          </a:xfrm>
        </p:grpSpPr>
        <p:grpSp>
          <p:nvGrpSpPr>
            <p:cNvPr id="5" name="组合 4"/>
            <p:cNvGrpSpPr/>
            <p:nvPr/>
          </p:nvGrpSpPr>
          <p:grpSpPr>
            <a:xfrm>
              <a:off x="4300560" y="2646218"/>
              <a:ext cx="7165740" cy="3259825"/>
              <a:chOff x="6022446" y="4182521"/>
              <a:chExt cx="13579800" cy="7486054"/>
            </a:xfrm>
          </p:grpSpPr>
          <p:sp>
            <p:nvSpPr>
              <p:cNvPr id="6" name="Shape 1468"/>
              <p:cNvSpPr/>
              <p:nvPr/>
            </p:nvSpPr>
            <p:spPr>
              <a:xfrm>
                <a:off x="6638900" y="4948975"/>
                <a:ext cx="391500" cy="4737000"/>
              </a:xfrm>
              <a:prstGeom prst="rect">
                <a:avLst/>
              </a:prstGeom>
              <a:solidFill>
                <a:srgbClr val="815489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buNone/>
                </a:pPr>
                <a:endParaRPr sz="135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" name="Shape 1469"/>
              <p:cNvSpPr/>
              <p:nvPr/>
            </p:nvSpPr>
            <p:spPr>
              <a:xfrm>
                <a:off x="7597350" y="6158578"/>
                <a:ext cx="391500" cy="3527700"/>
              </a:xfrm>
              <a:prstGeom prst="rect">
                <a:avLst/>
              </a:prstGeom>
              <a:solidFill>
                <a:srgbClr val="8F6499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buNone/>
                </a:pPr>
                <a:endParaRPr sz="135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cxnSp>
            <p:nvCxnSpPr>
              <p:cNvPr id="8" name="Shape 1470"/>
              <p:cNvCxnSpPr/>
              <p:nvPr/>
            </p:nvCxnSpPr>
            <p:spPr>
              <a:xfrm rot="10800000">
                <a:off x="6022446" y="4256796"/>
                <a:ext cx="0" cy="542940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37255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9" name="Shape 1471"/>
              <p:cNvSpPr txBox="1"/>
              <p:nvPr/>
            </p:nvSpPr>
            <p:spPr>
              <a:xfrm>
                <a:off x="6455513" y="9378063"/>
                <a:ext cx="3094124" cy="22905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808080"/>
                  </a:buClr>
                  <a:buSzPct val="25000"/>
                  <a:buFont typeface="Lato" panose="020F0502020204030203"/>
                  <a:buNone/>
                </a:pPr>
                <a:r>
                  <a:rPr lang="en-US" sz="1200" b="0" i="0" u="none" strike="noStrike" cap="none" dirty="0">
                    <a:solidFill>
                      <a:srgbClr val="37255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Montserrat" panose="02000505000000020004"/>
                    <a:sym typeface="Montserrat" panose="02000505000000020004"/>
                  </a:rPr>
                  <a:t>Category 1</a:t>
                </a:r>
              </a:p>
            </p:txBody>
          </p:sp>
          <p:cxnSp>
            <p:nvCxnSpPr>
              <p:cNvPr id="10" name="Shape 1472"/>
              <p:cNvCxnSpPr/>
              <p:nvPr/>
            </p:nvCxnSpPr>
            <p:spPr>
              <a:xfrm>
                <a:off x="6022446" y="9686196"/>
                <a:ext cx="13579800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37255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" name="Shape 1473"/>
              <p:cNvCxnSpPr/>
              <p:nvPr/>
            </p:nvCxnSpPr>
            <p:spPr>
              <a:xfrm rot="10800000">
                <a:off x="9464721" y="4182521"/>
                <a:ext cx="0" cy="542940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37255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2" name="Shape 1474"/>
              <p:cNvSpPr/>
              <p:nvPr/>
            </p:nvSpPr>
            <p:spPr>
              <a:xfrm>
                <a:off x="8506285" y="7862160"/>
                <a:ext cx="391500" cy="1824000"/>
              </a:xfrm>
              <a:prstGeom prst="rect">
                <a:avLst/>
              </a:prstGeom>
              <a:solidFill>
                <a:srgbClr val="E0C8D8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buNone/>
                </a:pPr>
                <a:endParaRPr sz="135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3" name="Shape 1475"/>
              <p:cNvSpPr txBox="1"/>
              <p:nvPr/>
            </p:nvSpPr>
            <p:spPr>
              <a:xfrm>
                <a:off x="9299138" y="9961016"/>
                <a:ext cx="3661486" cy="12199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808080"/>
                  </a:buClr>
                  <a:buSzPct val="25000"/>
                  <a:buFont typeface="Lato" panose="020F0502020204030203"/>
                  <a:buNone/>
                </a:pPr>
                <a:r>
                  <a:rPr lang="en-US" sz="1200" b="0" i="0" u="none" strike="noStrike" cap="none" dirty="0">
                    <a:solidFill>
                      <a:srgbClr val="37255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Montserrat" panose="02000505000000020004"/>
                    <a:sym typeface="Montserrat" panose="02000505000000020004"/>
                  </a:rPr>
                  <a:t>Category 2</a:t>
                </a:r>
              </a:p>
            </p:txBody>
          </p:sp>
          <p:cxnSp>
            <p:nvCxnSpPr>
              <p:cNvPr id="14" name="Shape 1476"/>
              <p:cNvCxnSpPr/>
              <p:nvPr/>
            </p:nvCxnSpPr>
            <p:spPr>
              <a:xfrm rot="10800000">
                <a:off x="12710121" y="4256810"/>
                <a:ext cx="0" cy="542940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DCDCDC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Shape 1477"/>
              <p:cNvCxnSpPr/>
              <p:nvPr/>
            </p:nvCxnSpPr>
            <p:spPr>
              <a:xfrm rot="10800000">
                <a:off x="12710121" y="4182521"/>
                <a:ext cx="0" cy="542940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37255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6" name="Shape 1478"/>
              <p:cNvSpPr txBox="1"/>
              <p:nvPr/>
            </p:nvSpPr>
            <p:spPr>
              <a:xfrm>
                <a:off x="12953242" y="10272290"/>
                <a:ext cx="3245400" cy="6616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808080"/>
                  </a:buClr>
                  <a:buSzPct val="25000"/>
                  <a:buFont typeface="Lato" panose="020F0502020204030203"/>
                  <a:buNone/>
                </a:pPr>
                <a:r>
                  <a:rPr lang="en-US" sz="1200" b="0" i="0" u="none" strike="noStrike" cap="none" dirty="0">
                    <a:solidFill>
                      <a:srgbClr val="37255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Montserrat" panose="02000505000000020004"/>
                    <a:sym typeface="Montserrat" panose="02000505000000020004"/>
                  </a:rPr>
                  <a:t>Category 3</a:t>
                </a:r>
              </a:p>
            </p:txBody>
          </p:sp>
          <p:cxnSp>
            <p:nvCxnSpPr>
              <p:cNvPr id="17" name="Shape 1479"/>
              <p:cNvCxnSpPr/>
              <p:nvPr/>
            </p:nvCxnSpPr>
            <p:spPr>
              <a:xfrm rot="10800000">
                <a:off x="15955520" y="4256810"/>
                <a:ext cx="0" cy="542940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DCDCDC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Shape 1480"/>
              <p:cNvCxnSpPr/>
              <p:nvPr/>
            </p:nvCxnSpPr>
            <p:spPr>
              <a:xfrm rot="10800000">
                <a:off x="15955520" y="4182521"/>
                <a:ext cx="0" cy="542940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37255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9" name="Shape 1481"/>
              <p:cNvSpPr txBox="1"/>
              <p:nvPr/>
            </p:nvSpPr>
            <p:spPr>
              <a:xfrm>
                <a:off x="16114710" y="10133920"/>
                <a:ext cx="3411713" cy="9729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808080"/>
                  </a:buClr>
                  <a:buSzPct val="25000"/>
                  <a:buFont typeface="Lato" panose="020F0502020204030203"/>
                  <a:buNone/>
                </a:pPr>
                <a:r>
                  <a:rPr lang="en-US" sz="1200" b="0" i="0" u="none" strike="noStrike" cap="none" dirty="0">
                    <a:solidFill>
                      <a:srgbClr val="37255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Montserrat" panose="02000505000000020004"/>
                    <a:sym typeface="Montserrat" panose="02000505000000020004"/>
                  </a:rPr>
                  <a:t>Category 4</a:t>
                </a:r>
              </a:p>
            </p:txBody>
          </p:sp>
          <p:cxnSp>
            <p:nvCxnSpPr>
              <p:cNvPr id="20" name="Shape 1482"/>
              <p:cNvCxnSpPr/>
              <p:nvPr/>
            </p:nvCxnSpPr>
            <p:spPr>
              <a:xfrm rot="10800000">
                <a:off x="19200920" y="4256810"/>
                <a:ext cx="0" cy="542940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37255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1" name="Shape 1483"/>
              <p:cNvSpPr/>
              <p:nvPr/>
            </p:nvSpPr>
            <p:spPr>
              <a:xfrm>
                <a:off x="9958000" y="6380600"/>
                <a:ext cx="391500" cy="3305400"/>
              </a:xfrm>
              <a:prstGeom prst="rect">
                <a:avLst/>
              </a:prstGeom>
              <a:solidFill>
                <a:srgbClr val="815489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buNone/>
                </a:pPr>
                <a:endParaRPr sz="135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2" name="Shape 1484"/>
              <p:cNvSpPr/>
              <p:nvPr/>
            </p:nvSpPr>
            <p:spPr>
              <a:xfrm>
                <a:off x="10916450" y="5062648"/>
                <a:ext cx="391500" cy="4623599"/>
              </a:xfrm>
              <a:prstGeom prst="rect">
                <a:avLst/>
              </a:prstGeom>
              <a:solidFill>
                <a:srgbClr val="8F6499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buNone/>
                </a:pPr>
                <a:endParaRPr sz="135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3" name="Shape 1485"/>
              <p:cNvSpPr/>
              <p:nvPr/>
            </p:nvSpPr>
            <p:spPr>
              <a:xfrm>
                <a:off x="11825375" y="7120670"/>
                <a:ext cx="391500" cy="2565600"/>
              </a:xfrm>
              <a:prstGeom prst="rect">
                <a:avLst/>
              </a:prstGeom>
              <a:solidFill>
                <a:srgbClr val="E0C8D8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buNone/>
                </a:pPr>
                <a:endParaRPr sz="135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4" name="Shape 1486"/>
              <p:cNvSpPr/>
              <p:nvPr/>
            </p:nvSpPr>
            <p:spPr>
              <a:xfrm>
                <a:off x="13203362" y="4948975"/>
                <a:ext cx="391500" cy="4737000"/>
              </a:xfrm>
              <a:prstGeom prst="rect">
                <a:avLst/>
              </a:prstGeom>
              <a:solidFill>
                <a:srgbClr val="815489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buNone/>
                </a:pPr>
                <a:endParaRPr sz="135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5" name="Shape 1487"/>
              <p:cNvSpPr/>
              <p:nvPr/>
            </p:nvSpPr>
            <p:spPr>
              <a:xfrm>
                <a:off x="14161812" y="6158578"/>
                <a:ext cx="391500" cy="3527700"/>
              </a:xfrm>
              <a:prstGeom prst="rect">
                <a:avLst/>
              </a:prstGeom>
              <a:solidFill>
                <a:srgbClr val="8F6499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buNone/>
                </a:pPr>
                <a:endParaRPr sz="135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" name="Shape 1488"/>
              <p:cNvSpPr/>
              <p:nvPr/>
            </p:nvSpPr>
            <p:spPr>
              <a:xfrm>
                <a:off x="15070748" y="7862160"/>
                <a:ext cx="391500" cy="1824000"/>
              </a:xfrm>
              <a:prstGeom prst="rect">
                <a:avLst/>
              </a:prstGeom>
              <a:solidFill>
                <a:srgbClr val="E0C8D8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buNone/>
                </a:pPr>
                <a:endParaRPr sz="135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" name="Shape 1489"/>
              <p:cNvSpPr/>
              <p:nvPr/>
            </p:nvSpPr>
            <p:spPr>
              <a:xfrm>
                <a:off x="16522462" y="6380600"/>
                <a:ext cx="391500" cy="3305400"/>
              </a:xfrm>
              <a:prstGeom prst="rect">
                <a:avLst/>
              </a:prstGeom>
              <a:solidFill>
                <a:srgbClr val="815489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buNone/>
                </a:pPr>
                <a:endParaRPr sz="135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8" name="Shape 1490"/>
              <p:cNvSpPr/>
              <p:nvPr/>
            </p:nvSpPr>
            <p:spPr>
              <a:xfrm>
                <a:off x="17480912" y="5062648"/>
                <a:ext cx="391500" cy="4623599"/>
              </a:xfrm>
              <a:prstGeom prst="rect">
                <a:avLst/>
              </a:prstGeom>
              <a:solidFill>
                <a:srgbClr val="8F6499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buNone/>
                </a:pPr>
                <a:endParaRPr sz="135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9" name="Shape 1491"/>
              <p:cNvSpPr/>
              <p:nvPr/>
            </p:nvSpPr>
            <p:spPr>
              <a:xfrm>
                <a:off x="18389837" y="7120670"/>
                <a:ext cx="391500" cy="2565600"/>
              </a:xfrm>
              <a:prstGeom prst="rect">
                <a:avLst/>
              </a:prstGeom>
              <a:solidFill>
                <a:srgbClr val="E0C8D8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buNone/>
                </a:pPr>
                <a:endParaRPr sz="135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88" t="8503" r="27788" b="61419"/>
            <a:stretch>
              <a:fillRect/>
            </a:stretch>
          </p:blipFill>
          <p:spPr>
            <a:xfrm>
              <a:off x="4625848" y="2976045"/>
              <a:ext cx="5421908" cy="2062751"/>
            </a:xfrm>
            <a:custGeom>
              <a:avLst/>
              <a:gdLst>
                <a:gd name="connsiteX0" fmla="*/ 5215323 w 5421908"/>
                <a:gd name="connsiteY0" fmla="*/ 623405 h 2062751"/>
                <a:gd name="connsiteX1" fmla="*/ 5421908 w 5421908"/>
                <a:gd name="connsiteY1" fmla="*/ 623405 h 2062751"/>
                <a:gd name="connsiteX2" fmla="*/ 5421908 w 5421908"/>
                <a:gd name="connsiteY2" fmla="*/ 2062751 h 2062751"/>
                <a:gd name="connsiteX3" fmla="*/ 5215323 w 5421908"/>
                <a:gd name="connsiteY3" fmla="*/ 2062751 h 2062751"/>
                <a:gd name="connsiteX4" fmla="*/ 1751411 w 5421908"/>
                <a:gd name="connsiteY4" fmla="*/ 623405 h 2062751"/>
                <a:gd name="connsiteX5" fmla="*/ 1957996 w 5421908"/>
                <a:gd name="connsiteY5" fmla="*/ 623405 h 2062751"/>
                <a:gd name="connsiteX6" fmla="*/ 1957996 w 5421908"/>
                <a:gd name="connsiteY6" fmla="*/ 2062751 h 2062751"/>
                <a:gd name="connsiteX7" fmla="*/ 1751411 w 5421908"/>
                <a:gd name="connsiteY7" fmla="*/ 2062751 h 2062751"/>
                <a:gd name="connsiteX8" fmla="*/ 3463912 w 5421908"/>
                <a:gd name="connsiteY8" fmla="*/ 0 h 2062751"/>
                <a:gd name="connsiteX9" fmla="*/ 3670497 w 5421908"/>
                <a:gd name="connsiteY9" fmla="*/ 0 h 2062751"/>
                <a:gd name="connsiteX10" fmla="*/ 3670497 w 5421908"/>
                <a:gd name="connsiteY10" fmla="*/ 2062741 h 2062751"/>
                <a:gd name="connsiteX11" fmla="*/ 3463912 w 5421908"/>
                <a:gd name="connsiteY11" fmla="*/ 2062741 h 2062751"/>
                <a:gd name="connsiteX12" fmla="*/ 0 w 5421908"/>
                <a:gd name="connsiteY12" fmla="*/ 0 h 2062751"/>
                <a:gd name="connsiteX13" fmla="*/ 206585 w 5421908"/>
                <a:gd name="connsiteY13" fmla="*/ 0 h 2062751"/>
                <a:gd name="connsiteX14" fmla="*/ 206585 w 5421908"/>
                <a:gd name="connsiteY14" fmla="*/ 2062741 h 2062751"/>
                <a:gd name="connsiteX15" fmla="*/ 0 w 5421908"/>
                <a:gd name="connsiteY15" fmla="*/ 2062741 h 206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421908" h="2062751">
                  <a:moveTo>
                    <a:pt x="5215323" y="623405"/>
                  </a:moveTo>
                  <a:lnTo>
                    <a:pt x="5421908" y="623405"/>
                  </a:lnTo>
                  <a:lnTo>
                    <a:pt x="5421908" y="2062751"/>
                  </a:lnTo>
                  <a:lnTo>
                    <a:pt x="5215323" y="2062751"/>
                  </a:lnTo>
                  <a:close/>
                  <a:moveTo>
                    <a:pt x="1751411" y="623405"/>
                  </a:moveTo>
                  <a:lnTo>
                    <a:pt x="1957996" y="623405"/>
                  </a:lnTo>
                  <a:lnTo>
                    <a:pt x="1957996" y="2062751"/>
                  </a:lnTo>
                  <a:lnTo>
                    <a:pt x="1751411" y="2062751"/>
                  </a:lnTo>
                  <a:close/>
                  <a:moveTo>
                    <a:pt x="3463912" y="0"/>
                  </a:moveTo>
                  <a:lnTo>
                    <a:pt x="3670497" y="0"/>
                  </a:lnTo>
                  <a:lnTo>
                    <a:pt x="3670497" y="2062741"/>
                  </a:lnTo>
                  <a:lnTo>
                    <a:pt x="3463912" y="2062741"/>
                  </a:lnTo>
                  <a:close/>
                  <a:moveTo>
                    <a:pt x="0" y="0"/>
                  </a:moveTo>
                  <a:lnTo>
                    <a:pt x="206585" y="0"/>
                  </a:lnTo>
                  <a:lnTo>
                    <a:pt x="206585" y="2062741"/>
                  </a:lnTo>
                  <a:lnTo>
                    <a:pt x="0" y="2062741"/>
                  </a:lnTo>
                  <a:close/>
                </a:path>
              </a:pathLst>
            </a:custGeom>
          </p:spPr>
        </p:pic>
      </p:grp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4" r="21904"/>
          <a:stretch/>
        </p:blipFill>
        <p:spPr>
          <a:xfrm>
            <a:off x="178897" y="2678561"/>
            <a:ext cx="227010" cy="227010"/>
          </a:xfrm>
          <a:prstGeom prst="ellipse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4" r="21904"/>
          <a:stretch/>
        </p:blipFill>
        <p:spPr>
          <a:xfrm>
            <a:off x="178897" y="3380193"/>
            <a:ext cx="227010" cy="227010"/>
          </a:xfrm>
          <a:prstGeom prst="ellipse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4" r="21904"/>
          <a:stretch/>
        </p:blipFill>
        <p:spPr>
          <a:xfrm>
            <a:off x="178897" y="4783457"/>
            <a:ext cx="227010" cy="227010"/>
          </a:xfrm>
          <a:prstGeom prst="ellipse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4" r="21904"/>
          <a:stretch/>
        </p:blipFill>
        <p:spPr>
          <a:xfrm>
            <a:off x="178897" y="4081825"/>
            <a:ext cx="227010" cy="227010"/>
          </a:xfrm>
          <a:prstGeom prst="ellipse">
            <a:avLst/>
          </a:prstGeom>
        </p:spPr>
      </p:pic>
      <p:sp>
        <p:nvSpPr>
          <p:cNvPr id="37" name="文本框 36"/>
          <p:cNvSpPr txBox="1"/>
          <p:nvPr/>
        </p:nvSpPr>
        <p:spPr>
          <a:xfrm>
            <a:off x="638810" y="4007420"/>
            <a:ext cx="253522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3725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Use some simple to slys to explain what you want to make. Use some simple s to sing s what you want to make</a:t>
            </a:r>
            <a:endParaRPr lang="zh-CN" altLang="en-US" sz="1400" dirty="0">
              <a:solidFill>
                <a:srgbClr val="3725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618057" y="3589523"/>
            <a:ext cx="269229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372559"/>
                </a:solidFill>
                <a:latin typeface="Segoe UI" panose="020B0502040204020203" pitchFamily="34" charset="0"/>
                <a:ea typeface="Roboto Black" panose="02000000000000000000" pitchFamily="2" charset="0"/>
                <a:cs typeface="Segoe UI" panose="020B0502040204020203" pitchFamily="34" charset="0"/>
              </a:rPr>
              <a:t>SAMPLE TITLE HERE</a:t>
            </a:r>
            <a:endParaRPr lang="zh-CN" altLang="en-US" b="1" dirty="0">
              <a:solidFill>
                <a:srgbClr val="37255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63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:blinds dir="vert"/>
      </p:transition>
    </mc:Choice>
    <mc:Fallback xmlns:a14="http://schemas.microsoft.com/office/drawing/2010/main" xmlns="">
      <p:transition spd="slow" advClick="0" advTm="6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4" grpId="0"/>
      <p:bldP spid="37" grpId="0"/>
      <p:bldP spid="3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60" y="0"/>
            <a:ext cx="1220476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003964" y="-4991"/>
            <a:ext cx="4128654" cy="343898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-62344" y="3433991"/>
            <a:ext cx="4066308" cy="342400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8132618" y="3424009"/>
            <a:ext cx="4059382" cy="343399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-12760" y="1650448"/>
            <a:ext cx="2001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 1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413208" y="4556228"/>
            <a:ext cx="2001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 2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406956" y="737976"/>
            <a:ext cx="2001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 3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822009" y="1127228"/>
            <a:ext cx="253522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3725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Use some simple to slys to explain what you want to make. Use some simple s to sing s what you want to make</a:t>
            </a:r>
            <a:endParaRPr lang="zh-CN" altLang="en-US" sz="1400" dirty="0">
              <a:solidFill>
                <a:srgbClr val="3725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03199" y="4556228"/>
            <a:ext cx="253522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3725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Use some simple to slys to explain what you want to make. Use some simple s to sing s what you want to make</a:t>
            </a:r>
            <a:endParaRPr lang="zh-CN" altLang="en-US" sz="1400" dirty="0">
              <a:solidFill>
                <a:srgbClr val="3725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894697" y="4556228"/>
            <a:ext cx="253522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3725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Use some simple to slys to explain what you want to make. Use some simple s to sing s what you want to make</a:t>
            </a:r>
            <a:endParaRPr lang="zh-CN" altLang="en-US" sz="1400" dirty="0">
              <a:solidFill>
                <a:srgbClr val="3725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3057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:blinds dir="vert"/>
      </p:transition>
    </mc:Choice>
    <mc:Fallback xmlns:a14="http://schemas.microsoft.com/office/drawing/2010/main" xmlns="">
      <p:transition spd="slow" advClick="0" advTm="6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5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60" y="0"/>
            <a:ext cx="12204760" cy="685800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374617" y="333829"/>
            <a:ext cx="11454526" cy="6168571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61" t="44848" r="6584" b="23838"/>
          <a:stretch>
            <a:fillRect/>
          </a:stretch>
        </p:blipFill>
        <p:spPr>
          <a:xfrm>
            <a:off x="9795165" y="3075709"/>
            <a:ext cx="1593269" cy="2147456"/>
          </a:xfrm>
          <a:custGeom>
            <a:avLst/>
            <a:gdLst>
              <a:gd name="connsiteX0" fmla="*/ 0 w 1593269"/>
              <a:gd name="connsiteY0" fmla="*/ 2078184 h 2147456"/>
              <a:gd name="connsiteX1" fmla="*/ 1379989 w 1593269"/>
              <a:gd name="connsiteY1" fmla="*/ 2078184 h 2147456"/>
              <a:gd name="connsiteX2" fmla="*/ 1380307 w 1593269"/>
              <a:gd name="connsiteY2" fmla="*/ 2079762 h 2147456"/>
              <a:gd name="connsiteX3" fmla="*/ 1482433 w 1593269"/>
              <a:gd name="connsiteY3" fmla="*/ 2147455 h 2147456"/>
              <a:gd name="connsiteX4" fmla="*/ 1482436 w 1593269"/>
              <a:gd name="connsiteY4" fmla="*/ 2147455 h 2147456"/>
              <a:gd name="connsiteX5" fmla="*/ 1482436 w 1593269"/>
              <a:gd name="connsiteY5" fmla="*/ 2147456 h 2147456"/>
              <a:gd name="connsiteX6" fmla="*/ 0 w 1593269"/>
              <a:gd name="connsiteY6" fmla="*/ 2147456 h 2147456"/>
              <a:gd name="connsiteX7" fmla="*/ 1482433 w 1593269"/>
              <a:gd name="connsiteY7" fmla="*/ 1925783 h 2147456"/>
              <a:gd name="connsiteX8" fmla="*/ 1593269 w 1593269"/>
              <a:gd name="connsiteY8" fmla="*/ 2036619 h 2147456"/>
              <a:gd name="connsiteX9" fmla="*/ 1525575 w 1593269"/>
              <a:gd name="connsiteY9" fmla="*/ 2138745 h 2147456"/>
              <a:gd name="connsiteX10" fmla="*/ 1482436 w 1593269"/>
              <a:gd name="connsiteY10" fmla="*/ 2147455 h 2147456"/>
              <a:gd name="connsiteX11" fmla="*/ 1482436 w 1593269"/>
              <a:gd name="connsiteY11" fmla="*/ 2078184 h 2147456"/>
              <a:gd name="connsiteX12" fmla="*/ 1379989 w 1593269"/>
              <a:gd name="connsiteY12" fmla="*/ 2078184 h 2147456"/>
              <a:gd name="connsiteX13" fmla="*/ 1371597 w 1593269"/>
              <a:gd name="connsiteY13" fmla="*/ 2036619 h 2147456"/>
              <a:gd name="connsiteX14" fmla="*/ 1482433 w 1593269"/>
              <a:gd name="connsiteY14" fmla="*/ 1925783 h 2147456"/>
              <a:gd name="connsiteX15" fmla="*/ 1482436 w 1593269"/>
              <a:gd name="connsiteY15" fmla="*/ 1505527 h 2147456"/>
              <a:gd name="connsiteX16" fmla="*/ 1482436 w 1593269"/>
              <a:gd name="connsiteY16" fmla="*/ 1505528 h 2147456"/>
              <a:gd name="connsiteX17" fmla="*/ 1482433 w 1593269"/>
              <a:gd name="connsiteY17" fmla="*/ 1505528 h 2147456"/>
              <a:gd name="connsiteX18" fmla="*/ 0 w 1593269"/>
              <a:gd name="connsiteY18" fmla="*/ 1436256 h 2147456"/>
              <a:gd name="connsiteX19" fmla="*/ 1379988 w 1593269"/>
              <a:gd name="connsiteY19" fmla="*/ 1436256 h 2147456"/>
              <a:gd name="connsiteX20" fmla="*/ 1380307 w 1593269"/>
              <a:gd name="connsiteY20" fmla="*/ 1437834 h 2147456"/>
              <a:gd name="connsiteX21" fmla="*/ 1482433 w 1593269"/>
              <a:gd name="connsiteY21" fmla="*/ 1505528 h 2147456"/>
              <a:gd name="connsiteX22" fmla="*/ 0 w 1593269"/>
              <a:gd name="connsiteY22" fmla="*/ 1505528 h 2147456"/>
              <a:gd name="connsiteX23" fmla="*/ 1482433 w 1593269"/>
              <a:gd name="connsiteY23" fmla="*/ 1283856 h 2147456"/>
              <a:gd name="connsiteX24" fmla="*/ 1593269 w 1593269"/>
              <a:gd name="connsiteY24" fmla="*/ 1394692 h 2147456"/>
              <a:gd name="connsiteX25" fmla="*/ 1525575 w 1593269"/>
              <a:gd name="connsiteY25" fmla="*/ 1496818 h 2147456"/>
              <a:gd name="connsiteX26" fmla="*/ 1482436 w 1593269"/>
              <a:gd name="connsiteY26" fmla="*/ 1505527 h 2147456"/>
              <a:gd name="connsiteX27" fmla="*/ 1482436 w 1593269"/>
              <a:gd name="connsiteY27" fmla="*/ 1436256 h 2147456"/>
              <a:gd name="connsiteX28" fmla="*/ 1379988 w 1593269"/>
              <a:gd name="connsiteY28" fmla="*/ 1436256 h 2147456"/>
              <a:gd name="connsiteX29" fmla="*/ 1371597 w 1593269"/>
              <a:gd name="connsiteY29" fmla="*/ 1394692 h 2147456"/>
              <a:gd name="connsiteX30" fmla="*/ 1482433 w 1593269"/>
              <a:gd name="connsiteY30" fmla="*/ 1283856 h 2147456"/>
              <a:gd name="connsiteX31" fmla="*/ 1482436 w 1593269"/>
              <a:gd name="connsiteY31" fmla="*/ 863599 h 2147456"/>
              <a:gd name="connsiteX32" fmla="*/ 1482436 w 1593269"/>
              <a:gd name="connsiteY32" fmla="*/ 863600 h 2147456"/>
              <a:gd name="connsiteX33" fmla="*/ 1482433 w 1593269"/>
              <a:gd name="connsiteY33" fmla="*/ 863600 h 2147456"/>
              <a:gd name="connsiteX34" fmla="*/ 0 w 1593269"/>
              <a:gd name="connsiteY34" fmla="*/ 794328 h 2147456"/>
              <a:gd name="connsiteX35" fmla="*/ 1379988 w 1593269"/>
              <a:gd name="connsiteY35" fmla="*/ 794328 h 2147456"/>
              <a:gd name="connsiteX36" fmla="*/ 1380307 w 1593269"/>
              <a:gd name="connsiteY36" fmla="*/ 795906 h 2147456"/>
              <a:gd name="connsiteX37" fmla="*/ 1482433 w 1593269"/>
              <a:gd name="connsiteY37" fmla="*/ 863600 h 2147456"/>
              <a:gd name="connsiteX38" fmla="*/ 0 w 1593269"/>
              <a:gd name="connsiteY38" fmla="*/ 863600 h 2147456"/>
              <a:gd name="connsiteX39" fmla="*/ 1482433 w 1593269"/>
              <a:gd name="connsiteY39" fmla="*/ 641928 h 2147456"/>
              <a:gd name="connsiteX40" fmla="*/ 1593269 w 1593269"/>
              <a:gd name="connsiteY40" fmla="*/ 752764 h 2147456"/>
              <a:gd name="connsiteX41" fmla="*/ 1525575 w 1593269"/>
              <a:gd name="connsiteY41" fmla="*/ 854890 h 2147456"/>
              <a:gd name="connsiteX42" fmla="*/ 1482436 w 1593269"/>
              <a:gd name="connsiteY42" fmla="*/ 863599 h 2147456"/>
              <a:gd name="connsiteX43" fmla="*/ 1482436 w 1593269"/>
              <a:gd name="connsiteY43" fmla="*/ 794328 h 2147456"/>
              <a:gd name="connsiteX44" fmla="*/ 1379988 w 1593269"/>
              <a:gd name="connsiteY44" fmla="*/ 794328 h 2147456"/>
              <a:gd name="connsiteX45" fmla="*/ 1371597 w 1593269"/>
              <a:gd name="connsiteY45" fmla="*/ 752764 h 2147456"/>
              <a:gd name="connsiteX46" fmla="*/ 1482433 w 1593269"/>
              <a:gd name="connsiteY46" fmla="*/ 641928 h 2147456"/>
              <a:gd name="connsiteX47" fmla="*/ 1482436 w 1593269"/>
              <a:gd name="connsiteY47" fmla="*/ 221671 h 2147456"/>
              <a:gd name="connsiteX48" fmla="*/ 1482436 w 1593269"/>
              <a:gd name="connsiteY48" fmla="*/ 221672 h 2147456"/>
              <a:gd name="connsiteX49" fmla="*/ 1482433 w 1593269"/>
              <a:gd name="connsiteY49" fmla="*/ 221672 h 2147456"/>
              <a:gd name="connsiteX50" fmla="*/ 0 w 1593269"/>
              <a:gd name="connsiteY50" fmla="*/ 152400 h 2147456"/>
              <a:gd name="connsiteX51" fmla="*/ 1379988 w 1593269"/>
              <a:gd name="connsiteY51" fmla="*/ 152400 h 2147456"/>
              <a:gd name="connsiteX52" fmla="*/ 1380307 w 1593269"/>
              <a:gd name="connsiteY52" fmla="*/ 153978 h 2147456"/>
              <a:gd name="connsiteX53" fmla="*/ 1482433 w 1593269"/>
              <a:gd name="connsiteY53" fmla="*/ 221672 h 2147456"/>
              <a:gd name="connsiteX54" fmla="*/ 0 w 1593269"/>
              <a:gd name="connsiteY54" fmla="*/ 221672 h 2147456"/>
              <a:gd name="connsiteX55" fmla="*/ 1482433 w 1593269"/>
              <a:gd name="connsiteY55" fmla="*/ 0 h 2147456"/>
              <a:gd name="connsiteX56" fmla="*/ 1593269 w 1593269"/>
              <a:gd name="connsiteY56" fmla="*/ 110836 h 2147456"/>
              <a:gd name="connsiteX57" fmla="*/ 1525575 w 1593269"/>
              <a:gd name="connsiteY57" fmla="*/ 212962 h 2147456"/>
              <a:gd name="connsiteX58" fmla="*/ 1482436 w 1593269"/>
              <a:gd name="connsiteY58" fmla="*/ 221671 h 2147456"/>
              <a:gd name="connsiteX59" fmla="*/ 1482436 w 1593269"/>
              <a:gd name="connsiteY59" fmla="*/ 152400 h 2147456"/>
              <a:gd name="connsiteX60" fmla="*/ 1379988 w 1593269"/>
              <a:gd name="connsiteY60" fmla="*/ 152400 h 2147456"/>
              <a:gd name="connsiteX61" fmla="*/ 1371597 w 1593269"/>
              <a:gd name="connsiteY61" fmla="*/ 110836 h 2147456"/>
              <a:gd name="connsiteX62" fmla="*/ 1482433 w 1593269"/>
              <a:gd name="connsiteY62" fmla="*/ 0 h 2147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593269" h="2147456">
                <a:moveTo>
                  <a:pt x="0" y="2078184"/>
                </a:moveTo>
                <a:lnTo>
                  <a:pt x="1379989" y="2078184"/>
                </a:lnTo>
                <a:lnTo>
                  <a:pt x="1380307" y="2079762"/>
                </a:lnTo>
                <a:cubicBezTo>
                  <a:pt x="1397133" y="2119542"/>
                  <a:pt x="1436523" y="2147455"/>
                  <a:pt x="1482433" y="2147455"/>
                </a:cubicBezTo>
                <a:lnTo>
                  <a:pt x="1482436" y="2147455"/>
                </a:lnTo>
                <a:lnTo>
                  <a:pt x="1482436" y="2147456"/>
                </a:lnTo>
                <a:lnTo>
                  <a:pt x="0" y="2147456"/>
                </a:lnTo>
                <a:close/>
                <a:moveTo>
                  <a:pt x="1482433" y="1925783"/>
                </a:moveTo>
                <a:cubicBezTo>
                  <a:pt x="1543646" y="1925783"/>
                  <a:pt x="1593269" y="1975406"/>
                  <a:pt x="1593269" y="2036619"/>
                </a:cubicBezTo>
                <a:cubicBezTo>
                  <a:pt x="1593269" y="2082529"/>
                  <a:pt x="1565356" y="2121919"/>
                  <a:pt x="1525575" y="2138745"/>
                </a:cubicBezTo>
                <a:lnTo>
                  <a:pt x="1482436" y="2147455"/>
                </a:lnTo>
                <a:lnTo>
                  <a:pt x="1482436" y="2078184"/>
                </a:lnTo>
                <a:lnTo>
                  <a:pt x="1379989" y="2078184"/>
                </a:lnTo>
                <a:lnTo>
                  <a:pt x="1371597" y="2036619"/>
                </a:lnTo>
                <a:cubicBezTo>
                  <a:pt x="1371597" y="1975406"/>
                  <a:pt x="1421220" y="1925783"/>
                  <a:pt x="1482433" y="1925783"/>
                </a:cubicBezTo>
                <a:close/>
                <a:moveTo>
                  <a:pt x="1482436" y="1505527"/>
                </a:moveTo>
                <a:lnTo>
                  <a:pt x="1482436" y="1505528"/>
                </a:lnTo>
                <a:lnTo>
                  <a:pt x="1482433" y="1505528"/>
                </a:lnTo>
                <a:close/>
                <a:moveTo>
                  <a:pt x="0" y="1436256"/>
                </a:moveTo>
                <a:lnTo>
                  <a:pt x="1379988" y="1436256"/>
                </a:lnTo>
                <a:lnTo>
                  <a:pt x="1380307" y="1437834"/>
                </a:lnTo>
                <a:cubicBezTo>
                  <a:pt x="1397133" y="1477615"/>
                  <a:pt x="1436523" y="1505528"/>
                  <a:pt x="1482433" y="1505528"/>
                </a:cubicBezTo>
                <a:lnTo>
                  <a:pt x="0" y="1505528"/>
                </a:lnTo>
                <a:close/>
                <a:moveTo>
                  <a:pt x="1482433" y="1283856"/>
                </a:moveTo>
                <a:cubicBezTo>
                  <a:pt x="1543646" y="1283856"/>
                  <a:pt x="1593269" y="1333479"/>
                  <a:pt x="1593269" y="1394692"/>
                </a:cubicBezTo>
                <a:cubicBezTo>
                  <a:pt x="1593269" y="1440602"/>
                  <a:pt x="1565356" y="1479992"/>
                  <a:pt x="1525575" y="1496818"/>
                </a:cubicBezTo>
                <a:lnTo>
                  <a:pt x="1482436" y="1505527"/>
                </a:lnTo>
                <a:lnTo>
                  <a:pt x="1482436" y="1436256"/>
                </a:lnTo>
                <a:lnTo>
                  <a:pt x="1379988" y="1436256"/>
                </a:lnTo>
                <a:lnTo>
                  <a:pt x="1371597" y="1394692"/>
                </a:lnTo>
                <a:cubicBezTo>
                  <a:pt x="1371597" y="1333479"/>
                  <a:pt x="1421220" y="1283856"/>
                  <a:pt x="1482433" y="1283856"/>
                </a:cubicBezTo>
                <a:close/>
                <a:moveTo>
                  <a:pt x="1482436" y="863599"/>
                </a:moveTo>
                <a:lnTo>
                  <a:pt x="1482436" y="863600"/>
                </a:lnTo>
                <a:lnTo>
                  <a:pt x="1482433" y="863600"/>
                </a:lnTo>
                <a:close/>
                <a:moveTo>
                  <a:pt x="0" y="794328"/>
                </a:moveTo>
                <a:lnTo>
                  <a:pt x="1379988" y="794328"/>
                </a:lnTo>
                <a:lnTo>
                  <a:pt x="1380307" y="795906"/>
                </a:lnTo>
                <a:cubicBezTo>
                  <a:pt x="1397133" y="835687"/>
                  <a:pt x="1436523" y="863600"/>
                  <a:pt x="1482433" y="863600"/>
                </a:cubicBezTo>
                <a:lnTo>
                  <a:pt x="0" y="863600"/>
                </a:lnTo>
                <a:close/>
                <a:moveTo>
                  <a:pt x="1482433" y="641928"/>
                </a:moveTo>
                <a:cubicBezTo>
                  <a:pt x="1543646" y="641928"/>
                  <a:pt x="1593269" y="691551"/>
                  <a:pt x="1593269" y="752764"/>
                </a:cubicBezTo>
                <a:cubicBezTo>
                  <a:pt x="1593269" y="798674"/>
                  <a:pt x="1565356" y="838064"/>
                  <a:pt x="1525575" y="854890"/>
                </a:cubicBezTo>
                <a:lnTo>
                  <a:pt x="1482436" y="863599"/>
                </a:lnTo>
                <a:lnTo>
                  <a:pt x="1482436" y="794328"/>
                </a:lnTo>
                <a:lnTo>
                  <a:pt x="1379988" y="794328"/>
                </a:lnTo>
                <a:lnTo>
                  <a:pt x="1371597" y="752764"/>
                </a:lnTo>
                <a:cubicBezTo>
                  <a:pt x="1371597" y="691551"/>
                  <a:pt x="1421220" y="641928"/>
                  <a:pt x="1482433" y="641928"/>
                </a:cubicBezTo>
                <a:close/>
                <a:moveTo>
                  <a:pt x="1482436" y="221671"/>
                </a:moveTo>
                <a:lnTo>
                  <a:pt x="1482436" y="221672"/>
                </a:lnTo>
                <a:lnTo>
                  <a:pt x="1482433" y="221672"/>
                </a:lnTo>
                <a:close/>
                <a:moveTo>
                  <a:pt x="0" y="152400"/>
                </a:moveTo>
                <a:lnTo>
                  <a:pt x="1379988" y="152400"/>
                </a:lnTo>
                <a:lnTo>
                  <a:pt x="1380307" y="153978"/>
                </a:lnTo>
                <a:cubicBezTo>
                  <a:pt x="1397133" y="193759"/>
                  <a:pt x="1436523" y="221672"/>
                  <a:pt x="1482433" y="221672"/>
                </a:cubicBezTo>
                <a:lnTo>
                  <a:pt x="0" y="221672"/>
                </a:lnTo>
                <a:close/>
                <a:moveTo>
                  <a:pt x="1482433" y="0"/>
                </a:moveTo>
                <a:cubicBezTo>
                  <a:pt x="1543646" y="0"/>
                  <a:pt x="1593269" y="49623"/>
                  <a:pt x="1593269" y="110836"/>
                </a:cubicBezTo>
                <a:cubicBezTo>
                  <a:pt x="1593269" y="156746"/>
                  <a:pt x="1565356" y="196136"/>
                  <a:pt x="1525575" y="212962"/>
                </a:cubicBezTo>
                <a:lnTo>
                  <a:pt x="1482436" y="221671"/>
                </a:lnTo>
                <a:lnTo>
                  <a:pt x="1482436" y="152400"/>
                </a:lnTo>
                <a:lnTo>
                  <a:pt x="1379988" y="152400"/>
                </a:lnTo>
                <a:lnTo>
                  <a:pt x="1371597" y="110836"/>
                </a:lnTo>
                <a:cubicBezTo>
                  <a:pt x="1371597" y="49623"/>
                  <a:pt x="1421220" y="0"/>
                  <a:pt x="1482433" y="0"/>
                </a:cubicBezTo>
                <a:close/>
              </a:path>
            </a:pathLst>
          </a:cu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" t="33030" r="66862" b="19697"/>
          <a:stretch>
            <a:fillRect/>
          </a:stretch>
        </p:blipFill>
        <p:spPr>
          <a:xfrm>
            <a:off x="789709" y="2265218"/>
            <a:ext cx="3241964" cy="3241964"/>
          </a:xfrm>
          <a:custGeom>
            <a:avLst/>
            <a:gdLst>
              <a:gd name="connsiteX0" fmla="*/ 1620982 w 3241964"/>
              <a:gd name="connsiteY0" fmla="*/ 0 h 3241964"/>
              <a:gd name="connsiteX1" fmla="*/ 3241964 w 3241964"/>
              <a:gd name="connsiteY1" fmla="*/ 1620982 h 3241964"/>
              <a:gd name="connsiteX2" fmla="*/ 1620982 w 3241964"/>
              <a:gd name="connsiteY2" fmla="*/ 3241964 h 3241964"/>
              <a:gd name="connsiteX3" fmla="*/ 0 w 3241964"/>
              <a:gd name="connsiteY3" fmla="*/ 1620982 h 3241964"/>
              <a:gd name="connsiteX4" fmla="*/ 1620982 w 3241964"/>
              <a:gd name="connsiteY4" fmla="*/ 0 h 324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41964" h="3241964">
                <a:moveTo>
                  <a:pt x="1620982" y="0"/>
                </a:moveTo>
                <a:cubicBezTo>
                  <a:pt x="2516226" y="0"/>
                  <a:pt x="3241964" y="725738"/>
                  <a:pt x="3241964" y="1620982"/>
                </a:cubicBezTo>
                <a:cubicBezTo>
                  <a:pt x="3241964" y="2516226"/>
                  <a:pt x="2516226" y="3241964"/>
                  <a:pt x="1620982" y="3241964"/>
                </a:cubicBezTo>
                <a:cubicBezTo>
                  <a:pt x="725738" y="3241964"/>
                  <a:pt x="0" y="2516226"/>
                  <a:pt x="0" y="1620982"/>
                </a:cubicBezTo>
                <a:cubicBezTo>
                  <a:pt x="0" y="725738"/>
                  <a:pt x="725738" y="0"/>
                  <a:pt x="1620982" y="0"/>
                </a:cubicBezTo>
                <a:close/>
              </a:path>
            </a:pathLst>
          </a:custGeom>
        </p:spPr>
      </p:pic>
      <p:sp>
        <p:nvSpPr>
          <p:cNvPr id="6" name="TextBox 12"/>
          <p:cNvSpPr txBox="1"/>
          <p:nvPr/>
        </p:nvSpPr>
        <p:spPr>
          <a:xfrm>
            <a:off x="7952508" y="1380938"/>
            <a:ext cx="35606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600" b="1" spc="600" dirty="0">
                <a:solidFill>
                  <a:srgbClr val="372559"/>
                </a:solidFill>
                <a:latin typeface="Broadway" panose="04040905080B02020502" pitchFamily="82" charset="0"/>
              </a:rPr>
              <a:t>DEVELOPMENT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0" t="34405" r="8311" b="52884"/>
          <a:stretch/>
        </p:blipFill>
        <p:spPr>
          <a:xfrm>
            <a:off x="7994073" y="1809027"/>
            <a:ext cx="3394359" cy="352412"/>
          </a:xfrm>
          <a:custGeom>
            <a:avLst/>
            <a:gdLst/>
            <a:ahLst/>
            <a:cxnLst/>
            <a:rect l="l" t="t" r="r" b="b"/>
            <a:pathLst>
              <a:path w="8151362" h="871732">
                <a:moveTo>
                  <a:pt x="1748703" y="159436"/>
                </a:moveTo>
                <a:cubicBezTo>
                  <a:pt x="1746526" y="184105"/>
                  <a:pt x="1741629" y="207866"/>
                  <a:pt x="1734011" y="230720"/>
                </a:cubicBezTo>
                <a:lnTo>
                  <a:pt x="1637695" y="525107"/>
                </a:lnTo>
                <a:lnTo>
                  <a:pt x="1862430" y="525107"/>
                </a:lnTo>
                <a:lnTo>
                  <a:pt x="1766659" y="232897"/>
                </a:lnTo>
                <a:cubicBezTo>
                  <a:pt x="1760493" y="214396"/>
                  <a:pt x="1756139" y="189909"/>
                  <a:pt x="1753600" y="159436"/>
                </a:cubicBezTo>
                <a:close/>
                <a:moveTo>
                  <a:pt x="5041120" y="153451"/>
                </a:moveTo>
                <a:lnTo>
                  <a:pt x="5041120" y="425527"/>
                </a:lnTo>
                <a:lnTo>
                  <a:pt x="5118934" y="425527"/>
                </a:lnTo>
                <a:cubicBezTo>
                  <a:pt x="5224499" y="425527"/>
                  <a:pt x="5277282" y="379637"/>
                  <a:pt x="5277282" y="287856"/>
                </a:cubicBezTo>
                <a:cubicBezTo>
                  <a:pt x="5277282" y="198253"/>
                  <a:pt x="5225043" y="153451"/>
                  <a:pt x="5120566" y="153451"/>
                </a:cubicBezTo>
                <a:close/>
                <a:moveTo>
                  <a:pt x="7652374" y="14147"/>
                </a:moveTo>
                <a:lnTo>
                  <a:pt x="8131773" y="14147"/>
                </a:lnTo>
                <a:lnTo>
                  <a:pt x="8131773" y="161069"/>
                </a:lnTo>
                <a:lnTo>
                  <a:pt x="7831944" y="161069"/>
                </a:lnTo>
                <a:lnTo>
                  <a:pt x="7831944" y="359685"/>
                </a:lnTo>
                <a:lnTo>
                  <a:pt x="8110551" y="359685"/>
                </a:lnTo>
                <a:lnTo>
                  <a:pt x="8110551" y="506062"/>
                </a:lnTo>
                <a:lnTo>
                  <a:pt x="7831944" y="506062"/>
                </a:lnTo>
                <a:lnTo>
                  <a:pt x="7831944" y="710119"/>
                </a:lnTo>
                <a:lnTo>
                  <a:pt x="8151362" y="710119"/>
                </a:lnTo>
                <a:lnTo>
                  <a:pt x="8151362" y="857040"/>
                </a:lnTo>
                <a:lnTo>
                  <a:pt x="7652374" y="857040"/>
                </a:lnTo>
                <a:close/>
                <a:moveTo>
                  <a:pt x="6318874" y="14147"/>
                </a:moveTo>
                <a:lnTo>
                  <a:pt x="6498444" y="14147"/>
                </a:lnTo>
                <a:lnTo>
                  <a:pt x="6498444" y="710119"/>
                </a:lnTo>
                <a:lnTo>
                  <a:pt x="6813509" y="710119"/>
                </a:lnTo>
                <a:lnTo>
                  <a:pt x="6813509" y="857040"/>
                </a:lnTo>
                <a:lnTo>
                  <a:pt x="6318874" y="857040"/>
                </a:lnTo>
                <a:close/>
                <a:moveTo>
                  <a:pt x="4861549" y="14147"/>
                </a:moveTo>
                <a:lnTo>
                  <a:pt x="5151583" y="14147"/>
                </a:lnTo>
                <a:cubicBezTo>
                  <a:pt x="5361263" y="14147"/>
                  <a:pt x="5466103" y="103026"/>
                  <a:pt x="5466103" y="280782"/>
                </a:cubicBezTo>
                <a:cubicBezTo>
                  <a:pt x="5466103" y="367121"/>
                  <a:pt x="5434452" y="436319"/>
                  <a:pt x="5371149" y="488377"/>
                </a:cubicBezTo>
                <a:cubicBezTo>
                  <a:pt x="5307845" y="540434"/>
                  <a:pt x="5228671" y="565374"/>
                  <a:pt x="5133626" y="563198"/>
                </a:cubicBezTo>
                <a:lnTo>
                  <a:pt x="5041120" y="563198"/>
                </a:lnTo>
                <a:lnTo>
                  <a:pt x="5041120" y="857040"/>
                </a:lnTo>
                <a:lnTo>
                  <a:pt x="4861549" y="857040"/>
                </a:lnTo>
                <a:close/>
                <a:moveTo>
                  <a:pt x="2994650" y="14147"/>
                </a:moveTo>
                <a:lnTo>
                  <a:pt x="3255843" y="14147"/>
                </a:lnTo>
                <a:lnTo>
                  <a:pt x="3437590" y="523475"/>
                </a:lnTo>
                <a:cubicBezTo>
                  <a:pt x="3452827" y="565556"/>
                  <a:pt x="3463165" y="605097"/>
                  <a:pt x="3468607" y="642100"/>
                </a:cubicBezTo>
                <a:lnTo>
                  <a:pt x="3472416" y="642100"/>
                </a:lnTo>
                <a:cubicBezTo>
                  <a:pt x="3483662" y="596028"/>
                  <a:pt x="3495270" y="556124"/>
                  <a:pt x="3507242" y="522386"/>
                </a:cubicBezTo>
                <a:lnTo>
                  <a:pt x="3689533" y="14147"/>
                </a:lnTo>
                <a:lnTo>
                  <a:pt x="3943652" y="14147"/>
                </a:lnTo>
                <a:lnTo>
                  <a:pt x="3943652" y="857040"/>
                </a:lnTo>
                <a:lnTo>
                  <a:pt x="3766258" y="857040"/>
                </a:lnTo>
                <a:lnTo>
                  <a:pt x="3766258" y="345537"/>
                </a:lnTo>
                <a:cubicBezTo>
                  <a:pt x="3766258" y="298377"/>
                  <a:pt x="3768616" y="239064"/>
                  <a:pt x="3773332" y="167599"/>
                </a:cubicBezTo>
                <a:lnTo>
                  <a:pt x="3768979" y="167599"/>
                </a:lnTo>
                <a:cubicBezTo>
                  <a:pt x="3758096" y="221651"/>
                  <a:pt x="3749390" y="257747"/>
                  <a:pt x="3742860" y="275885"/>
                </a:cubicBezTo>
                <a:lnTo>
                  <a:pt x="3534993" y="857040"/>
                </a:lnTo>
                <a:lnTo>
                  <a:pt x="3391881" y="857040"/>
                </a:lnTo>
                <a:lnTo>
                  <a:pt x="3181294" y="281327"/>
                </a:lnTo>
                <a:cubicBezTo>
                  <a:pt x="3176215" y="267541"/>
                  <a:pt x="3167327" y="229632"/>
                  <a:pt x="3154630" y="167599"/>
                </a:cubicBezTo>
                <a:lnTo>
                  <a:pt x="3149733" y="167599"/>
                </a:lnTo>
                <a:cubicBezTo>
                  <a:pt x="3154449" y="238338"/>
                  <a:pt x="3156807" y="309260"/>
                  <a:pt x="3156807" y="380362"/>
                </a:cubicBezTo>
                <a:lnTo>
                  <a:pt x="3156807" y="857040"/>
                </a:lnTo>
                <a:lnTo>
                  <a:pt x="2994650" y="857040"/>
                </a:lnTo>
                <a:close/>
                <a:moveTo>
                  <a:pt x="1650211" y="14147"/>
                </a:moveTo>
                <a:lnTo>
                  <a:pt x="1861342" y="14147"/>
                </a:lnTo>
                <a:lnTo>
                  <a:pt x="2163891" y="857040"/>
                </a:lnTo>
                <a:lnTo>
                  <a:pt x="1967997" y="857040"/>
                </a:lnTo>
                <a:lnTo>
                  <a:pt x="1904874" y="663866"/>
                </a:lnTo>
                <a:lnTo>
                  <a:pt x="1598516" y="663866"/>
                </a:lnTo>
                <a:lnTo>
                  <a:pt x="1536483" y="857040"/>
                </a:lnTo>
                <a:lnTo>
                  <a:pt x="1341676" y="857040"/>
                </a:lnTo>
                <a:close/>
                <a:moveTo>
                  <a:pt x="326492" y="0"/>
                </a:moveTo>
                <a:cubicBezTo>
                  <a:pt x="408840" y="0"/>
                  <a:pt x="477948" y="10701"/>
                  <a:pt x="533814" y="32105"/>
                </a:cubicBezTo>
                <a:lnTo>
                  <a:pt x="533814" y="200792"/>
                </a:lnTo>
                <a:cubicBezTo>
                  <a:pt x="477222" y="162338"/>
                  <a:pt x="411017" y="143112"/>
                  <a:pt x="335198" y="143112"/>
                </a:cubicBezTo>
                <a:cubicBezTo>
                  <a:pt x="290940" y="143112"/>
                  <a:pt x="255571" y="151183"/>
                  <a:pt x="229088" y="167327"/>
                </a:cubicBezTo>
                <a:cubicBezTo>
                  <a:pt x="202606" y="183470"/>
                  <a:pt x="189365" y="205145"/>
                  <a:pt x="189365" y="232353"/>
                </a:cubicBezTo>
                <a:cubicBezTo>
                  <a:pt x="189365" y="254119"/>
                  <a:pt x="198434" y="274162"/>
                  <a:pt x="216573" y="292482"/>
                </a:cubicBezTo>
                <a:cubicBezTo>
                  <a:pt x="234711" y="310801"/>
                  <a:pt x="279513" y="335560"/>
                  <a:pt x="350979" y="366759"/>
                </a:cubicBezTo>
                <a:cubicBezTo>
                  <a:pt x="434778" y="402673"/>
                  <a:pt x="492368" y="440582"/>
                  <a:pt x="523747" y="480486"/>
                </a:cubicBezTo>
                <a:cubicBezTo>
                  <a:pt x="555127" y="520391"/>
                  <a:pt x="570816" y="567914"/>
                  <a:pt x="570816" y="623055"/>
                </a:cubicBezTo>
                <a:cubicBezTo>
                  <a:pt x="570816" y="703952"/>
                  <a:pt x="542157" y="765623"/>
                  <a:pt x="484840" y="808066"/>
                </a:cubicBezTo>
                <a:cubicBezTo>
                  <a:pt x="427523" y="850510"/>
                  <a:pt x="346081" y="871732"/>
                  <a:pt x="240515" y="871732"/>
                </a:cubicBezTo>
                <a:cubicBezTo>
                  <a:pt x="144019" y="871732"/>
                  <a:pt x="64935" y="856133"/>
                  <a:pt x="3265" y="824935"/>
                </a:cubicBezTo>
                <a:lnTo>
                  <a:pt x="3265" y="644821"/>
                </a:lnTo>
                <a:cubicBezTo>
                  <a:pt x="71103" y="701050"/>
                  <a:pt x="148191" y="729164"/>
                  <a:pt x="234530" y="729164"/>
                </a:cubicBezTo>
                <a:cubicBezTo>
                  <a:pt x="283503" y="729164"/>
                  <a:pt x="320325" y="720730"/>
                  <a:pt x="344993" y="703861"/>
                </a:cubicBezTo>
                <a:cubicBezTo>
                  <a:pt x="369661" y="686992"/>
                  <a:pt x="381995" y="665317"/>
                  <a:pt x="381995" y="638835"/>
                </a:cubicBezTo>
                <a:cubicBezTo>
                  <a:pt x="381995" y="615981"/>
                  <a:pt x="372201" y="594396"/>
                  <a:pt x="352611" y="574081"/>
                </a:cubicBezTo>
                <a:cubicBezTo>
                  <a:pt x="333022" y="553766"/>
                  <a:pt x="281327" y="526195"/>
                  <a:pt x="197527" y="491370"/>
                </a:cubicBezTo>
                <a:cubicBezTo>
                  <a:pt x="65843" y="435503"/>
                  <a:pt x="0" y="354243"/>
                  <a:pt x="0" y="247589"/>
                </a:cubicBezTo>
                <a:cubicBezTo>
                  <a:pt x="0" y="169231"/>
                  <a:pt x="29838" y="108377"/>
                  <a:pt x="89513" y="65026"/>
                </a:cubicBezTo>
                <a:cubicBezTo>
                  <a:pt x="149188" y="21675"/>
                  <a:pt x="228181" y="0"/>
                  <a:pt x="326492" y="0"/>
                </a:cubicBezTo>
                <a:close/>
              </a:path>
            </a:pathLst>
          </a:custGeom>
        </p:spPr>
      </p:pic>
      <p:sp>
        <p:nvSpPr>
          <p:cNvPr id="8" name="文本框 7"/>
          <p:cNvSpPr txBox="1"/>
          <p:nvPr/>
        </p:nvSpPr>
        <p:spPr>
          <a:xfrm>
            <a:off x="5283106" y="2985746"/>
            <a:ext cx="50800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dirty="0">
                <a:solidFill>
                  <a:srgbClr val="3725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Use some simple to slys to explain what you want to make.</a:t>
            </a:r>
            <a:endParaRPr lang="zh-CN" altLang="en-US" sz="1100" b="1" dirty="0">
              <a:solidFill>
                <a:srgbClr val="3725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283106" y="3608427"/>
            <a:ext cx="50800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dirty="0">
                <a:solidFill>
                  <a:srgbClr val="3725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Use some simple to slys to explain what you want to make.</a:t>
            </a:r>
            <a:endParaRPr lang="zh-CN" altLang="en-US" sz="1100" b="1" dirty="0">
              <a:solidFill>
                <a:srgbClr val="3725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283106" y="4250355"/>
            <a:ext cx="50800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dirty="0">
                <a:solidFill>
                  <a:srgbClr val="3725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Use some simple to slys to explain what you want to make.</a:t>
            </a:r>
            <a:endParaRPr lang="zh-CN" altLang="en-US" sz="1100" b="1" dirty="0">
              <a:solidFill>
                <a:srgbClr val="3725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283106" y="4918496"/>
            <a:ext cx="50800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dirty="0">
                <a:solidFill>
                  <a:srgbClr val="3725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Use some simple to slys to explain what you want to make.</a:t>
            </a:r>
            <a:endParaRPr lang="zh-CN" altLang="en-US" sz="1100" b="1" dirty="0">
              <a:solidFill>
                <a:srgbClr val="3725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483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:blinds dir="vert"/>
      </p:transition>
    </mc:Choice>
    <mc:Fallback xmlns:a14="http://schemas.microsoft.com/office/drawing/2010/main" xmlns="">
      <p:transition spd="slow" advClick="0" advTm="6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246"/>
            <a:ext cx="12192000" cy="6900491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494146" y="1296924"/>
            <a:ext cx="9203707" cy="42641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1654320" y="1483228"/>
            <a:ext cx="8883360" cy="3891542"/>
            <a:chOff x="1496290" y="1336962"/>
            <a:chExt cx="9199419" cy="4211782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85" t="19583" r="12159" b="19381"/>
            <a:stretch/>
          </p:blipFill>
          <p:spPr>
            <a:xfrm>
              <a:off x="1496290" y="1336962"/>
              <a:ext cx="9199419" cy="4211782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>
              <a:off x="1600200" y="1440871"/>
              <a:ext cx="8991600" cy="40039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2732833" y="4112966"/>
            <a:ext cx="6726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b="1" spc="600" dirty="0">
                <a:solidFill>
                  <a:srgbClr val="38255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YOU NEED TO KNOW WHAT YOU WANT TO DO</a:t>
            </a:r>
            <a:endParaRPr lang="zh-CN" altLang="en-US" sz="1200" b="1" spc="600" dirty="0">
              <a:solidFill>
                <a:srgbClr val="38255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6D0A9B5-3C39-45B6-9D23-1127ED4362ED}"/>
              </a:ext>
            </a:extLst>
          </p:cNvPr>
          <p:cNvSpPr txBox="1"/>
          <p:nvPr/>
        </p:nvSpPr>
        <p:spPr>
          <a:xfrm>
            <a:off x="2419927" y="3105832"/>
            <a:ext cx="7906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spc="600" dirty="0">
                <a:solidFill>
                  <a:srgbClr val="38255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THANKS FOR WATCHING</a:t>
            </a:r>
            <a:endParaRPr lang="zh-CN" altLang="en-US" sz="3600" b="1" spc="600" dirty="0">
              <a:solidFill>
                <a:srgbClr val="38255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134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:blinds dir="vert"/>
      </p:transition>
    </mc:Choice>
    <mc:Fallback xmlns:a14="http://schemas.microsoft.com/office/drawing/2010/main" xmlns="">
      <p:transition spd="slow" advClick="0" advTm="6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60" y="0"/>
            <a:ext cx="1220476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74617" y="333829"/>
            <a:ext cx="11454526" cy="61685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4898345" y="3374534"/>
            <a:ext cx="6576727" cy="461665"/>
            <a:chOff x="3195301" y="2732018"/>
            <a:chExt cx="5898012" cy="461665"/>
          </a:xfrm>
        </p:grpSpPr>
        <p:sp>
          <p:nvSpPr>
            <p:cNvPr id="14" name="文本框 13"/>
            <p:cNvSpPr txBox="1"/>
            <p:nvPr/>
          </p:nvSpPr>
          <p:spPr>
            <a:xfrm flipH="1">
              <a:off x="4330503" y="2808961"/>
              <a:ext cx="47628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en-US" altLang="zh-CN" sz="1400" dirty="0">
                  <a:solidFill>
                    <a:srgbClr val="38255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This power-point is a multi purpose power power point template</a:t>
              </a:r>
              <a:endParaRPr lang="zh-CN" altLang="en-US" sz="1400" dirty="0">
                <a:solidFill>
                  <a:srgbClr val="38255B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3195301" y="2732018"/>
              <a:ext cx="12184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rgbClr val="38255B"/>
                  </a:solidFill>
                </a:rPr>
                <a:t>PART 1</a:t>
              </a:r>
              <a:endParaRPr lang="zh-CN" altLang="en-US" sz="2400" b="1" dirty="0">
                <a:solidFill>
                  <a:srgbClr val="38255B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4912859" y="3941725"/>
            <a:ext cx="6576727" cy="461665"/>
            <a:chOff x="3195301" y="2732018"/>
            <a:chExt cx="5898012" cy="461665"/>
          </a:xfrm>
        </p:grpSpPr>
        <p:sp>
          <p:nvSpPr>
            <p:cNvPr id="25" name="文本框 24"/>
            <p:cNvSpPr txBox="1"/>
            <p:nvPr/>
          </p:nvSpPr>
          <p:spPr>
            <a:xfrm flipH="1">
              <a:off x="4330503" y="2808961"/>
              <a:ext cx="47628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en-US" altLang="zh-CN" sz="1400" dirty="0">
                  <a:solidFill>
                    <a:srgbClr val="38255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This power-point is a multi purpose power power point template</a:t>
              </a:r>
              <a:endParaRPr lang="zh-CN" altLang="en-US" sz="1400" dirty="0">
                <a:solidFill>
                  <a:srgbClr val="38255B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3195301" y="2732018"/>
              <a:ext cx="12184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rgbClr val="38255B"/>
                  </a:solidFill>
                </a:rPr>
                <a:t>PART 2</a:t>
              </a:r>
              <a:endParaRPr lang="zh-CN" altLang="en-US" sz="2400" b="1" dirty="0">
                <a:solidFill>
                  <a:srgbClr val="38255B"/>
                </a:solidFill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4912859" y="4508916"/>
            <a:ext cx="6576727" cy="461665"/>
            <a:chOff x="3195301" y="2732018"/>
            <a:chExt cx="5898012" cy="461665"/>
          </a:xfrm>
        </p:grpSpPr>
        <p:sp>
          <p:nvSpPr>
            <p:cNvPr id="28" name="文本框 27"/>
            <p:cNvSpPr txBox="1"/>
            <p:nvPr/>
          </p:nvSpPr>
          <p:spPr>
            <a:xfrm flipH="1">
              <a:off x="4330503" y="2808961"/>
              <a:ext cx="47628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en-US" altLang="zh-CN" sz="1400" dirty="0">
                  <a:solidFill>
                    <a:srgbClr val="38255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This power-point is a multi purpose power power point template</a:t>
              </a:r>
              <a:endParaRPr lang="zh-CN" altLang="en-US" sz="1400" dirty="0">
                <a:solidFill>
                  <a:srgbClr val="38255B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3195301" y="2732018"/>
              <a:ext cx="12184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rgbClr val="38255B"/>
                  </a:solidFill>
                </a:rPr>
                <a:t>PART 3</a:t>
              </a:r>
              <a:endParaRPr lang="zh-CN" altLang="en-US" sz="2400" b="1" dirty="0">
                <a:solidFill>
                  <a:srgbClr val="38255B"/>
                </a:solidFill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4912859" y="5076104"/>
            <a:ext cx="6576727" cy="461665"/>
            <a:chOff x="3195301" y="2732018"/>
            <a:chExt cx="5898012" cy="357937"/>
          </a:xfrm>
        </p:grpSpPr>
        <p:sp>
          <p:nvSpPr>
            <p:cNvPr id="31" name="文本框 30"/>
            <p:cNvSpPr txBox="1"/>
            <p:nvPr/>
          </p:nvSpPr>
          <p:spPr>
            <a:xfrm flipH="1">
              <a:off x="4330503" y="2808961"/>
              <a:ext cx="4762810" cy="238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en-US" altLang="zh-CN" sz="1400" dirty="0">
                  <a:solidFill>
                    <a:srgbClr val="38255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This power-point is a multi purpose power power point template</a:t>
              </a:r>
              <a:endParaRPr lang="zh-CN" altLang="en-US" sz="1400" dirty="0">
                <a:solidFill>
                  <a:srgbClr val="38255B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195301" y="2732018"/>
              <a:ext cx="1218438" cy="3579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rgbClr val="38255B"/>
                  </a:solidFill>
                </a:rPr>
                <a:t>PART 4</a:t>
              </a:r>
              <a:endParaRPr lang="zh-CN" altLang="en-US" sz="2400" b="1" dirty="0">
                <a:solidFill>
                  <a:srgbClr val="38255B"/>
                </a:solidFill>
              </a:endParaRPr>
            </a:p>
          </p:txBody>
        </p:sp>
      </p:grpSp>
      <p:sp>
        <p:nvSpPr>
          <p:cNvPr id="33" name="矩形 32"/>
          <p:cNvSpPr/>
          <p:nvPr/>
        </p:nvSpPr>
        <p:spPr>
          <a:xfrm>
            <a:off x="5866228" y="0"/>
            <a:ext cx="508934" cy="872197"/>
          </a:xfrm>
          <a:prstGeom prst="rect">
            <a:avLst/>
          </a:prstGeom>
          <a:solidFill>
            <a:srgbClr val="3825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4" t="20989" r="65568" b="15767"/>
          <a:stretch/>
        </p:blipFill>
        <p:spPr>
          <a:xfrm>
            <a:off x="1233055" y="1427019"/>
            <a:ext cx="2964872" cy="4364182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2343966" y="1690611"/>
            <a:ext cx="40707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400" b="1" spc="600" dirty="0">
                <a:solidFill>
                  <a:srgbClr val="38255B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CONTENT</a:t>
            </a:r>
            <a:endParaRPr lang="zh-CN" altLang="en-US" sz="4400" b="1" spc="600" dirty="0">
              <a:solidFill>
                <a:srgbClr val="38255B"/>
              </a:solidFill>
              <a:latin typeface="Segoe UI Black" panose="020B0A02040204020203" pitchFamily="34" charset="0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5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:blinds dir="vert"/>
      </p:transition>
    </mc:Choice>
    <mc:Fallback xmlns:a14="http://schemas.microsoft.com/office/drawing/2010/main" xmlns="">
      <p:transition spd="slow" advClick="0" advTm="6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2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3" grpId="0" animBg="1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60" y="0"/>
            <a:ext cx="1220476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 flipH="1">
            <a:off x="5057485" y="4636900"/>
            <a:ext cx="68267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altLang="zh-CN" sz="1400" dirty="0">
                <a:solidFill>
                  <a:schemeClr val="bg1"/>
                </a:solidFill>
              </a:rPr>
              <a:t>This power-point is a multi purpose power point template for your business report. This power-point is a multi purpose power point template for your business report. 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5057485" y="4175235"/>
            <a:ext cx="630471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Segoe UI" panose="020B0502040204020203" pitchFamily="34" charset="0"/>
                <a:ea typeface="Roboto Black" panose="02000000000000000000" pitchFamily="2" charset="0"/>
                <a:cs typeface="Segoe UI" panose="020B0502040204020203" pitchFamily="34" charset="0"/>
              </a:rPr>
              <a:t>SAMPLE TITLE HERE</a:t>
            </a:r>
            <a:endParaRPr lang="zh-CN" alt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996217" y="0"/>
            <a:ext cx="3753487" cy="5375564"/>
            <a:chOff x="996217" y="0"/>
            <a:chExt cx="3753487" cy="5375564"/>
          </a:xfrm>
        </p:grpSpPr>
        <p:sp>
          <p:nvSpPr>
            <p:cNvPr id="6" name="矩形 5"/>
            <p:cNvSpPr/>
            <p:nvPr/>
          </p:nvSpPr>
          <p:spPr>
            <a:xfrm>
              <a:off x="996217" y="0"/>
              <a:ext cx="3753487" cy="5375564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07" t="11697" r="64052" b="27805"/>
            <a:stretch/>
          </p:blipFill>
          <p:spPr>
            <a:xfrm>
              <a:off x="2031233" y="1416359"/>
              <a:ext cx="1416144" cy="3356862"/>
            </a:xfrm>
            <a:custGeom>
              <a:avLst/>
              <a:gdLst/>
              <a:ahLst/>
              <a:cxnLst/>
              <a:rect l="l" t="t" r="r" b="b"/>
              <a:pathLst>
                <a:path w="1750279" h="4148905">
                  <a:moveTo>
                    <a:pt x="1140372" y="0"/>
                  </a:moveTo>
                  <a:lnTo>
                    <a:pt x="1750279" y="0"/>
                  </a:lnTo>
                  <a:lnTo>
                    <a:pt x="1750279" y="4148905"/>
                  </a:lnTo>
                  <a:lnTo>
                    <a:pt x="714975" y="4148905"/>
                  </a:lnTo>
                  <a:lnTo>
                    <a:pt x="714975" y="1924539"/>
                  </a:lnTo>
                  <a:cubicBezTo>
                    <a:pt x="714975" y="1603355"/>
                    <a:pt x="707287" y="1410303"/>
                    <a:pt x="691911" y="1345383"/>
                  </a:cubicBezTo>
                  <a:cubicBezTo>
                    <a:pt x="676535" y="1280463"/>
                    <a:pt x="634252" y="1231346"/>
                    <a:pt x="565061" y="1198032"/>
                  </a:cubicBezTo>
                  <a:cubicBezTo>
                    <a:pt x="495870" y="1164718"/>
                    <a:pt x="341685" y="1148060"/>
                    <a:pt x="102505" y="1148060"/>
                  </a:cubicBezTo>
                  <a:lnTo>
                    <a:pt x="0" y="1148060"/>
                  </a:lnTo>
                  <a:lnTo>
                    <a:pt x="0" y="664363"/>
                  </a:lnTo>
                  <a:cubicBezTo>
                    <a:pt x="500568" y="556626"/>
                    <a:pt x="880692" y="335171"/>
                    <a:pt x="1140372" y="0"/>
                  </a:cubicBez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410838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:blinds dir="vert"/>
      </p:transition>
    </mc:Choice>
    <mc:Fallback xmlns:a14="http://schemas.microsoft.com/office/drawing/2010/main" xmlns="">
      <p:transition spd="slow" advClick="0" advTm="6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61"/>
          <a:stretch/>
        </p:blipFill>
        <p:spPr>
          <a:xfrm>
            <a:off x="-12760" y="0"/>
            <a:ext cx="12204760" cy="3699164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06411" y="4487778"/>
            <a:ext cx="28321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Roboto Black" panose="02000000000000000000" pitchFamily="2" charset="0"/>
                <a:ea typeface="Roboto Black" panose="02000000000000000000" pitchFamily="2" charset="0"/>
              </a:rPr>
              <a:t>Sample title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331152" y="5126728"/>
            <a:ext cx="2229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Use some simple to slys to explain what you want to make.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679950" y="4487778"/>
            <a:ext cx="28321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Roboto Black" panose="02000000000000000000" pitchFamily="2" charset="0"/>
                <a:ea typeface="Roboto Black" panose="02000000000000000000" pitchFamily="2" charset="0"/>
              </a:rPr>
              <a:t>Sample title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104691" y="5126728"/>
            <a:ext cx="2229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Use some simple to slys to explain what you want to make.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347028" y="4487778"/>
            <a:ext cx="28321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Roboto Black" panose="02000000000000000000" pitchFamily="2" charset="0"/>
                <a:ea typeface="Roboto Black" panose="02000000000000000000" pitchFamily="2" charset="0"/>
              </a:rPr>
              <a:t>Sample title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8648345" y="5126727"/>
            <a:ext cx="2229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Use some simple to slys to explain what you want to make.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607177" y="1212272"/>
            <a:ext cx="8977646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spc="600" dirty="0">
                <a:solidFill>
                  <a:schemeClr val="bg1"/>
                </a:solidFill>
                <a:latin typeface="Segoe UI" panose="020B0502040204020203" pitchFamily="34" charset="0"/>
                <a:ea typeface="Roboto Black" panose="02000000000000000000" pitchFamily="2" charset="0"/>
                <a:cs typeface="Segoe UI" panose="020B0502040204020203" pitchFamily="34" charset="0"/>
              </a:rPr>
              <a:t>SAMPLE TITLE HERE</a:t>
            </a:r>
            <a:endParaRPr lang="zh-CN" altLang="en-US" sz="5400" b="1" spc="6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331152" y="984673"/>
            <a:ext cx="9546659" cy="1378527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255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:blinds dir="vert"/>
      </p:transition>
    </mc:Choice>
    <mc:Fallback xmlns:a14="http://schemas.microsoft.com/office/drawing/2010/main" xmlns="">
      <p:transition spd="slow" advClick="0" advTm="6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/>
      <p:bldP spid="11" grpId="0"/>
      <p:bldP spid="13" grpId="0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12760" y="0"/>
            <a:ext cx="12204760" cy="6858000"/>
            <a:chOff x="-12760" y="0"/>
            <a:chExt cx="12204760" cy="6858000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760" y="0"/>
              <a:ext cx="12204760" cy="6858000"/>
            </a:xfrm>
            <a:prstGeom prst="rect">
              <a:avLst/>
            </a:prstGeom>
          </p:spPr>
        </p:pic>
        <p:sp>
          <p:nvSpPr>
            <p:cNvPr id="27" name="矩形 26"/>
            <p:cNvSpPr/>
            <p:nvPr/>
          </p:nvSpPr>
          <p:spPr>
            <a:xfrm>
              <a:off x="229742" y="203200"/>
              <a:ext cx="11768047" cy="645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4" r="21904"/>
          <a:stretch/>
        </p:blipFill>
        <p:spPr>
          <a:xfrm>
            <a:off x="5809338" y="2515147"/>
            <a:ext cx="509751" cy="509751"/>
          </a:xfrm>
          <a:prstGeom prst="ellipse">
            <a:avLst/>
          </a:prstGeom>
        </p:spPr>
      </p:pic>
      <p:sp>
        <p:nvSpPr>
          <p:cNvPr id="10" name="圆角矩形 9"/>
          <p:cNvSpPr/>
          <p:nvPr/>
        </p:nvSpPr>
        <p:spPr>
          <a:xfrm>
            <a:off x="11166765" y="577335"/>
            <a:ext cx="235527" cy="484909"/>
          </a:xfrm>
          <a:prstGeom prst="roundRect">
            <a:avLst>
              <a:gd name="adj" fmla="val 50000"/>
            </a:avLst>
          </a:prstGeom>
          <a:solidFill>
            <a:srgbClr val="3725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12"/>
          <p:cNvSpPr txBox="1"/>
          <p:nvPr/>
        </p:nvSpPr>
        <p:spPr>
          <a:xfrm>
            <a:off x="715651" y="593019"/>
            <a:ext cx="353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spc="600" dirty="0">
                <a:solidFill>
                  <a:srgbClr val="372559"/>
                </a:solidFill>
              </a:rPr>
              <a:t>DEVELOPMENT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6" t="44968" r="25100" b="21126"/>
          <a:stretch>
            <a:fillRect/>
          </a:stretch>
        </p:blipFill>
        <p:spPr>
          <a:xfrm>
            <a:off x="715651" y="1658918"/>
            <a:ext cx="3060543" cy="882901"/>
          </a:xfrm>
          <a:custGeom>
            <a:avLst/>
            <a:gdLst/>
            <a:ahLst/>
            <a:cxnLst/>
            <a:rect l="l" t="t" r="r" b="b"/>
            <a:pathLst>
              <a:path w="8060531" h="2325290">
                <a:moveTo>
                  <a:pt x="1816299" y="1615678"/>
                </a:moveTo>
                <a:lnTo>
                  <a:pt x="1816299" y="1853207"/>
                </a:lnTo>
                <a:lnTo>
                  <a:pt x="1899642" y="1853207"/>
                </a:lnTo>
                <a:cubicBezTo>
                  <a:pt x="1940918" y="1853207"/>
                  <a:pt x="1974056" y="1841301"/>
                  <a:pt x="1999060" y="1817489"/>
                </a:cubicBezTo>
                <a:cubicBezTo>
                  <a:pt x="2024460" y="1793279"/>
                  <a:pt x="2037160" y="1763315"/>
                  <a:pt x="2037160" y="1727596"/>
                </a:cubicBezTo>
                <a:cubicBezTo>
                  <a:pt x="2037160" y="1652984"/>
                  <a:pt x="1992511" y="1615678"/>
                  <a:pt x="1903214" y="1615678"/>
                </a:cubicBezTo>
                <a:close/>
                <a:moveTo>
                  <a:pt x="2424113" y="1471612"/>
                </a:moveTo>
                <a:lnTo>
                  <a:pt x="2916436" y="1471612"/>
                </a:lnTo>
                <a:lnTo>
                  <a:pt x="2916436" y="1628179"/>
                </a:lnTo>
                <a:lnTo>
                  <a:pt x="2616398" y="1628179"/>
                </a:lnTo>
                <a:lnTo>
                  <a:pt x="2616398" y="1818084"/>
                </a:lnTo>
                <a:lnTo>
                  <a:pt x="2895600" y="1818084"/>
                </a:lnTo>
                <a:lnTo>
                  <a:pt x="2895600" y="1974056"/>
                </a:lnTo>
                <a:lnTo>
                  <a:pt x="2616398" y="1974056"/>
                </a:lnTo>
                <a:lnTo>
                  <a:pt x="2616398" y="2169318"/>
                </a:lnTo>
                <a:lnTo>
                  <a:pt x="2936081" y="2169318"/>
                </a:lnTo>
                <a:lnTo>
                  <a:pt x="2936081" y="2325290"/>
                </a:lnTo>
                <a:lnTo>
                  <a:pt x="2424113" y="2325290"/>
                </a:lnTo>
                <a:close/>
                <a:moveTo>
                  <a:pt x="1624012" y="1471612"/>
                </a:moveTo>
                <a:lnTo>
                  <a:pt x="1928813" y="1471612"/>
                </a:lnTo>
                <a:cubicBezTo>
                  <a:pt x="2135981" y="1471612"/>
                  <a:pt x="2239566" y="1549003"/>
                  <a:pt x="2239566" y="1703784"/>
                </a:cubicBezTo>
                <a:cubicBezTo>
                  <a:pt x="2239566" y="1733550"/>
                  <a:pt x="2235002" y="1761033"/>
                  <a:pt x="2225874" y="1786235"/>
                </a:cubicBezTo>
                <a:cubicBezTo>
                  <a:pt x="2216746" y="1811436"/>
                  <a:pt x="2203847" y="1834157"/>
                  <a:pt x="2187179" y="1854398"/>
                </a:cubicBezTo>
                <a:cubicBezTo>
                  <a:pt x="2170510" y="1874639"/>
                  <a:pt x="2150368" y="1892101"/>
                  <a:pt x="2126754" y="1906785"/>
                </a:cubicBezTo>
                <a:cubicBezTo>
                  <a:pt x="2103140" y="1921470"/>
                  <a:pt x="2076847" y="1932979"/>
                  <a:pt x="2047875" y="1941314"/>
                </a:cubicBezTo>
                <a:lnTo>
                  <a:pt x="2047875" y="1943695"/>
                </a:lnTo>
                <a:cubicBezTo>
                  <a:pt x="2060575" y="1947664"/>
                  <a:pt x="2072878" y="1954113"/>
                  <a:pt x="2084785" y="1963042"/>
                </a:cubicBezTo>
                <a:cubicBezTo>
                  <a:pt x="2096691" y="1971972"/>
                  <a:pt x="2108200" y="1982390"/>
                  <a:pt x="2119313" y="1994296"/>
                </a:cubicBezTo>
                <a:cubicBezTo>
                  <a:pt x="2130425" y="2006203"/>
                  <a:pt x="2141042" y="2019002"/>
                  <a:pt x="2151162" y="2032694"/>
                </a:cubicBezTo>
                <a:cubicBezTo>
                  <a:pt x="2161282" y="2046386"/>
                  <a:pt x="2170510" y="2059781"/>
                  <a:pt x="2178844" y="2072878"/>
                </a:cubicBezTo>
                <a:lnTo>
                  <a:pt x="2340174" y="2325290"/>
                </a:lnTo>
                <a:lnTo>
                  <a:pt x="2119313" y="2325290"/>
                </a:lnTo>
                <a:lnTo>
                  <a:pt x="1986558" y="2105620"/>
                </a:lnTo>
                <a:cubicBezTo>
                  <a:pt x="1976636" y="2088951"/>
                  <a:pt x="1967111" y="2074068"/>
                  <a:pt x="1957983" y="2060971"/>
                </a:cubicBezTo>
                <a:cubicBezTo>
                  <a:pt x="1948855" y="2047875"/>
                  <a:pt x="1939628" y="2036663"/>
                  <a:pt x="1930301" y="2027336"/>
                </a:cubicBezTo>
                <a:cubicBezTo>
                  <a:pt x="1920974" y="2018010"/>
                  <a:pt x="1911251" y="2010866"/>
                  <a:pt x="1901131" y="2005905"/>
                </a:cubicBezTo>
                <a:cubicBezTo>
                  <a:pt x="1891010" y="2000944"/>
                  <a:pt x="1879997" y="1998464"/>
                  <a:pt x="1868091" y="1998464"/>
                </a:cubicBezTo>
                <a:lnTo>
                  <a:pt x="1816299" y="1998464"/>
                </a:lnTo>
                <a:lnTo>
                  <a:pt x="1816299" y="2325290"/>
                </a:lnTo>
                <a:lnTo>
                  <a:pt x="1624012" y="2325290"/>
                </a:lnTo>
                <a:close/>
                <a:moveTo>
                  <a:pt x="976313" y="1471612"/>
                </a:moveTo>
                <a:lnTo>
                  <a:pt x="1468636" y="1471612"/>
                </a:lnTo>
                <a:lnTo>
                  <a:pt x="1468636" y="1628179"/>
                </a:lnTo>
                <a:lnTo>
                  <a:pt x="1168599" y="1628179"/>
                </a:lnTo>
                <a:lnTo>
                  <a:pt x="1168599" y="1818084"/>
                </a:lnTo>
                <a:lnTo>
                  <a:pt x="1447800" y="1818084"/>
                </a:lnTo>
                <a:lnTo>
                  <a:pt x="1447800" y="1974056"/>
                </a:lnTo>
                <a:lnTo>
                  <a:pt x="1168599" y="1974056"/>
                </a:lnTo>
                <a:lnTo>
                  <a:pt x="1168599" y="2169318"/>
                </a:lnTo>
                <a:lnTo>
                  <a:pt x="1488281" y="2169318"/>
                </a:lnTo>
                <a:lnTo>
                  <a:pt x="1488281" y="2325290"/>
                </a:lnTo>
                <a:lnTo>
                  <a:pt x="976313" y="2325290"/>
                </a:lnTo>
                <a:close/>
                <a:moveTo>
                  <a:pt x="42863" y="1471612"/>
                </a:moveTo>
                <a:lnTo>
                  <a:pt x="235149" y="1471612"/>
                </a:lnTo>
                <a:lnTo>
                  <a:pt x="235149" y="1812131"/>
                </a:lnTo>
                <a:lnTo>
                  <a:pt x="588764" y="1812131"/>
                </a:lnTo>
                <a:lnTo>
                  <a:pt x="588764" y="1471612"/>
                </a:lnTo>
                <a:lnTo>
                  <a:pt x="781646" y="1471612"/>
                </a:lnTo>
                <a:lnTo>
                  <a:pt x="781646" y="2325290"/>
                </a:lnTo>
                <a:lnTo>
                  <a:pt x="588764" y="2325290"/>
                </a:lnTo>
                <a:lnTo>
                  <a:pt x="588764" y="1977628"/>
                </a:lnTo>
                <a:lnTo>
                  <a:pt x="235149" y="1977628"/>
                </a:lnTo>
                <a:lnTo>
                  <a:pt x="235149" y="2325290"/>
                </a:lnTo>
                <a:lnTo>
                  <a:pt x="42863" y="2325290"/>
                </a:lnTo>
                <a:close/>
                <a:moveTo>
                  <a:pt x="1054299" y="166687"/>
                </a:moveTo>
                <a:cubicBezTo>
                  <a:pt x="1052314" y="191690"/>
                  <a:pt x="1047354" y="216495"/>
                  <a:pt x="1039416" y="241101"/>
                </a:cubicBezTo>
                <a:lnTo>
                  <a:pt x="946547" y="530423"/>
                </a:lnTo>
                <a:lnTo>
                  <a:pt x="1165027" y="530423"/>
                </a:lnTo>
                <a:lnTo>
                  <a:pt x="1073349" y="243483"/>
                </a:lnTo>
                <a:cubicBezTo>
                  <a:pt x="1066602" y="222051"/>
                  <a:pt x="1061839" y="196453"/>
                  <a:pt x="1059061" y="166687"/>
                </a:cubicBezTo>
                <a:close/>
                <a:moveTo>
                  <a:pt x="2949774" y="161925"/>
                </a:moveTo>
                <a:lnTo>
                  <a:pt x="2949774" y="428029"/>
                </a:lnTo>
                <a:lnTo>
                  <a:pt x="3025378" y="428029"/>
                </a:lnTo>
                <a:cubicBezTo>
                  <a:pt x="3127772" y="428029"/>
                  <a:pt x="3178969" y="383182"/>
                  <a:pt x="3178969" y="293489"/>
                </a:cubicBezTo>
                <a:cubicBezTo>
                  <a:pt x="3178969" y="205779"/>
                  <a:pt x="3127772" y="161925"/>
                  <a:pt x="3025378" y="161925"/>
                </a:cubicBezTo>
                <a:close/>
                <a:moveTo>
                  <a:pt x="7548562" y="14287"/>
                </a:moveTo>
                <a:lnTo>
                  <a:pt x="8040885" y="14287"/>
                </a:lnTo>
                <a:lnTo>
                  <a:pt x="8040885" y="170854"/>
                </a:lnTo>
                <a:lnTo>
                  <a:pt x="7740848" y="170854"/>
                </a:lnTo>
                <a:lnTo>
                  <a:pt x="7740848" y="360759"/>
                </a:lnTo>
                <a:lnTo>
                  <a:pt x="8020049" y="360759"/>
                </a:lnTo>
                <a:lnTo>
                  <a:pt x="8020049" y="516731"/>
                </a:lnTo>
                <a:lnTo>
                  <a:pt x="7740848" y="516731"/>
                </a:lnTo>
                <a:lnTo>
                  <a:pt x="7740848" y="711993"/>
                </a:lnTo>
                <a:lnTo>
                  <a:pt x="8060531" y="711993"/>
                </a:lnTo>
                <a:lnTo>
                  <a:pt x="8060531" y="867965"/>
                </a:lnTo>
                <a:lnTo>
                  <a:pt x="7548562" y="867965"/>
                </a:lnTo>
                <a:close/>
                <a:moveTo>
                  <a:pt x="6929437" y="14287"/>
                </a:moveTo>
                <a:lnTo>
                  <a:pt x="7121723" y="14287"/>
                </a:lnTo>
                <a:lnTo>
                  <a:pt x="7121723" y="711993"/>
                </a:lnTo>
                <a:lnTo>
                  <a:pt x="7437834" y="711993"/>
                </a:lnTo>
                <a:lnTo>
                  <a:pt x="7437834" y="867965"/>
                </a:lnTo>
                <a:lnTo>
                  <a:pt x="6929437" y="867965"/>
                </a:lnTo>
                <a:close/>
                <a:moveTo>
                  <a:pt x="6135886" y="14287"/>
                </a:moveTo>
                <a:lnTo>
                  <a:pt x="6814542" y="14287"/>
                </a:lnTo>
                <a:lnTo>
                  <a:pt x="6814542" y="170854"/>
                </a:lnTo>
                <a:lnTo>
                  <a:pt x="6571059" y="170854"/>
                </a:lnTo>
                <a:lnTo>
                  <a:pt x="6571059" y="867965"/>
                </a:lnTo>
                <a:lnTo>
                  <a:pt x="6378178" y="867965"/>
                </a:lnTo>
                <a:lnTo>
                  <a:pt x="6378178" y="170854"/>
                </a:lnTo>
                <a:lnTo>
                  <a:pt x="6135886" y="170854"/>
                </a:lnTo>
                <a:close/>
                <a:moveTo>
                  <a:pt x="5824537" y="14287"/>
                </a:moveTo>
                <a:lnTo>
                  <a:pt x="6016823" y="14287"/>
                </a:lnTo>
                <a:lnTo>
                  <a:pt x="6016823" y="867965"/>
                </a:lnTo>
                <a:lnTo>
                  <a:pt x="5824537" y="867965"/>
                </a:lnTo>
                <a:close/>
                <a:moveTo>
                  <a:pt x="5030986" y="14287"/>
                </a:moveTo>
                <a:lnTo>
                  <a:pt x="5709642" y="14287"/>
                </a:lnTo>
                <a:lnTo>
                  <a:pt x="5709642" y="170854"/>
                </a:lnTo>
                <a:lnTo>
                  <a:pt x="5466159" y="170854"/>
                </a:lnTo>
                <a:lnTo>
                  <a:pt x="5466159" y="867965"/>
                </a:lnTo>
                <a:lnTo>
                  <a:pt x="5273278" y="867965"/>
                </a:lnTo>
                <a:lnTo>
                  <a:pt x="5273278" y="170854"/>
                </a:lnTo>
                <a:lnTo>
                  <a:pt x="5030986" y="170854"/>
                </a:lnTo>
                <a:close/>
                <a:moveTo>
                  <a:pt x="4129088" y="14287"/>
                </a:moveTo>
                <a:lnTo>
                  <a:pt x="4621411" y="14287"/>
                </a:lnTo>
                <a:lnTo>
                  <a:pt x="4621411" y="170854"/>
                </a:lnTo>
                <a:lnTo>
                  <a:pt x="4321373" y="170854"/>
                </a:lnTo>
                <a:lnTo>
                  <a:pt x="4321373" y="360759"/>
                </a:lnTo>
                <a:lnTo>
                  <a:pt x="4600575" y="360759"/>
                </a:lnTo>
                <a:lnTo>
                  <a:pt x="4600575" y="516731"/>
                </a:lnTo>
                <a:lnTo>
                  <a:pt x="4321373" y="516731"/>
                </a:lnTo>
                <a:lnTo>
                  <a:pt x="4321373" y="711993"/>
                </a:lnTo>
                <a:lnTo>
                  <a:pt x="4641056" y="711993"/>
                </a:lnTo>
                <a:lnTo>
                  <a:pt x="4641056" y="867965"/>
                </a:lnTo>
                <a:lnTo>
                  <a:pt x="4129088" y="867965"/>
                </a:lnTo>
                <a:close/>
                <a:moveTo>
                  <a:pt x="3509962" y="14287"/>
                </a:moveTo>
                <a:lnTo>
                  <a:pt x="3702248" y="14287"/>
                </a:lnTo>
                <a:lnTo>
                  <a:pt x="3702248" y="711993"/>
                </a:lnTo>
                <a:lnTo>
                  <a:pt x="4018360" y="711993"/>
                </a:lnTo>
                <a:lnTo>
                  <a:pt x="4018360" y="867965"/>
                </a:lnTo>
                <a:lnTo>
                  <a:pt x="3509962" y="867965"/>
                </a:lnTo>
                <a:close/>
                <a:moveTo>
                  <a:pt x="2757488" y="14287"/>
                </a:moveTo>
                <a:lnTo>
                  <a:pt x="3058716" y="14287"/>
                </a:lnTo>
                <a:cubicBezTo>
                  <a:pt x="3273822" y="14287"/>
                  <a:pt x="3381375" y="104973"/>
                  <a:pt x="3381375" y="286345"/>
                </a:cubicBezTo>
                <a:cubicBezTo>
                  <a:pt x="3381375" y="372070"/>
                  <a:pt x="3350518" y="441424"/>
                  <a:pt x="3288804" y="494407"/>
                </a:cubicBezTo>
                <a:cubicBezTo>
                  <a:pt x="3227091" y="547389"/>
                  <a:pt x="3144639" y="573881"/>
                  <a:pt x="3041452" y="573881"/>
                </a:cubicBezTo>
                <a:lnTo>
                  <a:pt x="2949774" y="573881"/>
                </a:lnTo>
                <a:lnTo>
                  <a:pt x="2949774" y="867965"/>
                </a:lnTo>
                <a:lnTo>
                  <a:pt x="2757488" y="867965"/>
                </a:lnTo>
                <a:close/>
                <a:moveTo>
                  <a:pt x="1585913" y="14287"/>
                </a:moveTo>
                <a:lnTo>
                  <a:pt x="1867496" y="14287"/>
                </a:lnTo>
                <a:lnTo>
                  <a:pt x="2041922" y="520303"/>
                </a:lnTo>
                <a:cubicBezTo>
                  <a:pt x="2055813" y="560784"/>
                  <a:pt x="2065933" y="601464"/>
                  <a:pt x="2072283" y="642342"/>
                </a:cubicBezTo>
                <a:lnTo>
                  <a:pt x="2075855" y="642342"/>
                </a:lnTo>
                <a:cubicBezTo>
                  <a:pt x="2086570" y="595114"/>
                  <a:pt x="2097881" y="554037"/>
                  <a:pt x="2109788" y="519112"/>
                </a:cubicBezTo>
                <a:lnTo>
                  <a:pt x="2284215" y="14287"/>
                </a:lnTo>
                <a:lnTo>
                  <a:pt x="2558654" y="14287"/>
                </a:lnTo>
                <a:lnTo>
                  <a:pt x="2558654" y="867965"/>
                </a:lnTo>
                <a:lnTo>
                  <a:pt x="2368749" y="867965"/>
                </a:lnTo>
                <a:lnTo>
                  <a:pt x="2368749" y="357187"/>
                </a:lnTo>
                <a:cubicBezTo>
                  <a:pt x="2368749" y="302021"/>
                  <a:pt x="2371130" y="241101"/>
                  <a:pt x="2375892" y="174426"/>
                </a:cubicBezTo>
                <a:lnTo>
                  <a:pt x="2371130" y="174426"/>
                </a:lnTo>
                <a:cubicBezTo>
                  <a:pt x="2361208" y="226814"/>
                  <a:pt x="2352278" y="264517"/>
                  <a:pt x="2344341" y="287536"/>
                </a:cubicBezTo>
                <a:lnTo>
                  <a:pt x="2144316" y="867965"/>
                </a:lnTo>
                <a:lnTo>
                  <a:pt x="1987154" y="867965"/>
                </a:lnTo>
                <a:lnTo>
                  <a:pt x="1783557" y="293489"/>
                </a:lnTo>
                <a:cubicBezTo>
                  <a:pt x="1778001" y="278010"/>
                  <a:pt x="1769071" y="238323"/>
                  <a:pt x="1756767" y="174426"/>
                </a:cubicBezTo>
                <a:lnTo>
                  <a:pt x="1751410" y="174426"/>
                </a:lnTo>
                <a:cubicBezTo>
                  <a:pt x="1756569" y="258564"/>
                  <a:pt x="1759149" y="332382"/>
                  <a:pt x="1759149" y="395882"/>
                </a:cubicBezTo>
                <a:lnTo>
                  <a:pt x="1759149" y="867965"/>
                </a:lnTo>
                <a:lnTo>
                  <a:pt x="1585913" y="867965"/>
                </a:lnTo>
                <a:close/>
                <a:moveTo>
                  <a:pt x="947738" y="14287"/>
                </a:moveTo>
                <a:lnTo>
                  <a:pt x="1175742" y="14287"/>
                </a:lnTo>
                <a:lnTo>
                  <a:pt x="1479352" y="867965"/>
                </a:lnTo>
                <a:lnTo>
                  <a:pt x="1269802" y="867965"/>
                </a:lnTo>
                <a:lnTo>
                  <a:pt x="1209080" y="678060"/>
                </a:lnTo>
                <a:lnTo>
                  <a:pt x="905471" y="678060"/>
                </a:lnTo>
                <a:lnTo>
                  <a:pt x="845344" y="867965"/>
                </a:lnTo>
                <a:lnTo>
                  <a:pt x="636985" y="867965"/>
                </a:lnTo>
                <a:close/>
                <a:moveTo>
                  <a:pt x="335161" y="0"/>
                </a:moveTo>
                <a:cubicBezTo>
                  <a:pt x="379611" y="0"/>
                  <a:pt x="419001" y="2679"/>
                  <a:pt x="453331" y="8036"/>
                </a:cubicBezTo>
                <a:cubicBezTo>
                  <a:pt x="487660" y="13394"/>
                  <a:pt x="519311" y="21629"/>
                  <a:pt x="548283" y="32742"/>
                </a:cubicBezTo>
                <a:lnTo>
                  <a:pt x="548283" y="210740"/>
                </a:lnTo>
                <a:cubicBezTo>
                  <a:pt x="533996" y="200818"/>
                  <a:pt x="518418" y="192087"/>
                  <a:pt x="501551" y="184546"/>
                </a:cubicBezTo>
                <a:cubicBezTo>
                  <a:pt x="484684" y="177006"/>
                  <a:pt x="467321" y="170755"/>
                  <a:pt x="449461" y="165794"/>
                </a:cubicBezTo>
                <a:cubicBezTo>
                  <a:pt x="431602" y="160833"/>
                  <a:pt x="413842" y="157162"/>
                  <a:pt x="396181" y="154781"/>
                </a:cubicBezTo>
                <a:cubicBezTo>
                  <a:pt x="378520" y="152400"/>
                  <a:pt x="361752" y="151209"/>
                  <a:pt x="345877" y="151209"/>
                </a:cubicBezTo>
                <a:cubicBezTo>
                  <a:pt x="324049" y="151209"/>
                  <a:pt x="304205" y="153293"/>
                  <a:pt x="286346" y="157460"/>
                </a:cubicBezTo>
                <a:cubicBezTo>
                  <a:pt x="268486" y="161627"/>
                  <a:pt x="253405" y="167481"/>
                  <a:pt x="241102" y="175022"/>
                </a:cubicBezTo>
                <a:cubicBezTo>
                  <a:pt x="228799" y="182562"/>
                  <a:pt x="219274" y="191591"/>
                  <a:pt x="212527" y="202108"/>
                </a:cubicBezTo>
                <a:cubicBezTo>
                  <a:pt x="205780" y="212625"/>
                  <a:pt x="202406" y="224432"/>
                  <a:pt x="202406" y="237529"/>
                </a:cubicBezTo>
                <a:cubicBezTo>
                  <a:pt x="202406" y="251817"/>
                  <a:pt x="206177" y="264616"/>
                  <a:pt x="213717" y="275927"/>
                </a:cubicBezTo>
                <a:cubicBezTo>
                  <a:pt x="221258" y="287238"/>
                  <a:pt x="231974" y="297953"/>
                  <a:pt x="245864" y="308074"/>
                </a:cubicBezTo>
                <a:cubicBezTo>
                  <a:pt x="259755" y="318194"/>
                  <a:pt x="276622" y="328116"/>
                  <a:pt x="296466" y="337839"/>
                </a:cubicBezTo>
                <a:cubicBezTo>
                  <a:pt x="316310" y="347563"/>
                  <a:pt x="338733" y="357584"/>
                  <a:pt x="363736" y="367903"/>
                </a:cubicBezTo>
                <a:cubicBezTo>
                  <a:pt x="397867" y="382190"/>
                  <a:pt x="428526" y="397371"/>
                  <a:pt x="455712" y="413444"/>
                </a:cubicBezTo>
                <a:cubicBezTo>
                  <a:pt x="482898" y="429518"/>
                  <a:pt x="506214" y="447675"/>
                  <a:pt x="525661" y="467915"/>
                </a:cubicBezTo>
                <a:cubicBezTo>
                  <a:pt x="545108" y="488156"/>
                  <a:pt x="559991" y="511274"/>
                  <a:pt x="570310" y="537269"/>
                </a:cubicBezTo>
                <a:cubicBezTo>
                  <a:pt x="580628" y="563264"/>
                  <a:pt x="585788" y="593526"/>
                  <a:pt x="585788" y="628054"/>
                </a:cubicBezTo>
                <a:cubicBezTo>
                  <a:pt x="585788" y="675679"/>
                  <a:pt x="576759" y="715664"/>
                  <a:pt x="558701" y="748010"/>
                </a:cubicBezTo>
                <a:cubicBezTo>
                  <a:pt x="540643" y="780355"/>
                  <a:pt x="516136" y="806549"/>
                  <a:pt x="485180" y="826591"/>
                </a:cubicBezTo>
                <a:cubicBezTo>
                  <a:pt x="454224" y="846633"/>
                  <a:pt x="418207" y="861020"/>
                  <a:pt x="377131" y="869751"/>
                </a:cubicBezTo>
                <a:cubicBezTo>
                  <a:pt x="336054" y="878482"/>
                  <a:pt x="292696" y="882848"/>
                  <a:pt x="247055" y="882848"/>
                </a:cubicBezTo>
                <a:cubicBezTo>
                  <a:pt x="200224" y="882848"/>
                  <a:pt x="155675" y="878879"/>
                  <a:pt x="113407" y="870942"/>
                </a:cubicBezTo>
                <a:cubicBezTo>
                  <a:pt x="71140" y="863004"/>
                  <a:pt x="34528" y="851098"/>
                  <a:pt x="3572" y="835223"/>
                </a:cubicBezTo>
                <a:lnTo>
                  <a:pt x="3572" y="644723"/>
                </a:lnTo>
                <a:cubicBezTo>
                  <a:pt x="38100" y="673695"/>
                  <a:pt x="75605" y="695424"/>
                  <a:pt x="116086" y="709910"/>
                </a:cubicBezTo>
                <a:cubicBezTo>
                  <a:pt x="156567" y="724396"/>
                  <a:pt x="197446" y="731639"/>
                  <a:pt x="238721" y="731639"/>
                </a:cubicBezTo>
                <a:cubicBezTo>
                  <a:pt x="262930" y="731639"/>
                  <a:pt x="284064" y="729456"/>
                  <a:pt x="302121" y="725090"/>
                </a:cubicBezTo>
                <a:cubicBezTo>
                  <a:pt x="320179" y="720725"/>
                  <a:pt x="335260" y="714672"/>
                  <a:pt x="347365" y="706933"/>
                </a:cubicBezTo>
                <a:cubicBezTo>
                  <a:pt x="359470" y="699194"/>
                  <a:pt x="368499" y="690066"/>
                  <a:pt x="374452" y="679549"/>
                </a:cubicBezTo>
                <a:cubicBezTo>
                  <a:pt x="380405" y="669032"/>
                  <a:pt x="383381" y="657621"/>
                  <a:pt x="383381" y="645318"/>
                </a:cubicBezTo>
                <a:cubicBezTo>
                  <a:pt x="383381" y="628650"/>
                  <a:pt x="378619" y="613767"/>
                  <a:pt x="369094" y="600670"/>
                </a:cubicBezTo>
                <a:cubicBezTo>
                  <a:pt x="359569" y="587573"/>
                  <a:pt x="346571" y="575468"/>
                  <a:pt x="330101" y="564356"/>
                </a:cubicBezTo>
                <a:cubicBezTo>
                  <a:pt x="313631" y="553243"/>
                  <a:pt x="294085" y="542528"/>
                  <a:pt x="271463" y="532209"/>
                </a:cubicBezTo>
                <a:cubicBezTo>
                  <a:pt x="248841" y="521890"/>
                  <a:pt x="224433" y="511373"/>
                  <a:pt x="198239" y="500657"/>
                </a:cubicBezTo>
                <a:cubicBezTo>
                  <a:pt x="131564" y="472876"/>
                  <a:pt x="81856" y="438943"/>
                  <a:pt x="49114" y="398859"/>
                </a:cubicBezTo>
                <a:cubicBezTo>
                  <a:pt x="16371" y="358775"/>
                  <a:pt x="0" y="310356"/>
                  <a:pt x="0" y="253603"/>
                </a:cubicBezTo>
                <a:cubicBezTo>
                  <a:pt x="0" y="209153"/>
                  <a:pt x="8930" y="170953"/>
                  <a:pt x="26789" y="139005"/>
                </a:cubicBezTo>
                <a:cubicBezTo>
                  <a:pt x="44649" y="107057"/>
                  <a:pt x="68957" y="80764"/>
                  <a:pt x="99715" y="60126"/>
                </a:cubicBezTo>
                <a:cubicBezTo>
                  <a:pt x="130473" y="39489"/>
                  <a:pt x="166093" y="24308"/>
                  <a:pt x="206574" y="14585"/>
                </a:cubicBezTo>
                <a:cubicBezTo>
                  <a:pt x="247055" y="4861"/>
                  <a:pt x="289917" y="0"/>
                  <a:pt x="335161" y="0"/>
                </a:cubicBezTo>
                <a:close/>
              </a:path>
            </a:pathLst>
          </a:custGeom>
        </p:spPr>
      </p:pic>
      <p:sp>
        <p:nvSpPr>
          <p:cNvPr id="13" name="文本框 12"/>
          <p:cNvSpPr txBox="1"/>
          <p:nvPr/>
        </p:nvSpPr>
        <p:spPr>
          <a:xfrm>
            <a:off x="6502312" y="2515147"/>
            <a:ext cx="283210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372559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Sample title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6502313" y="2827324"/>
            <a:ext cx="5080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rgbClr val="3725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Use some simple to slys to explain what you want to make.</a:t>
            </a:r>
            <a:endParaRPr lang="zh-CN" altLang="en-US" sz="1200" dirty="0">
              <a:solidFill>
                <a:srgbClr val="3725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4" r="21904"/>
          <a:stretch/>
        </p:blipFill>
        <p:spPr>
          <a:xfrm>
            <a:off x="5809338" y="3453351"/>
            <a:ext cx="509751" cy="509751"/>
          </a:xfrm>
          <a:prstGeom prst="ellipse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502312" y="3453351"/>
            <a:ext cx="283210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372559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Sample title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6502312" y="3721281"/>
            <a:ext cx="54954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rgbClr val="3725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Use some simple to slys to explain what you want to make.</a:t>
            </a:r>
            <a:endParaRPr lang="zh-CN" altLang="en-US" sz="1200" dirty="0">
              <a:solidFill>
                <a:srgbClr val="3725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4" r="21904"/>
          <a:stretch/>
        </p:blipFill>
        <p:spPr>
          <a:xfrm>
            <a:off x="5809338" y="4356377"/>
            <a:ext cx="509751" cy="509751"/>
          </a:xfrm>
          <a:prstGeom prst="ellipse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6502312" y="4356377"/>
            <a:ext cx="283210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372559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Sample title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6502312" y="4624307"/>
            <a:ext cx="54954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rgbClr val="3725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Use some simple to slys to explain what you want to make.</a:t>
            </a:r>
            <a:endParaRPr lang="zh-CN" altLang="en-US" sz="1200" dirty="0">
              <a:solidFill>
                <a:srgbClr val="3725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4" r="21904"/>
          <a:stretch/>
        </p:blipFill>
        <p:spPr>
          <a:xfrm>
            <a:off x="5809338" y="5224225"/>
            <a:ext cx="509751" cy="509751"/>
          </a:xfrm>
          <a:prstGeom prst="ellipse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6502312" y="5224225"/>
            <a:ext cx="283210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372559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Sample title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6502312" y="5492155"/>
            <a:ext cx="54954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rgbClr val="3725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Use some simple to slys to explain what you want to make.</a:t>
            </a:r>
            <a:endParaRPr lang="zh-CN" altLang="en-US" sz="1200" dirty="0">
              <a:solidFill>
                <a:srgbClr val="3725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715651" y="5046174"/>
            <a:ext cx="25077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3725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Use some simple to slys to explain what you want to make.</a:t>
            </a:r>
            <a:endParaRPr lang="zh-CN" altLang="en-US" sz="1400" b="1" dirty="0">
              <a:solidFill>
                <a:srgbClr val="3725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8814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:blinds dir="vert"/>
      </p:transition>
    </mc:Choice>
    <mc:Fallback xmlns:a14="http://schemas.microsoft.com/office/drawing/2010/main" xmlns="">
      <p:transition spd="slow" advClick="0" advTm="6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3" grpId="0"/>
      <p:bldP spid="14" grpId="0"/>
      <p:bldP spid="16" grpId="0"/>
      <p:bldP spid="17" grpId="0"/>
      <p:bldP spid="19" grpId="0"/>
      <p:bldP spid="20" grpId="0"/>
      <p:bldP spid="22" grpId="0"/>
      <p:bldP spid="23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60" y="0"/>
            <a:ext cx="12204760" cy="6858000"/>
          </a:xfrm>
          <a:prstGeom prst="rect">
            <a:avLst/>
          </a:prstGeom>
        </p:spPr>
      </p:pic>
      <p:sp>
        <p:nvSpPr>
          <p:cNvPr id="8" name="五边形 7"/>
          <p:cNvSpPr/>
          <p:nvPr/>
        </p:nvSpPr>
        <p:spPr>
          <a:xfrm>
            <a:off x="-12760" y="1754778"/>
            <a:ext cx="4866420" cy="3348444"/>
          </a:xfrm>
          <a:prstGeom prst="homePlate">
            <a:avLst>
              <a:gd name="adj" fmla="val 296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5435266" y="3179618"/>
            <a:ext cx="498763" cy="4987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7160597" y="3179618"/>
            <a:ext cx="498763" cy="4987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8885928" y="3179618"/>
            <a:ext cx="498763" cy="4987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10611260" y="3179618"/>
            <a:ext cx="498763" cy="4987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635336" y="2951946"/>
            <a:ext cx="25077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3725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USE SOME SIMPLE SENTENCES TO EXPLAIN WHAT YOU WANT TO INTRODUCE.</a:t>
            </a:r>
            <a:endParaRPr lang="zh-CN" altLang="en-US" sz="1400" b="1" dirty="0">
              <a:solidFill>
                <a:srgbClr val="3725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341805" y="2721113"/>
            <a:ext cx="7093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1997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055301" y="2721113"/>
            <a:ext cx="7093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2002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768797" y="2721113"/>
            <a:ext cx="7093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2016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0480398" y="2721113"/>
            <a:ext cx="7093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2019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899082" y="3735986"/>
            <a:ext cx="1574889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Use some simple to slys to explain what you want to make.</a:t>
            </a:r>
            <a:endParaRPr lang="zh-CN" altLang="en-US" sz="10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6615891" y="3735986"/>
            <a:ext cx="1574889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Use some simple to slys to explain what you want to make.</a:t>
            </a:r>
            <a:endParaRPr lang="zh-CN" altLang="en-US" sz="10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8332700" y="3735986"/>
            <a:ext cx="1574889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50" dirty="0">
                <a:solidFill>
                  <a:srgbClr val="3725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Use some simple to slys to explain what you want to make.</a:t>
            </a:r>
            <a:endParaRPr lang="zh-CN" altLang="en-US" sz="1050" dirty="0">
              <a:solidFill>
                <a:srgbClr val="3725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0049509" y="3735986"/>
            <a:ext cx="1574889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Use some simple to slys to explain what you want to make.</a:t>
            </a:r>
            <a:endParaRPr lang="zh-CN" altLang="en-US" sz="10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7" name="直接连接符 26"/>
          <p:cNvCxnSpPr>
            <a:endCxn id="3" idx="3"/>
          </p:cNvCxnSpPr>
          <p:nvPr/>
        </p:nvCxnSpPr>
        <p:spPr>
          <a:xfrm>
            <a:off x="4724400" y="3429000"/>
            <a:ext cx="7467600" cy="0"/>
          </a:xfrm>
          <a:prstGeom prst="line">
            <a:avLst/>
          </a:prstGeom>
          <a:ln w="28575">
            <a:solidFill>
              <a:schemeClr val="bg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200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:blinds dir="vert"/>
      </p:transition>
    </mc:Choice>
    <mc:Fallback xmlns:a14="http://schemas.microsoft.com/office/drawing/2010/main" xmlns="">
      <p:transition spd="slow" advClick="0" advTm="6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25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  <p:bldP spid="15" grpId="0"/>
      <p:bldP spid="17" grpId="0"/>
      <p:bldP spid="18" grpId="0"/>
      <p:bldP spid="19" grpId="0"/>
      <p:bldP spid="20" grpId="0"/>
      <p:bldP spid="21" grpId="0"/>
      <p:bldP spid="23" grpId="0"/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60" y="0"/>
            <a:ext cx="12204760" cy="68580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-12763" y="3893126"/>
            <a:ext cx="12204763" cy="2964873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 flipH="1">
            <a:off x="1274617" y="5186806"/>
            <a:ext cx="99337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altLang="zh-CN" sz="1400" dirty="0">
                <a:solidFill>
                  <a:srgbClr val="372559"/>
                </a:solidFill>
              </a:rPr>
              <a:t>This power-point is a multi purpose power point template for your business report. This power-point is a multi purpose power point template for your business report. This power-point is a multi purpose power point template for your business report. This power-point is a multi purpose power point template for your business report. 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2943644" y="4610496"/>
            <a:ext cx="630471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372559"/>
                </a:solidFill>
                <a:latin typeface="Segoe UI" panose="020B0502040204020203" pitchFamily="34" charset="0"/>
                <a:ea typeface="Roboto Black" panose="02000000000000000000" pitchFamily="2" charset="0"/>
                <a:cs typeface="Segoe UI" panose="020B0502040204020203" pitchFamily="34" charset="0"/>
              </a:rPr>
              <a:t>SAMPLE TITLE HERE</a:t>
            </a:r>
            <a:endParaRPr lang="zh-CN" altLang="en-US" sz="2400" dirty="0">
              <a:solidFill>
                <a:srgbClr val="37255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099635" y="526473"/>
            <a:ext cx="3753487" cy="2604654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3" t="17973" r="59065" b="20371"/>
          <a:stretch/>
        </p:blipFill>
        <p:spPr>
          <a:xfrm>
            <a:off x="5152633" y="1031515"/>
            <a:ext cx="1873971" cy="3342758"/>
          </a:xfrm>
          <a:custGeom>
            <a:avLst/>
            <a:gdLst/>
            <a:ahLst/>
            <a:cxnLst/>
            <a:rect l="l" t="t" r="r" b="b"/>
            <a:pathLst>
              <a:path w="2370437" h="4228346">
                <a:moveTo>
                  <a:pt x="1119872" y="0"/>
                </a:moveTo>
                <a:cubicBezTo>
                  <a:pt x="1531602" y="0"/>
                  <a:pt x="1842962" y="102078"/>
                  <a:pt x="2053952" y="306234"/>
                </a:cubicBezTo>
                <a:cubicBezTo>
                  <a:pt x="2264942" y="510391"/>
                  <a:pt x="2370437" y="768790"/>
                  <a:pt x="2370437" y="1081431"/>
                </a:cubicBezTo>
                <a:cubicBezTo>
                  <a:pt x="2370437" y="1318902"/>
                  <a:pt x="2311063" y="1570040"/>
                  <a:pt x="2192314" y="1834846"/>
                </a:cubicBezTo>
                <a:cubicBezTo>
                  <a:pt x="2073565" y="2099651"/>
                  <a:pt x="1723746" y="2661722"/>
                  <a:pt x="1142855" y="3521059"/>
                </a:cubicBezTo>
                <a:lnTo>
                  <a:pt x="2278182" y="3521059"/>
                </a:lnTo>
                <a:lnTo>
                  <a:pt x="2278182" y="4228346"/>
                </a:lnTo>
                <a:lnTo>
                  <a:pt x="0" y="4228346"/>
                </a:lnTo>
                <a:lnTo>
                  <a:pt x="641" y="3636378"/>
                </a:lnTo>
                <a:cubicBezTo>
                  <a:pt x="675468" y="2532736"/>
                  <a:pt x="1076521" y="1849795"/>
                  <a:pt x="1203798" y="1587551"/>
                </a:cubicBezTo>
                <a:cubicBezTo>
                  <a:pt x="1331075" y="1325309"/>
                  <a:pt x="1394714" y="1120725"/>
                  <a:pt x="1394714" y="973801"/>
                </a:cubicBezTo>
                <a:cubicBezTo>
                  <a:pt x="1394714" y="861045"/>
                  <a:pt x="1375468" y="776905"/>
                  <a:pt x="1336975" y="721381"/>
                </a:cubicBezTo>
                <a:cubicBezTo>
                  <a:pt x="1298482" y="665858"/>
                  <a:pt x="1239888" y="638096"/>
                  <a:pt x="1161194" y="638096"/>
                </a:cubicBezTo>
                <a:cubicBezTo>
                  <a:pt x="1082500" y="638096"/>
                  <a:pt x="1023906" y="668847"/>
                  <a:pt x="985413" y="730350"/>
                </a:cubicBezTo>
                <a:cubicBezTo>
                  <a:pt x="946920" y="791854"/>
                  <a:pt x="927674" y="914006"/>
                  <a:pt x="927674" y="1096807"/>
                </a:cubicBezTo>
                <a:lnTo>
                  <a:pt x="927674" y="1491453"/>
                </a:lnTo>
                <a:lnTo>
                  <a:pt x="0" y="1491453"/>
                </a:lnTo>
                <a:lnTo>
                  <a:pt x="0" y="1340257"/>
                </a:lnTo>
                <a:cubicBezTo>
                  <a:pt x="0" y="1107912"/>
                  <a:pt x="11959" y="924684"/>
                  <a:pt x="35878" y="790572"/>
                </a:cubicBezTo>
                <a:cubicBezTo>
                  <a:pt x="59795" y="656461"/>
                  <a:pt x="118736" y="524485"/>
                  <a:pt x="212699" y="394645"/>
                </a:cubicBezTo>
                <a:cubicBezTo>
                  <a:pt x="306663" y="264805"/>
                  <a:pt x="428815" y="166571"/>
                  <a:pt x="579156" y="99942"/>
                </a:cubicBezTo>
                <a:cubicBezTo>
                  <a:pt x="729497" y="33314"/>
                  <a:pt x="909736" y="0"/>
                  <a:pt x="111987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0637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:blinds dir="vert"/>
      </p:transition>
    </mc:Choice>
    <mc:Fallback xmlns:a14="http://schemas.microsoft.com/office/drawing/2010/main" xmlns="">
      <p:transition spd="slow" advClick="0" advTm="6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/>
      <p:bldP spid="9" grpId="0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60" y="0"/>
            <a:ext cx="12204760" cy="68580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892" y="2073127"/>
            <a:ext cx="6138213" cy="4131053"/>
          </a:xfrm>
          <a:prstGeom prst="rect">
            <a:avLst/>
          </a:prstGeom>
        </p:spPr>
      </p:pic>
      <p:sp>
        <p:nvSpPr>
          <p:cNvPr id="9" name="梯形 8"/>
          <p:cNvSpPr/>
          <p:nvPr/>
        </p:nvSpPr>
        <p:spPr>
          <a:xfrm rot="16200000">
            <a:off x="-729888" y="2803021"/>
            <a:ext cx="4092141" cy="2632363"/>
          </a:xfrm>
          <a:prstGeom prst="trapezoid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梯形 9"/>
          <p:cNvSpPr/>
          <p:nvPr/>
        </p:nvSpPr>
        <p:spPr>
          <a:xfrm rot="5400000" flipH="1">
            <a:off x="8829745" y="2803021"/>
            <a:ext cx="4092141" cy="2632363"/>
          </a:xfrm>
          <a:prstGeom prst="trapezoid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310949" y="3428999"/>
            <a:ext cx="166581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372559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SAMPLE TITLE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310949" y="3832465"/>
            <a:ext cx="208750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solidFill>
                  <a:srgbClr val="3725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Use some simple to slys to explain what you want to make. Use some simple s to sing s what you want to make</a:t>
            </a:r>
            <a:endParaRPr lang="zh-CN" altLang="en-US" sz="1100" dirty="0">
              <a:solidFill>
                <a:srgbClr val="3725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810240" y="3428999"/>
            <a:ext cx="166581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372559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SAMPLE TITLE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9810240" y="3832465"/>
            <a:ext cx="208750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solidFill>
                  <a:srgbClr val="3725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Use some simple to slys to explain what you want to make. Use some simple s to sing s what you want to make</a:t>
            </a:r>
            <a:endParaRPr lang="zh-CN" altLang="en-US" sz="1100" dirty="0">
              <a:solidFill>
                <a:srgbClr val="3725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5250873" y="717911"/>
            <a:ext cx="360218" cy="63730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圆角矩形 15"/>
          <p:cNvSpPr/>
          <p:nvPr/>
        </p:nvSpPr>
        <p:spPr>
          <a:xfrm>
            <a:off x="5777346" y="717910"/>
            <a:ext cx="360218" cy="637309"/>
          </a:xfrm>
          <a:prstGeom prst="roundRect">
            <a:avLst>
              <a:gd name="adj" fmla="val 50000"/>
            </a:avLst>
          </a:prstGeom>
          <a:solidFill>
            <a:srgbClr val="DDC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圆角矩形 16"/>
          <p:cNvSpPr/>
          <p:nvPr/>
        </p:nvSpPr>
        <p:spPr>
          <a:xfrm>
            <a:off x="6311294" y="717909"/>
            <a:ext cx="360218" cy="637309"/>
          </a:xfrm>
          <a:prstGeom prst="roundRect">
            <a:avLst>
              <a:gd name="adj" fmla="val 50000"/>
            </a:avLst>
          </a:prstGeom>
          <a:solidFill>
            <a:srgbClr val="9165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855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:blinds dir="vert"/>
      </p:transition>
    </mc:Choice>
    <mc:Fallback xmlns:a14="http://schemas.microsoft.com/office/drawing/2010/main" xmlns="">
      <p:transition spd="slow" advClick="0" advTm="6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2" grpId="0"/>
      <p:bldP spid="13" grpId="0"/>
      <p:bldP spid="14" grpId="0"/>
      <p:bldP spid="15" grpId="0" animBg="1"/>
      <p:bldP spid="16" grpId="0" animBg="1"/>
      <p:bldP spid="1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立体剪纸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1811</TotalTime>
  <Words>1369</Words>
  <Application>Microsoft Office PowerPoint</Application>
  <PresentationFormat>宽屏</PresentationFormat>
  <Paragraphs>149</Paragraphs>
  <Slides>25</Slides>
  <Notes>25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8" baseType="lpstr">
      <vt:lpstr>Broadway BT</vt:lpstr>
      <vt:lpstr>Lato</vt:lpstr>
      <vt:lpstr>等线</vt:lpstr>
      <vt:lpstr>等线 Light</vt:lpstr>
      <vt:lpstr>微软雅黑</vt:lpstr>
      <vt:lpstr>Arial</vt:lpstr>
      <vt:lpstr>Broadway</vt:lpstr>
      <vt:lpstr>Calibri</vt:lpstr>
      <vt:lpstr>Impact</vt:lpstr>
      <vt:lpstr>Roboto Black</vt:lpstr>
      <vt:lpstr>Segoe UI</vt:lpstr>
      <vt:lpstr>Segoe UI Black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立体剪纸</dc:title>
  <dc:creator>Administrator</dc:creator>
  <cp:lastModifiedBy>宇 之灵</cp:lastModifiedBy>
  <cp:revision>67</cp:revision>
  <dcterms:created xsi:type="dcterms:W3CDTF">2018-05-31T03:03:20Z</dcterms:created>
  <dcterms:modified xsi:type="dcterms:W3CDTF">2019-11-05T08:09:23Z</dcterms:modified>
</cp:coreProperties>
</file>