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57" r:id="rId3"/>
    <p:sldId id="261" r:id="rId4"/>
    <p:sldId id="263" r:id="rId5"/>
    <p:sldId id="264" r:id="rId6"/>
    <p:sldId id="274" r:id="rId7"/>
    <p:sldId id="275" r:id="rId8"/>
    <p:sldId id="266" r:id="rId9"/>
    <p:sldId id="281" r:id="rId10"/>
    <p:sldId id="267" r:id="rId11"/>
    <p:sldId id="265" r:id="rId12"/>
    <p:sldId id="271" r:id="rId13"/>
    <p:sldId id="280" r:id="rId14"/>
    <p:sldId id="273" r:id="rId15"/>
    <p:sldId id="282" r:id="rId16"/>
    <p:sldId id="276" r:id="rId17"/>
    <p:sldId id="272" r:id="rId18"/>
    <p:sldId id="277" r:id="rId19"/>
    <p:sldId id="278" r:id="rId20"/>
    <p:sldId id="283" r:id="rId21"/>
    <p:sldId id="279" r:id="rId22"/>
    <p:sldId id="268" r:id="rId23"/>
    <p:sldId id="269" r:id="rId24"/>
    <p:sldId id="270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80"/>
    <a:srgbClr val="FEBC30"/>
    <a:srgbClr val="45AFC5"/>
    <a:srgbClr val="E7E6E6"/>
    <a:srgbClr val="A883BD"/>
    <a:srgbClr val="80AD31"/>
    <a:srgbClr val="CB1B3D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4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60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33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52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95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14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3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480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2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167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39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75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55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55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35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06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43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7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11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0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5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5" Type="http://schemas.openxmlformats.org/officeDocument/2006/relationships/image" Target="../media/image11.emf"/><Relationship Id="rId10" Type="http://schemas.openxmlformats.org/officeDocument/2006/relationships/image" Target="../media/image6.emf"/><Relationship Id="rId19" Type="http://schemas.openxmlformats.org/officeDocument/2006/relationships/image" Target="../media/image1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25.jpg"/><Relationship Id="rId4" Type="http://schemas.openxmlformats.org/officeDocument/2006/relationships/image" Target="../media/image6.emf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220544" y="1120725"/>
            <a:ext cx="5186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Lenka-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46493" y="-898861"/>
            <a:ext cx="609600" cy="609600"/>
          </a:xfrm>
          <a:prstGeom prst="rect">
            <a:avLst/>
          </a:prstGeom>
        </p:spPr>
      </p:pic>
      <p:cxnSp>
        <p:nvCxnSpPr>
          <p:cNvPr id="28" name="直接连接符 2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413680" y="2452434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Click here to enter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45158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Shape 6891"/>
          <p:cNvSpPr/>
          <p:nvPr/>
        </p:nvSpPr>
        <p:spPr>
          <a:xfrm flipH="1">
            <a:off x="7065525" y="3149695"/>
            <a:ext cx="1362527" cy="136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507"/>
                  <a:pt x="0" y="13507"/>
                  <a:pt x="0" y="13507"/>
                </a:cubicBezTo>
                <a:cubicBezTo>
                  <a:pt x="0" y="17978"/>
                  <a:pt x="3622" y="21600"/>
                  <a:pt x="81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112"/>
                  <a:pt x="21600" y="8112"/>
                  <a:pt x="21600" y="8112"/>
                </a:cubicBezTo>
                <a:cubicBezTo>
                  <a:pt x="21600" y="3622"/>
                  <a:pt x="17978" y="0"/>
                  <a:pt x="13507" y="0"/>
                </a:cubicBezTo>
                <a:close/>
              </a:path>
            </a:pathLst>
          </a:custGeom>
          <a:solidFill>
            <a:srgbClr val="E0E0E0">
              <a:alpha val="15000"/>
            </a:srgbClr>
          </a:solidFill>
          <a:ln>
            <a:round/>
          </a:ln>
        </p:spPr>
        <p:txBody>
          <a:bodyPr lIns="0" tIns="0" rIns="0" bIns="0"/>
          <a:lstStyle/>
          <a:p>
            <a:pPr lvl="0">
              <a:buClrTx/>
            </a:pPr>
            <a:endParaRPr sz="2400">
              <a:latin typeface="+mn-ea"/>
            </a:endParaRPr>
          </a:p>
        </p:txBody>
      </p:sp>
      <p:sp>
        <p:nvSpPr>
          <p:cNvPr id="16" name="Shape 6914"/>
          <p:cNvSpPr/>
          <p:nvPr/>
        </p:nvSpPr>
        <p:spPr>
          <a:xfrm>
            <a:off x="3889143" y="1961343"/>
            <a:ext cx="2365896" cy="215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solidFill>
            <a:srgbClr val="80AD31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7" name="Shape 6915"/>
          <p:cNvSpPr/>
          <p:nvPr/>
        </p:nvSpPr>
        <p:spPr>
          <a:xfrm>
            <a:off x="6116571" y="1961342"/>
            <a:ext cx="2145376" cy="2386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solidFill>
            <a:srgbClr val="FEBC30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8" name="Shape 6916"/>
          <p:cNvSpPr/>
          <p:nvPr/>
        </p:nvSpPr>
        <p:spPr>
          <a:xfrm>
            <a:off x="3889144" y="3967943"/>
            <a:ext cx="2129989" cy="2367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solidFill>
            <a:srgbClr val="FF6680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9" name="Shape 6917"/>
          <p:cNvSpPr/>
          <p:nvPr/>
        </p:nvSpPr>
        <p:spPr>
          <a:xfrm>
            <a:off x="5880666" y="4200396"/>
            <a:ext cx="2381281" cy="2134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solidFill>
            <a:srgbClr val="A883BD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0" name="Shape 6929"/>
          <p:cNvSpPr/>
          <p:nvPr/>
        </p:nvSpPr>
        <p:spPr>
          <a:xfrm flipH="1">
            <a:off x="8428052" y="5203129"/>
            <a:ext cx="96818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1" name="Freeform 41"/>
          <p:cNvSpPr>
            <a:spLocks noEditPoints="1"/>
          </p:cNvSpPr>
          <p:nvPr/>
        </p:nvSpPr>
        <p:spPr bwMode="auto">
          <a:xfrm>
            <a:off x="5441435" y="3580498"/>
            <a:ext cx="1155396" cy="1051020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6926"/>
          <p:cNvSpPr/>
          <p:nvPr/>
        </p:nvSpPr>
        <p:spPr>
          <a:xfrm flipH="1">
            <a:off x="7860664" y="2526165"/>
            <a:ext cx="14971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3" name="Shape 6926"/>
          <p:cNvSpPr/>
          <p:nvPr/>
        </p:nvSpPr>
        <p:spPr>
          <a:xfrm>
            <a:off x="2745028" y="2584358"/>
            <a:ext cx="14971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4" name="Shape 6929"/>
          <p:cNvSpPr/>
          <p:nvPr/>
        </p:nvSpPr>
        <p:spPr>
          <a:xfrm>
            <a:off x="2754856" y="5203129"/>
            <a:ext cx="96818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999" y="228763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4999" y="48491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45868" y="2280236"/>
            <a:ext cx="2928559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545868" y="4828545"/>
            <a:ext cx="2928559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81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29301" y="2285242"/>
            <a:ext cx="3960431" cy="4572758"/>
            <a:chOff x="7929301" y="2285242"/>
            <a:chExt cx="3960431" cy="4572758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301" y="2285242"/>
              <a:ext cx="3960431" cy="4572758"/>
            </a:xfrm>
            <a:prstGeom prst="rect">
              <a:avLst/>
            </a:prstGeom>
            <a:effectLst>
              <a:outerShdw blurRad="190500" dist="190500" dir="10800000" algn="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矩形 16"/>
            <p:cNvSpPr/>
            <p:nvPr/>
          </p:nvSpPr>
          <p:spPr>
            <a:xfrm flipH="1">
              <a:off x="8553732" y="2894091"/>
              <a:ext cx="1440000" cy="2227153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4578" y="3213356"/>
            <a:ext cx="2212487" cy="1366691"/>
            <a:chOff x="704578" y="3642849"/>
            <a:chExt cx="2212487" cy="1366691"/>
          </a:xfrm>
        </p:grpSpPr>
        <p:sp>
          <p:nvSpPr>
            <p:cNvPr id="19" name="圆角矩形 18"/>
            <p:cNvSpPr/>
            <p:nvPr/>
          </p:nvSpPr>
          <p:spPr>
            <a:xfrm>
              <a:off x="704578" y="3642849"/>
              <a:ext cx="2212487" cy="1061884"/>
            </a:xfrm>
            <a:prstGeom prst="round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0656" y="3778434"/>
              <a:ext cx="2010487" cy="123110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title</a:t>
              </a:r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36026" y="3213356"/>
            <a:ext cx="2212487" cy="1366691"/>
            <a:chOff x="5336026" y="3642849"/>
            <a:chExt cx="2212487" cy="1366691"/>
          </a:xfrm>
        </p:grpSpPr>
        <p:sp>
          <p:nvSpPr>
            <p:cNvPr id="22" name="圆角矩形 21"/>
            <p:cNvSpPr/>
            <p:nvPr/>
          </p:nvSpPr>
          <p:spPr>
            <a:xfrm>
              <a:off x="5336026" y="3642849"/>
              <a:ext cx="2212487" cy="1061884"/>
            </a:xfrm>
            <a:prstGeom prst="round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26945" y="3778434"/>
              <a:ext cx="2010487" cy="123110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title</a:t>
              </a:r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20302" y="3213356"/>
            <a:ext cx="2212487" cy="1366691"/>
            <a:chOff x="3020302" y="3642849"/>
            <a:chExt cx="2212487" cy="1366691"/>
          </a:xfrm>
        </p:grpSpPr>
        <p:sp>
          <p:nvSpPr>
            <p:cNvPr id="25" name="圆角矩形 24"/>
            <p:cNvSpPr/>
            <p:nvPr/>
          </p:nvSpPr>
          <p:spPr>
            <a:xfrm>
              <a:off x="3020302" y="3642849"/>
              <a:ext cx="2212487" cy="1061884"/>
            </a:xfrm>
            <a:prstGeom prst="round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73223" y="3778434"/>
              <a:ext cx="2010487" cy="123110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title</a:t>
              </a:r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4578" y="4367283"/>
            <a:ext cx="2212487" cy="1410178"/>
            <a:chOff x="704578" y="4796776"/>
            <a:chExt cx="2212487" cy="1410178"/>
          </a:xfrm>
        </p:grpSpPr>
        <p:sp>
          <p:nvSpPr>
            <p:cNvPr id="28" name="圆角矩形 27"/>
            <p:cNvSpPr/>
            <p:nvPr/>
          </p:nvSpPr>
          <p:spPr>
            <a:xfrm>
              <a:off x="704578" y="4796776"/>
              <a:ext cx="2212487" cy="1061884"/>
            </a:xfrm>
            <a:prstGeom prst="round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6609" y="4975848"/>
              <a:ext cx="2010487" cy="123110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title</a:t>
              </a:r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36026" y="4367283"/>
            <a:ext cx="2212487" cy="1366636"/>
            <a:chOff x="5336026" y="4796776"/>
            <a:chExt cx="2212487" cy="1366636"/>
          </a:xfrm>
        </p:grpSpPr>
        <p:sp>
          <p:nvSpPr>
            <p:cNvPr id="31" name="圆角矩形 30"/>
            <p:cNvSpPr/>
            <p:nvPr/>
          </p:nvSpPr>
          <p:spPr>
            <a:xfrm>
              <a:off x="5336026" y="4796776"/>
              <a:ext cx="2212487" cy="10618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416273" y="4932306"/>
              <a:ext cx="2010487" cy="123110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title</a:t>
              </a:r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20302" y="4367283"/>
            <a:ext cx="2212487" cy="1367448"/>
            <a:chOff x="3020302" y="4796776"/>
            <a:chExt cx="2212487" cy="1367448"/>
          </a:xfrm>
        </p:grpSpPr>
        <p:sp>
          <p:nvSpPr>
            <p:cNvPr id="46" name="圆角矩形 45"/>
            <p:cNvSpPr/>
            <p:nvPr/>
          </p:nvSpPr>
          <p:spPr>
            <a:xfrm>
              <a:off x="3020302" y="4796776"/>
              <a:ext cx="2212487" cy="1061884"/>
            </a:xfrm>
            <a:prstGeom prst="round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62333" y="4933118"/>
              <a:ext cx="2010487" cy="123110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title</a:t>
              </a:r>
              <a:endPara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main narrative here</a:t>
              </a:r>
              <a:endParaRPr lang="en-US" altLang="zh-CN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21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399573" y="3827173"/>
            <a:ext cx="744580" cy="746570"/>
          </a:xfrm>
          <a:prstGeom prst="ellipse">
            <a:avLst/>
          </a:prstGeom>
          <a:solidFill>
            <a:srgbClr val="E7E6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879589" y="1921923"/>
            <a:ext cx="662954" cy="662956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786828" y="5650796"/>
            <a:ext cx="577348" cy="579338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9932380" y="4655369"/>
            <a:ext cx="497714" cy="497714"/>
          </a:xfrm>
          <a:prstGeom prst="ellipse">
            <a:avLst/>
          </a:prstGeom>
          <a:solidFill>
            <a:srgbClr val="E7E6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9104184" y="2334031"/>
            <a:ext cx="746570" cy="74657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2560241" y="2087165"/>
            <a:ext cx="2086417" cy="1491150"/>
            <a:chOff x="1286" y="1027"/>
            <a:chExt cx="1048" cy="749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286" y="1027"/>
              <a:ext cx="748" cy="749"/>
            </a:xfrm>
            <a:prstGeom prst="ellipse">
              <a:avLst/>
            </a:prstGeom>
            <a:solidFill>
              <a:srgbClr val="FEBC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382" y="1163"/>
              <a:ext cx="952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</a:t>
              </a:r>
              <a:endParaRPr lang="en-US" altLang="zh-CN" sz="225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701221" y="1756683"/>
            <a:ext cx="2012756" cy="1738016"/>
            <a:chOff x="3366" y="861"/>
            <a:chExt cx="1011" cy="873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366" y="861"/>
              <a:ext cx="874" cy="873"/>
            </a:xfrm>
            <a:prstGeom prst="ellipse">
              <a:avLst/>
            </a:prstGeom>
            <a:solidFill>
              <a:srgbClr val="FF66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3425" y="1189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2476624" y="4406512"/>
            <a:ext cx="1907240" cy="1574767"/>
            <a:chOff x="1244" y="2192"/>
            <a:chExt cx="958" cy="791"/>
          </a:xfrm>
        </p:grpSpPr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244" y="2192"/>
              <a:ext cx="791" cy="791"/>
            </a:xfrm>
            <a:prstGeom prst="ellipse">
              <a:avLst/>
            </a:prstGeom>
            <a:solidFill>
              <a:srgbClr val="45AFC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250" y="2479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7696649" y="4324887"/>
            <a:ext cx="2010764" cy="1740008"/>
            <a:chOff x="3866" y="2151"/>
            <a:chExt cx="1010" cy="874"/>
          </a:xfrm>
        </p:grpSpPr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866" y="2151"/>
              <a:ext cx="874" cy="874"/>
            </a:xfrm>
            <a:prstGeom prst="ellipse">
              <a:avLst/>
            </a:prstGeom>
            <a:solidFill>
              <a:srgbClr val="A883B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924" y="2472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4714346" y="3247833"/>
            <a:ext cx="2319347" cy="2319347"/>
            <a:chOff x="2368" y="1610"/>
            <a:chExt cx="1165" cy="1165"/>
          </a:xfrm>
        </p:grpSpPr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2368" y="1610"/>
              <a:ext cx="1165" cy="1165"/>
            </a:xfrm>
            <a:prstGeom prst="ellipse">
              <a:avLst/>
            </a:prstGeom>
            <a:solidFill>
              <a:srgbClr val="80AD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2457" y="1924"/>
              <a:ext cx="95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146749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2032665" y="3339412"/>
            <a:ext cx="631101" cy="54151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 flipV="1">
            <a:off x="4109127" y="2435565"/>
            <a:ext cx="722681" cy="18116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49" name="Line 34"/>
          <p:cNvSpPr>
            <a:spLocks noChangeShapeType="1"/>
          </p:cNvSpPr>
          <p:nvPr/>
        </p:nvSpPr>
        <p:spPr bwMode="auto">
          <a:xfrm>
            <a:off x="5644077" y="2254397"/>
            <a:ext cx="993436" cy="179177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8445210" y="2525154"/>
            <a:ext cx="541513" cy="9755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9617824" y="3158246"/>
            <a:ext cx="541513" cy="144536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>
            <a:off x="9528235" y="5053540"/>
            <a:ext cx="360345" cy="91579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H="1">
            <a:off x="7360194" y="5776220"/>
            <a:ext cx="451924" cy="91579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 flipH="1" flipV="1">
            <a:off x="6729093" y="5326286"/>
            <a:ext cx="179177" cy="27075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H="1">
            <a:off x="4109127" y="4874363"/>
            <a:ext cx="633092" cy="8958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flipH="1" flipV="1">
            <a:off x="2211842" y="4422438"/>
            <a:ext cx="362336" cy="27075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</p:spTree>
    <p:extLst>
      <p:ext uri="{BB962C8B-B14F-4D97-AF65-F5344CB8AC3E}">
        <p14:creationId xmlns:p14="http://schemas.microsoft.com/office/powerpoint/2010/main" val="408709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 rot="10800000" flipH="1">
            <a:off x="3426947" y="5225118"/>
            <a:ext cx="5378387" cy="1073422"/>
          </a:xfrm>
          <a:custGeom>
            <a:avLst/>
            <a:gdLst>
              <a:gd name="connsiteX0" fmla="*/ 536711 w 5378387"/>
              <a:gd name="connsiteY0" fmla="*/ 1073422 h 1073422"/>
              <a:gd name="connsiteX1" fmla="*/ 2689193 w 5378387"/>
              <a:gd name="connsiteY1" fmla="*/ 1073422 h 1073422"/>
              <a:gd name="connsiteX2" fmla="*/ 2689194 w 5378387"/>
              <a:gd name="connsiteY2" fmla="*/ 1073422 h 1073422"/>
              <a:gd name="connsiteX3" fmla="*/ 4841676 w 5378387"/>
              <a:gd name="connsiteY3" fmla="*/ 1073422 h 1073422"/>
              <a:gd name="connsiteX4" fmla="*/ 5378387 w 5378387"/>
              <a:gd name="connsiteY4" fmla="*/ 536711 h 1073422"/>
              <a:gd name="connsiteX5" fmla="*/ 4841676 w 5378387"/>
              <a:gd name="connsiteY5" fmla="*/ 0 h 1073422"/>
              <a:gd name="connsiteX6" fmla="*/ 2689194 w 5378387"/>
              <a:gd name="connsiteY6" fmla="*/ 0 h 1073422"/>
              <a:gd name="connsiteX7" fmla="*/ 2689193 w 5378387"/>
              <a:gd name="connsiteY7" fmla="*/ 0 h 1073422"/>
              <a:gd name="connsiteX8" fmla="*/ 536711 w 5378387"/>
              <a:gd name="connsiteY8" fmla="*/ 0 h 1073422"/>
              <a:gd name="connsiteX9" fmla="*/ 0 w 5378387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8387" h="1073422">
                <a:moveTo>
                  <a:pt x="536711" y="1073422"/>
                </a:moveTo>
                <a:lnTo>
                  <a:pt x="2689193" y="1073422"/>
                </a:lnTo>
                <a:lnTo>
                  <a:pt x="2689194" y="1073422"/>
                </a:lnTo>
                <a:lnTo>
                  <a:pt x="4841676" y="1073422"/>
                </a:lnTo>
                <a:lnTo>
                  <a:pt x="5378387" y="536711"/>
                </a:lnTo>
                <a:lnTo>
                  <a:pt x="4841676" y="0"/>
                </a:lnTo>
                <a:lnTo>
                  <a:pt x="2689194" y="0"/>
                </a:lnTo>
                <a:lnTo>
                  <a:pt x="2689193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 flipH="1">
            <a:off x="4010175" y="4151694"/>
            <a:ext cx="4231668" cy="1073422"/>
          </a:xfrm>
          <a:custGeom>
            <a:avLst/>
            <a:gdLst>
              <a:gd name="connsiteX0" fmla="*/ 536711 w 4231668"/>
              <a:gd name="connsiteY0" fmla="*/ 1073422 h 1073422"/>
              <a:gd name="connsiteX1" fmla="*/ 2109473 w 4231668"/>
              <a:gd name="connsiteY1" fmla="*/ 1073422 h 1073422"/>
              <a:gd name="connsiteX2" fmla="*/ 2122195 w 4231668"/>
              <a:gd name="connsiteY2" fmla="*/ 1073422 h 1073422"/>
              <a:gd name="connsiteX3" fmla="*/ 3694957 w 4231668"/>
              <a:gd name="connsiteY3" fmla="*/ 1073422 h 1073422"/>
              <a:gd name="connsiteX4" fmla="*/ 4231668 w 4231668"/>
              <a:gd name="connsiteY4" fmla="*/ 536711 h 1073422"/>
              <a:gd name="connsiteX5" fmla="*/ 3694957 w 4231668"/>
              <a:gd name="connsiteY5" fmla="*/ 0 h 1073422"/>
              <a:gd name="connsiteX6" fmla="*/ 2122195 w 4231668"/>
              <a:gd name="connsiteY6" fmla="*/ 0 h 1073422"/>
              <a:gd name="connsiteX7" fmla="*/ 2109473 w 4231668"/>
              <a:gd name="connsiteY7" fmla="*/ 0 h 1073422"/>
              <a:gd name="connsiteX8" fmla="*/ 536711 w 4231668"/>
              <a:gd name="connsiteY8" fmla="*/ 0 h 1073422"/>
              <a:gd name="connsiteX9" fmla="*/ 0 w 4231668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1668" h="1073422">
                <a:moveTo>
                  <a:pt x="536711" y="1073422"/>
                </a:moveTo>
                <a:lnTo>
                  <a:pt x="2109473" y="1073422"/>
                </a:lnTo>
                <a:lnTo>
                  <a:pt x="2122195" y="1073422"/>
                </a:lnTo>
                <a:lnTo>
                  <a:pt x="3694957" y="1073422"/>
                </a:lnTo>
                <a:lnTo>
                  <a:pt x="4231668" y="536711"/>
                </a:lnTo>
                <a:lnTo>
                  <a:pt x="3694957" y="0"/>
                </a:lnTo>
                <a:lnTo>
                  <a:pt x="2122195" y="0"/>
                </a:lnTo>
                <a:lnTo>
                  <a:pt x="2109473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 flipH="1">
            <a:off x="4497291" y="3078271"/>
            <a:ext cx="3237698" cy="1073422"/>
          </a:xfrm>
          <a:custGeom>
            <a:avLst/>
            <a:gdLst>
              <a:gd name="connsiteX0" fmla="*/ 536711 w 3237698"/>
              <a:gd name="connsiteY0" fmla="*/ 1073422 h 1073422"/>
              <a:gd name="connsiteX1" fmla="*/ 1618849 w 3237698"/>
              <a:gd name="connsiteY1" fmla="*/ 1073422 h 1073422"/>
              <a:gd name="connsiteX2" fmla="*/ 2700987 w 3237698"/>
              <a:gd name="connsiteY2" fmla="*/ 1073422 h 1073422"/>
              <a:gd name="connsiteX3" fmla="*/ 3237698 w 3237698"/>
              <a:gd name="connsiteY3" fmla="*/ 536711 h 1073422"/>
              <a:gd name="connsiteX4" fmla="*/ 2700987 w 3237698"/>
              <a:gd name="connsiteY4" fmla="*/ 0 h 1073422"/>
              <a:gd name="connsiteX5" fmla="*/ 1618849 w 3237698"/>
              <a:gd name="connsiteY5" fmla="*/ 0 h 1073422"/>
              <a:gd name="connsiteX6" fmla="*/ 536711 w 3237698"/>
              <a:gd name="connsiteY6" fmla="*/ 0 h 1073422"/>
              <a:gd name="connsiteX7" fmla="*/ 0 w 3237698"/>
              <a:gd name="connsiteY7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7698" h="1073422">
                <a:moveTo>
                  <a:pt x="536711" y="1073422"/>
                </a:moveTo>
                <a:lnTo>
                  <a:pt x="1618849" y="1073422"/>
                </a:lnTo>
                <a:lnTo>
                  <a:pt x="2700987" y="1073422"/>
                </a:lnTo>
                <a:lnTo>
                  <a:pt x="3237698" y="536711"/>
                </a:lnTo>
                <a:lnTo>
                  <a:pt x="2700987" y="0"/>
                </a:lnTo>
                <a:lnTo>
                  <a:pt x="1618849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H="1">
            <a:off x="4820140" y="2007969"/>
            <a:ext cx="2591999" cy="1073422"/>
          </a:xfrm>
          <a:custGeom>
            <a:avLst/>
            <a:gdLst>
              <a:gd name="connsiteX0" fmla="*/ 1296000 w 2591999"/>
              <a:gd name="connsiteY0" fmla="*/ 1073422 h 1073422"/>
              <a:gd name="connsiteX1" fmla="*/ 2055288 w 2591999"/>
              <a:gd name="connsiteY1" fmla="*/ 1073422 h 1073422"/>
              <a:gd name="connsiteX2" fmla="*/ 2591999 w 2591999"/>
              <a:gd name="connsiteY2" fmla="*/ 536711 h 1073422"/>
              <a:gd name="connsiteX3" fmla="*/ 2055288 w 2591999"/>
              <a:gd name="connsiteY3" fmla="*/ 0 h 1073422"/>
              <a:gd name="connsiteX4" fmla="*/ 1296000 w 2591999"/>
              <a:gd name="connsiteY4" fmla="*/ 0 h 1073422"/>
              <a:gd name="connsiteX5" fmla="*/ 536711 w 2591999"/>
              <a:gd name="connsiteY5" fmla="*/ 1073422 h 1073422"/>
              <a:gd name="connsiteX6" fmla="*/ 1295999 w 2591999"/>
              <a:gd name="connsiteY6" fmla="*/ 1073422 h 1073422"/>
              <a:gd name="connsiteX7" fmla="*/ 1295999 w 2591999"/>
              <a:gd name="connsiteY7" fmla="*/ 0 h 1073422"/>
              <a:gd name="connsiteX8" fmla="*/ 536711 w 2591999"/>
              <a:gd name="connsiteY8" fmla="*/ 0 h 1073422"/>
              <a:gd name="connsiteX9" fmla="*/ 0 w 2591999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1999" h="1073422">
                <a:moveTo>
                  <a:pt x="1296000" y="1073422"/>
                </a:moveTo>
                <a:lnTo>
                  <a:pt x="2055288" y="1073422"/>
                </a:lnTo>
                <a:lnTo>
                  <a:pt x="2591999" y="536711"/>
                </a:lnTo>
                <a:lnTo>
                  <a:pt x="2055288" y="0"/>
                </a:lnTo>
                <a:lnTo>
                  <a:pt x="1296000" y="0"/>
                </a:lnTo>
                <a:close/>
                <a:moveTo>
                  <a:pt x="536711" y="1073422"/>
                </a:moveTo>
                <a:lnTo>
                  <a:pt x="1295999" y="1073422"/>
                </a:lnTo>
                <a:lnTo>
                  <a:pt x="1295999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93290" y="2256218"/>
            <a:ext cx="58213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35172" y="3383092"/>
            <a:ext cx="7367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46272" y="4392422"/>
            <a:ext cx="9397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46272" y="5438663"/>
            <a:ext cx="934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15844" y="250865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5844" y="47428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10994" y="251928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10994" y="47331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79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53"/>
          <p:cNvGrpSpPr/>
          <p:nvPr/>
        </p:nvGrpSpPr>
        <p:grpSpPr>
          <a:xfrm>
            <a:off x="3870484" y="5434080"/>
            <a:ext cx="2756416" cy="1106425"/>
            <a:chOff x="1979461" y="5237441"/>
            <a:chExt cx="2756416" cy="1106425"/>
          </a:xfrm>
        </p:grpSpPr>
        <p:sp>
          <p:nvSpPr>
            <p:cNvPr id="16" name="Freeform 9"/>
            <p:cNvSpPr/>
            <p:nvPr/>
          </p:nvSpPr>
          <p:spPr>
            <a:xfrm flipH="1">
              <a:off x="1979461" y="5237441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94"/>
            <p:cNvSpPr>
              <a:spLocks/>
            </p:cNvSpPr>
            <p:nvPr/>
          </p:nvSpPr>
          <p:spPr bwMode="auto">
            <a:xfrm>
              <a:off x="3934197" y="5564286"/>
              <a:ext cx="557245" cy="452735"/>
            </a:xfrm>
            <a:custGeom>
              <a:avLst/>
              <a:gdLst>
                <a:gd name="T0" fmla="*/ 506 w 564"/>
                <a:gd name="T1" fmla="*/ 115 h 458"/>
                <a:gd name="T2" fmla="*/ 507 w 564"/>
                <a:gd name="T3" fmla="*/ 129 h 458"/>
                <a:gd name="T4" fmla="*/ 178 w 564"/>
                <a:gd name="T5" fmla="*/ 458 h 458"/>
                <a:gd name="T6" fmla="*/ 0 w 564"/>
                <a:gd name="T7" fmla="*/ 406 h 458"/>
                <a:gd name="T8" fmla="*/ 28 w 564"/>
                <a:gd name="T9" fmla="*/ 408 h 458"/>
                <a:gd name="T10" fmla="*/ 172 w 564"/>
                <a:gd name="T11" fmla="*/ 359 h 458"/>
                <a:gd name="T12" fmla="*/ 64 w 564"/>
                <a:gd name="T13" fmla="*/ 278 h 458"/>
                <a:gd name="T14" fmla="*/ 85 w 564"/>
                <a:gd name="T15" fmla="*/ 280 h 458"/>
                <a:gd name="T16" fmla="*/ 116 w 564"/>
                <a:gd name="T17" fmla="*/ 276 h 458"/>
                <a:gd name="T18" fmla="*/ 23 w 564"/>
                <a:gd name="T19" fmla="*/ 163 h 458"/>
                <a:gd name="T20" fmla="*/ 23 w 564"/>
                <a:gd name="T21" fmla="*/ 162 h 458"/>
                <a:gd name="T22" fmla="*/ 76 w 564"/>
                <a:gd name="T23" fmla="*/ 176 h 458"/>
                <a:gd name="T24" fmla="*/ 24 w 564"/>
                <a:gd name="T25" fmla="*/ 80 h 458"/>
                <a:gd name="T26" fmla="*/ 40 w 564"/>
                <a:gd name="T27" fmla="*/ 22 h 458"/>
                <a:gd name="T28" fmla="*/ 278 w 564"/>
                <a:gd name="T29" fmla="*/ 142 h 458"/>
                <a:gd name="T30" fmla="*/ 275 w 564"/>
                <a:gd name="T31" fmla="*/ 116 h 458"/>
                <a:gd name="T32" fmla="*/ 391 w 564"/>
                <a:gd name="T33" fmla="*/ 0 h 458"/>
                <a:gd name="T34" fmla="*/ 475 w 564"/>
                <a:gd name="T35" fmla="*/ 37 h 458"/>
                <a:gd name="T36" fmla="*/ 548 w 564"/>
                <a:gd name="T37" fmla="*/ 9 h 458"/>
                <a:gd name="T38" fmla="*/ 498 w 564"/>
                <a:gd name="T39" fmla="*/ 73 h 458"/>
                <a:gd name="T40" fmla="*/ 564 w 564"/>
                <a:gd name="T41" fmla="*/ 55 h 458"/>
                <a:gd name="T42" fmla="*/ 506 w 564"/>
                <a:gd name="T43" fmla="*/ 115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458">
                  <a:moveTo>
                    <a:pt x="506" y="115"/>
                  </a:moveTo>
                  <a:cubicBezTo>
                    <a:pt x="506" y="120"/>
                    <a:pt x="507" y="124"/>
                    <a:pt x="507" y="129"/>
                  </a:cubicBezTo>
                  <a:cubicBezTo>
                    <a:pt x="507" y="282"/>
                    <a:pt x="390" y="458"/>
                    <a:pt x="178" y="458"/>
                  </a:cubicBezTo>
                  <a:cubicBezTo>
                    <a:pt x="112" y="458"/>
                    <a:pt x="52" y="439"/>
                    <a:pt x="0" y="406"/>
                  </a:cubicBezTo>
                  <a:cubicBezTo>
                    <a:pt x="10" y="408"/>
                    <a:pt x="19" y="408"/>
                    <a:pt x="28" y="408"/>
                  </a:cubicBezTo>
                  <a:cubicBezTo>
                    <a:pt x="82" y="408"/>
                    <a:pt x="132" y="390"/>
                    <a:pt x="172" y="359"/>
                  </a:cubicBezTo>
                  <a:cubicBezTo>
                    <a:pt x="121" y="358"/>
                    <a:pt x="78" y="324"/>
                    <a:pt x="64" y="278"/>
                  </a:cubicBezTo>
                  <a:cubicBezTo>
                    <a:pt x="71" y="280"/>
                    <a:pt x="78" y="280"/>
                    <a:pt x="85" y="280"/>
                  </a:cubicBezTo>
                  <a:cubicBezTo>
                    <a:pt x="96" y="280"/>
                    <a:pt x="106" y="279"/>
                    <a:pt x="116" y="276"/>
                  </a:cubicBezTo>
                  <a:cubicBezTo>
                    <a:pt x="63" y="266"/>
                    <a:pt x="23" y="219"/>
                    <a:pt x="23" y="163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39" y="170"/>
                    <a:pt x="57" y="175"/>
                    <a:pt x="76" y="176"/>
                  </a:cubicBezTo>
                  <a:cubicBezTo>
                    <a:pt x="44" y="155"/>
                    <a:pt x="24" y="120"/>
                    <a:pt x="24" y="80"/>
                  </a:cubicBezTo>
                  <a:cubicBezTo>
                    <a:pt x="24" y="59"/>
                    <a:pt x="30" y="39"/>
                    <a:pt x="40" y="22"/>
                  </a:cubicBezTo>
                  <a:cubicBezTo>
                    <a:pt x="97" y="92"/>
                    <a:pt x="182" y="138"/>
                    <a:pt x="278" y="142"/>
                  </a:cubicBezTo>
                  <a:cubicBezTo>
                    <a:pt x="276" y="134"/>
                    <a:pt x="275" y="125"/>
                    <a:pt x="275" y="116"/>
                  </a:cubicBezTo>
                  <a:cubicBezTo>
                    <a:pt x="275" y="52"/>
                    <a:pt x="327" y="0"/>
                    <a:pt x="391" y="0"/>
                  </a:cubicBezTo>
                  <a:cubicBezTo>
                    <a:pt x="424" y="0"/>
                    <a:pt x="454" y="15"/>
                    <a:pt x="475" y="37"/>
                  </a:cubicBezTo>
                  <a:cubicBezTo>
                    <a:pt x="501" y="32"/>
                    <a:pt x="526" y="22"/>
                    <a:pt x="548" y="9"/>
                  </a:cubicBezTo>
                  <a:cubicBezTo>
                    <a:pt x="540" y="36"/>
                    <a:pt x="521" y="59"/>
                    <a:pt x="498" y="73"/>
                  </a:cubicBezTo>
                  <a:cubicBezTo>
                    <a:pt x="521" y="70"/>
                    <a:pt x="543" y="64"/>
                    <a:pt x="564" y="55"/>
                  </a:cubicBezTo>
                  <a:cubicBezTo>
                    <a:pt x="548" y="78"/>
                    <a:pt x="529" y="98"/>
                    <a:pt x="50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49"/>
            <p:cNvSpPr txBox="1"/>
            <p:nvPr/>
          </p:nvSpPr>
          <p:spPr>
            <a:xfrm>
              <a:off x="2351536" y="56059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54"/>
          <p:cNvGrpSpPr/>
          <p:nvPr/>
        </p:nvGrpSpPr>
        <p:grpSpPr>
          <a:xfrm>
            <a:off x="5565100" y="4164232"/>
            <a:ext cx="2756416" cy="1106425"/>
            <a:chOff x="4461401" y="4131016"/>
            <a:chExt cx="2756416" cy="1106425"/>
          </a:xfrm>
        </p:grpSpPr>
        <p:sp>
          <p:nvSpPr>
            <p:cNvPr id="20" name="Freeform 14"/>
            <p:cNvSpPr/>
            <p:nvPr/>
          </p:nvSpPr>
          <p:spPr>
            <a:xfrm>
              <a:off x="4461401" y="4131016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41"/>
            <p:cNvGrpSpPr/>
            <p:nvPr/>
          </p:nvGrpSpPr>
          <p:grpSpPr>
            <a:xfrm>
              <a:off x="4598469" y="4522646"/>
              <a:ext cx="782812" cy="323163"/>
              <a:chOff x="1187275" y="2452546"/>
              <a:chExt cx="861093" cy="355479"/>
            </a:xfrm>
            <a:solidFill>
              <a:schemeClr val="bg2"/>
            </a:solidFill>
          </p:grpSpPr>
          <p:sp>
            <p:nvSpPr>
              <p:cNvPr id="23" name="Freeform 102"/>
              <p:cNvSpPr>
                <a:spLocks/>
              </p:cNvSpPr>
              <p:nvPr/>
            </p:nvSpPr>
            <p:spPr bwMode="auto">
              <a:xfrm>
                <a:off x="1838312" y="2595950"/>
                <a:ext cx="30296" cy="119166"/>
              </a:xfrm>
              <a:custGeom>
                <a:avLst/>
                <a:gdLst>
                  <a:gd name="T0" fmla="*/ 10 w 19"/>
                  <a:gd name="T1" fmla="*/ 0 h 75"/>
                  <a:gd name="T2" fmla="*/ 0 w 19"/>
                  <a:gd name="T3" fmla="*/ 5 h 75"/>
                  <a:gd name="T4" fmla="*/ 0 w 19"/>
                  <a:gd name="T5" fmla="*/ 70 h 75"/>
                  <a:gd name="T6" fmla="*/ 10 w 19"/>
                  <a:gd name="T7" fmla="*/ 75 h 75"/>
                  <a:gd name="T8" fmla="*/ 19 w 19"/>
                  <a:gd name="T9" fmla="*/ 60 h 75"/>
                  <a:gd name="T10" fmla="*/ 19 w 19"/>
                  <a:gd name="T11" fmla="*/ 15 h 75"/>
                  <a:gd name="T12" fmla="*/ 10 w 1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5">
                    <a:moveTo>
                      <a:pt x="10" y="0"/>
                    </a:moveTo>
                    <a:cubicBezTo>
                      <a:pt x="7" y="0"/>
                      <a:pt x="6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" y="73"/>
                      <a:pt x="7" y="75"/>
                      <a:pt x="10" y="75"/>
                    </a:cubicBezTo>
                    <a:cubicBezTo>
                      <a:pt x="15" y="75"/>
                      <a:pt x="19" y="70"/>
                      <a:pt x="19" y="6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3"/>
              <p:cNvSpPr>
                <a:spLocks/>
              </p:cNvSpPr>
              <p:nvPr/>
            </p:nvSpPr>
            <p:spPr bwMode="auto">
              <a:xfrm>
                <a:off x="1426280" y="2569019"/>
                <a:ext cx="92236" cy="175046"/>
              </a:xfrm>
              <a:custGeom>
                <a:avLst/>
                <a:gdLst>
                  <a:gd name="T0" fmla="*/ 39 w 58"/>
                  <a:gd name="T1" fmla="*/ 82 h 110"/>
                  <a:gd name="T2" fmla="*/ 24 w 58"/>
                  <a:gd name="T3" fmla="*/ 91 h 110"/>
                  <a:gd name="T4" fmla="*/ 20 w 58"/>
                  <a:gd name="T5" fmla="*/ 87 h 110"/>
                  <a:gd name="T6" fmla="*/ 19 w 58"/>
                  <a:gd name="T7" fmla="*/ 79 h 110"/>
                  <a:gd name="T8" fmla="*/ 19 w 58"/>
                  <a:gd name="T9" fmla="*/ 0 h 110"/>
                  <a:gd name="T10" fmla="*/ 0 w 58"/>
                  <a:gd name="T11" fmla="*/ 0 h 110"/>
                  <a:gd name="T12" fmla="*/ 0 w 58"/>
                  <a:gd name="T13" fmla="*/ 85 h 110"/>
                  <a:gd name="T14" fmla="*/ 1 w 58"/>
                  <a:gd name="T15" fmla="*/ 101 h 110"/>
                  <a:gd name="T16" fmla="*/ 15 w 58"/>
                  <a:gd name="T17" fmla="*/ 109 h 110"/>
                  <a:gd name="T18" fmla="*/ 39 w 58"/>
                  <a:gd name="T19" fmla="*/ 96 h 110"/>
                  <a:gd name="T20" fmla="*/ 39 w 58"/>
                  <a:gd name="T21" fmla="*/ 110 h 110"/>
                  <a:gd name="T22" fmla="*/ 58 w 58"/>
                  <a:gd name="T23" fmla="*/ 110 h 110"/>
                  <a:gd name="T24" fmla="*/ 58 w 58"/>
                  <a:gd name="T25" fmla="*/ 0 h 110"/>
                  <a:gd name="T26" fmla="*/ 39 w 58"/>
                  <a:gd name="T27" fmla="*/ 0 h 110"/>
                  <a:gd name="T28" fmla="*/ 39 w 58"/>
                  <a:gd name="T29" fmla="*/ 8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10">
                    <a:moveTo>
                      <a:pt x="39" y="82"/>
                    </a:moveTo>
                    <a:cubicBezTo>
                      <a:pt x="32" y="88"/>
                      <a:pt x="28" y="91"/>
                      <a:pt x="24" y="91"/>
                    </a:cubicBezTo>
                    <a:cubicBezTo>
                      <a:pt x="22" y="91"/>
                      <a:pt x="20" y="90"/>
                      <a:pt x="20" y="87"/>
                    </a:cubicBezTo>
                    <a:cubicBezTo>
                      <a:pt x="19" y="86"/>
                      <a:pt x="19" y="84"/>
                      <a:pt x="19" y="7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3"/>
                      <a:pt x="0" y="98"/>
                      <a:pt x="1" y="101"/>
                    </a:cubicBezTo>
                    <a:cubicBezTo>
                      <a:pt x="3" y="107"/>
                      <a:pt x="9" y="109"/>
                      <a:pt x="15" y="109"/>
                    </a:cubicBezTo>
                    <a:cubicBezTo>
                      <a:pt x="22" y="109"/>
                      <a:pt x="32" y="105"/>
                      <a:pt x="39" y="96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39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4"/>
              <p:cNvSpPr>
                <a:spLocks noEditPoints="1"/>
              </p:cNvSpPr>
              <p:nvPr/>
            </p:nvSpPr>
            <p:spPr bwMode="auto">
              <a:xfrm>
                <a:off x="1313173" y="2567673"/>
                <a:ext cx="92236" cy="175046"/>
              </a:xfrm>
              <a:custGeom>
                <a:avLst/>
                <a:gdLst>
                  <a:gd name="T0" fmla="*/ 24 w 58"/>
                  <a:gd name="T1" fmla="*/ 0 h 110"/>
                  <a:gd name="T2" fmla="*/ 4 w 58"/>
                  <a:gd name="T3" fmla="*/ 11 h 110"/>
                  <a:gd name="T4" fmla="*/ 0 w 58"/>
                  <a:gd name="T5" fmla="*/ 36 h 110"/>
                  <a:gd name="T6" fmla="*/ 0 w 58"/>
                  <a:gd name="T7" fmla="*/ 74 h 110"/>
                  <a:gd name="T8" fmla="*/ 4 w 58"/>
                  <a:gd name="T9" fmla="*/ 99 h 110"/>
                  <a:gd name="T10" fmla="*/ 25 w 58"/>
                  <a:gd name="T11" fmla="*/ 110 h 110"/>
                  <a:gd name="T12" fmla="*/ 50 w 58"/>
                  <a:gd name="T13" fmla="*/ 99 h 110"/>
                  <a:gd name="T14" fmla="*/ 58 w 58"/>
                  <a:gd name="T15" fmla="*/ 74 h 110"/>
                  <a:gd name="T16" fmla="*/ 58 w 58"/>
                  <a:gd name="T17" fmla="*/ 36 h 110"/>
                  <a:gd name="T18" fmla="*/ 49 w 58"/>
                  <a:gd name="T19" fmla="*/ 11 h 110"/>
                  <a:gd name="T20" fmla="*/ 24 w 58"/>
                  <a:gd name="T21" fmla="*/ 0 h 110"/>
                  <a:gd name="T22" fmla="*/ 38 w 58"/>
                  <a:gd name="T23" fmla="*/ 77 h 110"/>
                  <a:gd name="T24" fmla="*/ 29 w 58"/>
                  <a:gd name="T25" fmla="*/ 92 h 110"/>
                  <a:gd name="T26" fmla="*/ 19 w 58"/>
                  <a:gd name="T27" fmla="*/ 77 h 110"/>
                  <a:gd name="T28" fmla="*/ 19 w 58"/>
                  <a:gd name="T29" fmla="*/ 32 h 110"/>
                  <a:gd name="T30" fmla="*/ 29 w 58"/>
                  <a:gd name="T31" fmla="*/ 17 h 110"/>
                  <a:gd name="T32" fmla="*/ 38 w 58"/>
                  <a:gd name="T33" fmla="*/ 32 h 110"/>
                  <a:gd name="T34" fmla="*/ 38 w 58"/>
                  <a:gd name="T35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10">
                    <a:moveTo>
                      <a:pt x="24" y="0"/>
                    </a:moveTo>
                    <a:cubicBezTo>
                      <a:pt x="15" y="0"/>
                      <a:pt x="9" y="3"/>
                      <a:pt x="4" y="11"/>
                    </a:cubicBezTo>
                    <a:cubicBezTo>
                      <a:pt x="0" y="16"/>
                      <a:pt x="0" y="25"/>
                      <a:pt x="0" y="3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5"/>
                      <a:pt x="0" y="94"/>
                      <a:pt x="4" y="99"/>
                    </a:cubicBezTo>
                    <a:cubicBezTo>
                      <a:pt x="9" y="106"/>
                      <a:pt x="16" y="110"/>
                      <a:pt x="25" y="110"/>
                    </a:cubicBezTo>
                    <a:cubicBezTo>
                      <a:pt x="35" y="110"/>
                      <a:pt x="45" y="106"/>
                      <a:pt x="50" y="99"/>
                    </a:cubicBezTo>
                    <a:cubicBezTo>
                      <a:pt x="54" y="94"/>
                      <a:pt x="58" y="85"/>
                      <a:pt x="58" y="74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25"/>
                      <a:pt x="54" y="16"/>
                      <a:pt x="49" y="11"/>
                    </a:cubicBezTo>
                    <a:cubicBezTo>
                      <a:pt x="44" y="3"/>
                      <a:pt x="34" y="0"/>
                      <a:pt x="24" y="0"/>
                    </a:cubicBezTo>
                    <a:close/>
                    <a:moveTo>
                      <a:pt x="38" y="77"/>
                    </a:moveTo>
                    <a:cubicBezTo>
                      <a:pt x="38" y="87"/>
                      <a:pt x="35" y="92"/>
                      <a:pt x="29" y="92"/>
                    </a:cubicBezTo>
                    <a:cubicBezTo>
                      <a:pt x="22" y="92"/>
                      <a:pt x="19" y="87"/>
                      <a:pt x="19" y="7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22"/>
                      <a:pt x="22" y="17"/>
                      <a:pt x="29" y="17"/>
                    </a:cubicBezTo>
                    <a:cubicBezTo>
                      <a:pt x="35" y="17"/>
                      <a:pt x="38" y="22"/>
                      <a:pt x="38" y="32"/>
                    </a:cubicBezTo>
                    <a:lnTo>
                      <a:pt x="38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05"/>
              <p:cNvSpPr>
                <a:spLocks/>
              </p:cNvSpPr>
              <p:nvPr/>
            </p:nvSpPr>
            <p:spPr bwMode="auto">
              <a:xfrm>
                <a:off x="1951419" y="2595950"/>
                <a:ext cx="30296" cy="44435"/>
              </a:xfrm>
              <a:custGeom>
                <a:avLst/>
                <a:gdLst>
                  <a:gd name="T0" fmla="*/ 9 w 19"/>
                  <a:gd name="T1" fmla="*/ 0 h 28"/>
                  <a:gd name="T2" fmla="*/ 0 w 19"/>
                  <a:gd name="T3" fmla="*/ 15 h 28"/>
                  <a:gd name="T4" fmla="*/ 0 w 19"/>
                  <a:gd name="T5" fmla="*/ 28 h 28"/>
                  <a:gd name="T6" fmla="*/ 19 w 19"/>
                  <a:gd name="T7" fmla="*/ 28 h 28"/>
                  <a:gd name="T8" fmla="*/ 19 w 19"/>
                  <a:gd name="T9" fmla="*/ 15 h 28"/>
                  <a:gd name="T10" fmla="*/ 9 w 1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">
                    <a:moveTo>
                      <a:pt x="9" y="0"/>
                    </a:moveTo>
                    <a:cubicBezTo>
                      <a:pt x="3" y="0"/>
                      <a:pt x="0" y="5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06"/>
              <p:cNvSpPr>
                <a:spLocks noEditPoints="1"/>
              </p:cNvSpPr>
              <p:nvPr/>
            </p:nvSpPr>
            <p:spPr bwMode="auto">
              <a:xfrm>
                <a:off x="1539387" y="2452546"/>
                <a:ext cx="508981" cy="355479"/>
              </a:xfrm>
              <a:custGeom>
                <a:avLst/>
                <a:gdLst>
                  <a:gd name="T0" fmla="*/ 160 w 320"/>
                  <a:gd name="T1" fmla="*/ 0 h 223"/>
                  <a:gd name="T2" fmla="*/ 6 w 320"/>
                  <a:gd name="T3" fmla="*/ 36 h 223"/>
                  <a:gd name="T4" fmla="*/ 6 w 320"/>
                  <a:gd name="T5" fmla="*/ 187 h 223"/>
                  <a:gd name="T6" fmla="*/ 160 w 320"/>
                  <a:gd name="T7" fmla="*/ 223 h 223"/>
                  <a:gd name="T8" fmla="*/ 314 w 320"/>
                  <a:gd name="T9" fmla="*/ 187 h 223"/>
                  <a:gd name="T10" fmla="*/ 314 w 320"/>
                  <a:gd name="T11" fmla="*/ 36 h 223"/>
                  <a:gd name="T12" fmla="*/ 97 w 320"/>
                  <a:gd name="T13" fmla="*/ 60 h 223"/>
                  <a:gd name="T14" fmla="*/ 71 w 320"/>
                  <a:gd name="T15" fmla="*/ 183 h 223"/>
                  <a:gd name="T16" fmla="*/ 52 w 320"/>
                  <a:gd name="T17" fmla="*/ 60 h 223"/>
                  <a:gd name="T18" fmla="*/ 26 w 320"/>
                  <a:gd name="T19" fmla="*/ 40 h 223"/>
                  <a:gd name="T20" fmla="*/ 97 w 320"/>
                  <a:gd name="T21" fmla="*/ 60 h 223"/>
                  <a:gd name="T22" fmla="*/ 136 w 320"/>
                  <a:gd name="T23" fmla="*/ 183 h 223"/>
                  <a:gd name="T24" fmla="*/ 111 w 320"/>
                  <a:gd name="T25" fmla="*/ 182 h 223"/>
                  <a:gd name="T26" fmla="*/ 97 w 320"/>
                  <a:gd name="T27" fmla="*/ 158 h 223"/>
                  <a:gd name="T28" fmla="*/ 116 w 320"/>
                  <a:gd name="T29" fmla="*/ 73 h 223"/>
                  <a:gd name="T30" fmla="*/ 115 w 320"/>
                  <a:gd name="T31" fmla="*/ 160 h 223"/>
                  <a:gd name="T32" fmla="*/ 136 w 320"/>
                  <a:gd name="T33" fmla="*/ 156 h 223"/>
                  <a:gd name="T34" fmla="*/ 155 w 320"/>
                  <a:gd name="T35" fmla="*/ 73 h 223"/>
                  <a:gd name="T36" fmla="*/ 226 w 320"/>
                  <a:gd name="T37" fmla="*/ 149 h 223"/>
                  <a:gd name="T38" fmla="*/ 207 w 320"/>
                  <a:gd name="T39" fmla="*/ 182 h 223"/>
                  <a:gd name="T40" fmla="*/ 188 w 320"/>
                  <a:gd name="T41" fmla="*/ 183 h 223"/>
                  <a:gd name="T42" fmla="*/ 168 w 320"/>
                  <a:gd name="T43" fmla="*/ 40 h 223"/>
                  <a:gd name="T44" fmla="*/ 188 w 320"/>
                  <a:gd name="T45" fmla="*/ 84 h 223"/>
                  <a:gd name="T46" fmla="*/ 223 w 320"/>
                  <a:gd name="T47" fmla="*/ 85 h 223"/>
                  <a:gd name="T48" fmla="*/ 226 w 320"/>
                  <a:gd name="T49" fmla="*/ 149 h 223"/>
                  <a:gd name="T50" fmla="*/ 259 w 320"/>
                  <a:gd name="T51" fmla="*/ 131 h 223"/>
                  <a:gd name="T52" fmla="*/ 268 w 320"/>
                  <a:gd name="T53" fmla="*/ 165 h 223"/>
                  <a:gd name="T54" fmla="*/ 276 w 320"/>
                  <a:gd name="T55" fmla="*/ 144 h 223"/>
                  <a:gd name="T56" fmla="*/ 298 w 320"/>
                  <a:gd name="T57" fmla="*/ 147 h 223"/>
                  <a:gd name="T58" fmla="*/ 291 w 320"/>
                  <a:gd name="T59" fmla="*/ 171 h 223"/>
                  <a:gd name="T60" fmla="*/ 245 w 320"/>
                  <a:gd name="T61" fmla="*/ 171 h 223"/>
                  <a:gd name="T62" fmla="*/ 239 w 320"/>
                  <a:gd name="T63" fmla="*/ 109 h 223"/>
                  <a:gd name="T64" fmla="*/ 267 w 320"/>
                  <a:gd name="T65" fmla="*/ 73 h 223"/>
                  <a:gd name="T66" fmla="*/ 298 w 320"/>
                  <a:gd name="T67" fmla="*/ 10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0" h="223">
                    <a:moveTo>
                      <a:pt x="280" y="5"/>
                    </a:moveTo>
                    <a:cubicBezTo>
                      <a:pt x="240" y="0"/>
                      <a:pt x="200" y="0"/>
                      <a:pt x="160" y="0"/>
                    </a:cubicBezTo>
                    <a:cubicBezTo>
                      <a:pt x="120" y="0"/>
                      <a:pt x="80" y="0"/>
                      <a:pt x="41" y="5"/>
                    </a:cubicBezTo>
                    <a:cubicBezTo>
                      <a:pt x="24" y="7"/>
                      <a:pt x="10" y="19"/>
                      <a:pt x="6" y="36"/>
                    </a:cubicBezTo>
                    <a:cubicBezTo>
                      <a:pt x="1" y="60"/>
                      <a:pt x="0" y="87"/>
                      <a:pt x="0" y="112"/>
                    </a:cubicBezTo>
                    <a:cubicBezTo>
                      <a:pt x="0" y="136"/>
                      <a:pt x="0" y="163"/>
                      <a:pt x="6" y="187"/>
                    </a:cubicBezTo>
                    <a:cubicBezTo>
                      <a:pt x="10" y="204"/>
                      <a:pt x="24" y="217"/>
                      <a:pt x="41" y="218"/>
                    </a:cubicBezTo>
                    <a:cubicBezTo>
                      <a:pt x="80" y="223"/>
                      <a:pt x="120" y="223"/>
                      <a:pt x="160" y="223"/>
                    </a:cubicBezTo>
                    <a:cubicBezTo>
                      <a:pt x="200" y="223"/>
                      <a:pt x="240" y="223"/>
                      <a:pt x="280" y="218"/>
                    </a:cubicBezTo>
                    <a:cubicBezTo>
                      <a:pt x="296" y="217"/>
                      <a:pt x="310" y="204"/>
                      <a:pt x="314" y="187"/>
                    </a:cubicBezTo>
                    <a:cubicBezTo>
                      <a:pt x="320" y="163"/>
                      <a:pt x="320" y="136"/>
                      <a:pt x="320" y="112"/>
                    </a:cubicBezTo>
                    <a:cubicBezTo>
                      <a:pt x="320" y="87"/>
                      <a:pt x="320" y="60"/>
                      <a:pt x="314" y="36"/>
                    </a:cubicBezTo>
                    <a:cubicBezTo>
                      <a:pt x="310" y="19"/>
                      <a:pt x="296" y="7"/>
                      <a:pt x="280" y="5"/>
                    </a:cubicBezTo>
                    <a:close/>
                    <a:moveTo>
                      <a:pt x="97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183"/>
                      <a:pt x="71" y="183"/>
                      <a:pt x="71" y="18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97" y="40"/>
                      <a:pt x="97" y="40"/>
                      <a:pt x="97" y="40"/>
                    </a:cubicBezTo>
                    <a:lnTo>
                      <a:pt x="97" y="60"/>
                    </a:lnTo>
                    <a:close/>
                    <a:moveTo>
                      <a:pt x="155" y="183"/>
                    </a:move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23" y="178"/>
                      <a:pt x="118" y="182"/>
                      <a:pt x="111" y="182"/>
                    </a:cubicBezTo>
                    <a:cubicBezTo>
                      <a:pt x="105" y="182"/>
                      <a:pt x="101" y="180"/>
                      <a:pt x="99" y="174"/>
                    </a:cubicBezTo>
                    <a:cubicBezTo>
                      <a:pt x="98" y="171"/>
                      <a:pt x="97" y="166"/>
                      <a:pt x="97" y="158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7"/>
                      <a:pt x="115" y="159"/>
                      <a:pt x="115" y="160"/>
                    </a:cubicBezTo>
                    <a:cubicBezTo>
                      <a:pt x="116" y="163"/>
                      <a:pt x="119" y="165"/>
                      <a:pt x="122" y="165"/>
                    </a:cubicBezTo>
                    <a:cubicBezTo>
                      <a:pt x="126" y="165"/>
                      <a:pt x="129" y="162"/>
                      <a:pt x="136" y="156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55" y="73"/>
                      <a:pt x="155" y="73"/>
                      <a:pt x="155" y="73"/>
                    </a:cubicBezTo>
                    <a:lnTo>
                      <a:pt x="155" y="183"/>
                    </a:lnTo>
                    <a:close/>
                    <a:moveTo>
                      <a:pt x="226" y="149"/>
                    </a:moveTo>
                    <a:cubicBezTo>
                      <a:pt x="226" y="159"/>
                      <a:pt x="224" y="166"/>
                      <a:pt x="223" y="170"/>
                    </a:cubicBezTo>
                    <a:cubicBezTo>
                      <a:pt x="220" y="178"/>
                      <a:pt x="215" y="182"/>
                      <a:pt x="207" y="182"/>
                    </a:cubicBezTo>
                    <a:cubicBezTo>
                      <a:pt x="201" y="182"/>
                      <a:pt x="194" y="178"/>
                      <a:pt x="188" y="170"/>
                    </a:cubicBezTo>
                    <a:cubicBezTo>
                      <a:pt x="188" y="183"/>
                      <a:pt x="188" y="183"/>
                      <a:pt x="188" y="183"/>
                    </a:cubicBezTo>
                    <a:cubicBezTo>
                      <a:pt x="168" y="183"/>
                      <a:pt x="168" y="183"/>
                      <a:pt x="168" y="183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94" y="77"/>
                      <a:pt x="200" y="73"/>
                      <a:pt x="207" y="73"/>
                    </a:cubicBezTo>
                    <a:cubicBezTo>
                      <a:pt x="214" y="73"/>
                      <a:pt x="221" y="77"/>
                      <a:pt x="223" y="85"/>
                    </a:cubicBezTo>
                    <a:cubicBezTo>
                      <a:pt x="225" y="89"/>
                      <a:pt x="226" y="96"/>
                      <a:pt x="226" y="106"/>
                    </a:cubicBezTo>
                    <a:lnTo>
                      <a:pt x="226" y="149"/>
                    </a:lnTo>
                    <a:close/>
                    <a:moveTo>
                      <a:pt x="298" y="131"/>
                    </a:moveTo>
                    <a:cubicBezTo>
                      <a:pt x="259" y="131"/>
                      <a:pt x="259" y="131"/>
                      <a:pt x="259" y="131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60"/>
                      <a:pt x="261" y="165"/>
                      <a:pt x="268" y="165"/>
                    </a:cubicBezTo>
                    <a:cubicBezTo>
                      <a:pt x="273" y="165"/>
                      <a:pt x="275" y="162"/>
                      <a:pt x="276" y="157"/>
                    </a:cubicBezTo>
                    <a:cubicBezTo>
                      <a:pt x="276" y="156"/>
                      <a:pt x="276" y="150"/>
                      <a:pt x="276" y="14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53"/>
                      <a:pt x="296" y="157"/>
                      <a:pt x="296" y="159"/>
                    </a:cubicBezTo>
                    <a:cubicBezTo>
                      <a:pt x="296" y="163"/>
                      <a:pt x="294" y="167"/>
                      <a:pt x="291" y="171"/>
                    </a:cubicBezTo>
                    <a:cubicBezTo>
                      <a:pt x="286" y="178"/>
                      <a:pt x="278" y="182"/>
                      <a:pt x="268" y="182"/>
                    </a:cubicBezTo>
                    <a:cubicBezTo>
                      <a:pt x="258" y="182"/>
                      <a:pt x="251" y="178"/>
                      <a:pt x="245" y="171"/>
                    </a:cubicBezTo>
                    <a:cubicBezTo>
                      <a:pt x="241" y="166"/>
                      <a:pt x="239" y="157"/>
                      <a:pt x="239" y="146"/>
                    </a:cubicBezTo>
                    <a:cubicBezTo>
                      <a:pt x="239" y="109"/>
                      <a:pt x="239" y="109"/>
                      <a:pt x="239" y="109"/>
                    </a:cubicBezTo>
                    <a:cubicBezTo>
                      <a:pt x="239" y="98"/>
                      <a:pt x="241" y="89"/>
                      <a:pt x="245" y="84"/>
                    </a:cubicBezTo>
                    <a:cubicBezTo>
                      <a:pt x="250" y="77"/>
                      <a:pt x="258" y="73"/>
                      <a:pt x="267" y="73"/>
                    </a:cubicBezTo>
                    <a:cubicBezTo>
                      <a:pt x="277" y="73"/>
                      <a:pt x="285" y="77"/>
                      <a:pt x="291" y="84"/>
                    </a:cubicBezTo>
                    <a:cubicBezTo>
                      <a:pt x="295" y="89"/>
                      <a:pt x="298" y="98"/>
                      <a:pt x="298" y="109"/>
                    </a:cubicBezTo>
                    <a:lnTo>
                      <a:pt x="298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7"/>
              <p:cNvSpPr>
                <a:spLocks/>
              </p:cNvSpPr>
              <p:nvPr/>
            </p:nvSpPr>
            <p:spPr bwMode="auto">
              <a:xfrm>
                <a:off x="1187275" y="2507080"/>
                <a:ext cx="119839" cy="236986"/>
              </a:xfrm>
              <a:custGeom>
                <a:avLst/>
                <a:gdLst>
                  <a:gd name="T0" fmla="*/ 38 w 75"/>
                  <a:gd name="T1" fmla="*/ 57 h 149"/>
                  <a:gd name="T2" fmla="*/ 23 w 75"/>
                  <a:gd name="T3" fmla="*/ 0 h 149"/>
                  <a:gd name="T4" fmla="*/ 0 w 75"/>
                  <a:gd name="T5" fmla="*/ 0 h 149"/>
                  <a:gd name="T6" fmla="*/ 14 w 75"/>
                  <a:gd name="T7" fmla="*/ 41 h 149"/>
                  <a:gd name="T8" fmla="*/ 27 w 75"/>
                  <a:gd name="T9" fmla="*/ 88 h 149"/>
                  <a:gd name="T10" fmla="*/ 27 w 75"/>
                  <a:gd name="T11" fmla="*/ 149 h 149"/>
                  <a:gd name="T12" fmla="*/ 53 w 75"/>
                  <a:gd name="T13" fmla="*/ 149 h 149"/>
                  <a:gd name="T14" fmla="*/ 53 w 75"/>
                  <a:gd name="T15" fmla="*/ 88 h 149"/>
                  <a:gd name="T16" fmla="*/ 75 w 75"/>
                  <a:gd name="T17" fmla="*/ 0 h 149"/>
                  <a:gd name="T18" fmla="*/ 53 w 75"/>
                  <a:gd name="T19" fmla="*/ 0 h 149"/>
                  <a:gd name="T20" fmla="*/ 38 w 75"/>
                  <a:gd name="T21" fmla="*/ 5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9">
                    <a:moveTo>
                      <a:pt x="38" y="5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3"/>
                      <a:pt x="9" y="28"/>
                      <a:pt x="14" y="41"/>
                    </a:cubicBezTo>
                    <a:cubicBezTo>
                      <a:pt x="21" y="61"/>
                      <a:pt x="27" y="78"/>
                      <a:pt x="27" y="88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50"/>
            <p:cNvSpPr txBox="1"/>
            <p:nvPr/>
          </p:nvSpPr>
          <p:spPr>
            <a:xfrm>
              <a:off x="5502792" y="448854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55"/>
          <p:cNvGrpSpPr/>
          <p:nvPr/>
        </p:nvGrpSpPr>
        <p:grpSpPr>
          <a:xfrm>
            <a:off x="5565100" y="1618998"/>
            <a:ext cx="2756416" cy="1106425"/>
            <a:chOff x="6556634" y="3024592"/>
            <a:chExt cx="2756416" cy="1106425"/>
          </a:xfrm>
        </p:grpSpPr>
        <p:sp>
          <p:nvSpPr>
            <p:cNvPr id="30" name="Freeform 15"/>
            <p:cNvSpPr/>
            <p:nvPr/>
          </p:nvSpPr>
          <p:spPr>
            <a:xfrm>
              <a:off x="6556634" y="3024592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09"/>
            <p:cNvSpPr>
              <a:spLocks noEditPoints="1"/>
            </p:cNvSpPr>
            <p:nvPr/>
          </p:nvSpPr>
          <p:spPr bwMode="auto">
            <a:xfrm>
              <a:off x="6836922" y="3316535"/>
              <a:ext cx="534565" cy="542644"/>
            </a:xfrm>
            <a:custGeom>
              <a:avLst/>
              <a:gdLst>
                <a:gd name="T0" fmla="*/ 326 w 336"/>
                <a:gd name="T1" fmla="*/ 207 h 341"/>
                <a:gd name="T2" fmla="*/ 330 w 336"/>
                <a:gd name="T3" fmla="*/ 173 h 341"/>
                <a:gd name="T4" fmla="*/ 170 w 336"/>
                <a:gd name="T5" fmla="*/ 12 h 341"/>
                <a:gd name="T6" fmla="*/ 142 w 336"/>
                <a:gd name="T7" fmla="*/ 15 h 341"/>
                <a:gd name="T8" fmla="*/ 93 w 336"/>
                <a:gd name="T9" fmla="*/ 0 h 341"/>
                <a:gd name="T10" fmla="*/ 0 w 336"/>
                <a:gd name="T11" fmla="*/ 93 h 341"/>
                <a:gd name="T12" fmla="*/ 13 w 336"/>
                <a:gd name="T13" fmla="*/ 140 h 341"/>
                <a:gd name="T14" fmla="*/ 10 w 336"/>
                <a:gd name="T15" fmla="*/ 173 h 341"/>
                <a:gd name="T16" fmla="*/ 170 w 336"/>
                <a:gd name="T17" fmla="*/ 333 h 341"/>
                <a:gd name="T18" fmla="*/ 199 w 336"/>
                <a:gd name="T19" fmla="*/ 330 h 341"/>
                <a:gd name="T20" fmla="*/ 243 w 336"/>
                <a:gd name="T21" fmla="*/ 341 h 341"/>
                <a:gd name="T22" fmla="*/ 336 w 336"/>
                <a:gd name="T23" fmla="*/ 248 h 341"/>
                <a:gd name="T24" fmla="*/ 326 w 336"/>
                <a:gd name="T25" fmla="*/ 207 h 341"/>
                <a:gd name="T26" fmla="*/ 252 w 336"/>
                <a:gd name="T27" fmla="*/ 249 h 341"/>
                <a:gd name="T28" fmla="*/ 220 w 336"/>
                <a:gd name="T29" fmla="*/ 274 h 341"/>
                <a:gd name="T30" fmla="*/ 169 w 336"/>
                <a:gd name="T31" fmla="*/ 283 h 341"/>
                <a:gd name="T32" fmla="*/ 112 w 336"/>
                <a:gd name="T33" fmla="*/ 271 h 341"/>
                <a:gd name="T34" fmla="*/ 86 w 336"/>
                <a:gd name="T35" fmla="*/ 247 h 341"/>
                <a:gd name="T36" fmla="*/ 75 w 336"/>
                <a:gd name="T37" fmla="*/ 218 h 341"/>
                <a:gd name="T38" fmla="*/ 82 w 336"/>
                <a:gd name="T39" fmla="*/ 203 h 341"/>
                <a:gd name="T40" fmla="*/ 99 w 336"/>
                <a:gd name="T41" fmla="*/ 197 h 341"/>
                <a:gd name="T42" fmla="*/ 113 w 336"/>
                <a:gd name="T43" fmla="*/ 202 h 341"/>
                <a:gd name="T44" fmla="*/ 122 w 336"/>
                <a:gd name="T45" fmla="*/ 215 h 341"/>
                <a:gd name="T46" fmla="*/ 131 w 336"/>
                <a:gd name="T47" fmla="*/ 232 h 341"/>
                <a:gd name="T48" fmla="*/ 145 w 336"/>
                <a:gd name="T49" fmla="*/ 242 h 341"/>
                <a:gd name="T50" fmla="*/ 168 w 336"/>
                <a:gd name="T51" fmla="*/ 246 h 341"/>
                <a:gd name="T52" fmla="*/ 201 w 336"/>
                <a:gd name="T53" fmla="*/ 238 h 341"/>
                <a:gd name="T54" fmla="*/ 212 w 336"/>
                <a:gd name="T55" fmla="*/ 218 h 341"/>
                <a:gd name="T56" fmla="*/ 206 w 336"/>
                <a:gd name="T57" fmla="*/ 203 h 341"/>
                <a:gd name="T58" fmla="*/ 189 w 336"/>
                <a:gd name="T59" fmla="*/ 193 h 341"/>
                <a:gd name="T60" fmla="*/ 160 w 336"/>
                <a:gd name="T61" fmla="*/ 186 h 341"/>
                <a:gd name="T62" fmla="*/ 118 w 336"/>
                <a:gd name="T63" fmla="*/ 173 h 341"/>
                <a:gd name="T64" fmla="*/ 90 w 336"/>
                <a:gd name="T65" fmla="*/ 153 h 341"/>
                <a:gd name="T66" fmla="*/ 80 w 336"/>
                <a:gd name="T67" fmla="*/ 121 h 341"/>
                <a:gd name="T68" fmla="*/ 91 w 336"/>
                <a:gd name="T69" fmla="*/ 89 h 341"/>
                <a:gd name="T70" fmla="*/ 122 w 336"/>
                <a:gd name="T71" fmla="*/ 67 h 341"/>
                <a:gd name="T72" fmla="*/ 169 w 336"/>
                <a:gd name="T73" fmla="*/ 60 h 341"/>
                <a:gd name="T74" fmla="*/ 206 w 336"/>
                <a:gd name="T75" fmla="*/ 65 h 341"/>
                <a:gd name="T76" fmla="*/ 233 w 336"/>
                <a:gd name="T77" fmla="*/ 78 h 341"/>
                <a:gd name="T78" fmla="*/ 248 w 336"/>
                <a:gd name="T79" fmla="*/ 95 h 341"/>
                <a:gd name="T80" fmla="*/ 253 w 336"/>
                <a:gd name="T81" fmla="*/ 114 h 341"/>
                <a:gd name="T82" fmla="*/ 247 w 336"/>
                <a:gd name="T83" fmla="*/ 129 h 341"/>
                <a:gd name="T84" fmla="*/ 230 w 336"/>
                <a:gd name="T85" fmla="*/ 136 h 341"/>
                <a:gd name="T86" fmla="*/ 216 w 336"/>
                <a:gd name="T87" fmla="*/ 132 h 341"/>
                <a:gd name="T88" fmla="*/ 207 w 336"/>
                <a:gd name="T89" fmla="*/ 119 h 341"/>
                <a:gd name="T90" fmla="*/ 192 w 336"/>
                <a:gd name="T91" fmla="*/ 101 h 341"/>
                <a:gd name="T92" fmla="*/ 166 w 336"/>
                <a:gd name="T93" fmla="*/ 95 h 341"/>
                <a:gd name="T94" fmla="*/ 138 w 336"/>
                <a:gd name="T95" fmla="*/ 102 h 341"/>
                <a:gd name="T96" fmla="*/ 128 w 336"/>
                <a:gd name="T97" fmla="*/ 117 h 341"/>
                <a:gd name="T98" fmla="*/ 131 w 336"/>
                <a:gd name="T99" fmla="*/ 127 h 341"/>
                <a:gd name="T100" fmla="*/ 141 w 336"/>
                <a:gd name="T101" fmla="*/ 134 h 341"/>
                <a:gd name="T102" fmla="*/ 154 w 336"/>
                <a:gd name="T103" fmla="*/ 139 h 341"/>
                <a:gd name="T104" fmla="*/ 176 w 336"/>
                <a:gd name="T105" fmla="*/ 144 h 341"/>
                <a:gd name="T106" fmla="*/ 211 w 336"/>
                <a:gd name="T107" fmla="*/ 154 h 341"/>
                <a:gd name="T108" fmla="*/ 239 w 336"/>
                <a:gd name="T109" fmla="*/ 166 h 341"/>
                <a:gd name="T110" fmla="*/ 257 w 336"/>
                <a:gd name="T111" fmla="*/ 185 h 341"/>
                <a:gd name="T112" fmla="*/ 263 w 336"/>
                <a:gd name="T113" fmla="*/ 213 h 341"/>
                <a:gd name="T114" fmla="*/ 252 w 336"/>
                <a:gd name="T115" fmla="*/ 24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41">
                  <a:moveTo>
                    <a:pt x="326" y="207"/>
                  </a:moveTo>
                  <a:cubicBezTo>
                    <a:pt x="329" y="196"/>
                    <a:pt x="330" y="184"/>
                    <a:pt x="330" y="173"/>
                  </a:cubicBezTo>
                  <a:cubicBezTo>
                    <a:pt x="330" y="84"/>
                    <a:pt x="258" y="12"/>
                    <a:pt x="170" y="12"/>
                  </a:cubicBezTo>
                  <a:cubicBezTo>
                    <a:pt x="161" y="12"/>
                    <a:pt x="151" y="13"/>
                    <a:pt x="142" y="15"/>
                  </a:cubicBezTo>
                  <a:cubicBezTo>
                    <a:pt x="128" y="6"/>
                    <a:pt x="111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10"/>
                    <a:pt x="5" y="126"/>
                    <a:pt x="13" y="140"/>
                  </a:cubicBezTo>
                  <a:cubicBezTo>
                    <a:pt x="11" y="151"/>
                    <a:pt x="10" y="161"/>
                    <a:pt x="10" y="173"/>
                  </a:cubicBezTo>
                  <a:cubicBezTo>
                    <a:pt x="10" y="261"/>
                    <a:pt x="81" y="333"/>
                    <a:pt x="170" y="333"/>
                  </a:cubicBezTo>
                  <a:cubicBezTo>
                    <a:pt x="180" y="333"/>
                    <a:pt x="190" y="332"/>
                    <a:pt x="199" y="330"/>
                  </a:cubicBezTo>
                  <a:cubicBezTo>
                    <a:pt x="212" y="337"/>
                    <a:pt x="227" y="341"/>
                    <a:pt x="243" y="341"/>
                  </a:cubicBezTo>
                  <a:cubicBezTo>
                    <a:pt x="295" y="341"/>
                    <a:pt x="336" y="300"/>
                    <a:pt x="336" y="248"/>
                  </a:cubicBezTo>
                  <a:cubicBezTo>
                    <a:pt x="336" y="233"/>
                    <a:pt x="333" y="219"/>
                    <a:pt x="326" y="207"/>
                  </a:cubicBezTo>
                  <a:close/>
                  <a:moveTo>
                    <a:pt x="252" y="249"/>
                  </a:moveTo>
                  <a:cubicBezTo>
                    <a:pt x="245" y="260"/>
                    <a:pt x="234" y="268"/>
                    <a:pt x="220" y="274"/>
                  </a:cubicBezTo>
                  <a:cubicBezTo>
                    <a:pt x="205" y="280"/>
                    <a:pt x="189" y="283"/>
                    <a:pt x="169" y="283"/>
                  </a:cubicBezTo>
                  <a:cubicBezTo>
                    <a:pt x="146" y="283"/>
                    <a:pt x="127" y="279"/>
                    <a:pt x="112" y="271"/>
                  </a:cubicBezTo>
                  <a:cubicBezTo>
                    <a:pt x="101" y="265"/>
                    <a:pt x="92" y="257"/>
                    <a:pt x="86" y="247"/>
                  </a:cubicBezTo>
                  <a:cubicBezTo>
                    <a:pt x="79" y="237"/>
                    <a:pt x="75" y="228"/>
                    <a:pt x="75" y="218"/>
                  </a:cubicBezTo>
                  <a:cubicBezTo>
                    <a:pt x="75" y="212"/>
                    <a:pt x="78" y="207"/>
                    <a:pt x="82" y="203"/>
                  </a:cubicBezTo>
                  <a:cubicBezTo>
                    <a:pt x="86" y="199"/>
                    <a:pt x="92" y="197"/>
                    <a:pt x="99" y="197"/>
                  </a:cubicBezTo>
                  <a:cubicBezTo>
                    <a:pt x="104" y="197"/>
                    <a:pt x="109" y="198"/>
                    <a:pt x="113" y="202"/>
                  </a:cubicBezTo>
                  <a:cubicBezTo>
                    <a:pt x="117" y="205"/>
                    <a:pt x="120" y="210"/>
                    <a:pt x="122" y="215"/>
                  </a:cubicBezTo>
                  <a:cubicBezTo>
                    <a:pt x="125" y="222"/>
                    <a:pt x="128" y="227"/>
                    <a:pt x="131" y="232"/>
                  </a:cubicBezTo>
                  <a:cubicBezTo>
                    <a:pt x="135" y="236"/>
                    <a:pt x="139" y="239"/>
                    <a:pt x="145" y="242"/>
                  </a:cubicBezTo>
                  <a:cubicBezTo>
                    <a:pt x="151" y="245"/>
                    <a:pt x="159" y="246"/>
                    <a:pt x="168" y="246"/>
                  </a:cubicBezTo>
                  <a:cubicBezTo>
                    <a:pt x="181" y="246"/>
                    <a:pt x="192" y="244"/>
                    <a:pt x="201" y="238"/>
                  </a:cubicBezTo>
                  <a:cubicBezTo>
                    <a:pt x="209" y="232"/>
                    <a:pt x="212" y="226"/>
                    <a:pt x="212" y="218"/>
                  </a:cubicBezTo>
                  <a:cubicBezTo>
                    <a:pt x="212" y="212"/>
                    <a:pt x="210" y="207"/>
                    <a:pt x="206" y="203"/>
                  </a:cubicBezTo>
                  <a:cubicBezTo>
                    <a:pt x="202" y="199"/>
                    <a:pt x="196" y="196"/>
                    <a:pt x="189" y="193"/>
                  </a:cubicBezTo>
                  <a:cubicBezTo>
                    <a:pt x="182" y="191"/>
                    <a:pt x="172" y="189"/>
                    <a:pt x="160" y="186"/>
                  </a:cubicBezTo>
                  <a:cubicBezTo>
                    <a:pt x="143" y="182"/>
                    <a:pt x="129" y="178"/>
                    <a:pt x="118" y="173"/>
                  </a:cubicBezTo>
                  <a:cubicBezTo>
                    <a:pt x="106" y="169"/>
                    <a:pt x="97" y="162"/>
                    <a:pt x="90" y="153"/>
                  </a:cubicBezTo>
                  <a:cubicBezTo>
                    <a:pt x="83" y="145"/>
                    <a:pt x="80" y="134"/>
                    <a:pt x="80" y="121"/>
                  </a:cubicBezTo>
                  <a:cubicBezTo>
                    <a:pt x="80" y="109"/>
                    <a:pt x="83" y="98"/>
                    <a:pt x="91" y="89"/>
                  </a:cubicBezTo>
                  <a:cubicBezTo>
                    <a:pt x="98" y="79"/>
                    <a:pt x="108" y="72"/>
                    <a:pt x="122" y="67"/>
                  </a:cubicBezTo>
                  <a:cubicBezTo>
                    <a:pt x="135" y="62"/>
                    <a:pt x="151" y="60"/>
                    <a:pt x="169" y="60"/>
                  </a:cubicBezTo>
                  <a:cubicBezTo>
                    <a:pt x="183" y="60"/>
                    <a:pt x="196" y="61"/>
                    <a:pt x="206" y="65"/>
                  </a:cubicBezTo>
                  <a:cubicBezTo>
                    <a:pt x="217" y="68"/>
                    <a:pt x="226" y="72"/>
                    <a:pt x="233" y="78"/>
                  </a:cubicBezTo>
                  <a:cubicBezTo>
                    <a:pt x="240" y="83"/>
                    <a:pt x="245" y="89"/>
                    <a:pt x="248" y="95"/>
                  </a:cubicBezTo>
                  <a:cubicBezTo>
                    <a:pt x="252" y="102"/>
                    <a:pt x="253" y="108"/>
                    <a:pt x="253" y="114"/>
                  </a:cubicBezTo>
                  <a:cubicBezTo>
                    <a:pt x="253" y="119"/>
                    <a:pt x="251" y="125"/>
                    <a:pt x="247" y="129"/>
                  </a:cubicBezTo>
                  <a:cubicBezTo>
                    <a:pt x="242" y="134"/>
                    <a:pt x="237" y="136"/>
                    <a:pt x="230" y="136"/>
                  </a:cubicBezTo>
                  <a:cubicBezTo>
                    <a:pt x="224" y="136"/>
                    <a:pt x="220" y="135"/>
                    <a:pt x="216" y="132"/>
                  </a:cubicBezTo>
                  <a:cubicBezTo>
                    <a:pt x="213" y="129"/>
                    <a:pt x="210" y="125"/>
                    <a:pt x="207" y="119"/>
                  </a:cubicBezTo>
                  <a:cubicBezTo>
                    <a:pt x="203" y="111"/>
                    <a:pt x="198" y="105"/>
                    <a:pt x="192" y="101"/>
                  </a:cubicBezTo>
                  <a:cubicBezTo>
                    <a:pt x="187" y="97"/>
                    <a:pt x="178" y="95"/>
                    <a:pt x="166" y="95"/>
                  </a:cubicBezTo>
                  <a:cubicBezTo>
                    <a:pt x="154" y="95"/>
                    <a:pt x="145" y="97"/>
                    <a:pt x="138" y="102"/>
                  </a:cubicBezTo>
                  <a:cubicBezTo>
                    <a:pt x="131" y="106"/>
                    <a:pt x="128" y="111"/>
                    <a:pt x="128" y="117"/>
                  </a:cubicBezTo>
                  <a:cubicBezTo>
                    <a:pt x="128" y="121"/>
                    <a:pt x="129" y="124"/>
                    <a:pt x="131" y="127"/>
                  </a:cubicBezTo>
                  <a:cubicBezTo>
                    <a:pt x="133" y="129"/>
                    <a:pt x="137" y="132"/>
                    <a:pt x="141" y="134"/>
                  </a:cubicBezTo>
                  <a:cubicBezTo>
                    <a:pt x="145" y="136"/>
                    <a:pt x="149" y="138"/>
                    <a:pt x="154" y="139"/>
                  </a:cubicBezTo>
                  <a:cubicBezTo>
                    <a:pt x="158" y="140"/>
                    <a:pt x="166" y="142"/>
                    <a:pt x="176" y="144"/>
                  </a:cubicBezTo>
                  <a:cubicBezTo>
                    <a:pt x="189" y="147"/>
                    <a:pt x="201" y="150"/>
                    <a:pt x="211" y="154"/>
                  </a:cubicBezTo>
                  <a:cubicBezTo>
                    <a:pt x="222" y="157"/>
                    <a:pt x="231" y="161"/>
                    <a:pt x="239" y="166"/>
                  </a:cubicBezTo>
                  <a:cubicBezTo>
                    <a:pt x="246" y="171"/>
                    <a:pt x="252" y="177"/>
                    <a:pt x="257" y="185"/>
                  </a:cubicBezTo>
                  <a:cubicBezTo>
                    <a:pt x="261" y="193"/>
                    <a:pt x="263" y="202"/>
                    <a:pt x="263" y="213"/>
                  </a:cubicBezTo>
                  <a:cubicBezTo>
                    <a:pt x="263" y="227"/>
                    <a:pt x="260" y="239"/>
                    <a:pt x="252" y="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51"/>
            <p:cNvSpPr txBox="1"/>
            <p:nvPr/>
          </p:nvSpPr>
          <p:spPr>
            <a:xfrm>
              <a:off x="7551719" y="33875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Group 56"/>
          <p:cNvGrpSpPr/>
          <p:nvPr/>
        </p:nvGrpSpPr>
        <p:grpSpPr>
          <a:xfrm>
            <a:off x="3874446" y="2891820"/>
            <a:ext cx="2756416" cy="1106425"/>
            <a:chOff x="8794640" y="1918167"/>
            <a:chExt cx="2756416" cy="1106425"/>
          </a:xfrm>
        </p:grpSpPr>
        <p:sp>
          <p:nvSpPr>
            <p:cNvPr id="46" name="Freeform 13"/>
            <p:cNvSpPr/>
            <p:nvPr/>
          </p:nvSpPr>
          <p:spPr>
            <a:xfrm flipH="1">
              <a:off x="8794640" y="1918167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10892501" y="2234309"/>
              <a:ext cx="221562" cy="478011"/>
            </a:xfrm>
            <a:custGeom>
              <a:avLst/>
              <a:gdLst>
                <a:gd name="T0" fmla="*/ 147 w 153"/>
                <a:gd name="T1" fmla="*/ 165 h 330"/>
                <a:gd name="T2" fmla="*/ 102 w 153"/>
                <a:gd name="T3" fmla="*/ 165 h 330"/>
                <a:gd name="T4" fmla="*/ 102 w 153"/>
                <a:gd name="T5" fmla="*/ 330 h 330"/>
                <a:gd name="T6" fmla="*/ 34 w 153"/>
                <a:gd name="T7" fmla="*/ 330 h 330"/>
                <a:gd name="T8" fmla="*/ 34 w 153"/>
                <a:gd name="T9" fmla="*/ 165 h 330"/>
                <a:gd name="T10" fmla="*/ 0 w 153"/>
                <a:gd name="T11" fmla="*/ 165 h 330"/>
                <a:gd name="T12" fmla="*/ 0 w 153"/>
                <a:gd name="T13" fmla="*/ 108 h 330"/>
                <a:gd name="T14" fmla="*/ 34 w 153"/>
                <a:gd name="T15" fmla="*/ 108 h 330"/>
                <a:gd name="T16" fmla="*/ 34 w 153"/>
                <a:gd name="T17" fmla="*/ 74 h 330"/>
                <a:gd name="T18" fmla="*/ 107 w 153"/>
                <a:gd name="T19" fmla="*/ 0 h 330"/>
                <a:gd name="T20" fmla="*/ 153 w 153"/>
                <a:gd name="T21" fmla="*/ 0 h 330"/>
                <a:gd name="T22" fmla="*/ 153 w 153"/>
                <a:gd name="T23" fmla="*/ 57 h 330"/>
                <a:gd name="T24" fmla="*/ 124 w 153"/>
                <a:gd name="T25" fmla="*/ 57 h 330"/>
                <a:gd name="T26" fmla="*/ 102 w 153"/>
                <a:gd name="T27" fmla="*/ 80 h 330"/>
                <a:gd name="T28" fmla="*/ 102 w 153"/>
                <a:gd name="T29" fmla="*/ 108 h 330"/>
                <a:gd name="T30" fmla="*/ 153 w 153"/>
                <a:gd name="T31" fmla="*/ 108 h 330"/>
                <a:gd name="T32" fmla="*/ 147 w 153"/>
                <a:gd name="T33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330">
                  <a:moveTo>
                    <a:pt x="147" y="165"/>
                  </a:moveTo>
                  <a:cubicBezTo>
                    <a:pt x="102" y="165"/>
                    <a:pt x="102" y="165"/>
                    <a:pt x="102" y="165"/>
                  </a:cubicBezTo>
                  <a:cubicBezTo>
                    <a:pt x="102" y="330"/>
                    <a:pt x="102" y="330"/>
                    <a:pt x="10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28"/>
                    <a:pt x="53" y="0"/>
                    <a:pt x="10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03" y="57"/>
                    <a:pt x="102" y="65"/>
                    <a:pt x="102" y="8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53" y="108"/>
                    <a:pt x="153" y="108"/>
                    <a:pt x="153" y="108"/>
                  </a:cubicBezTo>
                  <a:lnTo>
                    <a:pt x="147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52"/>
            <p:cNvSpPr txBox="1"/>
            <p:nvPr/>
          </p:nvSpPr>
          <p:spPr>
            <a:xfrm>
              <a:off x="9139751" y="22886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58"/>
          <p:cNvSpPr txBox="1"/>
          <p:nvPr/>
        </p:nvSpPr>
        <p:spPr>
          <a:xfrm>
            <a:off x="6907188" y="3091089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EB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5.6M</a:t>
            </a:r>
            <a:endParaRPr lang="en-GB" sz="4000" b="1" dirty="0">
              <a:solidFill>
                <a:srgbClr val="FEB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9"/>
          <p:cNvSpPr txBox="1"/>
          <p:nvPr/>
        </p:nvSpPr>
        <p:spPr>
          <a:xfrm>
            <a:off x="6907188" y="5633349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6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2.4M</a:t>
            </a:r>
            <a:endParaRPr lang="en-GB" sz="4000" b="1" dirty="0">
              <a:solidFill>
                <a:srgbClr val="FF6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60"/>
          <p:cNvSpPr txBox="1"/>
          <p:nvPr/>
        </p:nvSpPr>
        <p:spPr>
          <a:xfrm>
            <a:off x="4009493" y="436872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A88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8.6M</a:t>
            </a:r>
            <a:endParaRPr lang="en-GB" sz="4000" b="1" dirty="0">
              <a:solidFill>
                <a:srgbClr val="A88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61"/>
          <p:cNvSpPr txBox="1"/>
          <p:nvPr/>
        </p:nvSpPr>
        <p:spPr>
          <a:xfrm>
            <a:off x="4009493" y="181271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rgbClr val="80A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3.3M</a:t>
            </a:r>
            <a:endParaRPr lang="en-GB" sz="4000" b="1" dirty="0">
              <a:solidFill>
                <a:srgbClr val="80A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551119" y="18127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551119" y="436872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20327" y="28861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20327" y="545752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9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FEBC3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563232" y="2404551"/>
            <a:ext cx="2741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Click here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86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57172" y="1787218"/>
            <a:ext cx="1077158" cy="1077158"/>
            <a:chOff x="3979168" y="1034430"/>
            <a:chExt cx="897632" cy="897632"/>
          </a:xfrm>
        </p:grpSpPr>
        <p:sp>
          <p:nvSpPr>
            <p:cNvPr id="19" name="椭圆 18"/>
            <p:cNvSpPr/>
            <p:nvPr/>
          </p:nvSpPr>
          <p:spPr>
            <a:xfrm>
              <a:off x="3979168" y="1034430"/>
              <a:ext cx="897632" cy="897632"/>
            </a:xfrm>
            <a:prstGeom prst="ellipse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pic>
          <p:nvPicPr>
            <p:cNvPr id="20" name="Picture 3" descr="F:\工作夹\PPT设计\PPT模板\PPT模板2013\s1025\8.png"/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274" y="1244642"/>
              <a:ext cx="423420" cy="47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4251363" y="4571849"/>
            <a:ext cx="1077160" cy="1077159"/>
            <a:chOff x="3034802" y="3809873"/>
            <a:chExt cx="897633" cy="897632"/>
          </a:xfrm>
        </p:grpSpPr>
        <p:sp>
          <p:nvSpPr>
            <p:cNvPr id="25" name="椭圆 24"/>
            <p:cNvSpPr/>
            <p:nvPr/>
          </p:nvSpPr>
          <p:spPr>
            <a:xfrm>
              <a:off x="3034802" y="3809873"/>
              <a:ext cx="897632" cy="897632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034803" y="3977057"/>
              <a:ext cx="897632" cy="487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20803" y="4571849"/>
            <a:ext cx="1077160" cy="1077159"/>
            <a:chOff x="4592669" y="3809873"/>
            <a:chExt cx="897633" cy="897632"/>
          </a:xfrm>
        </p:grpSpPr>
        <p:sp>
          <p:nvSpPr>
            <p:cNvPr id="28" name="椭圆 27"/>
            <p:cNvSpPr/>
            <p:nvPr/>
          </p:nvSpPr>
          <p:spPr>
            <a:xfrm>
              <a:off x="4592669" y="3809873"/>
              <a:ext cx="897632" cy="897632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592670" y="3977057"/>
              <a:ext cx="897632" cy="487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90244" y="4571849"/>
            <a:ext cx="1077160" cy="1077159"/>
            <a:chOff x="6150536" y="3809873"/>
            <a:chExt cx="897633" cy="897632"/>
          </a:xfrm>
        </p:grpSpPr>
        <p:sp>
          <p:nvSpPr>
            <p:cNvPr id="31" name="椭圆 30"/>
            <p:cNvSpPr/>
            <p:nvPr/>
          </p:nvSpPr>
          <p:spPr>
            <a:xfrm>
              <a:off x="6150536" y="3809873"/>
              <a:ext cx="897632" cy="897632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6150537" y="3977057"/>
              <a:ext cx="897632" cy="487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859683" y="4571849"/>
            <a:ext cx="1077160" cy="1077159"/>
            <a:chOff x="7708402" y="3809873"/>
            <a:chExt cx="897633" cy="897632"/>
          </a:xfrm>
        </p:grpSpPr>
        <p:sp>
          <p:nvSpPr>
            <p:cNvPr id="46" name="椭圆 45"/>
            <p:cNvSpPr/>
            <p:nvPr/>
          </p:nvSpPr>
          <p:spPr>
            <a:xfrm>
              <a:off x="7708402" y="3809873"/>
              <a:ext cx="897632" cy="897632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708403" y="3977057"/>
              <a:ext cx="897632" cy="487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</a:p>
          </p:txBody>
        </p:sp>
      </p:grpSp>
      <p:sp>
        <p:nvSpPr>
          <p:cNvPr id="48" name="任意多边形 47"/>
          <p:cNvSpPr/>
          <p:nvPr/>
        </p:nvSpPr>
        <p:spPr>
          <a:xfrm>
            <a:off x="8024122" y="2351962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49" name="任意多边形 48"/>
          <p:cNvSpPr/>
          <p:nvPr/>
        </p:nvSpPr>
        <p:spPr>
          <a:xfrm flipH="1">
            <a:off x="5623822" y="2351962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grpSp>
        <p:nvGrpSpPr>
          <p:cNvPr id="50" name="组合 49"/>
          <p:cNvGrpSpPr/>
          <p:nvPr/>
        </p:nvGrpSpPr>
        <p:grpSpPr>
          <a:xfrm>
            <a:off x="4742512" y="4005592"/>
            <a:ext cx="1908966" cy="582971"/>
            <a:chOff x="2129425" y="2821062"/>
            <a:chExt cx="1590805" cy="485809"/>
          </a:xfrm>
        </p:grpSpPr>
        <p:sp>
          <p:nvSpPr>
            <p:cNvPr id="51" name="任意多边形 50"/>
            <p:cNvSpPr/>
            <p:nvPr/>
          </p:nvSpPr>
          <p:spPr>
            <a:xfrm>
              <a:off x="2129425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286385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485289" y="4005592"/>
            <a:ext cx="1908966" cy="582971"/>
            <a:chOff x="5248406" y="2821062"/>
            <a:chExt cx="1590805" cy="485809"/>
          </a:xfrm>
        </p:grpSpPr>
        <p:sp>
          <p:nvSpPr>
            <p:cNvPr id="54" name="任意多边形 53"/>
            <p:cNvSpPr/>
            <p:nvPr/>
          </p:nvSpPr>
          <p:spPr>
            <a:xfrm>
              <a:off x="5248406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601853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429882" y="3262244"/>
            <a:ext cx="2467851" cy="455647"/>
            <a:chOff x="263908" y="2319952"/>
            <a:chExt cx="2056542" cy="379706"/>
          </a:xfrm>
        </p:grpSpPr>
        <p:grpSp>
          <p:nvGrpSpPr>
            <p:cNvPr id="57" name="组合 56"/>
            <p:cNvGrpSpPr/>
            <p:nvPr/>
          </p:nvGrpSpPr>
          <p:grpSpPr>
            <a:xfrm>
              <a:off x="263908" y="2319952"/>
              <a:ext cx="1354088" cy="379706"/>
              <a:chOff x="263908" y="2319952"/>
              <a:chExt cx="1354088" cy="379706"/>
            </a:xfrm>
          </p:grpSpPr>
          <p:sp>
            <p:nvSpPr>
              <p:cNvPr id="59" name="矩形 58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60" name="Picture 3" descr="F:\工作夹\PPT设计\PPT模板\PPT模板2013\s1025\8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08" y="2319952"/>
                <a:ext cx="336908" cy="379706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sp>
          <p:nvSpPr>
            <p:cNvPr id="58" name="TextBox 33"/>
            <p:cNvSpPr txBox="1"/>
            <p:nvPr/>
          </p:nvSpPr>
          <p:spPr>
            <a:xfrm>
              <a:off x="1721728" y="237005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itchFamily="34" charset="-122"/>
                  <a:ea typeface="微软雅黑" pitchFamily="34" charset="-122"/>
                </a:rPr>
                <a:t>80%</a:t>
              </a:r>
              <a:endParaRPr lang="zh-CN" altLang="en-US" sz="192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51666" y="3949388"/>
            <a:ext cx="2446066" cy="455647"/>
            <a:chOff x="282062" y="3042883"/>
            <a:chExt cx="2038388" cy="379706"/>
          </a:xfrm>
        </p:grpSpPr>
        <p:grpSp>
          <p:nvGrpSpPr>
            <p:cNvPr id="62" name="组合 61"/>
            <p:cNvGrpSpPr/>
            <p:nvPr/>
          </p:nvGrpSpPr>
          <p:grpSpPr>
            <a:xfrm>
              <a:off x="282062" y="3042883"/>
              <a:ext cx="1335934" cy="379706"/>
              <a:chOff x="282062" y="2319952"/>
              <a:chExt cx="1335934" cy="379706"/>
            </a:xfrm>
          </p:grpSpPr>
          <p:sp>
            <p:nvSpPr>
              <p:cNvPr id="64" name="矩形 63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2062" y="2319952"/>
                <a:ext cx="300600" cy="379706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sp>
          <p:nvSpPr>
            <p:cNvPr id="63" name="TextBox 38"/>
            <p:cNvSpPr txBox="1"/>
            <p:nvPr/>
          </p:nvSpPr>
          <p:spPr>
            <a:xfrm>
              <a:off x="1721728" y="309656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itchFamily="34" charset="-122"/>
                  <a:ea typeface="微软雅黑" pitchFamily="34" charset="-122"/>
                </a:rPr>
                <a:t>30%</a:t>
              </a:r>
              <a:endParaRPr lang="zh-CN" altLang="en-US" sz="192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10953" y="2625627"/>
            <a:ext cx="1499890" cy="1499890"/>
            <a:chOff x="2279030" y="1747292"/>
            <a:chExt cx="1249908" cy="1249908"/>
          </a:xfrm>
        </p:grpSpPr>
        <p:sp>
          <p:nvSpPr>
            <p:cNvPr id="16" name="椭圆 15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61913" y="2625627"/>
            <a:ext cx="1499890" cy="1499890"/>
            <a:chOff x="2279030" y="1747292"/>
            <a:chExt cx="1249908" cy="1249908"/>
          </a:xfrm>
        </p:grpSpPr>
        <p:sp>
          <p:nvSpPr>
            <p:cNvPr id="22" name="椭圆 21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53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96608" y="2180863"/>
            <a:ext cx="5568619" cy="1251150"/>
            <a:chOff x="2987824" y="1328290"/>
            <a:chExt cx="4176464" cy="938362"/>
          </a:xfrm>
        </p:grpSpPr>
        <p:grpSp>
          <p:nvGrpSpPr>
            <p:cNvPr id="16" name="组合 15"/>
            <p:cNvGrpSpPr/>
            <p:nvPr/>
          </p:nvGrpSpPr>
          <p:grpSpPr>
            <a:xfrm>
              <a:off x="2987824" y="1328290"/>
              <a:ext cx="4176464" cy="938362"/>
              <a:chOff x="3707904" y="1549051"/>
              <a:chExt cx="4176464" cy="93836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80AD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9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188183" y="1597415"/>
              <a:ext cx="2976104" cy="37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Click to enter a brief text content, text content should be summarized refined, without the extra text decoration, concise description of the content.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96608" y="3440379"/>
            <a:ext cx="5568619" cy="1251150"/>
            <a:chOff x="2987824" y="2266652"/>
            <a:chExt cx="4176464" cy="938362"/>
          </a:xfrm>
        </p:grpSpPr>
        <p:grpSp>
          <p:nvGrpSpPr>
            <p:cNvPr id="24" name="组合 23"/>
            <p:cNvGrpSpPr/>
            <p:nvPr/>
          </p:nvGrpSpPr>
          <p:grpSpPr>
            <a:xfrm>
              <a:off x="2987824" y="2266652"/>
              <a:ext cx="4176464" cy="938362"/>
              <a:chOff x="3707904" y="1549051"/>
              <a:chExt cx="4176464" cy="93836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FEBC3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30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27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188184" y="2535778"/>
              <a:ext cx="2832088" cy="369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Click to enter a brief text content, text content should be summarized refined, without the extra text decoration, concise description of the content.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296608" y="4699895"/>
            <a:ext cx="5568619" cy="1251150"/>
            <a:chOff x="2987824" y="3217564"/>
            <a:chExt cx="4176464" cy="938362"/>
          </a:xfrm>
        </p:grpSpPr>
        <p:grpSp>
          <p:nvGrpSpPr>
            <p:cNvPr id="44" name="组合 43"/>
            <p:cNvGrpSpPr/>
            <p:nvPr/>
          </p:nvGrpSpPr>
          <p:grpSpPr>
            <a:xfrm>
              <a:off x="2987824" y="3217564"/>
              <a:ext cx="4176464" cy="938362"/>
              <a:chOff x="3707904" y="1549051"/>
              <a:chExt cx="4176464" cy="938362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A883B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49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47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03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188184" y="3486690"/>
              <a:ext cx="2832088" cy="369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Click to enter a brief text content, text content should be summarized refined, without the extra text decoration, concise description of the content.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1199456" y="2241748"/>
            <a:ext cx="3648405" cy="3648405"/>
          </a:xfrm>
          <a:prstGeom prst="roundRect">
            <a:avLst>
              <a:gd name="adj" fmla="val 9899"/>
            </a:avLst>
          </a:prstGeom>
          <a:blipFill>
            <a:blip r:embed="rId8"/>
            <a:stretch>
              <a:fillRect/>
            </a:stretch>
          </a:blipFill>
          <a:ln w="508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98540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843643" y="5531224"/>
            <a:ext cx="247696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769" y="5531224"/>
            <a:ext cx="247696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10420" y="5531224"/>
            <a:ext cx="2476960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02992" y="5531224"/>
            <a:ext cx="247696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20" name="任意多边形 19"/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14"/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23" name="任意多边形 22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26" name="任意多边形 25"/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29" name="任意多边形 28"/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2"/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4" name="任意多边形 43"/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7" name="任意多边形 46"/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50" name="任意多边形 49"/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3" name="任意多边形 52"/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02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11269" y="3182146"/>
            <a:ext cx="1990108" cy="1724375"/>
            <a:chOff x="3511269" y="2971130"/>
            <a:chExt cx="1990108" cy="1724375"/>
          </a:xfrm>
        </p:grpSpPr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3511269" y="2971130"/>
              <a:ext cx="1990108" cy="1724375"/>
            </a:xfrm>
            <a:custGeom>
              <a:avLst/>
              <a:gdLst>
                <a:gd name="T0" fmla="*/ 344 w 1378"/>
                <a:gd name="T1" fmla="*/ 1194 h 1194"/>
                <a:gd name="T2" fmla="*/ 0 w 1378"/>
                <a:gd name="T3" fmla="*/ 597 h 1194"/>
                <a:gd name="T4" fmla="*/ 344 w 1378"/>
                <a:gd name="T5" fmla="*/ 0 h 1194"/>
                <a:gd name="T6" fmla="*/ 1033 w 1378"/>
                <a:gd name="T7" fmla="*/ 0 h 1194"/>
                <a:gd name="T8" fmla="*/ 1378 w 1378"/>
                <a:gd name="T9" fmla="*/ 597 h 1194"/>
                <a:gd name="T10" fmla="*/ 1033 w 1378"/>
                <a:gd name="T11" fmla="*/ 1194 h 1194"/>
                <a:gd name="T12" fmla="*/ 344 w 1378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8" h="1194">
                  <a:moveTo>
                    <a:pt x="344" y="1194"/>
                  </a:moveTo>
                  <a:lnTo>
                    <a:pt x="0" y="597"/>
                  </a:lnTo>
                  <a:lnTo>
                    <a:pt x="344" y="0"/>
                  </a:lnTo>
                  <a:lnTo>
                    <a:pt x="1033" y="0"/>
                  </a:lnTo>
                  <a:lnTo>
                    <a:pt x="1378" y="597"/>
                  </a:lnTo>
                  <a:lnTo>
                    <a:pt x="1033" y="1194"/>
                  </a:lnTo>
                  <a:lnTo>
                    <a:pt x="344" y="1194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134735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17220" y="2254970"/>
            <a:ext cx="1991552" cy="1721486"/>
            <a:chOff x="5117220" y="2043954"/>
            <a:chExt cx="1991552" cy="1721486"/>
          </a:xfrm>
        </p:grpSpPr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117220" y="2043954"/>
              <a:ext cx="1991552" cy="1721486"/>
            </a:xfrm>
            <a:custGeom>
              <a:avLst/>
              <a:gdLst>
                <a:gd name="T0" fmla="*/ 345 w 1379"/>
                <a:gd name="T1" fmla="*/ 1192 h 1192"/>
                <a:gd name="T2" fmla="*/ 0 w 1379"/>
                <a:gd name="T3" fmla="*/ 597 h 1192"/>
                <a:gd name="T4" fmla="*/ 345 w 1379"/>
                <a:gd name="T5" fmla="*/ 0 h 1192"/>
                <a:gd name="T6" fmla="*/ 1034 w 1379"/>
                <a:gd name="T7" fmla="*/ 0 h 1192"/>
                <a:gd name="T8" fmla="*/ 1379 w 1379"/>
                <a:gd name="T9" fmla="*/ 597 h 1192"/>
                <a:gd name="T10" fmla="*/ 1034 w 1379"/>
                <a:gd name="T11" fmla="*/ 1192 h 1192"/>
                <a:gd name="T12" fmla="*/ 345 w 1379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2">
                  <a:moveTo>
                    <a:pt x="345" y="1192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2"/>
                  </a:lnTo>
                  <a:lnTo>
                    <a:pt x="345" y="1192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32020" y="248919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220" y="4083327"/>
            <a:ext cx="1991552" cy="1724375"/>
            <a:chOff x="5117220" y="3872311"/>
            <a:chExt cx="1991552" cy="1724375"/>
          </a:xfrm>
        </p:grpSpPr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5117220" y="3872311"/>
              <a:ext cx="1991552" cy="1724375"/>
            </a:xfrm>
            <a:custGeom>
              <a:avLst/>
              <a:gdLst>
                <a:gd name="T0" fmla="*/ 345 w 1379"/>
                <a:gd name="T1" fmla="*/ 1194 h 1194"/>
                <a:gd name="T2" fmla="*/ 0 w 1379"/>
                <a:gd name="T3" fmla="*/ 597 h 1194"/>
                <a:gd name="T4" fmla="*/ 345 w 1379"/>
                <a:gd name="T5" fmla="*/ 0 h 1194"/>
                <a:gd name="T6" fmla="*/ 1034 w 1379"/>
                <a:gd name="T7" fmla="*/ 0 h 1194"/>
                <a:gd name="T8" fmla="*/ 1379 w 1379"/>
                <a:gd name="T9" fmla="*/ 597 h 1194"/>
                <a:gd name="T10" fmla="*/ 1034 w 1379"/>
                <a:gd name="T11" fmla="*/ 1194 h 1194"/>
                <a:gd name="T12" fmla="*/ 345 w 1379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21911" y="4318999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4396" y="3182146"/>
            <a:ext cx="1988664" cy="1724375"/>
            <a:chOff x="6704396" y="2971130"/>
            <a:chExt cx="1988664" cy="1724375"/>
          </a:xfrm>
        </p:grpSpPr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6704396" y="2971130"/>
              <a:ext cx="1988664" cy="1724375"/>
            </a:xfrm>
            <a:custGeom>
              <a:avLst/>
              <a:gdLst>
                <a:gd name="T0" fmla="*/ 345 w 1377"/>
                <a:gd name="T1" fmla="*/ 1194 h 1194"/>
                <a:gd name="T2" fmla="*/ 0 w 1377"/>
                <a:gd name="T3" fmla="*/ 597 h 1194"/>
                <a:gd name="T4" fmla="*/ 345 w 1377"/>
                <a:gd name="T5" fmla="*/ 0 h 1194"/>
                <a:gd name="T6" fmla="*/ 1033 w 1377"/>
                <a:gd name="T7" fmla="*/ 0 h 1194"/>
                <a:gd name="T8" fmla="*/ 1377 w 1377"/>
                <a:gd name="T9" fmla="*/ 597 h 1194"/>
                <a:gd name="T10" fmla="*/ 1033 w 1377"/>
                <a:gd name="T11" fmla="*/ 1194 h 1194"/>
                <a:gd name="T12" fmla="*/ 345 w 1377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3" y="0"/>
                  </a:lnTo>
                  <a:lnTo>
                    <a:pt x="1377" y="597"/>
                  </a:lnTo>
                  <a:lnTo>
                    <a:pt x="1033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17752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842518" y="46030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5323" y="21404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37517" y="460305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42518" y="216214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96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20" y="851457"/>
            <a:ext cx="440845" cy="62383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662848" y="942937"/>
            <a:ext cx="3578087" cy="516834"/>
            <a:chOff x="7553738" y="2050705"/>
            <a:chExt cx="3578087" cy="516834"/>
          </a:xfrm>
        </p:grpSpPr>
        <p:sp>
          <p:nvSpPr>
            <p:cNvPr id="30" name="圆角矩形 29"/>
            <p:cNvSpPr/>
            <p:nvPr/>
          </p:nvSpPr>
          <p:spPr>
            <a:xfrm>
              <a:off x="7553738" y="2050705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91956" y="206503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Enter the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62848" y="1822375"/>
            <a:ext cx="3578087" cy="516834"/>
            <a:chOff x="7553738" y="2930980"/>
            <a:chExt cx="3578087" cy="516834"/>
          </a:xfrm>
        </p:grpSpPr>
        <p:sp>
          <p:nvSpPr>
            <p:cNvPr id="33" name="圆角矩形 32"/>
            <p:cNvSpPr/>
            <p:nvPr/>
          </p:nvSpPr>
          <p:spPr>
            <a:xfrm>
              <a:off x="7553738" y="2930980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891956" y="2932060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Enter the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62848" y="2775507"/>
            <a:ext cx="3578087" cy="516834"/>
            <a:chOff x="7553738" y="3789239"/>
            <a:chExt cx="3578087" cy="516834"/>
          </a:xfrm>
        </p:grpSpPr>
        <p:sp>
          <p:nvSpPr>
            <p:cNvPr id="36" name="圆角矩形 35"/>
            <p:cNvSpPr/>
            <p:nvPr/>
          </p:nvSpPr>
          <p:spPr>
            <a:xfrm>
              <a:off x="7553738" y="3789239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891955" y="3798003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Enter the title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57806" y="3694479"/>
            <a:ext cx="3578087" cy="522098"/>
            <a:chOff x="7553738" y="4664250"/>
            <a:chExt cx="3578087" cy="522098"/>
          </a:xfrm>
        </p:grpSpPr>
        <p:sp>
          <p:nvSpPr>
            <p:cNvPr id="39" name="圆角矩形 38"/>
            <p:cNvSpPr/>
            <p:nvPr/>
          </p:nvSpPr>
          <p:spPr>
            <a:xfrm>
              <a:off x="7553738" y="4669514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91955" y="4664250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Enter the title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1813482"/>
            <a:ext cx="440845" cy="62383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2775507"/>
            <a:ext cx="440845" cy="62383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3694479"/>
            <a:ext cx="440845" cy="623837"/>
          </a:xfrm>
          <a:prstGeom prst="rect">
            <a:avLst/>
          </a:prstGeom>
        </p:spPr>
      </p:pic>
      <p:sp>
        <p:nvSpPr>
          <p:cNvPr id="44" name="文本框 20"/>
          <p:cNvSpPr>
            <a:spLocks noChangeArrowheads="1"/>
          </p:cNvSpPr>
          <p:nvPr/>
        </p:nvSpPr>
        <p:spPr bwMode="auto">
          <a:xfrm>
            <a:off x="1382841" y="3523383"/>
            <a:ext cx="27366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Listings</a:t>
            </a:r>
            <a:endParaRPr lang="en-US" altLang="en-US" sz="6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385" y="324534"/>
            <a:ext cx="2283267" cy="32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FF668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31086" y="2371645"/>
            <a:ext cx="2741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Click here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71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1004608" y="2398703"/>
            <a:ext cx="4276725" cy="0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04609" y="4770428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7081559" y="3383084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95758" y="5819701"/>
            <a:ext cx="4705349" cy="141352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64448" y="3383084"/>
            <a:ext cx="1339007" cy="3092320"/>
            <a:chOff x="4412365" y="3032256"/>
            <a:chExt cx="1339007" cy="3092320"/>
          </a:xfrm>
        </p:grpSpPr>
        <p:sp>
          <p:nvSpPr>
            <p:cNvPr id="20" name="任意多边形 19"/>
            <p:cNvSpPr>
              <a:spLocks/>
            </p:cNvSpPr>
            <p:nvPr/>
          </p:nvSpPr>
          <p:spPr bwMode="auto">
            <a:xfrm>
              <a:off x="4412365" y="3032256"/>
              <a:ext cx="1339007" cy="3092320"/>
            </a:xfrm>
            <a:custGeom>
              <a:avLst/>
              <a:gdLst>
                <a:gd name="connsiteX0" fmla="*/ 1703388 w 1703388"/>
                <a:gd name="connsiteY0" fmla="*/ 3200399 h 3933826"/>
                <a:gd name="connsiteX1" fmla="*/ 854076 w 1703388"/>
                <a:gd name="connsiteY1" fmla="*/ 3933826 h 3933826"/>
                <a:gd name="connsiteX2" fmla="*/ 0 w 1703388"/>
                <a:gd name="connsiteY2" fmla="*/ 3200399 h 3933826"/>
                <a:gd name="connsiteX3" fmla="*/ 420688 w 1703388"/>
                <a:gd name="connsiteY3" fmla="*/ 3200399 h 3933826"/>
                <a:gd name="connsiteX4" fmla="*/ 420688 w 1703388"/>
                <a:gd name="connsiteY4" fmla="*/ 679450 h 3933826"/>
                <a:gd name="connsiteX5" fmla="*/ 1285876 w 1703388"/>
                <a:gd name="connsiteY5" fmla="*/ 0 h 3933826"/>
                <a:gd name="connsiteX6" fmla="*/ 1285876 w 1703388"/>
                <a:gd name="connsiteY6" fmla="*/ 3200399 h 39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88" h="3933826">
                  <a:moveTo>
                    <a:pt x="1703388" y="3200399"/>
                  </a:moveTo>
                  <a:lnTo>
                    <a:pt x="854076" y="3933826"/>
                  </a:lnTo>
                  <a:lnTo>
                    <a:pt x="0" y="3200399"/>
                  </a:lnTo>
                  <a:lnTo>
                    <a:pt x="420688" y="3200399"/>
                  </a:lnTo>
                  <a:lnTo>
                    <a:pt x="420688" y="679450"/>
                  </a:lnTo>
                  <a:lnTo>
                    <a:pt x="1285876" y="0"/>
                  </a:lnTo>
                  <a:lnTo>
                    <a:pt x="1285876" y="320039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16801" y="522506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4"/>
            <p:cNvSpPr>
              <a:spLocks noChangeAspect="1" noEditPoints="1"/>
            </p:cNvSpPr>
            <p:nvPr/>
          </p:nvSpPr>
          <p:spPr bwMode="auto">
            <a:xfrm>
              <a:off x="4871284" y="3832629"/>
              <a:ext cx="350534" cy="34912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44558" y="2019121"/>
            <a:ext cx="1336511" cy="2834001"/>
            <a:chOff x="5092475" y="1668293"/>
            <a:chExt cx="1336511" cy="2834001"/>
          </a:xfrm>
        </p:grpSpPr>
        <p:sp>
          <p:nvSpPr>
            <p:cNvPr id="24" name="任意多边形 23"/>
            <p:cNvSpPr>
              <a:spLocks/>
            </p:cNvSpPr>
            <p:nvPr/>
          </p:nvSpPr>
          <p:spPr bwMode="auto">
            <a:xfrm>
              <a:off x="5092475" y="1668293"/>
              <a:ext cx="1336511" cy="2834001"/>
            </a:xfrm>
            <a:custGeom>
              <a:avLst/>
              <a:gdLst>
                <a:gd name="connsiteX0" fmla="*/ 1700213 w 1700213"/>
                <a:gd name="connsiteY0" fmla="*/ 731838 h 3605212"/>
                <a:gd name="connsiteX1" fmla="*/ 1282701 w 1700213"/>
                <a:gd name="connsiteY1" fmla="*/ 731838 h 3605212"/>
                <a:gd name="connsiteX2" fmla="*/ 1282701 w 1700213"/>
                <a:gd name="connsiteY2" fmla="*/ 3605212 h 3605212"/>
                <a:gd name="connsiteX3" fmla="*/ 420688 w 1700213"/>
                <a:gd name="connsiteY3" fmla="*/ 2925762 h 3605212"/>
                <a:gd name="connsiteX4" fmla="*/ 420688 w 1700213"/>
                <a:gd name="connsiteY4" fmla="*/ 1735137 h 3605212"/>
                <a:gd name="connsiteX5" fmla="*/ 417513 w 1700213"/>
                <a:gd name="connsiteY5" fmla="*/ 1735137 h 3605212"/>
                <a:gd name="connsiteX6" fmla="*/ 417513 w 1700213"/>
                <a:gd name="connsiteY6" fmla="*/ 731838 h 3605212"/>
                <a:gd name="connsiteX7" fmla="*/ 417513 w 1700213"/>
                <a:gd name="connsiteY7" fmla="*/ 731838 h 3605212"/>
                <a:gd name="connsiteX8" fmla="*/ 0 w 1700213"/>
                <a:gd name="connsiteY8" fmla="*/ 731838 h 3605212"/>
                <a:gd name="connsiteX9" fmla="*/ 849313 w 1700213"/>
                <a:gd name="connsiteY9" fmla="*/ 0 h 3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0213" h="3605212">
                  <a:moveTo>
                    <a:pt x="1700213" y="731838"/>
                  </a:moveTo>
                  <a:lnTo>
                    <a:pt x="1282701" y="731838"/>
                  </a:lnTo>
                  <a:lnTo>
                    <a:pt x="1282701" y="3605212"/>
                  </a:lnTo>
                  <a:lnTo>
                    <a:pt x="420688" y="2925762"/>
                  </a:lnTo>
                  <a:lnTo>
                    <a:pt x="420688" y="1735137"/>
                  </a:lnTo>
                  <a:lnTo>
                    <a:pt x="417513" y="1735137"/>
                  </a:lnTo>
                  <a:lnTo>
                    <a:pt x="417513" y="731838"/>
                  </a:lnTo>
                  <a:lnTo>
                    <a:pt x="417513" y="731838"/>
                  </a:lnTo>
                  <a:lnTo>
                    <a:pt x="0" y="731838"/>
                  </a:lnTo>
                  <a:lnTo>
                    <a:pt x="849313" y="0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372172" y="2033337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620454" y="3510380"/>
              <a:ext cx="296775" cy="3118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93548" y="1658474"/>
            <a:ext cx="1340254" cy="3537823"/>
            <a:chOff x="6441465" y="1307646"/>
            <a:chExt cx="1340254" cy="3537823"/>
          </a:xfrm>
        </p:grpSpPr>
        <p:sp>
          <p:nvSpPr>
            <p:cNvPr id="28" name="任意多边形 27"/>
            <p:cNvSpPr>
              <a:spLocks/>
            </p:cNvSpPr>
            <p:nvPr/>
          </p:nvSpPr>
          <p:spPr bwMode="auto">
            <a:xfrm>
              <a:off x="6441465" y="1307646"/>
              <a:ext cx="1340254" cy="3537823"/>
            </a:xfrm>
            <a:custGeom>
              <a:avLst/>
              <a:gdLst>
                <a:gd name="connsiteX0" fmla="*/ 1704975 w 1704975"/>
                <a:gd name="connsiteY0" fmla="*/ 731838 h 4500563"/>
                <a:gd name="connsiteX1" fmla="*/ 1282701 w 1704975"/>
                <a:gd name="connsiteY1" fmla="*/ 731838 h 4500563"/>
                <a:gd name="connsiteX2" fmla="*/ 1282701 w 1704975"/>
                <a:gd name="connsiteY2" fmla="*/ 3816350 h 4500563"/>
                <a:gd name="connsiteX3" fmla="*/ 422276 w 1704975"/>
                <a:gd name="connsiteY3" fmla="*/ 4500563 h 4500563"/>
                <a:gd name="connsiteX4" fmla="*/ 422276 w 1704975"/>
                <a:gd name="connsiteY4" fmla="*/ 731838 h 4500563"/>
                <a:gd name="connsiteX5" fmla="*/ 422275 w 1704975"/>
                <a:gd name="connsiteY5" fmla="*/ 731838 h 4500563"/>
                <a:gd name="connsiteX6" fmla="*/ 0 w 1704975"/>
                <a:gd name="connsiteY6" fmla="*/ 731838 h 4500563"/>
                <a:gd name="connsiteX7" fmla="*/ 850900 w 1704975"/>
                <a:gd name="connsiteY7" fmla="*/ 0 h 45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4500563">
                  <a:moveTo>
                    <a:pt x="1704975" y="731838"/>
                  </a:moveTo>
                  <a:lnTo>
                    <a:pt x="1282701" y="731838"/>
                  </a:lnTo>
                  <a:lnTo>
                    <a:pt x="1282701" y="3816350"/>
                  </a:lnTo>
                  <a:lnTo>
                    <a:pt x="422276" y="4500563"/>
                  </a:lnTo>
                  <a:lnTo>
                    <a:pt x="422276" y="731838"/>
                  </a:lnTo>
                  <a:lnTo>
                    <a:pt x="422275" y="731838"/>
                  </a:lnTo>
                  <a:lnTo>
                    <a:pt x="0" y="731838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736758" y="155639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6983863" y="3972519"/>
              <a:ext cx="347256" cy="3261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20925" y="3296979"/>
            <a:ext cx="1340254" cy="2752888"/>
            <a:chOff x="5768842" y="2946151"/>
            <a:chExt cx="1340254" cy="2752888"/>
          </a:xfrm>
        </p:grpSpPr>
        <p:sp>
          <p:nvSpPr>
            <p:cNvPr id="44" name="任意多边形 43"/>
            <p:cNvSpPr>
              <a:spLocks/>
            </p:cNvSpPr>
            <p:nvPr/>
          </p:nvSpPr>
          <p:spPr bwMode="auto">
            <a:xfrm>
              <a:off x="5768842" y="2946151"/>
              <a:ext cx="1340254" cy="2752888"/>
            </a:xfrm>
            <a:custGeom>
              <a:avLst/>
              <a:gdLst>
                <a:gd name="connsiteX0" fmla="*/ 1704975 w 1704975"/>
                <a:gd name="connsiteY0" fmla="*/ 2768600 h 3502025"/>
                <a:gd name="connsiteX1" fmla="*/ 854075 w 1704975"/>
                <a:gd name="connsiteY1" fmla="*/ 3502025 h 3502025"/>
                <a:gd name="connsiteX2" fmla="*/ 0 w 1704975"/>
                <a:gd name="connsiteY2" fmla="*/ 2768600 h 3502025"/>
                <a:gd name="connsiteX3" fmla="*/ 422275 w 1704975"/>
                <a:gd name="connsiteY3" fmla="*/ 2768600 h 3502025"/>
                <a:gd name="connsiteX4" fmla="*/ 422276 w 1704975"/>
                <a:gd name="connsiteY4" fmla="*/ 2768600 h 3502025"/>
                <a:gd name="connsiteX5" fmla="*/ 422276 w 1704975"/>
                <a:gd name="connsiteY5" fmla="*/ 0 h 3502025"/>
                <a:gd name="connsiteX6" fmla="*/ 1282701 w 1704975"/>
                <a:gd name="connsiteY6" fmla="*/ 684213 h 3502025"/>
                <a:gd name="connsiteX7" fmla="*/ 1282701 w 1704975"/>
                <a:gd name="connsiteY7" fmla="*/ 2768600 h 35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3502025">
                  <a:moveTo>
                    <a:pt x="1704975" y="2768600"/>
                  </a:moveTo>
                  <a:lnTo>
                    <a:pt x="854075" y="3502025"/>
                  </a:lnTo>
                  <a:lnTo>
                    <a:pt x="0" y="2768600"/>
                  </a:lnTo>
                  <a:lnTo>
                    <a:pt x="422275" y="2768600"/>
                  </a:lnTo>
                  <a:lnTo>
                    <a:pt x="422276" y="2768600"/>
                  </a:lnTo>
                  <a:lnTo>
                    <a:pt x="422276" y="0"/>
                  </a:lnTo>
                  <a:lnTo>
                    <a:pt x="1282701" y="684213"/>
                  </a:lnTo>
                  <a:lnTo>
                    <a:pt x="1282701" y="2768600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074735" y="4839056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22"/>
            <p:cNvSpPr>
              <a:spLocks noChangeAspect="1" noEditPoints="1"/>
            </p:cNvSpPr>
            <p:nvPr/>
          </p:nvSpPr>
          <p:spPr bwMode="auto">
            <a:xfrm>
              <a:off x="6282131" y="3510380"/>
              <a:ext cx="318667" cy="37422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96057" y="266603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96057" y="50821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72277" y="24299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72277" y="484611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10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47" grpId="0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74770" y="2342412"/>
            <a:ext cx="5481945" cy="3652348"/>
            <a:chOff x="3374770" y="2342412"/>
            <a:chExt cx="5481945" cy="3652348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096126" y="2342412"/>
              <a:ext cx="1999205" cy="1480114"/>
            </a:xfrm>
            <a:custGeom>
              <a:avLst/>
              <a:gdLst>
                <a:gd name="T0" fmla="*/ 286 w 855"/>
                <a:gd name="T1" fmla="*/ 0 h 633"/>
                <a:gd name="T2" fmla="*/ 855 w 855"/>
                <a:gd name="T3" fmla="*/ 242 h 633"/>
                <a:gd name="T4" fmla="*/ 569 w 855"/>
                <a:gd name="T5" fmla="*/ 633 h 633"/>
                <a:gd name="T6" fmla="*/ 0 w 855"/>
                <a:gd name="T7" fmla="*/ 392 h 633"/>
                <a:gd name="T8" fmla="*/ 286 w 85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633">
                  <a:moveTo>
                    <a:pt x="286" y="0"/>
                  </a:moveTo>
                  <a:lnTo>
                    <a:pt x="855" y="242"/>
                  </a:lnTo>
                  <a:lnTo>
                    <a:pt x="569" y="633"/>
                  </a:lnTo>
                  <a:lnTo>
                    <a:pt x="0" y="3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668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4101599" y="2342412"/>
              <a:ext cx="1994529" cy="1480114"/>
            </a:xfrm>
            <a:custGeom>
              <a:avLst/>
              <a:gdLst>
                <a:gd name="T0" fmla="*/ 569 w 853"/>
                <a:gd name="T1" fmla="*/ 0 h 633"/>
                <a:gd name="T2" fmla="*/ 0 w 853"/>
                <a:gd name="T3" fmla="*/ 242 h 633"/>
                <a:gd name="T4" fmla="*/ 285 w 853"/>
                <a:gd name="T5" fmla="*/ 633 h 633"/>
                <a:gd name="T6" fmla="*/ 853 w 853"/>
                <a:gd name="T7" fmla="*/ 392 h 633"/>
                <a:gd name="T8" fmla="*/ 569 w 853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633">
                  <a:moveTo>
                    <a:pt x="569" y="0"/>
                  </a:moveTo>
                  <a:lnTo>
                    <a:pt x="0" y="242"/>
                  </a:lnTo>
                  <a:lnTo>
                    <a:pt x="285" y="633"/>
                  </a:lnTo>
                  <a:lnTo>
                    <a:pt x="853" y="392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FEBC3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767999" y="3822524"/>
              <a:ext cx="1328126" cy="2172236"/>
            </a:xfrm>
            <a:custGeom>
              <a:avLst/>
              <a:gdLst>
                <a:gd name="T0" fmla="*/ 0 w 568"/>
                <a:gd name="T1" fmla="*/ 0 h 929"/>
                <a:gd name="T2" fmla="*/ 568 w 568"/>
                <a:gd name="T3" fmla="*/ 242 h 929"/>
                <a:gd name="T4" fmla="*/ 568 w 568"/>
                <a:gd name="T5" fmla="*/ 929 h 929"/>
                <a:gd name="T6" fmla="*/ 0 w 568"/>
                <a:gd name="T7" fmla="*/ 687 h 929"/>
                <a:gd name="T8" fmla="*/ 0 w 568"/>
                <a:gd name="T9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929">
                  <a:moveTo>
                    <a:pt x="0" y="0"/>
                  </a:moveTo>
                  <a:lnTo>
                    <a:pt x="568" y="242"/>
                  </a:lnTo>
                  <a:lnTo>
                    <a:pt x="568" y="929"/>
                  </a:lnTo>
                  <a:lnTo>
                    <a:pt x="0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52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374770" y="3822497"/>
              <a:ext cx="2721355" cy="822784"/>
            </a:xfrm>
            <a:custGeom>
              <a:avLst/>
              <a:gdLst>
                <a:gd name="T0" fmla="*/ 0 w 1036"/>
                <a:gd name="T1" fmla="*/ 0 h 282"/>
                <a:gd name="T2" fmla="*/ 568 w 1036"/>
                <a:gd name="T3" fmla="*/ 242 h 282"/>
                <a:gd name="T4" fmla="*/ 1036 w 1036"/>
                <a:gd name="T5" fmla="*/ 282 h 282"/>
                <a:gd name="T6" fmla="*/ 468 w 1036"/>
                <a:gd name="T7" fmla="*/ 40 h 282"/>
                <a:gd name="T8" fmla="*/ 0 w 1036"/>
                <a:gd name="T9" fmla="*/ 0 h 282"/>
                <a:gd name="connsiteX0" fmla="*/ 0 w 10000"/>
                <a:gd name="connsiteY0" fmla="*/ 0 h 12600"/>
                <a:gd name="connsiteX1" fmla="*/ 5377 w 10000"/>
                <a:gd name="connsiteY1" fmla="*/ 12600 h 12600"/>
                <a:gd name="connsiteX2" fmla="*/ 10000 w 10000"/>
                <a:gd name="connsiteY2" fmla="*/ 10000 h 12600"/>
                <a:gd name="connsiteX3" fmla="*/ 4517 w 10000"/>
                <a:gd name="connsiteY3" fmla="*/ 1418 h 12600"/>
                <a:gd name="connsiteX4" fmla="*/ 0 w 10000"/>
                <a:gd name="connsiteY4" fmla="*/ 0 h 12600"/>
                <a:gd name="connsiteX0" fmla="*/ 0 w 10423"/>
                <a:gd name="connsiteY0" fmla="*/ 1822 h 11182"/>
                <a:gd name="connsiteX1" fmla="*/ 5800 w 10423"/>
                <a:gd name="connsiteY1" fmla="*/ 11182 h 11182"/>
                <a:gd name="connsiteX2" fmla="*/ 10423 w 10423"/>
                <a:gd name="connsiteY2" fmla="*/ 8582 h 11182"/>
                <a:gd name="connsiteX3" fmla="*/ 4940 w 10423"/>
                <a:gd name="connsiteY3" fmla="*/ 0 h 11182"/>
                <a:gd name="connsiteX4" fmla="*/ 0 w 10423"/>
                <a:gd name="connsiteY4" fmla="*/ 1822 h 11182"/>
                <a:gd name="connsiteX0" fmla="*/ 0 w 10423"/>
                <a:gd name="connsiteY0" fmla="*/ 1822 h 13126"/>
                <a:gd name="connsiteX1" fmla="*/ 4177 w 10423"/>
                <a:gd name="connsiteY1" fmla="*/ 13126 h 13126"/>
                <a:gd name="connsiteX2" fmla="*/ 10423 w 10423"/>
                <a:gd name="connsiteY2" fmla="*/ 8582 h 13126"/>
                <a:gd name="connsiteX3" fmla="*/ 4940 w 10423"/>
                <a:gd name="connsiteY3" fmla="*/ 0 h 13126"/>
                <a:gd name="connsiteX4" fmla="*/ 0 w 10423"/>
                <a:gd name="connsiteY4" fmla="*/ 1822 h 13126"/>
                <a:gd name="connsiteX0" fmla="*/ 0 w 10952"/>
                <a:gd name="connsiteY0" fmla="*/ 526 h 13126"/>
                <a:gd name="connsiteX1" fmla="*/ 4706 w 10952"/>
                <a:gd name="connsiteY1" fmla="*/ 13126 h 13126"/>
                <a:gd name="connsiteX2" fmla="*/ 10952 w 10952"/>
                <a:gd name="connsiteY2" fmla="*/ 8582 h 13126"/>
                <a:gd name="connsiteX3" fmla="*/ 5469 w 10952"/>
                <a:gd name="connsiteY3" fmla="*/ 0 h 13126"/>
                <a:gd name="connsiteX4" fmla="*/ 0 w 10952"/>
                <a:gd name="connsiteY4" fmla="*/ 526 h 13126"/>
                <a:gd name="connsiteX0" fmla="*/ 0 w 11234"/>
                <a:gd name="connsiteY0" fmla="*/ 526 h 13126"/>
                <a:gd name="connsiteX1" fmla="*/ 4988 w 11234"/>
                <a:gd name="connsiteY1" fmla="*/ 13126 h 13126"/>
                <a:gd name="connsiteX2" fmla="*/ 11234 w 11234"/>
                <a:gd name="connsiteY2" fmla="*/ 8582 h 13126"/>
                <a:gd name="connsiteX3" fmla="*/ 5751 w 11234"/>
                <a:gd name="connsiteY3" fmla="*/ 0 h 13126"/>
                <a:gd name="connsiteX4" fmla="*/ 0 w 11234"/>
                <a:gd name="connsiteY4" fmla="*/ 526 h 13126"/>
                <a:gd name="connsiteX0" fmla="*/ 0 w 11234"/>
                <a:gd name="connsiteY0" fmla="*/ 526 h 12996"/>
                <a:gd name="connsiteX1" fmla="*/ 5588 w 11234"/>
                <a:gd name="connsiteY1" fmla="*/ 12996 h 12996"/>
                <a:gd name="connsiteX2" fmla="*/ 11234 w 11234"/>
                <a:gd name="connsiteY2" fmla="*/ 8582 h 12996"/>
                <a:gd name="connsiteX3" fmla="*/ 5751 w 11234"/>
                <a:gd name="connsiteY3" fmla="*/ 0 h 12996"/>
                <a:gd name="connsiteX4" fmla="*/ 0 w 11234"/>
                <a:gd name="connsiteY4" fmla="*/ 526 h 12996"/>
                <a:gd name="connsiteX0" fmla="*/ 0 w 11234"/>
                <a:gd name="connsiteY0" fmla="*/ 526 h 12478"/>
                <a:gd name="connsiteX1" fmla="*/ 5976 w 11234"/>
                <a:gd name="connsiteY1" fmla="*/ 12478 h 12478"/>
                <a:gd name="connsiteX2" fmla="*/ 11234 w 11234"/>
                <a:gd name="connsiteY2" fmla="*/ 8582 h 12478"/>
                <a:gd name="connsiteX3" fmla="*/ 5751 w 11234"/>
                <a:gd name="connsiteY3" fmla="*/ 0 h 12478"/>
                <a:gd name="connsiteX4" fmla="*/ 0 w 11234"/>
                <a:gd name="connsiteY4" fmla="*/ 526 h 1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4" h="12478">
                  <a:moveTo>
                    <a:pt x="0" y="526"/>
                  </a:moveTo>
                  <a:lnTo>
                    <a:pt x="5976" y="12478"/>
                  </a:lnTo>
                  <a:lnTo>
                    <a:pt x="11234" y="8582"/>
                  </a:lnTo>
                  <a:lnTo>
                    <a:pt x="5751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80AD3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096126" y="3822524"/>
              <a:ext cx="1330465" cy="2172236"/>
            </a:xfrm>
            <a:custGeom>
              <a:avLst/>
              <a:gdLst>
                <a:gd name="T0" fmla="*/ 569 w 569"/>
                <a:gd name="T1" fmla="*/ 0 h 929"/>
                <a:gd name="T2" fmla="*/ 0 w 569"/>
                <a:gd name="T3" fmla="*/ 242 h 929"/>
                <a:gd name="T4" fmla="*/ 0 w 569"/>
                <a:gd name="T5" fmla="*/ 929 h 929"/>
                <a:gd name="T6" fmla="*/ 569 w 569"/>
                <a:gd name="T7" fmla="*/ 687 h 929"/>
                <a:gd name="T8" fmla="*/ 569 w 569"/>
                <a:gd name="T9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929">
                  <a:moveTo>
                    <a:pt x="569" y="0"/>
                  </a:moveTo>
                  <a:lnTo>
                    <a:pt x="0" y="242"/>
                  </a:lnTo>
                  <a:lnTo>
                    <a:pt x="0" y="929"/>
                  </a:lnTo>
                  <a:lnTo>
                    <a:pt x="569" y="687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9B71B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096127" y="3822496"/>
              <a:ext cx="2760588" cy="677520"/>
            </a:xfrm>
            <a:custGeom>
              <a:avLst/>
              <a:gdLst>
                <a:gd name="T0" fmla="*/ 1038 w 1038"/>
                <a:gd name="T1" fmla="*/ 0 h 282"/>
                <a:gd name="T2" fmla="*/ 470 w 1038"/>
                <a:gd name="T3" fmla="*/ 242 h 282"/>
                <a:gd name="T4" fmla="*/ 0 w 1038"/>
                <a:gd name="T5" fmla="*/ 282 h 282"/>
                <a:gd name="T6" fmla="*/ 569 w 1038"/>
                <a:gd name="T7" fmla="*/ 40 h 282"/>
                <a:gd name="T8" fmla="*/ 1038 w 1038"/>
                <a:gd name="T9" fmla="*/ 0 h 282"/>
                <a:gd name="connsiteX0" fmla="*/ 10000 w 10000"/>
                <a:gd name="connsiteY0" fmla="*/ 0 h 13896"/>
                <a:gd name="connsiteX1" fmla="*/ 5338 w 10000"/>
                <a:gd name="connsiteY1" fmla="*/ 13896 h 13896"/>
                <a:gd name="connsiteX2" fmla="*/ 0 w 10000"/>
                <a:gd name="connsiteY2" fmla="*/ 10000 h 13896"/>
                <a:gd name="connsiteX3" fmla="*/ 5482 w 10000"/>
                <a:gd name="connsiteY3" fmla="*/ 1418 h 13896"/>
                <a:gd name="connsiteX4" fmla="*/ 10000 w 10000"/>
                <a:gd name="connsiteY4" fmla="*/ 0 h 13896"/>
                <a:gd name="connsiteX0" fmla="*/ 11268 w 11268"/>
                <a:gd name="connsiteY0" fmla="*/ 0 h 13118"/>
                <a:gd name="connsiteX1" fmla="*/ 5338 w 11268"/>
                <a:gd name="connsiteY1" fmla="*/ 13118 h 13118"/>
                <a:gd name="connsiteX2" fmla="*/ 0 w 11268"/>
                <a:gd name="connsiteY2" fmla="*/ 9222 h 13118"/>
                <a:gd name="connsiteX3" fmla="*/ 5482 w 11268"/>
                <a:gd name="connsiteY3" fmla="*/ 640 h 13118"/>
                <a:gd name="connsiteX4" fmla="*/ 11268 w 11268"/>
                <a:gd name="connsiteY4" fmla="*/ 0 h 13118"/>
                <a:gd name="connsiteX0" fmla="*/ 11268 w 11268"/>
                <a:gd name="connsiteY0" fmla="*/ 8 h 12478"/>
                <a:gd name="connsiteX1" fmla="*/ 5338 w 11268"/>
                <a:gd name="connsiteY1" fmla="*/ 12478 h 12478"/>
                <a:gd name="connsiteX2" fmla="*/ 0 w 11268"/>
                <a:gd name="connsiteY2" fmla="*/ 8582 h 12478"/>
                <a:gd name="connsiteX3" fmla="*/ 5482 w 11268"/>
                <a:gd name="connsiteY3" fmla="*/ 0 h 12478"/>
                <a:gd name="connsiteX4" fmla="*/ 11268 w 11268"/>
                <a:gd name="connsiteY4" fmla="*/ 8 h 12478"/>
                <a:gd name="connsiteX0" fmla="*/ 11374 w 11374"/>
                <a:gd name="connsiteY0" fmla="*/ 267 h 12478"/>
                <a:gd name="connsiteX1" fmla="*/ 5338 w 11374"/>
                <a:gd name="connsiteY1" fmla="*/ 12478 h 12478"/>
                <a:gd name="connsiteX2" fmla="*/ 0 w 11374"/>
                <a:gd name="connsiteY2" fmla="*/ 8582 h 12478"/>
                <a:gd name="connsiteX3" fmla="*/ 5482 w 11374"/>
                <a:gd name="connsiteY3" fmla="*/ 0 h 12478"/>
                <a:gd name="connsiteX4" fmla="*/ 11374 w 11374"/>
                <a:gd name="connsiteY4" fmla="*/ 267 h 12478"/>
                <a:gd name="connsiteX0" fmla="*/ 11374 w 11374"/>
                <a:gd name="connsiteY0" fmla="*/ 267 h 12867"/>
                <a:gd name="connsiteX1" fmla="*/ 5937 w 11374"/>
                <a:gd name="connsiteY1" fmla="*/ 12867 h 12867"/>
                <a:gd name="connsiteX2" fmla="*/ 0 w 11374"/>
                <a:gd name="connsiteY2" fmla="*/ 8582 h 12867"/>
                <a:gd name="connsiteX3" fmla="*/ 5482 w 11374"/>
                <a:gd name="connsiteY3" fmla="*/ 0 h 12867"/>
                <a:gd name="connsiteX4" fmla="*/ 11374 w 11374"/>
                <a:gd name="connsiteY4" fmla="*/ 267 h 12867"/>
                <a:gd name="connsiteX0" fmla="*/ 11374 w 11374"/>
                <a:gd name="connsiteY0" fmla="*/ 267 h 10534"/>
                <a:gd name="connsiteX1" fmla="*/ 7064 w 11374"/>
                <a:gd name="connsiteY1" fmla="*/ 10534 h 10534"/>
                <a:gd name="connsiteX2" fmla="*/ 0 w 11374"/>
                <a:gd name="connsiteY2" fmla="*/ 8582 h 10534"/>
                <a:gd name="connsiteX3" fmla="*/ 5482 w 11374"/>
                <a:gd name="connsiteY3" fmla="*/ 0 h 10534"/>
                <a:gd name="connsiteX4" fmla="*/ 11374 w 11374"/>
                <a:gd name="connsiteY4" fmla="*/ 267 h 10534"/>
                <a:gd name="connsiteX0" fmla="*/ 11374 w 11374"/>
                <a:gd name="connsiteY0" fmla="*/ 267 h 10275"/>
                <a:gd name="connsiteX1" fmla="*/ 6501 w 11374"/>
                <a:gd name="connsiteY1" fmla="*/ 10275 h 10275"/>
                <a:gd name="connsiteX2" fmla="*/ 0 w 11374"/>
                <a:gd name="connsiteY2" fmla="*/ 8582 h 10275"/>
                <a:gd name="connsiteX3" fmla="*/ 5482 w 11374"/>
                <a:gd name="connsiteY3" fmla="*/ 0 h 10275"/>
                <a:gd name="connsiteX4" fmla="*/ 11374 w 11374"/>
                <a:gd name="connsiteY4" fmla="*/ 267 h 1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" h="10275">
                  <a:moveTo>
                    <a:pt x="11374" y="267"/>
                  </a:moveTo>
                  <a:lnTo>
                    <a:pt x="6501" y="10275"/>
                  </a:lnTo>
                  <a:lnTo>
                    <a:pt x="0" y="8582"/>
                  </a:lnTo>
                  <a:lnTo>
                    <a:pt x="5482" y="0"/>
                  </a:lnTo>
                  <a:lnTo>
                    <a:pt x="11374" y="267"/>
                  </a:lnTo>
                  <a:close/>
                </a:path>
              </a:pathLst>
            </a:custGeom>
            <a:solidFill>
              <a:srgbClr val="A883B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0242211">
              <a:off x="4556619" y="2683000"/>
              <a:ext cx="817853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  </a:t>
              </a:r>
              <a:r>
                <a:rPr lang="en-US" altLang="zh-CN" sz="3200" dirty="0">
                  <a:solidFill>
                    <a:srgbClr val="FEFEFE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1404824">
              <a:off x="6551164" y="2581791"/>
              <a:ext cx="86754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  </a:t>
              </a:r>
              <a:r>
                <a:rPr lang="en-US" altLang="zh-CN" sz="3200" dirty="0">
                  <a:solidFill>
                    <a:srgbClr val="FEFEFE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400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 rot="307107">
              <a:off x="7013419" y="3709563"/>
              <a:ext cx="8242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  </a:t>
              </a:r>
              <a:r>
                <a:rPr lang="en-US" altLang="zh-CN" sz="2800" dirty="0">
                  <a:solidFill>
                    <a:srgbClr val="FEFEFE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000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rot="21004120">
              <a:off x="4340516" y="3810526"/>
              <a:ext cx="8242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  </a:t>
              </a:r>
              <a:r>
                <a:rPr lang="en-US" altLang="zh-CN" sz="2800" dirty="0">
                  <a:solidFill>
                    <a:srgbClr val="FEFEFE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2000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98567" y="221885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FEBC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FEBC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3592" y="508042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80AD3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80AD3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09934" y="221885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FF66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FF668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14959" y="508042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A883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A883B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993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9323" y="3291345"/>
            <a:ext cx="8720012" cy="698535"/>
            <a:chOff x="1759323" y="3083524"/>
            <a:chExt cx="8720012" cy="698535"/>
          </a:xfrm>
        </p:grpSpPr>
        <p:cxnSp>
          <p:nvCxnSpPr>
            <p:cNvPr id="16" name="Straight Connector 11"/>
            <p:cNvCxnSpPr>
              <a:stCxn id="46" idx="0"/>
              <a:endCxn id="22" idx="2"/>
            </p:cNvCxnSpPr>
            <p:nvPr/>
          </p:nvCxnSpPr>
          <p:spPr>
            <a:xfrm flipV="1">
              <a:off x="1759323" y="3083524"/>
              <a:ext cx="4346532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>
              <a:stCxn id="22" idx="2"/>
              <a:endCxn id="51" idx="0"/>
            </p:cNvCxnSpPr>
            <p:nvPr/>
          </p:nvCxnSpPr>
          <p:spPr>
            <a:xfrm flipH="1">
              <a:off x="3938845" y="3083524"/>
              <a:ext cx="216701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"/>
            <p:cNvCxnSpPr>
              <a:stCxn id="22" idx="2"/>
              <a:endCxn id="31" idx="0"/>
            </p:cNvCxnSpPr>
            <p:nvPr/>
          </p:nvCxnSpPr>
          <p:spPr>
            <a:xfrm>
              <a:off x="6105855" y="3083524"/>
              <a:ext cx="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>
              <a:stCxn id="22" idx="2"/>
              <a:endCxn id="56" idx="0"/>
            </p:cNvCxnSpPr>
            <p:nvPr/>
          </p:nvCxnSpPr>
          <p:spPr>
            <a:xfrm>
              <a:off x="6105855" y="3083524"/>
              <a:ext cx="2193958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2" idx="2"/>
              <a:endCxn id="25" idx="0"/>
            </p:cNvCxnSpPr>
            <p:nvPr/>
          </p:nvCxnSpPr>
          <p:spPr>
            <a:xfrm>
              <a:off x="6105855" y="3083524"/>
              <a:ext cx="437348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398896" y="1924861"/>
            <a:ext cx="1413917" cy="1366484"/>
            <a:chOff x="5398896" y="1717040"/>
            <a:chExt cx="1413917" cy="1366484"/>
          </a:xfrm>
        </p:grpSpPr>
        <p:sp>
          <p:nvSpPr>
            <p:cNvPr id="22" name="Rounded Rectangle 3"/>
            <p:cNvSpPr/>
            <p:nvPr/>
          </p:nvSpPr>
          <p:spPr>
            <a:xfrm>
              <a:off x="5398896" y="1717040"/>
              <a:ext cx="1413917" cy="1366484"/>
            </a:xfrm>
            <a:prstGeom prst="roundRect">
              <a:avLst>
                <a:gd name="adj" fmla="val 823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reeform 58"/>
            <p:cNvSpPr>
              <a:spLocks/>
            </p:cNvSpPr>
            <p:nvPr/>
          </p:nvSpPr>
          <p:spPr bwMode="auto">
            <a:xfrm>
              <a:off x="5900799" y="2207433"/>
              <a:ext cx="439831" cy="455920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86812" y="3989880"/>
            <a:ext cx="1385045" cy="1338581"/>
            <a:chOff x="9786812" y="3782059"/>
            <a:chExt cx="1385045" cy="1338581"/>
          </a:xfrm>
        </p:grpSpPr>
        <p:sp>
          <p:nvSpPr>
            <p:cNvPr id="25" name="Rounded Rectangle 10"/>
            <p:cNvSpPr/>
            <p:nvPr/>
          </p:nvSpPr>
          <p:spPr>
            <a:xfrm>
              <a:off x="978681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6" name="Group 32"/>
            <p:cNvGrpSpPr/>
            <p:nvPr/>
          </p:nvGrpSpPr>
          <p:grpSpPr>
            <a:xfrm>
              <a:off x="10192724" y="4327284"/>
              <a:ext cx="558170" cy="304045"/>
              <a:chOff x="6750050" y="3321051"/>
              <a:chExt cx="195263" cy="106363"/>
            </a:xfrm>
            <a:solidFill>
              <a:schemeClr val="bg1"/>
            </a:solidFill>
          </p:grpSpPr>
          <p:sp>
            <p:nvSpPr>
              <p:cNvPr id="27" name="Freeform 30"/>
              <p:cNvSpPr>
                <a:spLocks noEditPoints="1"/>
              </p:cNvSpPr>
              <p:nvPr/>
            </p:nvSpPr>
            <p:spPr bwMode="auto">
              <a:xfrm>
                <a:off x="6750050" y="3321051"/>
                <a:ext cx="141288" cy="106363"/>
              </a:xfrm>
              <a:custGeom>
                <a:avLst/>
                <a:gdLst>
                  <a:gd name="T0" fmla="*/ 26 w 87"/>
                  <a:gd name="T1" fmla="*/ 23 h 65"/>
                  <a:gd name="T2" fmla="*/ 26 w 87"/>
                  <a:gd name="T3" fmla="*/ 33 h 65"/>
                  <a:gd name="T4" fmla="*/ 8 w 87"/>
                  <a:gd name="T5" fmla="*/ 17 h 65"/>
                  <a:gd name="T6" fmla="*/ 8 w 87"/>
                  <a:gd name="T7" fmla="*/ 0 h 65"/>
                  <a:gd name="T8" fmla="*/ 0 w 87"/>
                  <a:gd name="T9" fmla="*/ 0 h 65"/>
                  <a:gd name="T10" fmla="*/ 0 w 87"/>
                  <a:gd name="T11" fmla="*/ 17 h 65"/>
                  <a:gd name="T12" fmla="*/ 26 w 87"/>
                  <a:gd name="T13" fmla="*/ 42 h 65"/>
                  <a:gd name="T14" fmla="*/ 26 w 87"/>
                  <a:gd name="T15" fmla="*/ 42 h 65"/>
                  <a:gd name="T16" fmla="*/ 26 w 87"/>
                  <a:gd name="T17" fmla="*/ 49 h 65"/>
                  <a:gd name="T18" fmla="*/ 41 w 87"/>
                  <a:gd name="T19" fmla="*/ 65 h 65"/>
                  <a:gd name="T20" fmla="*/ 87 w 87"/>
                  <a:gd name="T21" fmla="*/ 65 h 65"/>
                  <a:gd name="T22" fmla="*/ 87 w 87"/>
                  <a:gd name="T23" fmla="*/ 9 h 65"/>
                  <a:gd name="T24" fmla="*/ 41 w 87"/>
                  <a:gd name="T25" fmla="*/ 9 h 65"/>
                  <a:gd name="T26" fmla="*/ 26 w 87"/>
                  <a:gd name="T27" fmla="*/ 23 h 65"/>
                  <a:gd name="T28" fmla="*/ 73 w 87"/>
                  <a:gd name="T29" fmla="*/ 19 h 65"/>
                  <a:gd name="T30" fmla="*/ 80 w 87"/>
                  <a:gd name="T31" fmla="*/ 19 h 65"/>
                  <a:gd name="T32" fmla="*/ 80 w 87"/>
                  <a:gd name="T33" fmla="*/ 56 h 65"/>
                  <a:gd name="T34" fmla="*/ 73 w 87"/>
                  <a:gd name="T35" fmla="*/ 56 h 65"/>
                  <a:gd name="T36" fmla="*/ 73 w 87"/>
                  <a:gd name="T37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5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7" y="33"/>
                      <a:pt x="8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1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1" y="9"/>
                    </a:cubicBezTo>
                    <a:cubicBezTo>
                      <a:pt x="26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31"/>
              <p:cNvSpPr>
                <a:spLocks noEditPoints="1"/>
              </p:cNvSpPr>
              <p:nvPr/>
            </p:nvSpPr>
            <p:spPr bwMode="auto">
              <a:xfrm>
                <a:off x="6897688" y="3397251"/>
                <a:ext cx="47625" cy="17463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10 h 10"/>
                  <a:gd name="T4" fmla="*/ 29 w 29"/>
                  <a:gd name="T5" fmla="*/ 0 h 10"/>
                  <a:gd name="T6" fmla="*/ 0 w 29"/>
                  <a:gd name="T7" fmla="*/ 0 h 10"/>
                  <a:gd name="T8" fmla="*/ 0 w 29"/>
                  <a:gd name="T9" fmla="*/ 10 h 10"/>
                  <a:gd name="T10" fmla="*/ 24 w 29"/>
                  <a:gd name="T11" fmla="*/ 2 h 10"/>
                  <a:gd name="T12" fmla="*/ 27 w 29"/>
                  <a:gd name="T13" fmla="*/ 5 h 10"/>
                  <a:gd name="T14" fmla="*/ 24 w 29"/>
                  <a:gd name="T15" fmla="*/ 8 h 10"/>
                  <a:gd name="T16" fmla="*/ 21 w 29"/>
                  <a:gd name="T17" fmla="*/ 5 h 10"/>
                  <a:gd name="T18" fmla="*/ 24 w 29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4" y="2"/>
                    </a:move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32"/>
              <p:cNvSpPr>
                <a:spLocks noEditPoints="1"/>
              </p:cNvSpPr>
              <p:nvPr/>
            </p:nvSpPr>
            <p:spPr bwMode="auto">
              <a:xfrm>
                <a:off x="6897688" y="3352801"/>
                <a:ext cx="47625" cy="15875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10 h 10"/>
                  <a:gd name="T4" fmla="*/ 29 w 29"/>
                  <a:gd name="T5" fmla="*/ 10 h 10"/>
                  <a:gd name="T6" fmla="*/ 29 w 29"/>
                  <a:gd name="T7" fmla="*/ 0 h 10"/>
                  <a:gd name="T8" fmla="*/ 0 w 29"/>
                  <a:gd name="T9" fmla="*/ 0 h 10"/>
                  <a:gd name="T10" fmla="*/ 24 w 29"/>
                  <a:gd name="T11" fmla="*/ 8 h 10"/>
                  <a:gd name="T12" fmla="*/ 21 w 29"/>
                  <a:gd name="T13" fmla="*/ 5 h 10"/>
                  <a:gd name="T14" fmla="*/ 24 w 29"/>
                  <a:gd name="T15" fmla="*/ 2 h 10"/>
                  <a:gd name="T16" fmla="*/ 27 w 29"/>
                  <a:gd name="T17" fmla="*/ 5 h 10"/>
                  <a:gd name="T18" fmla="*/ 24 w 29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  <a:moveTo>
                      <a:pt x="24" y="8"/>
                    </a:move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413332" y="3989880"/>
            <a:ext cx="1385045" cy="1338581"/>
            <a:chOff x="5413332" y="3782059"/>
            <a:chExt cx="1385045" cy="1338581"/>
          </a:xfrm>
        </p:grpSpPr>
        <p:sp>
          <p:nvSpPr>
            <p:cNvPr id="31" name="Rounded Rectangle 8"/>
            <p:cNvSpPr/>
            <p:nvPr/>
          </p:nvSpPr>
          <p:spPr>
            <a:xfrm>
              <a:off x="541333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reeform 59"/>
            <p:cNvSpPr>
              <a:spLocks noEditPoints="1"/>
            </p:cNvSpPr>
            <p:nvPr/>
          </p:nvSpPr>
          <p:spPr bwMode="auto">
            <a:xfrm>
              <a:off x="5943859" y="4223932"/>
              <a:ext cx="380848" cy="51074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66800" y="3989880"/>
            <a:ext cx="1385045" cy="1338581"/>
            <a:chOff x="1066800" y="3782059"/>
            <a:chExt cx="1385045" cy="1338581"/>
          </a:xfrm>
        </p:grpSpPr>
        <p:sp>
          <p:nvSpPr>
            <p:cNvPr id="46" name="Rounded Rectangle 6"/>
            <p:cNvSpPr/>
            <p:nvPr/>
          </p:nvSpPr>
          <p:spPr>
            <a:xfrm>
              <a:off x="106680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7" name="Group 37"/>
            <p:cNvGrpSpPr/>
            <p:nvPr/>
          </p:nvGrpSpPr>
          <p:grpSpPr>
            <a:xfrm>
              <a:off x="1464388" y="4267246"/>
              <a:ext cx="619587" cy="424121"/>
              <a:chOff x="2324100" y="1814513"/>
              <a:chExt cx="266700" cy="182563"/>
            </a:xfrm>
            <a:solidFill>
              <a:schemeClr val="bg1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2324100" y="1814513"/>
                <a:ext cx="188913" cy="182563"/>
              </a:xfrm>
              <a:custGeom>
                <a:avLst/>
                <a:gdLst>
                  <a:gd name="T0" fmla="*/ 86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6 w 99"/>
                  <a:gd name="T7" fmla="*/ 37 h 97"/>
                  <a:gd name="T8" fmla="*/ 83 w 99"/>
                  <a:gd name="T9" fmla="*/ 31 h 97"/>
                  <a:gd name="T10" fmla="*/ 88 w 99"/>
                  <a:gd name="T11" fmla="*/ 18 h 97"/>
                  <a:gd name="T12" fmla="*/ 81 w 99"/>
                  <a:gd name="T13" fmla="*/ 10 h 97"/>
                  <a:gd name="T14" fmla="*/ 67 w 99"/>
                  <a:gd name="T15" fmla="*/ 16 h 97"/>
                  <a:gd name="T16" fmla="*/ 61 w 99"/>
                  <a:gd name="T17" fmla="*/ 13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3 h 97"/>
                  <a:gd name="T24" fmla="*/ 32 w 99"/>
                  <a:gd name="T25" fmla="*/ 16 h 97"/>
                  <a:gd name="T26" fmla="*/ 18 w 99"/>
                  <a:gd name="T27" fmla="*/ 11 h 97"/>
                  <a:gd name="T28" fmla="*/ 11 w 99"/>
                  <a:gd name="T29" fmla="*/ 18 h 97"/>
                  <a:gd name="T30" fmla="*/ 16 w 99"/>
                  <a:gd name="T31" fmla="*/ 32 h 97"/>
                  <a:gd name="T32" fmla="*/ 14 w 99"/>
                  <a:gd name="T33" fmla="*/ 37 h 97"/>
                  <a:gd name="T34" fmla="*/ 0 w 99"/>
                  <a:gd name="T35" fmla="*/ 43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9 w 99"/>
                  <a:gd name="T45" fmla="*/ 87 h 97"/>
                  <a:gd name="T46" fmla="*/ 32 w 99"/>
                  <a:gd name="T47" fmla="*/ 81 h 97"/>
                  <a:gd name="T48" fmla="*/ 38 w 99"/>
                  <a:gd name="T49" fmla="*/ 84 h 97"/>
                  <a:gd name="T50" fmla="*/ 45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6 h 97"/>
                  <a:gd name="T60" fmla="*/ 89 w 99"/>
                  <a:gd name="T61" fmla="*/ 79 h 97"/>
                  <a:gd name="T62" fmla="*/ 83 w 99"/>
                  <a:gd name="T63" fmla="*/ 66 h 97"/>
                  <a:gd name="T64" fmla="*/ 86 w 99"/>
                  <a:gd name="T65" fmla="*/ 60 h 97"/>
                  <a:gd name="T66" fmla="*/ 50 w 99"/>
                  <a:gd name="T67" fmla="*/ 64 h 97"/>
                  <a:gd name="T68" fmla="*/ 34 w 99"/>
                  <a:gd name="T69" fmla="*/ 49 h 97"/>
                  <a:gd name="T70" fmla="*/ 50 w 99"/>
                  <a:gd name="T71" fmla="*/ 33 h 97"/>
                  <a:gd name="T72" fmla="*/ 66 w 99"/>
                  <a:gd name="T73" fmla="*/ 49 h 97"/>
                  <a:gd name="T74" fmla="*/ 50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6" y="60"/>
                    </a:moveTo>
                    <a:cubicBezTo>
                      <a:pt x="86" y="60"/>
                      <a:pt x="99" y="54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8" y="1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3"/>
                      <a:pt x="38" y="1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3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9" y="87"/>
                      <a:pt x="32" y="81"/>
                      <a:pt x="32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7"/>
                      <a:pt x="81" y="86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8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8" y="33"/>
                      <a:pt x="66" y="40"/>
                      <a:pt x="66" y="49"/>
                    </a:cubicBezTo>
                    <a:cubicBezTo>
                      <a:pt x="66" y="57"/>
                      <a:pt x="58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2501900" y="1905001"/>
                <a:ext cx="88900" cy="90488"/>
              </a:xfrm>
              <a:custGeom>
                <a:avLst/>
                <a:gdLst>
                  <a:gd name="T0" fmla="*/ 41 w 47"/>
                  <a:gd name="T1" fmla="*/ 23 h 48"/>
                  <a:gd name="T2" fmla="*/ 41 w 47"/>
                  <a:gd name="T3" fmla="*/ 20 h 48"/>
                  <a:gd name="T4" fmla="*/ 45 w 47"/>
                  <a:gd name="T5" fmla="*/ 14 h 48"/>
                  <a:gd name="T6" fmla="*/ 42 w 47"/>
                  <a:gd name="T7" fmla="*/ 9 h 48"/>
                  <a:gd name="T8" fmla="*/ 35 w 47"/>
                  <a:gd name="T9" fmla="*/ 11 h 48"/>
                  <a:gd name="T10" fmla="*/ 33 w 47"/>
                  <a:gd name="T11" fmla="*/ 9 h 48"/>
                  <a:gd name="T12" fmla="*/ 31 w 47"/>
                  <a:gd name="T13" fmla="*/ 2 h 48"/>
                  <a:gd name="T14" fmla="*/ 26 w 47"/>
                  <a:gd name="T15" fmla="*/ 1 h 48"/>
                  <a:gd name="T16" fmla="*/ 22 w 47"/>
                  <a:gd name="T17" fmla="*/ 6 h 48"/>
                  <a:gd name="T18" fmla="*/ 19 w 47"/>
                  <a:gd name="T19" fmla="*/ 7 h 48"/>
                  <a:gd name="T20" fmla="*/ 14 w 47"/>
                  <a:gd name="T21" fmla="*/ 3 h 48"/>
                  <a:gd name="T22" fmla="*/ 9 w 47"/>
                  <a:gd name="T23" fmla="*/ 5 h 48"/>
                  <a:gd name="T24" fmla="*/ 10 w 47"/>
                  <a:gd name="T25" fmla="*/ 12 h 48"/>
                  <a:gd name="T26" fmla="*/ 8 w 47"/>
                  <a:gd name="T27" fmla="*/ 15 h 48"/>
                  <a:gd name="T28" fmla="*/ 1 w 47"/>
                  <a:gd name="T29" fmla="*/ 16 h 48"/>
                  <a:gd name="T30" fmla="*/ 0 w 47"/>
                  <a:gd name="T31" fmla="*/ 21 h 48"/>
                  <a:gd name="T32" fmla="*/ 6 w 47"/>
                  <a:gd name="T33" fmla="*/ 25 h 48"/>
                  <a:gd name="T34" fmla="*/ 6 w 47"/>
                  <a:gd name="T35" fmla="*/ 28 h 48"/>
                  <a:gd name="T36" fmla="*/ 2 w 47"/>
                  <a:gd name="T37" fmla="*/ 34 h 48"/>
                  <a:gd name="T38" fmla="*/ 5 w 47"/>
                  <a:gd name="T39" fmla="*/ 39 h 48"/>
                  <a:gd name="T40" fmla="*/ 12 w 47"/>
                  <a:gd name="T41" fmla="*/ 38 h 48"/>
                  <a:gd name="T42" fmla="*/ 14 w 47"/>
                  <a:gd name="T43" fmla="*/ 39 h 48"/>
                  <a:gd name="T44" fmla="*/ 15 w 47"/>
                  <a:gd name="T45" fmla="*/ 46 h 48"/>
                  <a:gd name="T46" fmla="*/ 20 w 47"/>
                  <a:gd name="T47" fmla="*/ 48 h 48"/>
                  <a:gd name="T48" fmla="*/ 24 w 47"/>
                  <a:gd name="T49" fmla="*/ 42 h 48"/>
                  <a:gd name="T50" fmla="*/ 27 w 47"/>
                  <a:gd name="T51" fmla="*/ 42 h 48"/>
                  <a:gd name="T52" fmla="*/ 33 w 47"/>
                  <a:gd name="T53" fmla="*/ 46 h 48"/>
                  <a:gd name="T54" fmla="*/ 38 w 47"/>
                  <a:gd name="T55" fmla="*/ 43 h 48"/>
                  <a:gd name="T56" fmla="*/ 37 w 47"/>
                  <a:gd name="T57" fmla="*/ 36 h 48"/>
                  <a:gd name="T58" fmla="*/ 38 w 47"/>
                  <a:gd name="T59" fmla="*/ 33 h 48"/>
                  <a:gd name="T60" fmla="*/ 45 w 47"/>
                  <a:gd name="T61" fmla="*/ 32 h 48"/>
                  <a:gd name="T62" fmla="*/ 46 w 47"/>
                  <a:gd name="T63" fmla="*/ 27 h 48"/>
                  <a:gd name="T64" fmla="*/ 41 w 47"/>
                  <a:gd name="T65" fmla="*/ 23 h 48"/>
                  <a:gd name="T66" fmla="*/ 31 w 47"/>
                  <a:gd name="T67" fmla="*/ 26 h 48"/>
                  <a:gd name="T68" fmla="*/ 22 w 47"/>
                  <a:gd name="T69" fmla="*/ 31 h 48"/>
                  <a:gd name="T70" fmla="*/ 16 w 47"/>
                  <a:gd name="T71" fmla="*/ 22 h 48"/>
                  <a:gd name="T72" fmla="*/ 25 w 47"/>
                  <a:gd name="T73" fmla="*/ 17 h 48"/>
                  <a:gd name="T74" fmla="*/ 31 w 47"/>
                  <a:gd name="T75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8">
                    <a:moveTo>
                      <a:pt x="41" y="23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5" y="14"/>
                      <a:pt x="45" y="14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1"/>
                      <a:pt x="35" y="1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2" y="2"/>
                      <a:pt x="31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4" y="2"/>
                      <a:pt x="14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10" y="12"/>
                      <a:pt x="10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2" y="16"/>
                      <a:pt x="1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12" y="38"/>
                      <a:pt x="12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48"/>
                      <a:pt x="24" y="42"/>
                      <a:pt x="24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33" y="46"/>
                      <a:pt x="33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7" y="36"/>
                      <a:pt x="37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2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1" y="23"/>
                      <a:pt x="41" y="23"/>
                    </a:cubicBezTo>
                    <a:close/>
                    <a:moveTo>
                      <a:pt x="31" y="26"/>
                    </a:moveTo>
                    <a:cubicBezTo>
                      <a:pt x="30" y="30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6"/>
                      <a:pt x="25" y="17"/>
                    </a:cubicBezTo>
                    <a:cubicBezTo>
                      <a:pt x="29" y="18"/>
                      <a:pt x="32" y="22"/>
                      <a:pt x="3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246322" y="3989880"/>
            <a:ext cx="1385045" cy="1338581"/>
            <a:chOff x="3246322" y="3782059"/>
            <a:chExt cx="1385045" cy="1338581"/>
          </a:xfrm>
        </p:grpSpPr>
        <p:sp>
          <p:nvSpPr>
            <p:cNvPr id="51" name="Rounded Rectangle 7"/>
            <p:cNvSpPr/>
            <p:nvPr/>
          </p:nvSpPr>
          <p:spPr>
            <a:xfrm>
              <a:off x="324632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2" name="Group 40"/>
            <p:cNvGrpSpPr/>
            <p:nvPr/>
          </p:nvGrpSpPr>
          <p:grpSpPr>
            <a:xfrm>
              <a:off x="3764386" y="4184946"/>
              <a:ext cx="337713" cy="588718"/>
              <a:chOff x="5734050" y="3273426"/>
              <a:chExt cx="117475" cy="204788"/>
            </a:xfrm>
            <a:solidFill>
              <a:schemeClr val="bg1"/>
            </a:solidFill>
          </p:grpSpPr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5756275" y="3273426"/>
                <a:ext cx="95250" cy="204788"/>
              </a:xfrm>
              <a:custGeom>
                <a:avLst/>
                <a:gdLst>
                  <a:gd name="T0" fmla="*/ 53 w 59"/>
                  <a:gd name="T1" fmla="*/ 6 h 126"/>
                  <a:gd name="T2" fmla="*/ 9 w 59"/>
                  <a:gd name="T3" fmla="*/ 38 h 126"/>
                  <a:gd name="T4" fmla="*/ 0 w 59"/>
                  <a:gd name="T5" fmla="*/ 40 h 126"/>
                  <a:gd name="T6" fmla="*/ 0 w 59"/>
                  <a:gd name="T7" fmla="*/ 87 h 126"/>
                  <a:gd name="T8" fmla="*/ 9 w 59"/>
                  <a:gd name="T9" fmla="*/ 88 h 126"/>
                  <a:gd name="T10" fmla="*/ 52 w 59"/>
                  <a:gd name="T11" fmla="*/ 120 h 126"/>
                  <a:gd name="T12" fmla="*/ 59 w 59"/>
                  <a:gd name="T13" fmla="*/ 120 h 126"/>
                  <a:gd name="T14" fmla="*/ 59 w 59"/>
                  <a:gd name="T15" fmla="*/ 6 h 126"/>
                  <a:gd name="T16" fmla="*/ 53 w 59"/>
                  <a:gd name="T17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3" y="6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4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88"/>
                      <a:pt x="9" y="88"/>
                      <a:pt x="9" y="88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20"/>
                      <a:pt x="59" y="126"/>
                      <a:pt x="59" y="120"/>
                    </a:cubicBezTo>
                    <a:cubicBezTo>
                      <a:pt x="59" y="113"/>
                      <a:pt x="59" y="12"/>
                      <a:pt x="59" y="6"/>
                    </a:cubicBezTo>
                    <a:cubicBezTo>
                      <a:pt x="59" y="0"/>
                      <a:pt x="53" y="6"/>
                      <a:pt x="5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5734050" y="3341688"/>
                <a:ext cx="11113" cy="69850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37 h 43"/>
                  <a:gd name="T4" fmla="*/ 7 w 7"/>
                  <a:gd name="T5" fmla="*/ 43 h 43"/>
                  <a:gd name="T6" fmla="*/ 7 w 7"/>
                  <a:gd name="T7" fmla="*/ 0 h 43"/>
                  <a:gd name="T8" fmla="*/ 0 w 7"/>
                  <a:gd name="T9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cubicBezTo>
                      <a:pt x="0" y="16"/>
                      <a:pt x="0" y="31"/>
                      <a:pt x="0" y="37"/>
                    </a:cubicBezTo>
                    <a:cubicBezTo>
                      <a:pt x="0" y="40"/>
                      <a:pt x="3" y="42"/>
                      <a:pt x="7" y="4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1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607290" y="3989880"/>
            <a:ext cx="1385045" cy="1338581"/>
            <a:chOff x="7607290" y="3782059"/>
            <a:chExt cx="1385045" cy="1338581"/>
          </a:xfrm>
        </p:grpSpPr>
        <p:sp>
          <p:nvSpPr>
            <p:cNvPr id="56" name="Rounded Rectangle 9"/>
            <p:cNvSpPr/>
            <p:nvPr/>
          </p:nvSpPr>
          <p:spPr>
            <a:xfrm>
              <a:off x="760729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7" name="Group 43"/>
            <p:cNvGrpSpPr/>
            <p:nvPr/>
          </p:nvGrpSpPr>
          <p:grpSpPr>
            <a:xfrm>
              <a:off x="8175400" y="4239226"/>
              <a:ext cx="318031" cy="480158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58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" name="Freeform 63"/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60" name="矩形 59"/>
          <p:cNvSpPr/>
          <p:nvPr/>
        </p:nvSpPr>
        <p:spPr bwMode="auto">
          <a:xfrm>
            <a:off x="706588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80A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61" name="矩形 60"/>
          <p:cNvSpPr/>
          <p:nvPr/>
        </p:nvSpPr>
        <p:spPr bwMode="auto">
          <a:xfrm>
            <a:off x="2894416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EB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62" name="矩形 61"/>
          <p:cNvSpPr/>
          <p:nvPr/>
        </p:nvSpPr>
        <p:spPr bwMode="auto">
          <a:xfrm>
            <a:off x="5178734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A883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63" name="矩形 62"/>
          <p:cNvSpPr/>
          <p:nvPr/>
        </p:nvSpPr>
        <p:spPr bwMode="auto">
          <a:xfrm>
            <a:off x="7366562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relevant title</a:t>
            </a:r>
          </a:p>
        </p:txBody>
      </p:sp>
      <p:sp>
        <p:nvSpPr>
          <p:cNvPr id="64" name="矩形 63"/>
          <p:cNvSpPr/>
          <p:nvPr/>
        </p:nvSpPr>
        <p:spPr bwMode="auto">
          <a:xfrm>
            <a:off x="9554390" y="5964445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45AF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relevant title</a:t>
            </a:r>
          </a:p>
        </p:txBody>
      </p:sp>
    </p:spTree>
    <p:extLst>
      <p:ext uri="{BB962C8B-B14F-4D97-AF65-F5344CB8AC3E}">
        <p14:creationId xmlns:p14="http://schemas.microsoft.com/office/powerpoint/2010/main" val="204357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60"/>
          <p:cNvSpPr>
            <a:spLocks noEditPoints="1"/>
          </p:cNvSpPr>
          <p:nvPr/>
        </p:nvSpPr>
        <p:spPr bwMode="auto">
          <a:xfrm rot="898892">
            <a:off x="1078542" y="3914444"/>
            <a:ext cx="1826997" cy="1860318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rgbClr val="80AD31"/>
          </a:solidFill>
          <a:ln w="44450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604390" y="3639579"/>
            <a:ext cx="1723549" cy="2671967"/>
            <a:chOff x="2556647" y="3460127"/>
            <a:chExt cx="1723549" cy="2671967"/>
          </a:xfrm>
        </p:grpSpPr>
        <p:cxnSp>
          <p:nvCxnSpPr>
            <p:cNvPr id="22" name="Straight Connector 33"/>
            <p:cNvCxnSpPr/>
            <p:nvPr/>
          </p:nvCxnSpPr>
          <p:spPr>
            <a:xfrm flipV="1">
              <a:off x="3329996" y="3460127"/>
              <a:ext cx="0" cy="579393"/>
            </a:xfrm>
            <a:prstGeom prst="line">
              <a:avLst/>
            </a:prstGeom>
            <a:ln w="12700">
              <a:solidFill>
                <a:srgbClr val="80AD3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4"/>
            <p:cNvCxnSpPr/>
            <p:nvPr/>
          </p:nvCxnSpPr>
          <p:spPr>
            <a:xfrm rot="5400000">
              <a:off x="3130118" y="4903583"/>
              <a:ext cx="399757" cy="2083"/>
            </a:xfrm>
            <a:prstGeom prst="line">
              <a:avLst/>
            </a:prstGeom>
            <a:ln w="12700">
              <a:solidFill>
                <a:srgbClr val="80AD3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2780331" y="5104060"/>
              <a:ext cx="1450032" cy="1028034"/>
              <a:chOff x="2780331" y="5104060"/>
              <a:chExt cx="1450032" cy="1028034"/>
            </a:xfrm>
          </p:grpSpPr>
          <p:sp>
            <p:nvSpPr>
              <p:cNvPr id="26" name="Parallelogram 31"/>
              <p:cNvSpPr/>
              <p:nvPr/>
            </p:nvSpPr>
            <p:spPr>
              <a:xfrm rot="20990454" flipV="1">
                <a:off x="2858732" y="5171494"/>
                <a:ext cx="1371631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32"/>
              <p:cNvSpPr/>
              <p:nvPr/>
            </p:nvSpPr>
            <p:spPr>
              <a:xfrm>
                <a:off x="2780331" y="5104060"/>
                <a:ext cx="1099331" cy="199878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2556647" y="4181515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80A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 here</a:t>
              </a:r>
              <a:endParaRPr lang="en-US" altLang="zh-CN" sz="2000" dirty="0">
                <a:solidFill>
                  <a:srgbClr val="80A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>
                  <a:solidFill>
                    <a:srgbClr val="BF417E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BF417E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08020" y="3209778"/>
            <a:ext cx="1723549" cy="2672806"/>
            <a:chOff x="4160277" y="3030326"/>
            <a:chExt cx="1723549" cy="2672806"/>
          </a:xfrm>
        </p:grpSpPr>
        <p:cxnSp>
          <p:nvCxnSpPr>
            <p:cNvPr id="29" name="Straight Connector 39"/>
            <p:cNvCxnSpPr/>
            <p:nvPr/>
          </p:nvCxnSpPr>
          <p:spPr>
            <a:xfrm flipV="1">
              <a:off x="4950289" y="3030326"/>
              <a:ext cx="0" cy="579393"/>
            </a:xfrm>
            <a:prstGeom prst="line">
              <a:avLst/>
            </a:prstGeom>
            <a:ln w="12700">
              <a:solidFill>
                <a:srgbClr val="FEBC3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0"/>
            <p:cNvCxnSpPr/>
            <p:nvPr/>
          </p:nvCxnSpPr>
          <p:spPr>
            <a:xfrm rot="5400000">
              <a:off x="4750411" y="4473782"/>
              <a:ext cx="399757" cy="2083"/>
            </a:xfrm>
            <a:prstGeom prst="line">
              <a:avLst/>
            </a:prstGeom>
            <a:ln w="12700">
              <a:solidFill>
                <a:srgbClr val="FEBC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4400624" y="4674258"/>
              <a:ext cx="1451678" cy="1028874"/>
              <a:chOff x="4400624" y="4674258"/>
              <a:chExt cx="1451678" cy="1028874"/>
            </a:xfrm>
          </p:grpSpPr>
          <p:sp>
            <p:nvSpPr>
              <p:cNvPr id="40" name="Parallelogram 37"/>
              <p:cNvSpPr/>
              <p:nvPr/>
            </p:nvSpPr>
            <p:spPr>
              <a:xfrm rot="20990454" flipV="1">
                <a:off x="4480671" y="4742531"/>
                <a:ext cx="1371631" cy="960601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38"/>
              <p:cNvSpPr/>
              <p:nvPr/>
            </p:nvSpPr>
            <p:spPr>
              <a:xfrm>
                <a:off x="4400624" y="4674258"/>
                <a:ext cx="1099331" cy="199878"/>
              </a:xfrm>
              <a:prstGeom prst="rect">
                <a:avLst/>
              </a:prstGeom>
              <a:solidFill>
                <a:srgbClr val="FEB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4160277" y="3700966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FEB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 here</a:t>
              </a:r>
              <a:endParaRPr lang="en-US" altLang="zh-CN" sz="2000" dirty="0">
                <a:solidFill>
                  <a:srgbClr val="FEBC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03514" y="2779976"/>
            <a:ext cx="1723549" cy="2675438"/>
            <a:chOff x="5755771" y="2600524"/>
            <a:chExt cx="1723549" cy="2675438"/>
          </a:xfrm>
        </p:grpSpPr>
        <p:cxnSp>
          <p:nvCxnSpPr>
            <p:cNvPr id="43" name="Straight Connector 45"/>
            <p:cNvCxnSpPr/>
            <p:nvPr/>
          </p:nvCxnSpPr>
          <p:spPr>
            <a:xfrm flipV="1">
              <a:off x="6560672" y="2600524"/>
              <a:ext cx="0" cy="579393"/>
            </a:xfrm>
            <a:prstGeom prst="line">
              <a:avLst/>
            </a:prstGeom>
            <a:ln w="12700">
              <a:solidFill>
                <a:srgbClr val="A883B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5400000">
              <a:off x="6360794" y="4043981"/>
              <a:ext cx="399757" cy="2083"/>
            </a:xfrm>
            <a:prstGeom prst="line">
              <a:avLst/>
            </a:prstGeom>
            <a:ln w="12700">
              <a:solidFill>
                <a:srgbClr val="A883B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6011007" y="4244457"/>
              <a:ext cx="1449697" cy="1031505"/>
              <a:chOff x="6011007" y="4244457"/>
              <a:chExt cx="1449697" cy="1031505"/>
            </a:xfrm>
          </p:grpSpPr>
          <p:sp>
            <p:nvSpPr>
              <p:cNvPr id="47" name="Parallelogram 43"/>
              <p:cNvSpPr/>
              <p:nvPr/>
            </p:nvSpPr>
            <p:spPr>
              <a:xfrm rot="20990454" flipV="1">
                <a:off x="6089074" y="4315361"/>
                <a:ext cx="1371630" cy="960601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4"/>
              <p:cNvSpPr/>
              <p:nvPr/>
            </p:nvSpPr>
            <p:spPr>
              <a:xfrm>
                <a:off x="6011007" y="4244457"/>
                <a:ext cx="1099330" cy="199878"/>
              </a:xfrm>
              <a:prstGeom prst="rect">
                <a:avLst/>
              </a:prstGeom>
              <a:solidFill>
                <a:srgbClr val="A88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755771" y="3271165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A883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 here</a:t>
              </a:r>
              <a:endParaRPr lang="en-US" altLang="zh-CN" sz="2000" dirty="0">
                <a:solidFill>
                  <a:srgbClr val="A883B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568060" y="2350174"/>
            <a:ext cx="1723549" cy="2671131"/>
            <a:chOff x="7520317" y="2170722"/>
            <a:chExt cx="1723549" cy="2671131"/>
          </a:xfrm>
        </p:grpSpPr>
        <p:cxnSp>
          <p:nvCxnSpPr>
            <p:cNvPr id="50" name="Straight Connector 51"/>
            <p:cNvCxnSpPr/>
            <p:nvPr/>
          </p:nvCxnSpPr>
          <p:spPr>
            <a:xfrm flipV="1">
              <a:off x="8331959" y="2170722"/>
              <a:ext cx="0" cy="579393"/>
            </a:xfrm>
            <a:prstGeom prst="line">
              <a:avLst/>
            </a:prstGeom>
            <a:ln w="12700">
              <a:solidFill>
                <a:srgbClr val="FF668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2"/>
            <p:cNvCxnSpPr/>
            <p:nvPr/>
          </p:nvCxnSpPr>
          <p:spPr>
            <a:xfrm rot="5400000">
              <a:off x="8132080" y="3614178"/>
              <a:ext cx="399757" cy="2083"/>
            </a:xfrm>
            <a:prstGeom prst="line">
              <a:avLst/>
            </a:prstGeom>
            <a:ln w="12700">
              <a:solidFill>
                <a:srgbClr val="FF66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7782293" y="3814654"/>
              <a:ext cx="1446084" cy="1027199"/>
              <a:chOff x="7782293" y="3814654"/>
              <a:chExt cx="1446084" cy="1027199"/>
            </a:xfrm>
          </p:grpSpPr>
          <p:sp>
            <p:nvSpPr>
              <p:cNvPr id="54" name="Parallelogram 49"/>
              <p:cNvSpPr/>
              <p:nvPr/>
            </p:nvSpPr>
            <p:spPr>
              <a:xfrm rot="20990454" flipV="1">
                <a:off x="7856746" y="3881253"/>
                <a:ext cx="1371631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0"/>
              <p:cNvSpPr/>
              <p:nvPr/>
            </p:nvSpPr>
            <p:spPr>
              <a:xfrm>
                <a:off x="7782293" y="3814654"/>
                <a:ext cx="1099331" cy="199878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7520317" y="2840232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FF66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 here</a:t>
              </a:r>
              <a:endParaRPr lang="en-US" altLang="zh-CN" sz="2000" dirty="0">
                <a:solidFill>
                  <a:srgbClr val="FF66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332606" y="1920371"/>
            <a:ext cx="1723549" cy="2672375"/>
            <a:chOff x="9284863" y="1740919"/>
            <a:chExt cx="1723549" cy="2672375"/>
          </a:xfrm>
        </p:grpSpPr>
        <p:grpSp>
          <p:nvGrpSpPr>
            <p:cNvPr id="57" name="组合 56"/>
            <p:cNvGrpSpPr/>
            <p:nvPr/>
          </p:nvGrpSpPr>
          <p:grpSpPr>
            <a:xfrm>
              <a:off x="9553580" y="3384852"/>
              <a:ext cx="1448716" cy="1028442"/>
              <a:chOff x="9553580" y="3384852"/>
              <a:chExt cx="1448716" cy="1028442"/>
            </a:xfrm>
          </p:grpSpPr>
          <p:sp>
            <p:nvSpPr>
              <p:cNvPr id="61" name="Parallelogram 55"/>
              <p:cNvSpPr/>
              <p:nvPr/>
            </p:nvSpPr>
            <p:spPr>
              <a:xfrm rot="20990454" flipV="1">
                <a:off x="9630666" y="3452694"/>
                <a:ext cx="1371630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56"/>
              <p:cNvSpPr/>
              <p:nvPr/>
            </p:nvSpPr>
            <p:spPr>
              <a:xfrm>
                <a:off x="9553580" y="3384852"/>
                <a:ext cx="1099330" cy="199878"/>
              </a:xfrm>
              <a:prstGeom prst="rect">
                <a:avLst/>
              </a:prstGeom>
              <a:solidFill>
                <a:srgbClr val="45A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 flipV="1">
              <a:off x="10103245" y="1740919"/>
              <a:ext cx="0" cy="579393"/>
            </a:xfrm>
            <a:prstGeom prst="line">
              <a:avLst/>
            </a:prstGeom>
            <a:ln w="12700">
              <a:solidFill>
                <a:srgbClr val="45AFC5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9903367" y="3184375"/>
              <a:ext cx="399757" cy="2083"/>
            </a:xfrm>
            <a:prstGeom prst="line">
              <a:avLst/>
            </a:prstGeom>
            <a:ln w="12700">
              <a:solidFill>
                <a:srgbClr val="45AFC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9284863" y="2442852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45AF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 here</a:t>
              </a:r>
              <a:endParaRPr lang="en-US" altLang="zh-CN" sz="2000" dirty="0">
                <a:solidFill>
                  <a:srgbClr val="45AFC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33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605" y="1815921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126596" y="1428501"/>
            <a:ext cx="58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Thanks for listening.</a:t>
            </a:r>
          </a:p>
        </p:txBody>
      </p:sp>
      <p:cxnSp>
        <p:nvCxnSpPr>
          <p:cNvPr id="29" name="直接连接符 28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625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735009" y="2405242"/>
            <a:ext cx="25090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Click here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angle 2"/>
          <p:cNvSpPr>
            <a:spLocks noChangeArrowheads="1"/>
          </p:cNvSpPr>
          <p:nvPr/>
        </p:nvSpPr>
        <p:spPr bwMode="auto">
          <a:xfrm flipH="1">
            <a:off x="6161883" y="2432006"/>
            <a:ext cx="4055511" cy="1789679"/>
          </a:xfrm>
          <a:prstGeom prst="snip2Diag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484171" y="4387205"/>
            <a:ext cx="698738" cy="702220"/>
          </a:xfrm>
          <a:prstGeom prst="ellipse">
            <a:avLst/>
          </a:prstGeom>
          <a:solidFill>
            <a:srgbClr val="FEBC30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4826595" y="4387205"/>
            <a:ext cx="699898" cy="702220"/>
          </a:xfrm>
          <a:prstGeom prst="ellipse">
            <a:avLst/>
          </a:prstGeom>
          <a:solidFill>
            <a:srgbClr val="A883BD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6968662" y="4387205"/>
            <a:ext cx="698738" cy="702220"/>
          </a:xfrm>
          <a:prstGeom prst="ellipse">
            <a:avLst/>
          </a:prstGeom>
          <a:solidFill>
            <a:srgbClr val="FF6680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8966965" y="4387205"/>
            <a:ext cx="697579" cy="702220"/>
          </a:xfrm>
          <a:prstGeom prst="ellipse">
            <a:avLst/>
          </a:prstGeom>
          <a:solidFill>
            <a:srgbClr val="45AFC5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62" name="Group 20"/>
          <p:cNvGrpSpPr>
            <a:grpSpLocks/>
          </p:cNvGrpSpPr>
          <p:nvPr/>
        </p:nvGrpSpPr>
        <p:grpSpPr bwMode="auto">
          <a:xfrm>
            <a:off x="2650916" y="4538713"/>
            <a:ext cx="391152" cy="394635"/>
            <a:chOff x="0" y="0"/>
            <a:chExt cx="401822" cy="404317"/>
          </a:xfrm>
        </p:grpSpPr>
        <p:sp>
          <p:nvSpPr>
            <p:cNvPr id="63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4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" name="Group 23"/>
          <p:cNvGrpSpPr>
            <a:grpSpLocks/>
          </p:cNvGrpSpPr>
          <p:nvPr/>
        </p:nvGrpSpPr>
        <p:grpSpPr bwMode="auto">
          <a:xfrm>
            <a:off x="5029438" y="4585107"/>
            <a:ext cx="379547" cy="330796"/>
            <a:chOff x="0" y="0"/>
            <a:chExt cx="389342" cy="339426"/>
          </a:xfrm>
        </p:grpSpPr>
        <p:sp>
          <p:nvSpPr>
            <p:cNvPr id="66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7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8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9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0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1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2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4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77" name="Group 35"/>
          <p:cNvGrpSpPr>
            <a:grpSpLocks/>
          </p:cNvGrpSpPr>
          <p:nvPr/>
        </p:nvGrpSpPr>
        <p:grpSpPr bwMode="auto">
          <a:xfrm>
            <a:off x="9130622" y="4546545"/>
            <a:ext cx="370262" cy="366780"/>
            <a:chOff x="0" y="0"/>
            <a:chExt cx="379359" cy="376864"/>
          </a:xfrm>
        </p:grpSpPr>
        <p:sp>
          <p:nvSpPr>
            <p:cNvPr id="78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189680 w 114"/>
                <a:gd name="T1" fmla="*/ 0 h 114"/>
                <a:gd name="T2" fmla="*/ 0 w 114"/>
                <a:gd name="T3" fmla="*/ 188432 h 114"/>
                <a:gd name="T4" fmla="*/ 189680 w 114"/>
                <a:gd name="T5" fmla="*/ 376864 h 114"/>
                <a:gd name="T6" fmla="*/ 379359 w 114"/>
                <a:gd name="T7" fmla="*/ 188432 h 114"/>
                <a:gd name="T8" fmla="*/ 189680 w 114"/>
                <a:gd name="T9" fmla="*/ 0 h 114"/>
                <a:gd name="T10" fmla="*/ 189680 w 114"/>
                <a:gd name="T11" fmla="*/ 357029 h 114"/>
                <a:gd name="T12" fmla="*/ 19966 w 114"/>
                <a:gd name="T13" fmla="*/ 188432 h 114"/>
                <a:gd name="T14" fmla="*/ 189680 w 114"/>
                <a:gd name="T15" fmla="*/ 19835 h 114"/>
                <a:gd name="T16" fmla="*/ 359393 w 114"/>
                <a:gd name="T17" fmla="*/ 188432 h 114"/>
                <a:gd name="T18" fmla="*/ 189680 w 114"/>
                <a:gd name="T19" fmla="*/ 357029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9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0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1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2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62595 w 25"/>
                <a:gd name="T1" fmla="*/ 74674 h 25"/>
                <a:gd name="T2" fmla="*/ 72479 w 25"/>
                <a:gd name="T3" fmla="*/ 84857 h 25"/>
                <a:gd name="T4" fmla="*/ 82362 w 25"/>
                <a:gd name="T5" fmla="*/ 74674 h 25"/>
                <a:gd name="T6" fmla="*/ 72479 w 25"/>
                <a:gd name="T7" fmla="*/ 64491 h 25"/>
                <a:gd name="T8" fmla="*/ 69184 w 25"/>
                <a:gd name="T9" fmla="*/ 64491 h 25"/>
                <a:gd name="T10" fmla="*/ 0 w 25"/>
                <a:gd name="T11" fmla="*/ 0 h 25"/>
                <a:gd name="T12" fmla="*/ 62595 w 25"/>
                <a:gd name="T13" fmla="*/ 74674 h 25"/>
                <a:gd name="T14" fmla="*/ 62595 w 25"/>
                <a:gd name="T15" fmla="*/ 7467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3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14974 h 8"/>
                <a:gd name="T2" fmla="*/ 7488 w 9"/>
                <a:gd name="T3" fmla="*/ 19966 h 8"/>
                <a:gd name="T4" fmla="*/ 22463 w 9"/>
                <a:gd name="T5" fmla="*/ 2496 h 8"/>
                <a:gd name="T6" fmla="*/ 17471 w 9"/>
                <a:gd name="T7" fmla="*/ 0 h 8"/>
                <a:gd name="T8" fmla="*/ 0 w 9"/>
                <a:gd name="T9" fmla="*/ 1497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4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2462 w 11"/>
                <a:gd name="T1" fmla="*/ 0 h 6"/>
                <a:gd name="T2" fmla="*/ 0 w 11"/>
                <a:gd name="T3" fmla="*/ 7488 h 6"/>
                <a:gd name="T4" fmla="*/ 2496 w 11"/>
                <a:gd name="T5" fmla="*/ 14975 h 6"/>
                <a:gd name="T6" fmla="*/ 27454 w 11"/>
                <a:gd name="T7" fmla="*/ 7488 h 6"/>
                <a:gd name="T8" fmla="*/ 22462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5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7488 h 9"/>
                <a:gd name="T2" fmla="*/ 17470 w 8"/>
                <a:gd name="T3" fmla="*/ 22463 h 9"/>
                <a:gd name="T4" fmla="*/ 19966 w 8"/>
                <a:gd name="T5" fmla="*/ 17471 h 9"/>
                <a:gd name="T6" fmla="*/ 4992 w 8"/>
                <a:gd name="T7" fmla="*/ 0 h 9"/>
                <a:gd name="T8" fmla="*/ 0 w 8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6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7454 w 11"/>
                <a:gd name="T1" fmla="*/ 7488 h 5"/>
                <a:gd name="T2" fmla="*/ 4992 w 11"/>
                <a:gd name="T3" fmla="*/ 0 h 5"/>
                <a:gd name="T4" fmla="*/ 0 w 11"/>
                <a:gd name="T5" fmla="*/ 7488 h 5"/>
                <a:gd name="T6" fmla="*/ 24958 w 11"/>
                <a:gd name="T7" fmla="*/ 12480 h 5"/>
                <a:gd name="T8" fmla="*/ 27454 w 11"/>
                <a:gd name="T9" fmla="*/ 74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7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8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17471 w 7"/>
                <a:gd name="T1" fmla="*/ 19967 h 9"/>
                <a:gd name="T2" fmla="*/ 7488 w 7"/>
                <a:gd name="T3" fmla="*/ 0 h 9"/>
                <a:gd name="T4" fmla="*/ 0 w 7"/>
                <a:gd name="T5" fmla="*/ 4992 h 9"/>
                <a:gd name="T6" fmla="*/ 9983 w 7"/>
                <a:gd name="T7" fmla="*/ 22463 h 9"/>
                <a:gd name="T8" fmla="*/ 17471 w 7"/>
                <a:gd name="T9" fmla="*/ 199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9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2462 h 11"/>
                <a:gd name="T2" fmla="*/ 4992 w 5"/>
                <a:gd name="T3" fmla="*/ 27454 h 11"/>
                <a:gd name="T4" fmla="*/ 12480 w 5"/>
                <a:gd name="T5" fmla="*/ 4992 h 11"/>
                <a:gd name="T6" fmla="*/ 4992 w 5"/>
                <a:gd name="T7" fmla="*/ 0 h 11"/>
                <a:gd name="T8" fmla="*/ 0 w 5"/>
                <a:gd name="T9" fmla="*/ 2246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496 h 8"/>
                <a:gd name="T2" fmla="*/ 19967 w 9"/>
                <a:gd name="T3" fmla="*/ 19966 h 8"/>
                <a:gd name="T4" fmla="*/ 22463 w 9"/>
                <a:gd name="T5" fmla="*/ 14974 h 8"/>
                <a:gd name="T6" fmla="*/ 7488 w 9"/>
                <a:gd name="T7" fmla="*/ 0 h 8"/>
                <a:gd name="T8" fmla="*/ 0 w 9"/>
                <a:gd name="T9" fmla="*/ 249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1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7488 h 6"/>
                <a:gd name="T2" fmla="*/ 22462 w 10"/>
                <a:gd name="T3" fmla="*/ 14975 h 6"/>
                <a:gd name="T4" fmla="*/ 24958 w 10"/>
                <a:gd name="T5" fmla="*/ 7488 h 6"/>
                <a:gd name="T6" fmla="*/ 2496 w 10"/>
                <a:gd name="T7" fmla="*/ 0 h 6"/>
                <a:gd name="T8" fmla="*/ 0 w 10"/>
                <a:gd name="T9" fmla="*/ 748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2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2463 w 9"/>
                <a:gd name="T1" fmla="*/ 7488 h 9"/>
                <a:gd name="T2" fmla="*/ 19967 w 9"/>
                <a:gd name="T3" fmla="*/ 0 h 9"/>
                <a:gd name="T4" fmla="*/ 0 w 9"/>
                <a:gd name="T5" fmla="*/ 17471 h 9"/>
                <a:gd name="T6" fmla="*/ 4992 w 9"/>
                <a:gd name="T7" fmla="*/ 22463 h 9"/>
                <a:gd name="T8" fmla="*/ 22463 w 9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3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4958 w 11"/>
                <a:gd name="T1" fmla="*/ 0 h 5"/>
                <a:gd name="T2" fmla="*/ 0 w 11"/>
                <a:gd name="T3" fmla="*/ 7488 h 5"/>
                <a:gd name="T4" fmla="*/ 4992 w 11"/>
                <a:gd name="T5" fmla="*/ 12480 h 5"/>
                <a:gd name="T6" fmla="*/ 27454 w 11"/>
                <a:gd name="T7" fmla="*/ 7488 h 5"/>
                <a:gd name="T8" fmla="*/ 24958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4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5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96" name="Group 54"/>
          <p:cNvGrpSpPr>
            <a:grpSpLocks/>
          </p:cNvGrpSpPr>
          <p:nvPr/>
        </p:nvGrpSpPr>
        <p:grpSpPr bwMode="auto">
          <a:xfrm>
            <a:off x="7176357" y="4594253"/>
            <a:ext cx="292497" cy="379547"/>
            <a:chOff x="0" y="0"/>
            <a:chExt cx="299494" cy="389342"/>
          </a:xfrm>
        </p:grpSpPr>
        <p:sp>
          <p:nvSpPr>
            <p:cNvPr id="97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8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99" name="剪去对角的矩形 98"/>
          <p:cNvSpPr/>
          <p:nvPr/>
        </p:nvSpPr>
        <p:spPr>
          <a:xfrm>
            <a:off x="1769392" y="2506809"/>
            <a:ext cx="4299203" cy="1734811"/>
          </a:xfrm>
          <a:prstGeom prst="snip2Diag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7FDE"/>
              </a:solidFill>
            </a:endParaRPr>
          </a:p>
        </p:txBody>
      </p:sp>
      <p:sp>
        <p:nvSpPr>
          <p:cNvPr id="100" name="矩形 104"/>
          <p:cNvSpPr>
            <a:spLocks noChangeArrowheads="1"/>
          </p:cNvSpPr>
          <p:nvPr/>
        </p:nvSpPr>
        <p:spPr bwMode="auto">
          <a:xfrm>
            <a:off x="4044545" y="2552061"/>
            <a:ext cx="1364440" cy="4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r"/>
            <a:r>
              <a:rPr lang="zh-CN" altLang="en-US" sz="2300" b="1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sz="2300" b="1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1921591" y="2907117"/>
            <a:ext cx="3733315" cy="117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500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comprehensive description description of the chart above here, and the comprehensive description description of the chart above,</a:t>
            </a:r>
          </a:p>
        </p:txBody>
      </p:sp>
      <p:sp>
        <p:nvSpPr>
          <p:cNvPr id="102" name="TextBox 152"/>
          <p:cNvSpPr txBox="1"/>
          <p:nvPr/>
        </p:nvSpPr>
        <p:spPr>
          <a:xfrm>
            <a:off x="1921591" y="5605411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03" name="TextBox 173"/>
          <p:cNvSpPr txBox="1"/>
          <p:nvPr/>
        </p:nvSpPr>
        <p:spPr>
          <a:xfrm>
            <a:off x="1921591" y="5143750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EBC3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104" name="TextBox 174"/>
          <p:cNvSpPr txBox="1"/>
          <p:nvPr/>
        </p:nvSpPr>
        <p:spPr>
          <a:xfrm>
            <a:off x="4298008" y="5629344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05" name="TextBox 175"/>
          <p:cNvSpPr txBox="1"/>
          <p:nvPr/>
        </p:nvSpPr>
        <p:spPr>
          <a:xfrm>
            <a:off x="4298008" y="5167685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A883BD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106" name="TextBox 176"/>
          <p:cNvSpPr txBox="1"/>
          <p:nvPr/>
        </p:nvSpPr>
        <p:spPr>
          <a:xfrm>
            <a:off x="6435464" y="5615509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07" name="TextBox 177"/>
          <p:cNvSpPr txBox="1"/>
          <p:nvPr/>
        </p:nvSpPr>
        <p:spPr>
          <a:xfrm>
            <a:off x="6435464" y="5153850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668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108" name="TextBox 178"/>
          <p:cNvSpPr txBox="1"/>
          <p:nvPr/>
        </p:nvSpPr>
        <p:spPr>
          <a:xfrm>
            <a:off x="8426180" y="5604627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09" name="TextBox 179"/>
          <p:cNvSpPr txBox="1"/>
          <p:nvPr/>
        </p:nvSpPr>
        <p:spPr>
          <a:xfrm>
            <a:off x="8426180" y="5142966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5AFC5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283717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60" grpId="0" animBg="1"/>
      <p:bldP spid="61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07048" y="2340429"/>
            <a:ext cx="6606623" cy="3491712"/>
            <a:chOff x="4607048" y="2340429"/>
            <a:chExt cx="6606623" cy="3491712"/>
          </a:xfrm>
        </p:grpSpPr>
        <p:sp>
          <p:nvSpPr>
            <p:cNvPr id="21" name="矩形 20"/>
            <p:cNvSpPr/>
            <p:nvPr/>
          </p:nvSpPr>
          <p:spPr>
            <a:xfrm flipV="1">
              <a:off x="7433772" y="2346777"/>
              <a:ext cx="672172" cy="4571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607048" y="2340429"/>
              <a:ext cx="6606623" cy="3491712"/>
              <a:chOff x="4607048" y="2340429"/>
              <a:chExt cx="6606623" cy="349171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035139" y="2340429"/>
                <a:ext cx="3178532" cy="793024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035139" y="3133453"/>
                <a:ext cx="3178532" cy="793024"/>
              </a:xfrm>
              <a:prstGeom prst="rect">
                <a:avLst/>
              </a:prstGeom>
              <a:solidFill>
                <a:srgbClr val="FEBC3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035139" y="3926478"/>
                <a:ext cx="3178532" cy="793024"/>
              </a:xfrm>
              <a:prstGeom prst="rect">
                <a:avLst/>
              </a:prstGeom>
              <a:solidFill>
                <a:srgbClr val="A883BD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035139" y="4719502"/>
                <a:ext cx="3178532" cy="793024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461527" y="5512526"/>
                <a:ext cx="319615" cy="319615"/>
              </a:xfrm>
              <a:prstGeom prst="ellipse">
                <a:avLst/>
              </a:prstGeom>
              <a:solidFill>
                <a:srgbClr val="45AFC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0409596" y="5512526"/>
                <a:ext cx="319615" cy="319615"/>
              </a:xfrm>
              <a:prstGeom prst="ellipse">
                <a:avLst/>
              </a:prstGeom>
              <a:solidFill>
                <a:srgbClr val="45AFC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1" name="KSO_Shape"/>
              <p:cNvSpPr>
                <a:spLocks/>
              </p:cNvSpPr>
              <p:nvPr/>
            </p:nvSpPr>
            <p:spPr bwMode="auto">
              <a:xfrm flipH="1">
                <a:off x="4607048" y="3399186"/>
                <a:ext cx="2334040" cy="2178437"/>
              </a:xfrm>
              <a:custGeom>
                <a:avLst/>
                <a:gdLst>
                  <a:gd name="T0" fmla="*/ 1516226 w 900113"/>
                  <a:gd name="T1" fmla="*/ 397797 h 839788"/>
                  <a:gd name="T2" fmla="*/ 1842604 w 900113"/>
                  <a:gd name="T3" fmla="*/ 646339 h 839788"/>
                  <a:gd name="T4" fmla="*/ 1880522 w 900113"/>
                  <a:gd name="T5" fmla="*/ 670376 h 839788"/>
                  <a:gd name="T6" fmla="*/ 1904041 w 900113"/>
                  <a:gd name="T7" fmla="*/ 714123 h 839788"/>
                  <a:gd name="T8" fmla="*/ 1898761 w 900113"/>
                  <a:gd name="T9" fmla="*/ 762199 h 839788"/>
                  <a:gd name="T10" fmla="*/ 1868522 w 900113"/>
                  <a:gd name="T11" fmla="*/ 799694 h 839788"/>
                  <a:gd name="T12" fmla="*/ 1829165 w 900113"/>
                  <a:gd name="T13" fmla="*/ 814117 h 839788"/>
                  <a:gd name="T14" fmla="*/ 1428871 w 900113"/>
                  <a:gd name="T15" fmla="*/ 808349 h 839788"/>
                  <a:gd name="T16" fmla="*/ 1394793 w 900113"/>
                  <a:gd name="T17" fmla="*/ 789119 h 839788"/>
                  <a:gd name="T18" fmla="*/ 1371273 w 900113"/>
                  <a:gd name="T19" fmla="*/ 752102 h 839788"/>
                  <a:gd name="T20" fmla="*/ 1367434 w 900113"/>
                  <a:gd name="T21" fmla="*/ 581921 h 839788"/>
                  <a:gd name="T22" fmla="*/ 1360715 w 900113"/>
                  <a:gd name="T23" fmla="*/ 1029489 h 839788"/>
                  <a:gd name="T24" fmla="*/ 1375593 w 900113"/>
                  <a:gd name="T25" fmla="*/ 1084293 h 839788"/>
                  <a:gd name="T26" fmla="*/ 1367434 w 900113"/>
                  <a:gd name="T27" fmla="*/ 1141021 h 839788"/>
                  <a:gd name="T28" fmla="*/ 1225362 w 900113"/>
                  <a:gd name="T29" fmla="*/ 1734733 h 839788"/>
                  <a:gd name="T30" fmla="*/ 1185045 w 900113"/>
                  <a:gd name="T31" fmla="*/ 1768386 h 839788"/>
                  <a:gd name="T32" fmla="*/ 1129369 w 900113"/>
                  <a:gd name="T33" fmla="*/ 1777519 h 839788"/>
                  <a:gd name="T34" fmla="*/ 1073693 w 900113"/>
                  <a:gd name="T35" fmla="*/ 1754444 h 839788"/>
                  <a:gd name="T36" fmla="*/ 1039614 w 900113"/>
                  <a:gd name="T37" fmla="*/ 1704446 h 839788"/>
                  <a:gd name="T38" fmla="*/ 1037214 w 900113"/>
                  <a:gd name="T39" fmla="*/ 1653009 h 839788"/>
                  <a:gd name="T40" fmla="*/ 666199 w 900113"/>
                  <a:gd name="T41" fmla="*/ 1195825 h 839788"/>
                  <a:gd name="T42" fmla="*/ 626362 w 900113"/>
                  <a:gd name="T43" fmla="*/ 1217939 h 839788"/>
                  <a:gd name="T44" fmla="*/ 545727 w 900113"/>
                  <a:gd name="T45" fmla="*/ 1229476 h 839788"/>
                  <a:gd name="T46" fmla="*/ 63837 w 900113"/>
                  <a:gd name="T47" fmla="*/ 1221303 h 839788"/>
                  <a:gd name="T48" fmla="*/ 22078 w 900113"/>
                  <a:gd name="T49" fmla="*/ 1189094 h 839788"/>
                  <a:gd name="T50" fmla="*/ 961 w 900113"/>
                  <a:gd name="T51" fmla="*/ 1137174 h 839788"/>
                  <a:gd name="T52" fmla="*/ 11039 w 900113"/>
                  <a:gd name="T53" fmla="*/ 1077562 h 839788"/>
                  <a:gd name="T54" fmla="*/ 52317 w 900113"/>
                  <a:gd name="T55" fmla="*/ 1033817 h 839788"/>
                  <a:gd name="T56" fmla="*/ 101274 w 900113"/>
                  <a:gd name="T57" fmla="*/ 1019875 h 839788"/>
                  <a:gd name="T58" fmla="*/ 637401 w 900113"/>
                  <a:gd name="T59" fmla="*/ 672781 h 839788"/>
                  <a:gd name="T60" fmla="*/ 589883 w 900113"/>
                  <a:gd name="T61" fmla="*/ 695376 h 839788"/>
                  <a:gd name="T62" fmla="*/ 541407 w 900113"/>
                  <a:gd name="T63" fmla="*/ 686240 h 839788"/>
                  <a:gd name="T64" fmla="*/ 508288 w 900113"/>
                  <a:gd name="T65" fmla="*/ 653550 h 839788"/>
                  <a:gd name="T66" fmla="*/ 499170 w 900113"/>
                  <a:gd name="T67" fmla="*/ 605477 h 839788"/>
                  <a:gd name="T68" fmla="*/ 519807 w 900113"/>
                  <a:gd name="T69" fmla="*/ 558846 h 839788"/>
                  <a:gd name="T70" fmla="*/ 826029 w 900113"/>
                  <a:gd name="T71" fmla="*/ 217039 h 839788"/>
                  <a:gd name="T72" fmla="*/ 1503745 w 900113"/>
                  <a:gd name="T73" fmla="*/ 0 h 839788"/>
                  <a:gd name="T74" fmla="*/ 1552221 w 900113"/>
                  <a:gd name="T75" fmla="*/ 7203 h 839788"/>
                  <a:gd name="T76" fmla="*/ 1594939 w 900113"/>
                  <a:gd name="T77" fmla="*/ 27848 h 839788"/>
                  <a:gd name="T78" fmla="*/ 1629017 w 900113"/>
                  <a:gd name="T79" fmla="*/ 59059 h 839788"/>
                  <a:gd name="T80" fmla="*/ 1653976 w 900113"/>
                  <a:gd name="T81" fmla="*/ 99870 h 839788"/>
                  <a:gd name="T82" fmla="*/ 1665495 w 900113"/>
                  <a:gd name="T83" fmla="*/ 145966 h 839788"/>
                  <a:gd name="T84" fmla="*/ 1663576 w 900113"/>
                  <a:gd name="T85" fmla="*/ 195902 h 839788"/>
                  <a:gd name="T86" fmla="*/ 1647256 w 900113"/>
                  <a:gd name="T87" fmla="*/ 240556 h 839788"/>
                  <a:gd name="T88" fmla="*/ 1618458 w 900113"/>
                  <a:gd name="T89" fmla="*/ 278008 h 839788"/>
                  <a:gd name="T90" fmla="*/ 1581019 w 900113"/>
                  <a:gd name="T91" fmla="*/ 306338 h 839788"/>
                  <a:gd name="T92" fmla="*/ 1536382 w 900113"/>
                  <a:gd name="T93" fmla="*/ 323142 h 839788"/>
                  <a:gd name="T94" fmla="*/ 1486945 w 900113"/>
                  <a:gd name="T95" fmla="*/ 325064 h 839788"/>
                  <a:gd name="T96" fmla="*/ 1440389 w 900113"/>
                  <a:gd name="T97" fmla="*/ 313541 h 839788"/>
                  <a:gd name="T98" fmla="*/ 1399591 w 900113"/>
                  <a:gd name="T99" fmla="*/ 288572 h 839788"/>
                  <a:gd name="T100" fmla="*/ 1368393 w 900113"/>
                  <a:gd name="T101" fmla="*/ 254481 h 839788"/>
                  <a:gd name="T102" fmla="*/ 1348234 w 900113"/>
                  <a:gd name="T103" fmla="*/ 211748 h 839788"/>
                  <a:gd name="T104" fmla="*/ 1340554 w 900113"/>
                  <a:gd name="T105" fmla="*/ 163251 h 839788"/>
                  <a:gd name="T106" fmla="*/ 1348234 w 900113"/>
                  <a:gd name="T107" fmla="*/ 114276 h 839788"/>
                  <a:gd name="T108" fmla="*/ 1368393 w 900113"/>
                  <a:gd name="T109" fmla="*/ 71542 h 839788"/>
                  <a:gd name="T110" fmla="*/ 1399591 w 900113"/>
                  <a:gd name="T111" fmla="*/ 37451 h 839788"/>
                  <a:gd name="T112" fmla="*/ 1440389 w 900113"/>
                  <a:gd name="T113" fmla="*/ 12483 h 839788"/>
                  <a:gd name="T114" fmla="*/ 1486945 w 900113"/>
                  <a:gd name="T115" fmla="*/ 959 h 8397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0113" h="839788">
                    <a:moveTo>
                      <a:pt x="407081" y="98425"/>
                    </a:moveTo>
                    <a:lnTo>
                      <a:pt x="593726" y="98425"/>
                    </a:lnTo>
                    <a:lnTo>
                      <a:pt x="613002" y="112276"/>
                    </a:lnTo>
                    <a:lnTo>
                      <a:pt x="655865" y="143157"/>
                    </a:lnTo>
                    <a:lnTo>
                      <a:pt x="700542" y="175627"/>
                    </a:lnTo>
                    <a:lnTo>
                      <a:pt x="716417" y="187888"/>
                    </a:lnTo>
                    <a:lnTo>
                      <a:pt x="721633" y="191748"/>
                    </a:lnTo>
                    <a:lnTo>
                      <a:pt x="724581" y="194246"/>
                    </a:lnTo>
                    <a:lnTo>
                      <a:pt x="724581" y="304145"/>
                    </a:lnTo>
                    <a:lnTo>
                      <a:pt x="864054" y="304145"/>
                    </a:lnTo>
                    <a:lnTo>
                      <a:pt x="867456" y="304599"/>
                    </a:lnTo>
                    <a:lnTo>
                      <a:pt x="870631" y="305280"/>
                    </a:lnTo>
                    <a:lnTo>
                      <a:pt x="874033" y="306643"/>
                    </a:lnTo>
                    <a:lnTo>
                      <a:pt x="877208" y="308005"/>
                    </a:lnTo>
                    <a:lnTo>
                      <a:pt x="880156" y="309821"/>
                    </a:lnTo>
                    <a:lnTo>
                      <a:pt x="883104" y="311865"/>
                    </a:lnTo>
                    <a:lnTo>
                      <a:pt x="885826" y="314136"/>
                    </a:lnTo>
                    <a:lnTo>
                      <a:pt x="888547" y="316633"/>
                    </a:lnTo>
                    <a:lnTo>
                      <a:pt x="891495" y="319585"/>
                    </a:lnTo>
                    <a:lnTo>
                      <a:pt x="893536" y="322764"/>
                    </a:lnTo>
                    <a:lnTo>
                      <a:pt x="895578" y="326397"/>
                    </a:lnTo>
                    <a:lnTo>
                      <a:pt x="897392" y="329803"/>
                    </a:lnTo>
                    <a:lnTo>
                      <a:pt x="898526" y="333436"/>
                    </a:lnTo>
                    <a:lnTo>
                      <a:pt x="899660" y="337296"/>
                    </a:lnTo>
                    <a:lnTo>
                      <a:pt x="900113" y="340929"/>
                    </a:lnTo>
                    <a:lnTo>
                      <a:pt x="900113" y="345016"/>
                    </a:lnTo>
                    <a:lnTo>
                      <a:pt x="900113" y="348876"/>
                    </a:lnTo>
                    <a:lnTo>
                      <a:pt x="899433" y="352509"/>
                    </a:lnTo>
                    <a:lnTo>
                      <a:pt x="898526" y="356142"/>
                    </a:lnTo>
                    <a:lnTo>
                      <a:pt x="897165" y="360003"/>
                    </a:lnTo>
                    <a:lnTo>
                      <a:pt x="895578" y="363408"/>
                    </a:lnTo>
                    <a:lnTo>
                      <a:pt x="893536" y="367042"/>
                    </a:lnTo>
                    <a:lnTo>
                      <a:pt x="891042" y="369993"/>
                    </a:lnTo>
                    <a:lnTo>
                      <a:pt x="888320" y="373172"/>
                    </a:lnTo>
                    <a:lnTo>
                      <a:pt x="885599" y="375443"/>
                    </a:lnTo>
                    <a:lnTo>
                      <a:pt x="882877" y="377713"/>
                    </a:lnTo>
                    <a:lnTo>
                      <a:pt x="879929" y="379530"/>
                    </a:lnTo>
                    <a:lnTo>
                      <a:pt x="876981" y="381119"/>
                    </a:lnTo>
                    <a:lnTo>
                      <a:pt x="874033" y="382482"/>
                    </a:lnTo>
                    <a:lnTo>
                      <a:pt x="870631" y="383390"/>
                    </a:lnTo>
                    <a:lnTo>
                      <a:pt x="867456" y="384298"/>
                    </a:lnTo>
                    <a:lnTo>
                      <a:pt x="864281" y="384525"/>
                    </a:lnTo>
                    <a:lnTo>
                      <a:pt x="695552" y="384525"/>
                    </a:lnTo>
                    <a:lnTo>
                      <a:pt x="690790" y="384525"/>
                    </a:lnTo>
                    <a:lnTo>
                      <a:pt x="686481" y="383844"/>
                    </a:lnTo>
                    <a:lnTo>
                      <a:pt x="682172" y="383390"/>
                    </a:lnTo>
                    <a:lnTo>
                      <a:pt x="678543" y="382709"/>
                    </a:lnTo>
                    <a:lnTo>
                      <a:pt x="675142" y="381801"/>
                    </a:lnTo>
                    <a:lnTo>
                      <a:pt x="671740" y="380438"/>
                    </a:lnTo>
                    <a:lnTo>
                      <a:pt x="668792" y="379303"/>
                    </a:lnTo>
                    <a:lnTo>
                      <a:pt x="666070" y="377713"/>
                    </a:lnTo>
                    <a:lnTo>
                      <a:pt x="663576" y="376124"/>
                    </a:lnTo>
                    <a:lnTo>
                      <a:pt x="661308" y="374535"/>
                    </a:lnTo>
                    <a:lnTo>
                      <a:pt x="659040" y="372718"/>
                    </a:lnTo>
                    <a:lnTo>
                      <a:pt x="657226" y="370902"/>
                    </a:lnTo>
                    <a:lnTo>
                      <a:pt x="655638" y="369085"/>
                    </a:lnTo>
                    <a:lnTo>
                      <a:pt x="653824" y="367042"/>
                    </a:lnTo>
                    <a:lnTo>
                      <a:pt x="651329" y="362954"/>
                    </a:lnTo>
                    <a:lnTo>
                      <a:pt x="649288" y="359321"/>
                    </a:lnTo>
                    <a:lnTo>
                      <a:pt x="647927" y="355234"/>
                    </a:lnTo>
                    <a:lnTo>
                      <a:pt x="646793" y="351828"/>
                    </a:lnTo>
                    <a:lnTo>
                      <a:pt x="646340" y="348422"/>
                    </a:lnTo>
                    <a:lnTo>
                      <a:pt x="645886" y="345698"/>
                    </a:lnTo>
                    <a:lnTo>
                      <a:pt x="645660" y="343881"/>
                    </a:lnTo>
                    <a:lnTo>
                      <a:pt x="645660" y="341837"/>
                    </a:lnTo>
                    <a:lnTo>
                      <a:pt x="646113" y="274854"/>
                    </a:lnTo>
                    <a:lnTo>
                      <a:pt x="547008" y="387931"/>
                    </a:lnTo>
                    <a:lnTo>
                      <a:pt x="636588" y="477849"/>
                    </a:lnTo>
                    <a:lnTo>
                      <a:pt x="637722" y="478757"/>
                    </a:lnTo>
                    <a:lnTo>
                      <a:pt x="639990" y="481482"/>
                    </a:lnTo>
                    <a:lnTo>
                      <a:pt x="641351" y="483752"/>
                    </a:lnTo>
                    <a:lnTo>
                      <a:pt x="642938" y="486250"/>
                    </a:lnTo>
                    <a:lnTo>
                      <a:pt x="644299" y="489429"/>
                    </a:lnTo>
                    <a:lnTo>
                      <a:pt x="646113" y="493062"/>
                    </a:lnTo>
                    <a:lnTo>
                      <a:pt x="647474" y="497149"/>
                    </a:lnTo>
                    <a:lnTo>
                      <a:pt x="648608" y="501690"/>
                    </a:lnTo>
                    <a:lnTo>
                      <a:pt x="649288" y="506686"/>
                    </a:lnTo>
                    <a:lnTo>
                      <a:pt x="649968" y="512135"/>
                    </a:lnTo>
                    <a:lnTo>
                      <a:pt x="649968" y="518266"/>
                    </a:lnTo>
                    <a:lnTo>
                      <a:pt x="649061" y="524624"/>
                    </a:lnTo>
                    <a:lnTo>
                      <a:pt x="648608" y="528030"/>
                    </a:lnTo>
                    <a:lnTo>
                      <a:pt x="647927" y="531663"/>
                    </a:lnTo>
                    <a:lnTo>
                      <a:pt x="647020" y="535296"/>
                    </a:lnTo>
                    <a:lnTo>
                      <a:pt x="646113" y="538929"/>
                    </a:lnTo>
                    <a:lnTo>
                      <a:pt x="587602" y="800279"/>
                    </a:lnTo>
                    <a:lnTo>
                      <a:pt x="586468" y="804366"/>
                    </a:lnTo>
                    <a:lnTo>
                      <a:pt x="585108" y="808453"/>
                    </a:lnTo>
                    <a:lnTo>
                      <a:pt x="583293" y="812086"/>
                    </a:lnTo>
                    <a:lnTo>
                      <a:pt x="581252" y="815946"/>
                    </a:lnTo>
                    <a:lnTo>
                      <a:pt x="578984" y="819352"/>
                    </a:lnTo>
                    <a:lnTo>
                      <a:pt x="576263" y="822758"/>
                    </a:lnTo>
                    <a:lnTo>
                      <a:pt x="573542" y="825710"/>
                    </a:lnTo>
                    <a:lnTo>
                      <a:pt x="570367" y="828662"/>
                    </a:lnTo>
                    <a:lnTo>
                      <a:pt x="567192" y="831160"/>
                    </a:lnTo>
                    <a:lnTo>
                      <a:pt x="563563" y="833430"/>
                    </a:lnTo>
                    <a:lnTo>
                      <a:pt x="559934" y="835247"/>
                    </a:lnTo>
                    <a:lnTo>
                      <a:pt x="555852" y="836836"/>
                    </a:lnTo>
                    <a:lnTo>
                      <a:pt x="551997" y="838199"/>
                    </a:lnTo>
                    <a:lnTo>
                      <a:pt x="547688" y="839107"/>
                    </a:lnTo>
                    <a:lnTo>
                      <a:pt x="543152" y="839561"/>
                    </a:lnTo>
                    <a:lnTo>
                      <a:pt x="538843" y="839788"/>
                    </a:lnTo>
                    <a:lnTo>
                      <a:pt x="533627" y="839561"/>
                    </a:lnTo>
                    <a:lnTo>
                      <a:pt x="528638" y="838880"/>
                    </a:lnTo>
                    <a:lnTo>
                      <a:pt x="523876" y="837745"/>
                    </a:lnTo>
                    <a:lnTo>
                      <a:pt x="519567" y="835928"/>
                    </a:lnTo>
                    <a:lnTo>
                      <a:pt x="515258" y="833884"/>
                    </a:lnTo>
                    <a:lnTo>
                      <a:pt x="510949" y="831387"/>
                    </a:lnTo>
                    <a:lnTo>
                      <a:pt x="507320" y="828662"/>
                    </a:lnTo>
                    <a:lnTo>
                      <a:pt x="503692" y="825483"/>
                    </a:lnTo>
                    <a:lnTo>
                      <a:pt x="500517" y="821850"/>
                    </a:lnTo>
                    <a:lnTo>
                      <a:pt x="497568" y="817990"/>
                    </a:lnTo>
                    <a:lnTo>
                      <a:pt x="495074" y="813903"/>
                    </a:lnTo>
                    <a:lnTo>
                      <a:pt x="493033" y="809362"/>
                    </a:lnTo>
                    <a:lnTo>
                      <a:pt x="491218" y="805047"/>
                    </a:lnTo>
                    <a:lnTo>
                      <a:pt x="490084" y="800279"/>
                    </a:lnTo>
                    <a:lnTo>
                      <a:pt x="489404" y="795284"/>
                    </a:lnTo>
                    <a:lnTo>
                      <a:pt x="489177" y="790288"/>
                    </a:lnTo>
                    <a:lnTo>
                      <a:pt x="489177" y="786882"/>
                    </a:lnTo>
                    <a:lnTo>
                      <a:pt x="489631" y="783703"/>
                    </a:lnTo>
                    <a:lnTo>
                      <a:pt x="490084" y="780752"/>
                    </a:lnTo>
                    <a:lnTo>
                      <a:pt x="490538" y="777800"/>
                    </a:lnTo>
                    <a:lnTo>
                      <a:pt x="538843" y="563225"/>
                    </a:lnTo>
                    <a:lnTo>
                      <a:pt x="420234" y="447876"/>
                    </a:lnTo>
                    <a:lnTo>
                      <a:pt x="318181" y="561635"/>
                    </a:lnTo>
                    <a:lnTo>
                      <a:pt x="317274" y="562543"/>
                    </a:lnTo>
                    <a:lnTo>
                      <a:pt x="314779" y="564814"/>
                    </a:lnTo>
                    <a:lnTo>
                      <a:pt x="312738" y="566403"/>
                    </a:lnTo>
                    <a:lnTo>
                      <a:pt x="310697" y="568220"/>
                    </a:lnTo>
                    <a:lnTo>
                      <a:pt x="307522" y="569809"/>
                    </a:lnTo>
                    <a:lnTo>
                      <a:pt x="304347" y="571853"/>
                    </a:lnTo>
                    <a:lnTo>
                      <a:pt x="300491" y="573669"/>
                    </a:lnTo>
                    <a:lnTo>
                      <a:pt x="295956" y="575259"/>
                    </a:lnTo>
                    <a:lnTo>
                      <a:pt x="291193" y="576848"/>
                    </a:lnTo>
                    <a:lnTo>
                      <a:pt x="285750" y="578438"/>
                    </a:lnTo>
                    <a:lnTo>
                      <a:pt x="279400" y="579346"/>
                    </a:lnTo>
                    <a:lnTo>
                      <a:pt x="272824" y="580027"/>
                    </a:lnTo>
                    <a:lnTo>
                      <a:pt x="265566" y="580708"/>
                    </a:lnTo>
                    <a:lnTo>
                      <a:pt x="257856" y="580708"/>
                    </a:lnTo>
                    <a:lnTo>
                      <a:pt x="50573" y="580936"/>
                    </a:lnTo>
                    <a:lnTo>
                      <a:pt x="46491" y="580936"/>
                    </a:lnTo>
                    <a:lnTo>
                      <a:pt x="42182" y="580254"/>
                    </a:lnTo>
                    <a:lnTo>
                      <a:pt x="37873" y="579573"/>
                    </a:lnTo>
                    <a:lnTo>
                      <a:pt x="34018" y="578438"/>
                    </a:lnTo>
                    <a:lnTo>
                      <a:pt x="30163" y="576848"/>
                    </a:lnTo>
                    <a:lnTo>
                      <a:pt x="26081" y="575032"/>
                    </a:lnTo>
                    <a:lnTo>
                      <a:pt x="22679" y="572761"/>
                    </a:lnTo>
                    <a:lnTo>
                      <a:pt x="19277" y="570264"/>
                    </a:lnTo>
                    <a:lnTo>
                      <a:pt x="16329" y="567993"/>
                    </a:lnTo>
                    <a:lnTo>
                      <a:pt x="13154" y="564814"/>
                    </a:lnTo>
                    <a:lnTo>
                      <a:pt x="10432" y="561635"/>
                    </a:lnTo>
                    <a:lnTo>
                      <a:pt x="7938" y="558229"/>
                    </a:lnTo>
                    <a:lnTo>
                      <a:pt x="5670" y="554369"/>
                    </a:lnTo>
                    <a:lnTo>
                      <a:pt x="4082" y="550736"/>
                    </a:lnTo>
                    <a:lnTo>
                      <a:pt x="2495" y="546422"/>
                    </a:lnTo>
                    <a:lnTo>
                      <a:pt x="1361" y="542108"/>
                    </a:lnTo>
                    <a:lnTo>
                      <a:pt x="454" y="537112"/>
                    </a:lnTo>
                    <a:lnTo>
                      <a:pt x="0" y="532117"/>
                    </a:lnTo>
                    <a:lnTo>
                      <a:pt x="227" y="527121"/>
                    </a:lnTo>
                    <a:lnTo>
                      <a:pt x="681" y="522353"/>
                    </a:lnTo>
                    <a:lnTo>
                      <a:pt x="1815" y="517812"/>
                    </a:lnTo>
                    <a:lnTo>
                      <a:pt x="3175" y="513271"/>
                    </a:lnTo>
                    <a:lnTo>
                      <a:pt x="5216" y="508956"/>
                    </a:lnTo>
                    <a:lnTo>
                      <a:pt x="7484" y="504642"/>
                    </a:lnTo>
                    <a:lnTo>
                      <a:pt x="10206" y="500782"/>
                    </a:lnTo>
                    <a:lnTo>
                      <a:pt x="13381" y="497149"/>
                    </a:lnTo>
                    <a:lnTo>
                      <a:pt x="16782" y="493970"/>
                    </a:lnTo>
                    <a:lnTo>
                      <a:pt x="20411" y="491018"/>
                    </a:lnTo>
                    <a:lnTo>
                      <a:pt x="24720" y="488294"/>
                    </a:lnTo>
                    <a:lnTo>
                      <a:pt x="29029" y="486250"/>
                    </a:lnTo>
                    <a:lnTo>
                      <a:pt x="33565" y="484206"/>
                    </a:lnTo>
                    <a:lnTo>
                      <a:pt x="38554" y="483071"/>
                    </a:lnTo>
                    <a:lnTo>
                      <a:pt x="41729" y="482617"/>
                    </a:lnTo>
                    <a:lnTo>
                      <a:pt x="44904" y="481936"/>
                    </a:lnTo>
                    <a:lnTo>
                      <a:pt x="47852" y="481709"/>
                    </a:lnTo>
                    <a:lnTo>
                      <a:pt x="50800" y="481936"/>
                    </a:lnTo>
                    <a:lnTo>
                      <a:pt x="229054" y="482390"/>
                    </a:lnTo>
                    <a:lnTo>
                      <a:pt x="492352" y="176762"/>
                    </a:lnTo>
                    <a:lnTo>
                      <a:pt x="423409" y="176308"/>
                    </a:lnTo>
                    <a:lnTo>
                      <a:pt x="304120" y="314590"/>
                    </a:lnTo>
                    <a:lnTo>
                      <a:pt x="301172" y="317769"/>
                    </a:lnTo>
                    <a:lnTo>
                      <a:pt x="298224" y="320493"/>
                    </a:lnTo>
                    <a:lnTo>
                      <a:pt x="294595" y="322991"/>
                    </a:lnTo>
                    <a:lnTo>
                      <a:pt x="290966" y="325035"/>
                    </a:lnTo>
                    <a:lnTo>
                      <a:pt x="286884" y="326624"/>
                    </a:lnTo>
                    <a:lnTo>
                      <a:pt x="283029" y="327759"/>
                    </a:lnTo>
                    <a:lnTo>
                      <a:pt x="278720" y="328441"/>
                    </a:lnTo>
                    <a:lnTo>
                      <a:pt x="274184" y="328895"/>
                    </a:lnTo>
                    <a:lnTo>
                      <a:pt x="270329" y="328441"/>
                    </a:lnTo>
                    <a:lnTo>
                      <a:pt x="266247" y="327987"/>
                    </a:lnTo>
                    <a:lnTo>
                      <a:pt x="262391" y="327078"/>
                    </a:lnTo>
                    <a:lnTo>
                      <a:pt x="258990" y="325716"/>
                    </a:lnTo>
                    <a:lnTo>
                      <a:pt x="255815" y="324126"/>
                    </a:lnTo>
                    <a:lnTo>
                      <a:pt x="252413" y="322310"/>
                    </a:lnTo>
                    <a:lnTo>
                      <a:pt x="249465" y="320039"/>
                    </a:lnTo>
                    <a:lnTo>
                      <a:pt x="246743" y="317542"/>
                    </a:lnTo>
                    <a:lnTo>
                      <a:pt x="244249" y="314817"/>
                    </a:lnTo>
                    <a:lnTo>
                      <a:pt x="241981" y="311865"/>
                    </a:lnTo>
                    <a:lnTo>
                      <a:pt x="240166" y="308686"/>
                    </a:lnTo>
                    <a:lnTo>
                      <a:pt x="238579" y="305053"/>
                    </a:lnTo>
                    <a:lnTo>
                      <a:pt x="237218" y="301647"/>
                    </a:lnTo>
                    <a:lnTo>
                      <a:pt x="236311" y="297787"/>
                    </a:lnTo>
                    <a:lnTo>
                      <a:pt x="235631" y="294154"/>
                    </a:lnTo>
                    <a:lnTo>
                      <a:pt x="235631" y="290067"/>
                    </a:lnTo>
                    <a:lnTo>
                      <a:pt x="235858" y="285980"/>
                    </a:lnTo>
                    <a:lnTo>
                      <a:pt x="236311" y="281666"/>
                    </a:lnTo>
                    <a:lnTo>
                      <a:pt x="237672" y="277578"/>
                    </a:lnTo>
                    <a:lnTo>
                      <a:pt x="239033" y="273945"/>
                    </a:lnTo>
                    <a:lnTo>
                      <a:pt x="240847" y="270312"/>
                    </a:lnTo>
                    <a:lnTo>
                      <a:pt x="243115" y="266906"/>
                    </a:lnTo>
                    <a:lnTo>
                      <a:pt x="245609" y="263955"/>
                    </a:lnTo>
                    <a:lnTo>
                      <a:pt x="248558" y="261230"/>
                    </a:lnTo>
                    <a:lnTo>
                      <a:pt x="377372" y="112503"/>
                    </a:lnTo>
                    <a:lnTo>
                      <a:pt x="380093" y="109324"/>
                    </a:lnTo>
                    <a:lnTo>
                      <a:pt x="383495" y="106599"/>
                    </a:lnTo>
                    <a:lnTo>
                      <a:pt x="386897" y="104556"/>
                    </a:lnTo>
                    <a:lnTo>
                      <a:pt x="390299" y="102512"/>
                    </a:lnTo>
                    <a:lnTo>
                      <a:pt x="394381" y="100696"/>
                    </a:lnTo>
                    <a:lnTo>
                      <a:pt x="398236" y="99560"/>
                    </a:lnTo>
                    <a:lnTo>
                      <a:pt x="402772" y="98652"/>
                    </a:lnTo>
                    <a:lnTo>
                      <a:pt x="407081" y="98425"/>
                    </a:lnTo>
                    <a:close/>
                    <a:moveTo>
                      <a:pt x="706437" y="0"/>
                    </a:moveTo>
                    <a:lnTo>
                      <a:pt x="710520" y="0"/>
                    </a:lnTo>
                    <a:lnTo>
                      <a:pt x="714375" y="0"/>
                    </a:lnTo>
                    <a:lnTo>
                      <a:pt x="718230" y="453"/>
                    </a:lnTo>
                    <a:lnTo>
                      <a:pt x="722086" y="907"/>
                    </a:lnTo>
                    <a:lnTo>
                      <a:pt x="725941" y="1361"/>
                    </a:lnTo>
                    <a:lnTo>
                      <a:pt x="729570" y="2495"/>
                    </a:lnTo>
                    <a:lnTo>
                      <a:pt x="733425" y="3402"/>
                    </a:lnTo>
                    <a:lnTo>
                      <a:pt x="736827" y="4762"/>
                    </a:lnTo>
                    <a:lnTo>
                      <a:pt x="740455" y="5896"/>
                    </a:lnTo>
                    <a:lnTo>
                      <a:pt x="743857" y="7711"/>
                    </a:lnTo>
                    <a:lnTo>
                      <a:pt x="747032" y="9298"/>
                    </a:lnTo>
                    <a:lnTo>
                      <a:pt x="750434" y="11112"/>
                    </a:lnTo>
                    <a:lnTo>
                      <a:pt x="753609" y="13153"/>
                    </a:lnTo>
                    <a:lnTo>
                      <a:pt x="756557" y="15195"/>
                    </a:lnTo>
                    <a:lnTo>
                      <a:pt x="759279" y="17689"/>
                    </a:lnTo>
                    <a:lnTo>
                      <a:pt x="762227" y="19957"/>
                    </a:lnTo>
                    <a:lnTo>
                      <a:pt x="764722" y="22679"/>
                    </a:lnTo>
                    <a:lnTo>
                      <a:pt x="767670" y="25173"/>
                    </a:lnTo>
                    <a:lnTo>
                      <a:pt x="769711" y="27895"/>
                    </a:lnTo>
                    <a:lnTo>
                      <a:pt x="771979" y="30843"/>
                    </a:lnTo>
                    <a:lnTo>
                      <a:pt x="774247" y="33791"/>
                    </a:lnTo>
                    <a:lnTo>
                      <a:pt x="776288" y="37193"/>
                    </a:lnTo>
                    <a:lnTo>
                      <a:pt x="778329" y="40368"/>
                    </a:lnTo>
                    <a:lnTo>
                      <a:pt x="779690" y="43543"/>
                    </a:lnTo>
                    <a:lnTo>
                      <a:pt x="781504" y="47171"/>
                    </a:lnTo>
                    <a:lnTo>
                      <a:pt x="782865" y="50573"/>
                    </a:lnTo>
                    <a:lnTo>
                      <a:pt x="783998" y="53975"/>
                    </a:lnTo>
                    <a:lnTo>
                      <a:pt x="784906" y="57830"/>
                    </a:lnTo>
                    <a:lnTo>
                      <a:pt x="786040" y="61459"/>
                    </a:lnTo>
                    <a:lnTo>
                      <a:pt x="786493" y="65314"/>
                    </a:lnTo>
                    <a:lnTo>
                      <a:pt x="786947" y="68943"/>
                    </a:lnTo>
                    <a:lnTo>
                      <a:pt x="787400" y="73025"/>
                    </a:lnTo>
                    <a:lnTo>
                      <a:pt x="787400" y="77107"/>
                    </a:lnTo>
                    <a:lnTo>
                      <a:pt x="787400" y="80963"/>
                    </a:lnTo>
                    <a:lnTo>
                      <a:pt x="786947" y="84818"/>
                    </a:lnTo>
                    <a:lnTo>
                      <a:pt x="786493" y="88673"/>
                    </a:lnTo>
                    <a:lnTo>
                      <a:pt x="786040" y="92529"/>
                    </a:lnTo>
                    <a:lnTo>
                      <a:pt x="784906" y="96157"/>
                    </a:lnTo>
                    <a:lnTo>
                      <a:pt x="783998" y="100013"/>
                    </a:lnTo>
                    <a:lnTo>
                      <a:pt x="782865" y="103415"/>
                    </a:lnTo>
                    <a:lnTo>
                      <a:pt x="781504" y="106817"/>
                    </a:lnTo>
                    <a:lnTo>
                      <a:pt x="779690" y="110445"/>
                    </a:lnTo>
                    <a:lnTo>
                      <a:pt x="778329" y="113620"/>
                    </a:lnTo>
                    <a:lnTo>
                      <a:pt x="776288" y="116795"/>
                    </a:lnTo>
                    <a:lnTo>
                      <a:pt x="774247" y="120197"/>
                    </a:lnTo>
                    <a:lnTo>
                      <a:pt x="772206" y="123145"/>
                    </a:lnTo>
                    <a:lnTo>
                      <a:pt x="769711" y="125867"/>
                    </a:lnTo>
                    <a:lnTo>
                      <a:pt x="767670" y="128815"/>
                    </a:lnTo>
                    <a:lnTo>
                      <a:pt x="764722" y="131309"/>
                    </a:lnTo>
                    <a:lnTo>
                      <a:pt x="762227" y="134031"/>
                    </a:lnTo>
                    <a:lnTo>
                      <a:pt x="759279" y="136299"/>
                    </a:lnTo>
                    <a:lnTo>
                      <a:pt x="756557" y="138567"/>
                    </a:lnTo>
                    <a:lnTo>
                      <a:pt x="753609" y="140835"/>
                    </a:lnTo>
                    <a:lnTo>
                      <a:pt x="750434" y="142876"/>
                    </a:lnTo>
                    <a:lnTo>
                      <a:pt x="747032" y="144690"/>
                    </a:lnTo>
                    <a:lnTo>
                      <a:pt x="743857" y="146277"/>
                    </a:lnTo>
                    <a:lnTo>
                      <a:pt x="740455" y="148092"/>
                    </a:lnTo>
                    <a:lnTo>
                      <a:pt x="736827" y="149226"/>
                    </a:lnTo>
                    <a:lnTo>
                      <a:pt x="733425" y="150586"/>
                    </a:lnTo>
                    <a:lnTo>
                      <a:pt x="729570" y="151493"/>
                    </a:lnTo>
                    <a:lnTo>
                      <a:pt x="725941" y="152627"/>
                    </a:lnTo>
                    <a:lnTo>
                      <a:pt x="722086" y="153081"/>
                    </a:lnTo>
                    <a:lnTo>
                      <a:pt x="718230" y="153535"/>
                    </a:lnTo>
                    <a:lnTo>
                      <a:pt x="714375" y="153988"/>
                    </a:lnTo>
                    <a:lnTo>
                      <a:pt x="710520" y="153988"/>
                    </a:lnTo>
                    <a:lnTo>
                      <a:pt x="706437" y="153988"/>
                    </a:lnTo>
                    <a:lnTo>
                      <a:pt x="702582" y="153535"/>
                    </a:lnTo>
                    <a:lnTo>
                      <a:pt x="698727" y="153081"/>
                    </a:lnTo>
                    <a:lnTo>
                      <a:pt x="695098" y="152627"/>
                    </a:lnTo>
                    <a:lnTo>
                      <a:pt x="691243" y="151493"/>
                    </a:lnTo>
                    <a:lnTo>
                      <a:pt x="687614" y="150586"/>
                    </a:lnTo>
                    <a:lnTo>
                      <a:pt x="683986" y="149226"/>
                    </a:lnTo>
                    <a:lnTo>
                      <a:pt x="680584" y="148092"/>
                    </a:lnTo>
                    <a:lnTo>
                      <a:pt x="677182" y="146277"/>
                    </a:lnTo>
                    <a:lnTo>
                      <a:pt x="673553" y="144690"/>
                    </a:lnTo>
                    <a:lnTo>
                      <a:pt x="670605" y="142876"/>
                    </a:lnTo>
                    <a:lnTo>
                      <a:pt x="667430" y="140835"/>
                    </a:lnTo>
                    <a:lnTo>
                      <a:pt x="664255" y="138567"/>
                    </a:lnTo>
                    <a:lnTo>
                      <a:pt x="661307" y="136299"/>
                    </a:lnTo>
                    <a:lnTo>
                      <a:pt x="658586" y="134031"/>
                    </a:lnTo>
                    <a:lnTo>
                      <a:pt x="655864" y="131309"/>
                    </a:lnTo>
                    <a:lnTo>
                      <a:pt x="653369" y="128815"/>
                    </a:lnTo>
                    <a:lnTo>
                      <a:pt x="650875" y="125867"/>
                    </a:lnTo>
                    <a:lnTo>
                      <a:pt x="648607" y="123145"/>
                    </a:lnTo>
                    <a:lnTo>
                      <a:pt x="646566" y="120197"/>
                    </a:lnTo>
                    <a:lnTo>
                      <a:pt x="644752" y="116795"/>
                    </a:lnTo>
                    <a:lnTo>
                      <a:pt x="642710" y="113620"/>
                    </a:lnTo>
                    <a:lnTo>
                      <a:pt x="640896" y="110445"/>
                    </a:lnTo>
                    <a:lnTo>
                      <a:pt x="639535" y="106817"/>
                    </a:lnTo>
                    <a:lnTo>
                      <a:pt x="638175" y="103415"/>
                    </a:lnTo>
                    <a:lnTo>
                      <a:pt x="637041" y="100013"/>
                    </a:lnTo>
                    <a:lnTo>
                      <a:pt x="635907" y="96157"/>
                    </a:lnTo>
                    <a:lnTo>
                      <a:pt x="635000" y="92529"/>
                    </a:lnTo>
                    <a:lnTo>
                      <a:pt x="634546" y="88673"/>
                    </a:lnTo>
                    <a:lnTo>
                      <a:pt x="633866" y="84818"/>
                    </a:lnTo>
                    <a:lnTo>
                      <a:pt x="633412" y="80963"/>
                    </a:lnTo>
                    <a:lnTo>
                      <a:pt x="633412" y="77107"/>
                    </a:lnTo>
                    <a:lnTo>
                      <a:pt x="633412" y="73025"/>
                    </a:lnTo>
                    <a:lnTo>
                      <a:pt x="633866" y="68943"/>
                    </a:lnTo>
                    <a:lnTo>
                      <a:pt x="634546" y="65314"/>
                    </a:lnTo>
                    <a:lnTo>
                      <a:pt x="635000" y="61232"/>
                    </a:lnTo>
                    <a:lnTo>
                      <a:pt x="635907" y="57830"/>
                    </a:lnTo>
                    <a:lnTo>
                      <a:pt x="637041" y="53975"/>
                    </a:lnTo>
                    <a:lnTo>
                      <a:pt x="638175" y="50573"/>
                    </a:lnTo>
                    <a:lnTo>
                      <a:pt x="639535" y="47171"/>
                    </a:lnTo>
                    <a:lnTo>
                      <a:pt x="640896" y="43543"/>
                    </a:lnTo>
                    <a:lnTo>
                      <a:pt x="642710" y="40368"/>
                    </a:lnTo>
                    <a:lnTo>
                      <a:pt x="644752" y="37193"/>
                    </a:lnTo>
                    <a:lnTo>
                      <a:pt x="646566" y="33791"/>
                    </a:lnTo>
                    <a:lnTo>
                      <a:pt x="648607" y="30843"/>
                    </a:lnTo>
                    <a:lnTo>
                      <a:pt x="650875" y="27895"/>
                    </a:lnTo>
                    <a:lnTo>
                      <a:pt x="653369" y="25173"/>
                    </a:lnTo>
                    <a:lnTo>
                      <a:pt x="655864" y="22452"/>
                    </a:lnTo>
                    <a:lnTo>
                      <a:pt x="658586" y="19957"/>
                    </a:lnTo>
                    <a:lnTo>
                      <a:pt x="661307" y="17689"/>
                    </a:lnTo>
                    <a:lnTo>
                      <a:pt x="664255" y="15195"/>
                    </a:lnTo>
                    <a:lnTo>
                      <a:pt x="667430" y="13153"/>
                    </a:lnTo>
                    <a:lnTo>
                      <a:pt x="670605" y="11112"/>
                    </a:lnTo>
                    <a:lnTo>
                      <a:pt x="673553" y="9298"/>
                    </a:lnTo>
                    <a:lnTo>
                      <a:pt x="677182" y="7484"/>
                    </a:lnTo>
                    <a:lnTo>
                      <a:pt x="680584" y="5896"/>
                    </a:lnTo>
                    <a:lnTo>
                      <a:pt x="683986" y="4762"/>
                    </a:lnTo>
                    <a:lnTo>
                      <a:pt x="687614" y="3402"/>
                    </a:lnTo>
                    <a:lnTo>
                      <a:pt x="691243" y="2495"/>
                    </a:lnTo>
                    <a:lnTo>
                      <a:pt x="695098" y="1361"/>
                    </a:lnTo>
                    <a:lnTo>
                      <a:pt x="698727" y="907"/>
                    </a:lnTo>
                    <a:lnTo>
                      <a:pt x="702582" y="453"/>
                    </a:lnTo>
                    <a:lnTo>
                      <a:pt x="7064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9576579">
                <a:off x="5256655" y="3004686"/>
                <a:ext cx="2402281" cy="4571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8031535" y="4048567"/>
            <a:ext cx="3202334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Click to enter a brief text content, text content needs to be summarized and refined, concise description of the content of the section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......</a:t>
            </a:r>
          </a:p>
        </p:txBody>
      </p:sp>
      <p:sp>
        <p:nvSpPr>
          <p:cNvPr id="44" name="矩形 43"/>
          <p:cNvSpPr/>
          <p:nvPr/>
        </p:nvSpPr>
        <p:spPr>
          <a:xfrm>
            <a:off x="8031535" y="4842849"/>
            <a:ext cx="3202334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Click to enter a brief text content, text content needs to be summarized and refined, concise description of the content of the section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......</a:t>
            </a:r>
          </a:p>
        </p:txBody>
      </p:sp>
      <p:sp>
        <p:nvSpPr>
          <p:cNvPr id="45" name="矩形 44"/>
          <p:cNvSpPr/>
          <p:nvPr/>
        </p:nvSpPr>
        <p:spPr>
          <a:xfrm>
            <a:off x="8031535" y="3258501"/>
            <a:ext cx="3202334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Click to enter a brief text content, text content needs to be summarized and refined, concise description of the content of the section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......</a:t>
            </a:r>
          </a:p>
        </p:txBody>
      </p:sp>
      <p:sp>
        <p:nvSpPr>
          <p:cNvPr id="46" name="矩形 45"/>
          <p:cNvSpPr/>
          <p:nvPr/>
        </p:nvSpPr>
        <p:spPr>
          <a:xfrm>
            <a:off x="8031535" y="2462518"/>
            <a:ext cx="3202334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Click to enter a brief text content, text content should be summarized refined, without the extra text decoration, concise description of the content.</a:t>
            </a:r>
            <a:endParaRPr lang="en-US" altLang="zh-CN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93622" y="2803299"/>
            <a:ext cx="3763828" cy="79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latin typeface="微软雅黑 Light" pitchFamily="34" charset="-122"/>
                <a:ea typeface="微软雅黑 Light" pitchFamily="34" charset="-122"/>
              </a:rPr>
              <a:t>Click to enter a brief text content, text content should be summarized refined, without the extra text decoration, concise description of the content. Click to enter a brief text content, text content needs to be summarized and refined, concise description of the content of the section</a:t>
            </a:r>
            <a:r>
              <a:rPr lang="en-US" altLang="zh-CN" sz="1050" dirty="0">
                <a:latin typeface="微软雅黑 Light" pitchFamily="34" charset="-122"/>
                <a:ea typeface="微软雅黑 Light" pitchFamily="34" charset="-122"/>
              </a:rPr>
              <a:t>......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93622" y="2287561"/>
            <a:ext cx="2268825" cy="400110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Click here to add a title</a:t>
            </a:r>
          </a:p>
        </p:txBody>
      </p:sp>
      <p:sp>
        <p:nvSpPr>
          <p:cNvPr id="49" name="矩形 48"/>
          <p:cNvSpPr/>
          <p:nvPr/>
        </p:nvSpPr>
        <p:spPr>
          <a:xfrm>
            <a:off x="933417" y="4770848"/>
            <a:ext cx="3884238" cy="79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latin typeface="微软雅黑 Light" pitchFamily="34" charset="-122"/>
                <a:ea typeface="微软雅黑 Light" pitchFamily="34" charset="-122"/>
              </a:rPr>
              <a:t>Click to enter a brief text content, text content should be summarized refined, without the extra text decoration, concise description of the content. Click to enter a brief text content, text content needs to be summarized and refined, concise description of the content of the section</a:t>
            </a:r>
            <a:r>
              <a:rPr lang="en-US" altLang="zh-CN" sz="1050" dirty="0">
                <a:latin typeface="微软雅黑 Light" pitchFamily="34" charset="-122"/>
                <a:ea typeface="微软雅黑 Light" pitchFamily="34" charset="-122"/>
              </a:rPr>
              <a:t>......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93622" y="4335662"/>
            <a:ext cx="2268825" cy="400110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07104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402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21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 build="p"/>
      <p:bldP spid="48" grpId="0" animBg="1"/>
      <p:bldP spid="49" grpId="0" build="p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47949" y="2151514"/>
            <a:ext cx="1999304" cy="1533571"/>
            <a:chOff x="2890838" y="4437063"/>
            <a:chExt cx="279398" cy="214313"/>
          </a:xfrm>
          <a:solidFill>
            <a:srgbClr val="FEBC30"/>
          </a:solidFill>
        </p:grpSpPr>
        <p:sp>
          <p:nvSpPr>
            <p:cNvPr id="16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3649" y="3231014"/>
            <a:ext cx="1999304" cy="1533571"/>
            <a:chOff x="2890838" y="4437063"/>
            <a:chExt cx="279398" cy="214313"/>
          </a:xfrm>
          <a:solidFill>
            <a:srgbClr val="80AD31"/>
          </a:solidFill>
        </p:grpSpPr>
        <p:sp>
          <p:nvSpPr>
            <p:cNvPr id="25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24449" y="3708124"/>
            <a:ext cx="1999304" cy="1533571"/>
            <a:chOff x="2890838" y="4437063"/>
            <a:chExt cx="279398" cy="214313"/>
          </a:xfrm>
          <a:solidFill>
            <a:srgbClr val="A883BD"/>
          </a:solidFill>
        </p:grpSpPr>
        <p:sp>
          <p:nvSpPr>
            <p:cNvPr id="46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998144" y="2189169"/>
            <a:ext cx="1999304" cy="1533571"/>
            <a:chOff x="2890838" y="4437063"/>
            <a:chExt cx="279398" cy="214313"/>
          </a:xfrm>
          <a:solidFill>
            <a:srgbClr val="FF6680"/>
          </a:solidFill>
        </p:grpSpPr>
        <p:sp>
          <p:nvSpPr>
            <p:cNvPr id="55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" name="Freeform 223"/>
          <p:cNvSpPr>
            <a:spLocks/>
          </p:cNvSpPr>
          <p:nvPr/>
        </p:nvSpPr>
        <p:spPr bwMode="auto">
          <a:xfrm>
            <a:off x="9589514" y="3200184"/>
            <a:ext cx="475749" cy="38584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33"/>
          <p:cNvSpPr>
            <a:spLocks noEditPoints="1"/>
          </p:cNvSpPr>
          <p:nvPr/>
        </p:nvSpPr>
        <p:spPr bwMode="auto">
          <a:xfrm>
            <a:off x="4414396" y="3094371"/>
            <a:ext cx="435439" cy="408950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5" name="Freeform 14"/>
          <p:cNvSpPr>
            <a:spLocks noChangeAspect="1" noEditPoints="1"/>
          </p:cNvSpPr>
          <p:nvPr/>
        </p:nvSpPr>
        <p:spPr bwMode="auto">
          <a:xfrm>
            <a:off x="6775807" y="4709307"/>
            <a:ext cx="439548" cy="437778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6" name="Freeform 26"/>
          <p:cNvSpPr>
            <a:spLocks noEditPoints="1"/>
          </p:cNvSpPr>
          <p:nvPr/>
        </p:nvSpPr>
        <p:spPr bwMode="auto">
          <a:xfrm>
            <a:off x="1702760" y="4214568"/>
            <a:ext cx="372139" cy="390980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53851" y="506876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385325" y="39921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747253" y="546957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724059" y="40148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98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53566" y="1891668"/>
            <a:ext cx="3541708" cy="1920875"/>
            <a:chOff x="5515175" y="1357334"/>
            <a:chExt cx="2656281" cy="1440656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 rot="16200000">
              <a:off x="6122988" y="749521"/>
              <a:ext cx="1440656" cy="2656281"/>
            </a:xfrm>
            <a:prstGeom prst="upArrowCallout">
              <a:avLst>
                <a:gd name="adj1" fmla="val 33824"/>
                <a:gd name="adj2" fmla="val 25000"/>
                <a:gd name="adj3" fmla="val 20591"/>
                <a:gd name="adj4" fmla="val 86269"/>
              </a:avLst>
            </a:prstGeom>
            <a:solidFill>
              <a:srgbClr val="A883BD"/>
            </a:solidFill>
            <a:ln>
              <a:noFill/>
            </a:ln>
            <a:effec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30"/>
            <p:cNvSpPr txBox="1"/>
            <p:nvPr/>
          </p:nvSpPr>
          <p:spPr>
            <a:xfrm>
              <a:off x="5957401" y="1777720"/>
              <a:ext cx="2072414" cy="694835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6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Click to enter a brief text content, text content should be summarized refined, without the extra text decoration, concise description of the content.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94109" y="1891668"/>
            <a:ext cx="2409576" cy="2240138"/>
            <a:chOff x="3670582" y="1357334"/>
            <a:chExt cx="1807182" cy="1680104"/>
          </a:xfrm>
          <a:solidFill>
            <a:schemeClr val="bg1">
              <a:lumMod val="65000"/>
            </a:schemeClr>
          </a:solidFill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10800000">
              <a:off x="3670582" y="1357334"/>
              <a:ext cx="1807182" cy="1680104"/>
            </a:xfrm>
            <a:prstGeom prst="upArrowCallout">
              <a:avLst>
                <a:gd name="adj1" fmla="val 33824"/>
                <a:gd name="adj2" fmla="val 25000"/>
                <a:gd name="adj3" fmla="val 15697"/>
                <a:gd name="adj4" fmla="val 86269"/>
              </a:avLst>
            </a:prstGeom>
            <a:solidFill>
              <a:srgbClr val="FEBC30"/>
            </a:solidFill>
            <a:ln>
              <a:noFill/>
            </a:ln>
            <a:effec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3895259" y="1406873"/>
              <a:ext cx="1519004" cy="1041516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The</a:t>
              </a:r>
              <a:endParaRPr lang="en-US" altLang="zh-CN" sz="2800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 essential</a:t>
              </a:r>
              <a:endParaRPr lang="en-US" altLang="zh-CN" sz="2800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Words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2401" y="4470949"/>
            <a:ext cx="9532028" cy="619991"/>
            <a:chOff x="1014300" y="3291794"/>
            <a:chExt cx="7149021" cy="464993"/>
          </a:xfrm>
          <a:solidFill>
            <a:schemeClr val="bg1">
              <a:lumMod val="65000"/>
            </a:schemeClr>
          </a:solidFill>
        </p:grpSpPr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1014300" y="3291794"/>
              <a:ext cx="7149021" cy="464993"/>
              <a:chOff x="0" y="0"/>
              <a:chExt cx="4354" cy="809"/>
            </a:xfrm>
            <a:grpFill/>
          </p:grpSpPr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solidFill>
                <a:srgbClr val="FF6680"/>
              </a:solidFill>
              <a:ln w="3175" cmpd="sng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50952">
                  <a:defRPr/>
                </a:pPr>
                <a:endParaRPr lang="zh-CN" altLang="en-US" sz="14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50952">
                  <a:defRPr/>
                </a:pPr>
                <a:endParaRPr lang="zh-CN" altLang="en-US" sz="14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8" name="文本框 35"/>
            <p:cNvSpPr txBox="1"/>
            <p:nvPr/>
          </p:nvSpPr>
          <p:spPr>
            <a:xfrm>
              <a:off x="1403648" y="3361556"/>
              <a:ext cx="6502224" cy="233602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Please enter the text you want, please enter the text you want, please enter the text you want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2402" y="1891667"/>
            <a:ext cx="3522188" cy="1920875"/>
            <a:chOff x="1014301" y="1357334"/>
            <a:chExt cx="2641641" cy="1440656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 rot="5400000">
              <a:off x="1614794" y="756841"/>
              <a:ext cx="1440656" cy="2641641"/>
            </a:xfrm>
            <a:prstGeom prst="upArrowCallout">
              <a:avLst>
                <a:gd name="adj1" fmla="val 33824"/>
                <a:gd name="adj2" fmla="val 25000"/>
                <a:gd name="adj3" fmla="val 20477"/>
                <a:gd name="adj4" fmla="val 86269"/>
              </a:avLst>
            </a:prstGeom>
            <a:solidFill>
              <a:srgbClr val="80AD31"/>
            </a:solidFill>
            <a:ln>
              <a:noFill/>
            </a:ln>
            <a:effec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文本框 30"/>
            <p:cNvSpPr txBox="1"/>
            <p:nvPr/>
          </p:nvSpPr>
          <p:spPr>
            <a:xfrm>
              <a:off x="1131434" y="1727197"/>
              <a:ext cx="2072414" cy="694835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6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Click to enter a brief text content, text content should be summarized refined, without the extra text decoration, concise description of the content.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52401" y="5332049"/>
            <a:ext cx="9532028" cy="619991"/>
            <a:chOff x="1014300" y="3291794"/>
            <a:chExt cx="7149021" cy="464993"/>
          </a:xfrm>
          <a:solidFill>
            <a:schemeClr val="bg1">
              <a:lumMod val="65000"/>
            </a:schemeClr>
          </a:solidFill>
        </p:grpSpPr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1014300" y="3291794"/>
              <a:ext cx="7149021" cy="464993"/>
              <a:chOff x="0" y="0"/>
              <a:chExt cx="4354" cy="809"/>
            </a:xfrm>
            <a:grpFill/>
          </p:grpSpPr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solidFill>
                <a:srgbClr val="45AFC5"/>
              </a:solidFill>
              <a:ln w="3175" cmpd="sng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50952">
                  <a:defRPr/>
                </a:pPr>
                <a:endParaRPr lang="zh-CN" altLang="en-US" sz="14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50952">
                  <a:defRPr/>
                </a:pPr>
                <a:endParaRPr lang="zh-CN" altLang="en-US" sz="14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3" name="文本框 35"/>
            <p:cNvSpPr txBox="1"/>
            <p:nvPr/>
          </p:nvSpPr>
          <p:spPr>
            <a:xfrm>
              <a:off x="1403648" y="3363802"/>
              <a:ext cx="6502224" cy="233602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Please enter the text you want, please enter the text you want, please enter the text you want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7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enter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35437" y="2229778"/>
            <a:ext cx="4702601" cy="4056820"/>
            <a:chOff x="3535437" y="2229778"/>
            <a:chExt cx="4702601" cy="4056820"/>
          </a:xfrm>
        </p:grpSpPr>
        <p:sp>
          <p:nvSpPr>
            <p:cNvPr id="21" name="任意多边形 20"/>
            <p:cNvSpPr/>
            <p:nvPr/>
          </p:nvSpPr>
          <p:spPr>
            <a:xfrm rot="20794993">
              <a:off x="3535437" y="2575398"/>
              <a:ext cx="2859898" cy="1797293"/>
            </a:xfrm>
            <a:custGeom>
              <a:avLst/>
              <a:gdLst>
                <a:gd name="connsiteX0" fmla="*/ 1601408 w 3105659"/>
                <a:gd name="connsiteY0" fmla="*/ 25640 h 1951740"/>
                <a:gd name="connsiteX1" fmla="*/ 2340891 w 3105659"/>
                <a:gd name="connsiteY1" fmla="*/ 842319 h 1951740"/>
                <a:gd name="connsiteX2" fmla="*/ 2352079 w 3105659"/>
                <a:gd name="connsiteY2" fmla="*/ 926292 h 1951740"/>
                <a:gd name="connsiteX3" fmla="*/ 2386570 w 3105659"/>
                <a:gd name="connsiteY3" fmla="*/ 913103 h 1951740"/>
                <a:gd name="connsiteX4" fmla="*/ 2687887 w 3105659"/>
                <a:gd name="connsiteY4" fmla="*/ 909007 h 1951740"/>
                <a:gd name="connsiteX5" fmla="*/ 3095739 w 3105659"/>
                <a:gd name="connsiteY5" fmla="*/ 1451145 h 1951740"/>
                <a:gd name="connsiteX6" fmla="*/ 2952802 w 3105659"/>
                <a:gd name="connsiteY6" fmla="*/ 1665767 h 1951740"/>
                <a:gd name="connsiteX7" fmla="*/ 2941515 w 3105659"/>
                <a:gd name="connsiteY7" fmla="*/ 1672735 h 1951740"/>
                <a:gd name="connsiteX8" fmla="*/ 2934818 w 3105659"/>
                <a:gd name="connsiteY8" fmla="*/ 1681756 h 1951740"/>
                <a:gd name="connsiteX9" fmla="*/ 2409953 w 3105659"/>
                <a:gd name="connsiteY9" fmla="*/ 1885822 h 1951740"/>
                <a:gd name="connsiteX10" fmla="*/ 2221729 w 3105659"/>
                <a:gd name="connsiteY10" fmla="*/ 1865013 h 1951740"/>
                <a:gd name="connsiteX11" fmla="*/ 2203416 w 3105659"/>
                <a:gd name="connsiteY11" fmla="*/ 1859737 h 1951740"/>
                <a:gd name="connsiteX12" fmla="*/ 2154441 w 3105659"/>
                <a:gd name="connsiteY12" fmla="*/ 1850320 h 1951740"/>
                <a:gd name="connsiteX13" fmla="*/ 2065945 w 3105659"/>
                <a:gd name="connsiteY13" fmla="*/ 1823526 h 1951740"/>
                <a:gd name="connsiteX14" fmla="*/ 2025747 w 3105659"/>
                <a:gd name="connsiteY14" fmla="*/ 1806746 h 1951740"/>
                <a:gd name="connsiteX15" fmla="*/ 1878644 w 3105659"/>
                <a:gd name="connsiteY15" fmla="*/ 1785041 h 1951740"/>
                <a:gd name="connsiteX16" fmla="*/ 1603116 w 3105659"/>
                <a:gd name="connsiteY16" fmla="*/ 1805430 h 1951740"/>
                <a:gd name="connsiteX17" fmla="*/ 1550300 w 3105659"/>
                <a:gd name="connsiteY17" fmla="*/ 1820359 h 1951740"/>
                <a:gd name="connsiteX18" fmla="*/ 1550032 w 3105659"/>
                <a:gd name="connsiteY18" fmla="*/ 1820741 h 1951740"/>
                <a:gd name="connsiteX19" fmla="*/ 1545756 w 3105659"/>
                <a:gd name="connsiteY19" fmla="*/ 1821644 h 1951740"/>
                <a:gd name="connsiteX20" fmla="*/ 1500359 w 3105659"/>
                <a:gd name="connsiteY20" fmla="*/ 1834476 h 1951740"/>
                <a:gd name="connsiteX21" fmla="*/ 1355305 w 3105659"/>
                <a:gd name="connsiteY21" fmla="*/ 1894020 h 1951740"/>
                <a:gd name="connsiteX22" fmla="*/ 1355268 w 3105659"/>
                <a:gd name="connsiteY22" fmla="*/ 1894036 h 1951740"/>
                <a:gd name="connsiteX23" fmla="*/ 1266979 w 3105659"/>
                <a:gd name="connsiteY23" fmla="*/ 1951740 h 1951740"/>
                <a:gd name="connsiteX24" fmla="*/ 1240899 w 3105659"/>
                <a:gd name="connsiteY24" fmla="*/ 1902486 h 1951740"/>
                <a:gd name="connsiteX25" fmla="*/ 603974 w 3105659"/>
                <a:gd name="connsiteY25" fmla="*/ 1454086 h 1951740"/>
                <a:gd name="connsiteX26" fmla="*/ 588602 w 3105659"/>
                <a:gd name="connsiteY26" fmla="*/ 1451818 h 1951740"/>
                <a:gd name="connsiteX27" fmla="*/ 588412 w 3105659"/>
                <a:gd name="connsiteY27" fmla="*/ 1451441 h 1951740"/>
                <a:gd name="connsiteX28" fmla="*/ 459988 w 3105659"/>
                <a:gd name="connsiteY28" fmla="*/ 1429623 h 1951740"/>
                <a:gd name="connsiteX29" fmla="*/ 50475 w 3105659"/>
                <a:gd name="connsiteY29" fmla="*/ 1468566 h 1951740"/>
                <a:gd name="connsiteX30" fmla="*/ 8426 w 3105659"/>
                <a:gd name="connsiteY30" fmla="*/ 1485827 h 1951740"/>
                <a:gd name="connsiteX31" fmla="*/ 1967 w 3105659"/>
                <a:gd name="connsiteY31" fmla="*/ 1431665 h 1951740"/>
                <a:gd name="connsiteX32" fmla="*/ 22829 w 3105659"/>
                <a:gd name="connsiteY32" fmla="*/ 1181530 h 1951740"/>
                <a:gd name="connsiteX33" fmla="*/ 543461 w 3105659"/>
                <a:gd name="connsiteY33" fmla="*/ 594345 h 1951740"/>
                <a:gd name="connsiteX34" fmla="*/ 558414 w 3105659"/>
                <a:gd name="connsiteY34" fmla="*/ 590358 h 1951740"/>
                <a:gd name="connsiteX35" fmla="*/ 634932 w 3105659"/>
                <a:gd name="connsiteY35" fmla="*/ 434743 h 1951740"/>
                <a:gd name="connsiteX36" fmla="*/ 1228391 w 3105659"/>
                <a:gd name="connsiteY36" fmla="*/ 15653 h 1951740"/>
                <a:gd name="connsiteX37" fmla="*/ 1601408 w 3105659"/>
                <a:gd name="connsiteY37" fmla="*/ 25640 h 195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05659" h="1951740">
                  <a:moveTo>
                    <a:pt x="1601408" y="25640"/>
                  </a:moveTo>
                  <a:cubicBezTo>
                    <a:pt x="1960687" y="114485"/>
                    <a:pt x="2260866" y="426603"/>
                    <a:pt x="2340891" y="842319"/>
                  </a:cubicBezTo>
                  <a:lnTo>
                    <a:pt x="2352079" y="926292"/>
                  </a:lnTo>
                  <a:lnTo>
                    <a:pt x="2386570" y="913103"/>
                  </a:lnTo>
                  <a:cubicBezTo>
                    <a:pt x="2478514" y="887070"/>
                    <a:pt x="2582624" y="883897"/>
                    <a:pt x="2687887" y="909007"/>
                  </a:cubicBezTo>
                  <a:cubicBezTo>
                    <a:pt x="2968588" y="975966"/>
                    <a:pt x="3151190" y="1218690"/>
                    <a:pt x="3095739" y="1451145"/>
                  </a:cubicBezTo>
                  <a:cubicBezTo>
                    <a:pt x="3074945" y="1538316"/>
                    <a:pt x="3023628" y="1611664"/>
                    <a:pt x="2952802" y="1665767"/>
                  </a:cubicBezTo>
                  <a:lnTo>
                    <a:pt x="2941515" y="1672735"/>
                  </a:lnTo>
                  <a:lnTo>
                    <a:pt x="2934818" y="1681756"/>
                  </a:lnTo>
                  <a:cubicBezTo>
                    <a:pt x="2821070" y="1804875"/>
                    <a:pt x="2628439" y="1885822"/>
                    <a:pt x="2409953" y="1885822"/>
                  </a:cubicBezTo>
                  <a:cubicBezTo>
                    <a:pt x="2344408" y="1885822"/>
                    <a:pt x="2281189" y="1878536"/>
                    <a:pt x="2221729" y="1865013"/>
                  </a:cubicBezTo>
                  <a:lnTo>
                    <a:pt x="2203416" y="1859737"/>
                  </a:lnTo>
                  <a:lnTo>
                    <a:pt x="2154441" y="1850320"/>
                  </a:lnTo>
                  <a:cubicBezTo>
                    <a:pt x="2124501" y="1842916"/>
                    <a:pt x="2094971" y="1833962"/>
                    <a:pt x="2065945" y="1823526"/>
                  </a:cubicBezTo>
                  <a:lnTo>
                    <a:pt x="2025747" y="1806746"/>
                  </a:lnTo>
                  <a:lnTo>
                    <a:pt x="1878644" y="1785041"/>
                  </a:lnTo>
                  <a:cubicBezTo>
                    <a:pt x="1783884" y="1779579"/>
                    <a:pt x="1691193" y="1786819"/>
                    <a:pt x="1603116" y="1805430"/>
                  </a:cubicBezTo>
                  <a:lnTo>
                    <a:pt x="1550300" y="1820359"/>
                  </a:lnTo>
                  <a:lnTo>
                    <a:pt x="1550032" y="1820741"/>
                  </a:lnTo>
                  <a:lnTo>
                    <a:pt x="1545756" y="1821644"/>
                  </a:lnTo>
                  <a:lnTo>
                    <a:pt x="1500359" y="1834476"/>
                  </a:lnTo>
                  <a:lnTo>
                    <a:pt x="1355305" y="1894020"/>
                  </a:lnTo>
                  <a:lnTo>
                    <a:pt x="1355268" y="1894036"/>
                  </a:lnTo>
                  <a:lnTo>
                    <a:pt x="1266979" y="1951740"/>
                  </a:lnTo>
                  <a:lnTo>
                    <a:pt x="1240899" y="1902486"/>
                  </a:lnTo>
                  <a:cubicBezTo>
                    <a:pt x="1111209" y="1689954"/>
                    <a:pt x="885110" y="1521148"/>
                    <a:pt x="603974" y="1454086"/>
                  </a:cubicBezTo>
                  <a:lnTo>
                    <a:pt x="588602" y="1451818"/>
                  </a:lnTo>
                  <a:lnTo>
                    <a:pt x="588412" y="1451441"/>
                  </a:lnTo>
                  <a:lnTo>
                    <a:pt x="459988" y="1429623"/>
                  </a:lnTo>
                  <a:cubicBezTo>
                    <a:pt x="316919" y="1415022"/>
                    <a:pt x="177552" y="1429504"/>
                    <a:pt x="50475" y="1468566"/>
                  </a:cubicBezTo>
                  <a:lnTo>
                    <a:pt x="8426" y="1485827"/>
                  </a:lnTo>
                  <a:lnTo>
                    <a:pt x="1967" y="1431665"/>
                  </a:lnTo>
                  <a:cubicBezTo>
                    <a:pt x="-3705" y="1349722"/>
                    <a:pt x="2778" y="1265584"/>
                    <a:pt x="22829" y="1181530"/>
                  </a:cubicBezTo>
                  <a:cubicBezTo>
                    <a:pt x="89665" y="901347"/>
                    <a:pt x="291422" y="688392"/>
                    <a:pt x="543461" y="594345"/>
                  </a:cubicBezTo>
                  <a:lnTo>
                    <a:pt x="558414" y="590358"/>
                  </a:lnTo>
                  <a:lnTo>
                    <a:pt x="634932" y="434743"/>
                  </a:lnTo>
                  <a:cubicBezTo>
                    <a:pt x="766332" y="221097"/>
                    <a:pt x="974533" y="64521"/>
                    <a:pt x="1228391" y="15653"/>
                  </a:cubicBezTo>
                  <a:cubicBezTo>
                    <a:pt x="1355320" y="-8781"/>
                    <a:pt x="1481647" y="-3975"/>
                    <a:pt x="1601408" y="25640"/>
                  </a:cubicBez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747730">
              <a:off x="3663366" y="4221815"/>
              <a:ext cx="1183304" cy="702380"/>
            </a:xfrm>
            <a:custGeom>
              <a:avLst/>
              <a:gdLst>
                <a:gd name="connsiteX0" fmla="*/ 531206 w 1284989"/>
                <a:gd name="connsiteY0" fmla="*/ 10988 h 762738"/>
                <a:gd name="connsiteX1" fmla="*/ 682577 w 1284989"/>
                <a:gd name="connsiteY1" fmla="*/ 0 h 762738"/>
                <a:gd name="connsiteX2" fmla="*/ 1250513 w 1284989"/>
                <a:gd name="connsiteY2" fmla="*/ 186896 h 762738"/>
                <a:gd name="connsiteX3" fmla="*/ 1274941 w 1284989"/>
                <a:gd name="connsiteY3" fmla="*/ 211021 h 762738"/>
                <a:gd name="connsiteX4" fmla="*/ 1274258 w 1284989"/>
                <a:gd name="connsiteY4" fmla="*/ 212959 h 762738"/>
                <a:gd name="connsiteX5" fmla="*/ 1270922 w 1284989"/>
                <a:gd name="connsiteY5" fmla="*/ 546350 h 762738"/>
                <a:gd name="connsiteX6" fmla="*/ 1284989 w 1284989"/>
                <a:gd name="connsiteY6" fmla="*/ 587073 h 762738"/>
                <a:gd name="connsiteX7" fmla="*/ 1242693 w 1284989"/>
                <a:gd name="connsiteY7" fmla="*/ 622241 h 762738"/>
                <a:gd name="connsiteX8" fmla="*/ 737677 w 1284989"/>
                <a:gd name="connsiteY8" fmla="*/ 762738 h 762738"/>
                <a:gd name="connsiteX9" fmla="*/ 1845 w 1284989"/>
                <a:gd name="connsiteY9" fmla="*/ 330907 h 762738"/>
                <a:gd name="connsiteX10" fmla="*/ 0 w 1284989"/>
                <a:gd name="connsiteY10" fmla="*/ 317724 h 762738"/>
                <a:gd name="connsiteX11" fmla="*/ 59761 w 1284989"/>
                <a:gd name="connsiteY11" fmla="*/ 238446 h 762738"/>
                <a:gd name="connsiteX12" fmla="*/ 531206 w 1284989"/>
                <a:gd name="connsiteY12" fmla="*/ 10988 h 76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4989" h="762738">
                  <a:moveTo>
                    <a:pt x="531206" y="10988"/>
                  </a:moveTo>
                  <a:cubicBezTo>
                    <a:pt x="580100" y="3784"/>
                    <a:pt x="630725" y="0"/>
                    <a:pt x="682577" y="0"/>
                  </a:cubicBezTo>
                  <a:cubicBezTo>
                    <a:pt x="909430" y="0"/>
                    <a:pt x="1112793" y="72416"/>
                    <a:pt x="1250513" y="186896"/>
                  </a:cubicBezTo>
                  <a:lnTo>
                    <a:pt x="1274941" y="211021"/>
                  </a:lnTo>
                  <a:lnTo>
                    <a:pt x="1274258" y="212959"/>
                  </a:lnTo>
                  <a:cubicBezTo>
                    <a:pt x="1248519" y="320892"/>
                    <a:pt x="1246059" y="433848"/>
                    <a:pt x="1270922" y="546350"/>
                  </a:cubicBezTo>
                  <a:lnTo>
                    <a:pt x="1284989" y="587073"/>
                  </a:lnTo>
                  <a:lnTo>
                    <a:pt x="1242693" y="622241"/>
                  </a:lnTo>
                  <a:cubicBezTo>
                    <a:pt x="1109310" y="709534"/>
                    <a:pt x="932122" y="762738"/>
                    <a:pt x="737677" y="762738"/>
                  </a:cubicBezTo>
                  <a:cubicBezTo>
                    <a:pt x="374713" y="762738"/>
                    <a:pt x="71882" y="577353"/>
                    <a:pt x="1845" y="330907"/>
                  </a:cubicBezTo>
                  <a:lnTo>
                    <a:pt x="0" y="317724"/>
                  </a:lnTo>
                  <a:lnTo>
                    <a:pt x="59761" y="238446"/>
                  </a:lnTo>
                  <a:cubicBezTo>
                    <a:pt x="167742" y="123357"/>
                    <a:pt x="335630" y="39805"/>
                    <a:pt x="531206" y="10988"/>
                  </a:cubicBez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20141227">
              <a:off x="5151652" y="3741739"/>
              <a:ext cx="2985762" cy="2544859"/>
            </a:xfrm>
            <a:custGeom>
              <a:avLst/>
              <a:gdLst>
                <a:gd name="connsiteX0" fmla="*/ 1825588 w 3242338"/>
                <a:gd name="connsiteY0" fmla="*/ 1984943 h 2763547"/>
                <a:gd name="connsiteX1" fmla="*/ 1836874 w 3242338"/>
                <a:gd name="connsiteY1" fmla="*/ 1996191 h 2763547"/>
                <a:gd name="connsiteX2" fmla="*/ 1849543 w 3242338"/>
                <a:gd name="connsiteY2" fmla="*/ 2005700 h 2763547"/>
                <a:gd name="connsiteX3" fmla="*/ 1637945 w 3242338"/>
                <a:gd name="connsiteY3" fmla="*/ 1762963 h 2763547"/>
                <a:gd name="connsiteX4" fmla="*/ 1645990 w 3242338"/>
                <a:gd name="connsiteY4" fmla="*/ 1777330 h 2763547"/>
                <a:gd name="connsiteX5" fmla="*/ 1655989 w 3242338"/>
                <a:gd name="connsiteY5" fmla="*/ 1790519 h 2763547"/>
                <a:gd name="connsiteX6" fmla="*/ 1564403 w 3242338"/>
                <a:gd name="connsiteY6" fmla="*/ 1626628 h 2763547"/>
                <a:gd name="connsiteX7" fmla="*/ 1564402 w 3242338"/>
                <a:gd name="connsiteY7" fmla="*/ 1626628 h 2763547"/>
                <a:gd name="connsiteX8" fmla="*/ 1569631 w 3242338"/>
                <a:gd name="connsiteY8" fmla="*/ 1639162 h 2763547"/>
                <a:gd name="connsiteX9" fmla="*/ 1572574 w 3242338"/>
                <a:gd name="connsiteY9" fmla="*/ 1646220 h 2763547"/>
                <a:gd name="connsiteX10" fmla="*/ 1572574 w 3242338"/>
                <a:gd name="connsiteY10" fmla="*/ 1646219 h 2763547"/>
                <a:gd name="connsiteX11" fmla="*/ 1569631 w 3242338"/>
                <a:gd name="connsiteY11" fmla="*/ 1639162 h 2763547"/>
                <a:gd name="connsiteX12" fmla="*/ 2421499 w 3242338"/>
                <a:gd name="connsiteY12" fmla="*/ 67356 h 2763547"/>
                <a:gd name="connsiteX13" fmla="*/ 2874075 w 3242338"/>
                <a:gd name="connsiteY13" fmla="*/ 971945 h 2763547"/>
                <a:gd name="connsiteX14" fmla="*/ 2845797 w 3242338"/>
                <a:gd name="connsiteY14" fmla="*/ 1056254 h 2763547"/>
                <a:gd name="connsiteX15" fmla="*/ 2827733 w 3242338"/>
                <a:gd name="connsiteY15" fmla="*/ 1053385 h 2763547"/>
                <a:gd name="connsiteX16" fmla="*/ 2816928 w 3242338"/>
                <a:gd name="connsiteY16" fmla="*/ 1072024 h 2763547"/>
                <a:gd name="connsiteX17" fmla="*/ 2805685 w 3242338"/>
                <a:gd name="connsiteY17" fmla="*/ 1069189 h 2763547"/>
                <a:gd name="connsiteX18" fmla="*/ 2742888 w 3242338"/>
                <a:gd name="connsiteY18" fmla="*/ 1063991 h 2763547"/>
                <a:gd name="connsiteX19" fmla="*/ 2330534 w 3242338"/>
                <a:gd name="connsiteY19" fmla="*/ 1515115 h 2763547"/>
                <a:gd name="connsiteX20" fmla="*/ 2333357 w 3242338"/>
                <a:gd name="connsiteY20" fmla="*/ 1545752 h 2763547"/>
                <a:gd name="connsiteX21" fmla="*/ 2345126 w 3242338"/>
                <a:gd name="connsiteY21" fmla="*/ 1544857 h 2763547"/>
                <a:gd name="connsiteX22" fmla="*/ 2428230 w 3242338"/>
                <a:gd name="connsiteY22" fmla="*/ 1551179 h 2763547"/>
                <a:gd name="connsiteX23" fmla="*/ 2431492 w 3242338"/>
                <a:gd name="connsiteY23" fmla="*/ 1551944 h 2763547"/>
                <a:gd name="connsiteX24" fmla="*/ 2450035 w 3242338"/>
                <a:gd name="connsiteY24" fmla="*/ 1486590 h 2763547"/>
                <a:gd name="connsiteX25" fmla="*/ 2829984 w 3242338"/>
                <a:gd name="connsiteY25" fmla="*/ 1211063 h 2763547"/>
                <a:gd name="connsiteX26" fmla="*/ 3242338 w 3242338"/>
                <a:gd name="connsiteY26" fmla="*/ 1662187 h 2763547"/>
                <a:gd name="connsiteX27" fmla="*/ 2913088 w 3242338"/>
                <a:gd name="connsiteY27" fmla="*/ 2104146 h 2763547"/>
                <a:gd name="connsiteX28" fmla="*/ 2892857 w 3242338"/>
                <a:gd name="connsiteY28" fmla="*/ 2106378 h 2763547"/>
                <a:gd name="connsiteX29" fmla="*/ 2864516 w 3242338"/>
                <a:gd name="connsiteY29" fmla="*/ 2124280 h 2763547"/>
                <a:gd name="connsiteX30" fmla="*/ 2666629 w 3242338"/>
                <a:gd name="connsiteY30" fmla="*/ 2203185 h 2763547"/>
                <a:gd name="connsiteX31" fmla="*/ 2031423 w 3242338"/>
                <a:gd name="connsiteY31" fmla="*/ 2128354 h 2763547"/>
                <a:gd name="connsiteX32" fmla="*/ 2020176 w 3242338"/>
                <a:gd name="connsiteY32" fmla="*/ 2121836 h 2763547"/>
                <a:gd name="connsiteX33" fmla="*/ 1959700 w 3242338"/>
                <a:gd name="connsiteY33" fmla="*/ 2191565 h 2763547"/>
                <a:gd name="connsiteX34" fmla="*/ 1883024 w 3242338"/>
                <a:gd name="connsiteY34" fmla="*/ 2391451 h 2763547"/>
                <a:gd name="connsiteX35" fmla="*/ 1932242 w 3242338"/>
                <a:gd name="connsiteY35" fmla="*/ 2653466 h 2763547"/>
                <a:gd name="connsiteX36" fmla="*/ 1975533 w 3242338"/>
                <a:gd name="connsiteY36" fmla="*/ 2716102 h 2763547"/>
                <a:gd name="connsiteX37" fmla="*/ 1806147 w 3242338"/>
                <a:gd name="connsiteY37" fmla="*/ 2763547 h 2763547"/>
                <a:gd name="connsiteX38" fmla="*/ 1742459 w 3242338"/>
                <a:gd name="connsiteY38" fmla="*/ 2729021 h 2763547"/>
                <a:gd name="connsiteX39" fmla="*/ 1291722 w 3242338"/>
                <a:gd name="connsiteY39" fmla="*/ 1854930 h 2763547"/>
                <a:gd name="connsiteX40" fmla="*/ 1310741 w 3242338"/>
                <a:gd name="connsiteY40" fmla="*/ 1648950 h 2763547"/>
                <a:gd name="connsiteX41" fmla="*/ 1321307 w 3242338"/>
                <a:gd name="connsiteY41" fmla="*/ 1604091 h 2763547"/>
                <a:gd name="connsiteX42" fmla="*/ 1261650 w 3242338"/>
                <a:gd name="connsiteY42" fmla="*/ 1587335 h 2763547"/>
                <a:gd name="connsiteX43" fmla="*/ 1181645 w 3242338"/>
                <a:gd name="connsiteY43" fmla="*/ 1555918 h 2763547"/>
                <a:gd name="connsiteX44" fmla="*/ 910815 w 3242338"/>
                <a:gd name="connsiteY44" fmla="*/ 1361600 h 2763547"/>
                <a:gd name="connsiteX45" fmla="*/ 864208 w 3242338"/>
                <a:gd name="connsiteY45" fmla="*/ 1300512 h 2763547"/>
                <a:gd name="connsiteX46" fmla="*/ 776918 w 3242338"/>
                <a:gd name="connsiteY46" fmla="*/ 1309256 h 2763547"/>
                <a:gd name="connsiteX47" fmla="*/ 445868 w 3242338"/>
                <a:gd name="connsiteY47" fmla="*/ 1242344 h 2763547"/>
                <a:gd name="connsiteX48" fmla="*/ 18969 w 3242338"/>
                <a:gd name="connsiteY48" fmla="*/ 380228 h 2763547"/>
                <a:gd name="connsiteX49" fmla="*/ 20207 w 3242338"/>
                <a:gd name="connsiteY49" fmla="*/ 375816 h 2763547"/>
                <a:gd name="connsiteX50" fmla="*/ 78969 w 3242338"/>
                <a:gd name="connsiteY50" fmla="*/ 311136 h 2763547"/>
                <a:gd name="connsiteX51" fmla="*/ 625108 w 3242338"/>
                <a:gd name="connsiteY51" fmla="*/ 73693 h 2763547"/>
                <a:gd name="connsiteX52" fmla="*/ 880424 w 3242338"/>
                <a:gd name="connsiteY52" fmla="*/ 120441 h 2763547"/>
                <a:gd name="connsiteX53" fmla="*/ 957122 w 3242338"/>
                <a:gd name="connsiteY53" fmla="*/ 154439 h 2763547"/>
                <a:gd name="connsiteX54" fmla="*/ 1031375 w 3242338"/>
                <a:gd name="connsiteY54" fmla="*/ 203687 h 2763547"/>
                <a:gd name="connsiteX55" fmla="*/ 1477614 w 3242338"/>
                <a:gd name="connsiteY55" fmla="*/ 327043 h 2763547"/>
                <a:gd name="connsiteX56" fmla="*/ 2139593 w 3242338"/>
                <a:gd name="connsiteY56" fmla="*/ 27690 h 2763547"/>
                <a:gd name="connsiteX57" fmla="*/ 2162644 w 3242338"/>
                <a:gd name="connsiteY57" fmla="*/ 0 h 2763547"/>
                <a:gd name="connsiteX58" fmla="*/ 2189600 w 3242338"/>
                <a:gd name="connsiteY58" fmla="*/ 2008 h 2763547"/>
                <a:gd name="connsiteX59" fmla="*/ 2421499 w 3242338"/>
                <a:gd name="connsiteY59" fmla="*/ 67356 h 276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242338" h="2763547">
                  <a:moveTo>
                    <a:pt x="1825588" y="1984943"/>
                  </a:moveTo>
                  <a:lnTo>
                    <a:pt x="1836874" y="1996191"/>
                  </a:lnTo>
                  <a:lnTo>
                    <a:pt x="1849543" y="2005700"/>
                  </a:lnTo>
                  <a:close/>
                  <a:moveTo>
                    <a:pt x="1637945" y="1762963"/>
                  </a:moveTo>
                  <a:lnTo>
                    <a:pt x="1645990" y="1777330"/>
                  </a:lnTo>
                  <a:lnTo>
                    <a:pt x="1655989" y="1790519"/>
                  </a:lnTo>
                  <a:close/>
                  <a:moveTo>
                    <a:pt x="1564403" y="1626628"/>
                  </a:moveTo>
                  <a:lnTo>
                    <a:pt x="1564402" y="1626628"/>
                  </a:lnTo>
                  <a:lnTo>
                    <a:pt x="1569631" y="1639162"/>
                  </a:lnTo>
                  <a:lnTo>
                    <a:pt x="1572574" y="1646220"/>
                  </a:lnTo>
                  <a:lnTo>
                    <a:pt x="1572574" y="1646219"/>
                  </a:lnTo>
                  <a:lnTo>
                    <a:pt x="1569631" y="1639162"/>
                  </a:lnTo>
                  <a:close/>
                  <a:moveTo>
                    <a:pt x="2421499" y="67356"/>
                  </a:moveTo>
                  <a:cubicBezTo>
                    <a:pt x="2774317" y="226755"/>
                    <a:pt x="2955912" y="609360"/>
                    <a:pt x="2874075" y="971945"/>
                  </a:cubicBezTo>
                  <a:lnTo>
                    <a:pt x="2845797" y="1056254"/>
                  </a:lnTo>
                  <a:lnTo>
                    <a:pt x="2827733" y="1053385"/>
                  </a:lnTo>
                  <a:lnTo>
                    <a:pt x="2816928" y="1072024"/>
                  </a:lnTo>
                  <a:lnTo>
                    <a:pt x="2805685" y="1069189"/>
                  </a:lnTo>
                  <a:cubicBezTo>
                    <a:pt x="2785210" y="1065766"/>
                    <a:pt x="2764238" y="1063991"/>
                    <a:pt x="2742888" y="1063991"/>
                  </a:cubicBezTo>
                  <a:cubicBezTo>
                    <a:pt x="2515151" y="1063992"/>
                    <a:pt x="2330534" y="1265966"/>
                    <a:pt x="2330534" y="1515115"/>
                  </a:cubicBezTo>
                  <a:lnTo>
                    <a:pt x="2333357" y="1545752"/>
                  </a:lnTo>
                  <a:lnTo>
                    <a:pt x="2345126" y="1544857"/>
                  </a:lnTo>
                  <a:cubicBezTo>
                    <a:pt x="2373593" y="1544857"/>
                    <a:pt x="2401386" y="1547034"/>
                    <a:pt x="2428230" y="1551179"/>
                  </a:cubicBezTo>
                  <a:lnTo>
                    <a:pt x="2431492" y="1551944"/>
                  </a:lnTo>
                  <a:lnTo>
                    <a:pt x="2450035" y="1486590"/>
                  </a:lnTo>
                  <a:cubicBezTo>
                    <a:pt x="2512634" y="1324675"/>
                    <a:pt x="2659181" y="1211064"/>
                    <a:pt x="2829984" y="1211063"/>
                  </a:cubicBezTo>
                  <a:cubicBezTo>
                    <a:pt x="3057721" y="1211064"/>
                    <a:pt x="3242338" y="1413038"/>
                    <a:pt x="3242338" y="1662187"/>
                  </a:cubicBezTo>
                  <a:cubicBezTo>
                    <a:pt x="3242338" y="1880193"/>
                    <a:pt x="3100991" y="2062081"/>
                    <a:pt x="2913088" y="2104146"/>
                  </a:cubicBezTo>
                  <a:lnTo>
                    <a:pt x="2892857" y="2106378"/>
                  </a:lnTo>
                  <a:lnTo>
                    <a:pt x="2864516" y="2124280"/>
                  </a:lnTo>
                  <a:cubicBezTo>
                    <a:pt x="2803131" y="2158065"/>
                    <a:pt x="2736964" y="2184756"/>
                    <a:pt x="2666629" y="2203185"/>
                  </a:cubicBezTo>
                  <a:cubicBezTo>
                    <a:pt x="2447812" y="2260519"/>
                    <a:pt x="2224921" y="2228378"/>
                    <a:pt x="2031423" y="2128354"/>
                  </a:cubicBezTo>
                  <a:lnTo>
                    <a:pt x="2020176" y="2121836"/>
                  </a:lnTo>
                  <a:lnTo>
                    <a:pt x="1959700" y="2191565"/>
                  </a:lnTo>
                  <a:cubicBezTo>
                    <a:pt x="1918684" y="2250900"/>
                    <a:pt x="1891832" y="2318334"/>
                    <a:pt x="1883024" y="2391451"/>
                  </a:cubicBezTo>
                  <a:cubicBezTo>
                    <a:pt x="1872014" y="2482849"/>
                    <a:pt x="1890500" y="2572313"/>
                    <a:pt x="1932242" y="2653466"/>
                  </a:cubicBezTo>
                  <a:lnTo>
                    <a:pt x="1975533" y="2716102"/>
                  </a:lnTo>
                  <a:lnTo>
                    <a:pt x="1806147" y="2763547"/>
                  </a:lnTo>
                  <a:lnTo>
                    <a:pt x="1742459" y="2729021"/>
                  </a:lnTo>
                  <a:cubicBezTo>
                    <a:pt x="1472231" y="2549764"/>
                    <a:pt x="1291722" y="2225361"/>
                    <a:pt x="1291722" y="1854930"/>
                  </a:cubicBezTo>
                  <a:cubicBezTo>
                    <a:pt x="1291722" y="1784371"/>
                    <a:pt x="1298271" y="1715483"/>
                    <a:pt x="1310741" y="1648950"/>
                  </a:cubicBezTo>
                  <a:lnTo>
                    <a:pt x="1321307" y="1604091"/>
                  </a:lnTo>
                  <a:lnTo>
                    <a:pt x="1261650" y="1587335"/>
                  </a:lnTo>
                  <a:cubicBezTo>
                    <a:pt x="1234755" y="1578311"/>
                    <a:pt x="1208056" y="1567850"/>
                    <a:pt x="1181645" y="1555918"/>
                  </a:cubicBezTo>
                  <a:cubicBezTo>
                    <a:pt x="1076000" y="1508189"/>
                    <a:pt x="984970" y="1441439"/>
                    <a:pt x="910815" y="1361600"/>
                  </a:cubicBezTo>
                  <a:lnTo>
                    <a:pt x="864208" y="1300512"/>
                  </a:lnTo>
                  <a:lnTo>
                    <a:pt x="776918" y="1309256"/>
                  </a:lnTo>
                  <a:cubicBezTo>
                    <a:pt x="666278" y="1312238"/>
                    <a:pt x="553367" y="1290911"/>
                    <a:pt x="445868" y="1242344"/>
                  </a:cubicBezTo>
                  <a:cubicBezTo>
                    <a:pt x="111428" y="1091248"/>
                    <a:pt x="-59804" y="726578"/>
                    <a:pt x="18969" y="380228"/>
                  </a:cubicBezTo>
                  <a:lnTo>
                    <a:pt x="20207" y="375816"/>
                  </a:lnTo>
                  <a:lnTo>
                    <a:pt x="78969" y="311136"/>
                  </a:lnTo>
                  <a:cubicBezTo>
                    <a:pt x="227383" y="162800"/>
                    <a:pt x="417653" y="73693"/>
                    <a:pt x="625108" y="73693"/>
                  </a:cubicBezTo>
                  <a:cubicBezTo>
                    <a:pt x="714017" y="73693"/>
                    <a:pt x="799770" y="90060"/>
                    <a:pt x="880424" y="120441"/>
                  </a:cubicBezTo>
                  <a:lnTo>
                    <a:pt x="957122" y="154439"/>
                  </a:lnTo>
                  <a:lnTo>
                    <a:pt x="1031375" y="203687"/>
                  </a:lnTo>
                  <a:cubicBezTo>
                    <a:pt x="1164025" y="282357"/>
                    <a:pt x="1316039" y="327043"/>
                    <a:pt x="1477614" y="327043"/>
                  </a:cubicBezTo>
                  <a:cubicBezTo>
                    <a:pt x="1736133" y="327043"/>
                    <a:pt x="1970178" y="212645"/>
                    <a:pt x="2139593" y="27690"/>
                  </a:cubicBezTo>
                  <a:lnTo>
                    <a:pt x="2162644" y="0"/>
                  </a:lnTo>
                  <a:lnTo>
                    <a:pt x="2189600" y="2008"/>
                  </a:lnTo>
                  <a:cubicBezTo>
                    <a:pt x="2267797" y="11717"/>
                    <a:pt x="2345895" y="33199"/>
                    <a:pt x="2421499" y="67356"/>
                  </a:cubicBezTo>
                  <a:close/>
                </a:path>
              </a:pathLst>
            </a:custGeom>
            <a:solidFill>
              <a:srgbClr val="45AF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20141227">
              <a:off x="7329839" y="3043248"/>
              <a:ext cx="908199" cy="1500623"/>
            </a:xfrm>
            <a:custGeom>
              <a:avLst/>
              <a:gdLst>
                <a:gd name="connsiteX0" fmla="*/ 824105 w 986243"/>
                <a:gd name="connsiteY0" fmla="*/ 0 h 1629576"/>
                <a:gd name="connsiteX1" fmla="*/ 868157 w 986243"/>
                <a:gd name="connsiteY1" fmla="*/ 90026 h 1629576"/>
                <a:gd name="connsiteX2" fmla="*/ 986243 w 986243"/>
                <a:gd name="connsiteY2" fmla="*/ 669014 h 1629576"/>
                <a:gd name="connsiteX3" fmla="*/ 630202 w 986243"/>
                <a:gd name="connsiteY3" fmla="*/ 1606320 h 1629576"/>
                <a:gd name="connsiteX4" fmla="*/ 605153 w 986243"/>
                <a:gd name="connsiteY4" fmla="*/ 1629576 h 1629576"/>
                <a:gd name="connsiteX5" fmla="*/ 604483 w 986243"/>
                <a:gd name="connsiteY5" fmla="*/ 1628227 h 1629576"/>
                <a:gd name="connsiteX6" fmla="*/ 351614 w 986243"/>
                <a:gd name="connsiteY6" fmla="*/ 1352163 h 1629576"/>
                <a:gd name="connsiteX7" fmla="*/ 199995 w 986243"/>
                <a:gd name="connsiteY7" fmla="*/ 1262318 h 1629576"/>
                <a:gd name="connsiteX8" fmla="*/ 204950 w 986243"/>
                <a:gd name="connsiteY8" fmla="*/ 1245645 h 1629576"/>
                <a:gd name="connsiteX9" fmla="*/ 234423 w 986243"/>
                <a:gd name="connsiteY9" fmla="*/ 990218 h 1629576"/>
                <a:gd name="connsiteX10" fmla="*/ 20645 w 986243"/>
                <a:gd name="connsiteY10" fmla="*/ 340095 h 1629576"/>
                <a:gd name="connsiteX11" fmla="*/ 0 w 986243"/>
                <a:gd name="connsiteY11" fmla="*/ 315295 h 1629576"/>
                <a:gd name="connsiteX12" fmla="*/ 39112 w 986243"/>
                <a:gd name="connsiteY12" fmla="*/ 284745 h 1629576"/>
                <a:gd name="connsiteX13" fmla="*/ 289737 w 986243"/>
                <a:gd name="connsiteY13" fmla="*/ 212270 h 1629576"/>
                <a:gd name="connsiteX14" fmla="*/ 380077 w 986243"/>
                <a:gd name="connsiteY14" fmla="*/ 220892 h 1629576"/>
                <a:gd name="connsiteX15" fmla="*/ 445353 w 986243"/>
                <a:gd name="connsiteY15" fmla="*/ 240075 h 1629576"/>
                <a:gd name="connsiteX16" fmla="*/ 446769 w 986243"/>
                <a:gd name="connsiteY16" fmla="*/ 241472 h 1629576"/>
                <a:gd name="connsiteX17" fmla="*/ 573435 w 986243"/>
                <a:gd name="connsiteY17" fmla="*/ 287733 h 1629576"/>
                <a:gd name="connsiteX18" fmla="*/ 733630 w 986243"/>
                <a:gd name="connsiteY18" fmla="*/ 208397 h 1629576"/>
                <a:gd name="connsiteX19" fmla="*/ 739243 w 986243"/>
                <a:gd name="connsiteY19" fmla="*/ 198443 h 1629576"/>
                <a:gd name="connsiteX20" fmla="*/ 741315 w 986243"/>
                <a:gd name="connsiteY20" fmla="*/ 198097 h 1629576"/>
                <a:gd name="connsiteX21" fmla="*/ 779811 w 986243"/>
                <a:gd name="connsiteY21" fmla="*/ 134082 h 1629576"/>
                <a:gd name="connsiteX22" fmla="*/ 810358 w 986243"/>
                <a:gd name="connsiteY22" fmla="*/ 54259 h 162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6243" h="1629576">
                  <a:moveTo>
                    <a:pt x="824105" y="0"/>
                  </a:moveTo>
                  <a:lnTo>
                    <a:pt x="868157" y="90026"/>
                  </a:lnTo>
                  <a:cubicBezTo>
                    <a:pt x="943466" y="262138"/>
                    <a:pt x="986243" y="459374"/>
                    <a:pt x="986243" y="669014"/>
                  </a:cubicBezTo>
                  <a:cubicBezTo>
                    <a:pt x="986243" y="1046367"/>
                    <a:pt x="847645" y="1383530"/>
                    <a:pt x="630202" y="1606320"/>
                  </a:cubicBezTo>
                  <a:lnTo>
                    <a:pt x="605153" y="1629576"/>
                  </a:lnTo>
                  <a:lnTo>
                    <a:pt x="604483" y="1628227"/>
                  </a:lnTo>
                  <a:cubicBezTo>
                    <a:pt x="537187" y="1519480"/>
                    <a:pt x="451225" y="1425632"/>
                    <a:pt x="351614" y="1352163"/>
                  </a:cubicBezTo>
                  <a:lnTo>
                    <a:pt x="199995" y="1262318"/>
                  </a:lnTo>
                  <a:lnTo>
                    <a:pt x="204950" y="1245645"/>
                  </a:lnTo>
                  <a:cubicBezTo>
                    <a:pt x="224190" y="1164004"/>
                    <a:pt x="234423" y="1078415"/>
                    <a:pt x="234423" y="990218"/>
                  </a:cubicBezTo>
                  <a:cubicBezTo>
                    <a:pt x="234423" y="743264"/>
                    <a:pt x="154197" y="516766"/>
                    <a:pt x="20645" y="340095"/>
                  </a:cubicBezTo>
                  <a:lnTo>
                    <a:pt x="0" y="315295"/>
                  </a:lnTo>
                  <a:lnTo>
                    <a:pt x="39112" y="284745"/>
                  </a:lnTo>
                  <a:cubicBezTo>
                    <a:pt x="110654" y="238987"/>
                    <a:pt x="196899" y="212270"/>
                    <a:pt x="289737" y="212270"/>
                  </a:cubicBezTo>
                  <a:cubicBezTo>
                    <a:pt x="320683" y="212270"/>
                    <a:pt x="350897" y="215239"/>
                    <a:pt x="380077" y="220892"/>
                  </a:cubicBezTo>
                  <a:lnTo>
                    <a:pt x="445353" y="240075"/>
                  </a:lnTo>
                  <a:lnTo>
                    <a:pt x="446769" y="241472"/>
                  </a:lnTo>
                  <a:cubicBezTo>
                    <a:pt x="482927" y="270679"/>
                    <a:pt x="526515" y="287733"/>
                    <a:pt x="573435" y="287733"/>
                  </a:cubicBezTo>
                  <a:cubicBezTo>
                    <a:pt x="635995" y="287733"/>
                    <a:pt x="692632" y="257414"/>
                    <a:pt x="733630" y="208397"/>
                  </a:cubicBezTo>
                  <a:lnTo>
                    <a:pt x="739243" y="198443"/>
                  </a:lnTo>
                  <a:lnTo>
                    <a:pt x="741315" y="198097"/>
                  </a:lnTo>
                  <a:lnTo>
                    <a:pt x="779811" y="134082"/>
                  </a:lnTo>
                  <a:cubicBezTo>
                    <a:pt x="791670" y="107832"/>
                    <a:pt x="801837" y="81192"/>
                    <a:pt x="810358" y="54259"/>
                  </a:cubicBez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120554" y="2229778"/>
              <a:ext cx="2477934" cy="1308496"/>
            </a:xfrm>
            <a:custGeom>
              <a:avLst/>
              <a:gdLst>
                <a:gd name="connsiteX0" fmla="*/ 753368 w 2690871"/>
                <a:gd name="connsiteY0" fmla="*/ 0 h 1420939"/>
                <a:gd name="connsiteX1" fmla="*/ 1297698 w 2690871"/>
                <a:gd name="connsiteY1" fmla="*/ 142516 h 1420939"/>
                <a:gd name="connsiteX2" fmla="*/ 1299739 w 2690871"/>
                <a:gd name="connsiteY2" fmla="*/ 143959 h 1420939"/>
                <a:gd name="connsiteX3" fmla="*/ 1338349 w 2690871"/>
                <a:gd name="connsiteY3" fmla="*/ 125997 h 1420939"/>
                <a:gd name="connsiteX4" fmla="*/ 1717305 w 2690871"/>
                <a:gd name="connsiteY4" fmla="*/ 60419 h 1420939"/>
                <a:gd name="connsiteX5" fmla="*/ 2690871 w 2690871"/>
                <a:gd name="connsiteY5" fmla="*/ 894898 h 1420939"/>
                <a:gd name="connsiteX6" fmla="*/ 2682146 w 2690871"/>
                <a:gd name="connsiteY6" fmla="*/ 969085 h 1420939"/>
                <a:gd name="connsiteX7" fmla="*/ 2680400 w 2690871"/>
                <a:gd name="connsiteY7" fmla="*/ 970253 h 1420939"/>
                <a:gd name="connsiteX8" fmla="*/ 2679383 w 2690871"/>
                <a:gd name="connsiteY8" fmla="*/ 981635 h 1420939"/>
                <a:gd name="connsiteX9" fmla="*/ 2566060 w 2690871"/>
                <a:gd name="connsiteY9" fmla="*/ 1119890 h 1420939"/>
                <a:gd name="connsiteX10" fmla="*/ 2431581 w 2690871"/>
                <a:gd name="connsiteY10" fmla="*/ 1129883 h 1420939"/>
                <a:gd name="connsiteX11" fmla="*/ 2429715 w 2690871"/>
                <a:gd name="connsiteY11" fmla="*/ 1129193 h 1420939"/>
                <a:gd name="connsiteX12" fmla="*/ 2362331 w 2690871"/>
                <a:gd name="connsiteY12" fmla="*/ 1138587 h 1420939"/>
                <a:gd name="connsiteX13" fmla="*/ 2276453 w 2690871"/>
                <a:gd name="connsiteY13" fmla="*/ 1167924 h 1420939"/>
                <a:gd name="connsiteX14" fmla="*/ 2077895 w 2690871"/>
                <a:gd name="connsiteY14" fmla="*/ 1337159 h 1420939"/>
                <a:gd name="connsiteX15" fmla="*/ 2048305 w 2690871"/>
                <a:gd name="connsiteY15" fmla="*/ 1393536 h 1420939"/>
                <a:gd name="connsiteX16" fmla="*/ 2000273 w 2690871"/>
                <a:gd name="connsiteY16" fmla="*/ 1384489 h 1420939"/>
                <a:gd name="connsiteX17" fmla="*/ 1723311 w 2690871"/>
                <a:gd name="connsiteY17" fmla="*/ 1397040 h 1420939"/>
                <a:gd name="connsiteX18" fmla="*/ 1633195 w 2690871"/>
                <a:gd name="connsiteY18" fmla="*/ 1420939 h 1420939"/>
                <a:gd name="connsiteX19" fmla="*/ 1628718 w 2690871"/>
                <a:gd name="connsiteY19" fmla="*/ 1395065 h 1420939"/>
                <a:gd name="connsiteX20" fmla="*/ 1475822 w 2690871"/>
                <a:gd name="connsiteY20" fmla="*/ 1103477 h 1420939"/>
                <a:gd name="connsiteX21" fmla="*/ 757097 w 2690871"/>
                <a:gd name="connsiteY21" fmla="*/ 920642 h 1420939"/>
                <a:gd name="connsiteX22" fmla="*/ 695022 w 2690871"/>
                <a:gd name="connsiteY22" fmla="*/ 949410 h 1420939"/>
                <a:gd name="connsiteX23" fmla="*/ 679284 w 2690871"/>
                <a:gd name="connsiteY23" fmla="*/ 915037 h 1420939"/>
                <a:gd name="connsiteX24" fmla="*/ 492527 w 2690871"/>
                <a:gd name="connsiteY24" fmla="*/ 650594 h 1420939"/>
                <a:gd name="connsiteX25" fmla="*/ 63158 w 2690871"/>
                <a:gd name="connsiteY25" fmla="*/ 333688 h 1420939"/>
                <a:gd name="connsiteX26" fmla="*/ 0 w 2690871"/>
                <a:gd name="connsiteY26" fmla="*/ 311891 h 1420939"/>
                <a:gd name="connsiteX27" fmla="*/ 64953 w 2690871"/>
                <a:gd name="connsiteY27" fmla="*/ 244413 h 1420939"/>
                <a:gd name="connsiteX28" fmla="*/ 753368 w 2690871"/>
                <a:gd name="connsiteY28" fmla="*/ 0 h 14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0871" h="1420939">
                  <a:moveTo>
                    <a:pt x="753368" y="0"/>
                  </a:moveTo>
                  <a:cubicBezTo>
                    <a:pt x="955001" y="0"/>
                    <a:pt x="1142316" y="52539"/>
                    <a:pt x="1297698" y="142516"/>
                  </a:cubicBezTo>
                  <a:lnTo>
                    <a:pt x="1299739" y="143959"/>
                  </a:lnTo>
                  <a:lnTo>
                    <a:pt x="1338349" y="125997"/>
                  </a:lnTo>
                  <a:cubicBezTo>
                    <a:pt x="1454825" y="83770"/>
                    <a:pt x="1582884" y="60419"/>
                    <a:pt x="1717305" y="60419"/>
                  </a:cubicBezTo>
                  <a:cubicBezTo>
                    <a:pt x="2254991" y="60419"/>
                    <a:pt x="2690871" y="434028"/>
                    <a:pt x="2690871" y="894898"/>
                  </a:cubicBezTo>
                  <a:lnTo>
                    <a:pt x="2682146" y="969085"/>
                  </a:lnTo>
                  <a:lnTo>
                    <a:pt x="2680400" y="970253"/>
                  </a:lnTo>
                  <a:lnTo>
                    <a:pt x="2679383" y="981635"/>
                  </a:lnTo>
                  <a:cubicBezTo>
                    <a:pt x="2662203" y="1043185"/>
                    <a:pt x="2623071" y="1094133"/>
                    <a:pt x="2566060" y="1119890"/>
                  </a:cubicBezTo>
                  <a:cubicBezTo>
                    <a:pt x="2523301" y="1139208"/>
                    <a:pt x="2476557" y="1141613"/>
                    <a:pt x="2431581" y="1129883"/>
                  </a:cubicBezTo>
                  <a:lnTo>
                    <a:pt x="2429715" y="1129193"/>
                  </a:lnTo>
                  <a:lnTo>
                    <a:pt x="2362331" y="1138587"/>
                  </a:lnTo>
                  <a:cubicBezTo>
                    <a:pt x="2333411" y="1145449"/>
                    <a:pt x="2304655" y="1155183"/>
                    <a:pt x="2276453" y="1167924"/>
                  </a:cubicBezTo>
                  <a:cubicBezTo>
                    <a:pt x="2191849" y="1206147"/>
                    <a:pt x="2124253" y="1266004"/>
                    <a:pt x="2077895" y="1337159"/>
                  </a:cubicBezTo>
                  <a:lnTo>
                    <a:pt x="2048305" y="1393536"/>
                  </a:lnTo>
                  <a:lnTo>
                    <a:pt x="2000273" y="1384489"/>
                  </a:lnTo>
                  <a:cubicBezTo>
                    <a:pt x="1908307" y="1374242"/>
                    <a:pt x="1815026" y="1378014"/>
                    <a:pt x="1723311" y="1397040"/>
                  </a:cubicBezTo>
                  <a:lnTo>
                    <a:pt x="1633195" y="1420939"/>
                  </a:lnTo>
                  <a:lnTo>
                    <a:pt x="1628718" y="1395065"/>
                  </a:lnTo>
                  <a:cubicBezTo>
                    <a:pt x="1603870" y="1289845"/>
                    <a:pt x="1553092" y="1189338"/>
                    <a:pt x="1475822" y="1103477"/>
                  </a:cubicBezTo>
                  <a:cubicBezTo>
                    <a:pt x="1290375" y="897410"/>
                    <a:pt x="1005003" y="834230"/>
                    <a:pt x="757097" y="920642"/>
                  </a:cubicBezTo>
                  <a:lnTo>
                    <a:pt x="695022" y="949410"/>
                  </a:lnTo>
                  <a:lnTo>
                    <a:pt x="679284" y="915037"/>
                  </a:lnTo>
                  <a:cubicBezTo>
                    <a:pt x="630535" y="824043"/>
                    <a:pt x="568093" y="734561"/>
                    <a:pt x="492527" y="650594"/>
                  </a:cubicBezTo>
                  <a:cubicBezTo>
                    <a:pt x="362987" y="506650"/>
                    <a:pt x="213277" y="399354"/>
                    <a:pt x="63158" y="333688"/>
                  </a:cubicBezTo>
                  <a:lnTo>
                    <a:pt x="0" y="311891"/>
                  </a:lnTo>
                  <a:lnTo>
                    <a:pt x="64953" y="244413"/>
                  </a:lnTo>
                  <a:cubicBezTo>
                    <a:pt x="241134" y="93402"/>
                    <a:pt x="484525" y="0"/>
                    <a:pt x="753368" y="0"/>
                  </a:cubicBez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89946" y="3085673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38148" y="2406976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39898" y="3408838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40056" y="4341122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44538" y="2324393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FEBC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FEBC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5198" y="482182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45AF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45AF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49965" y="2324393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80AD3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80AD3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60625" y="482182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45AF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Click here to enter a title</a:t>
            </a:r>
            <a:endParaRPr lang="en-US" altLang="zh-CN" b="1" dirty="0">
              <a:solidFill>
                <a:srgbClr val="45AF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98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45AFC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827905" y="2269307"/>
            <a:ext cx="2741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Click here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</a:t>
            </a:r>
            <a:endParaRPr lang="en-US" altLang="zh-CN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68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儿童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1543</Words>
  <Application>Microsoft Office PowerPoint</Application>
  <PresentationFormat>宽屏</PresentationFormat>
  <Paragraphs>287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等线</vt:lpstr>
      <vt:lpstr>等线 Light</vt:lpstr>
      <vt:lpstr>方正姚体</vt:lpstr>
      <vt:lpstr>汉仪中圆简</vt:lpstr>
      <vt:lpstr>Microsoft YaHei</vt:lpstr>
      <vt:lpstr>Microsoft YaHei</vt:lpstr>
      <vt:lpstr>微软雅黑 Light</vt:lpstr>
      <vt:lpstr>幼圆</vt:lpstr>
      <vt:lpstr>Agency FB</vt:lpstr>
      <vt:lpstr>Arial</vt:lpstr>
      <vt:lpstr>Britannic Bold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</dc:title>
  <dc:creator>PC</dc:creator>
  <cp:keywords>https:/www.freeppt7.com</cp:keywords>
  <cp:lastModifiedBy>宇 之灵</cp:lastModifiedBy>
  <cp:revision>23</cp:revision>
  <dcterms:created xsi:type="dcterms:W3CDTF">2017-04-28T08:28:55Z</dcterms:created>
  <dcterms:modified xsi:type="dcterms:W3CDTF">2019-11-06T07:23:25Z</dcterms:modified>
</cp:coreProperties>
</file>