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handoutMasterIdLst>
    <p:handoutMasterId r:id="rId37"/>
  </p:handoutMasterIdLst>
  <p:sldIdLst>
    <p:sldId id="518" r:id="rId11"/>
    <p:sldId id="471" r:id="rId12"/>
    <p:sldId id="353" r:id="rId13"/>
    <p:sldId id="352" r:id="rId14"/>
    <p:sldId id="519" r:id="rId15"/>
    <p:sldId id="520" r:id="rId16"/>
    <p:sldId id="521" r:id="rId17"/>
    <p:sldId id="522" r:id="rId18"/>
    <p:sldId id="523" r:id="rId19"/>
    <p:sldId id="526" r:id="rId20"/>
    <p:sldId id="525" r:id="rId21"/>
    <p:sldId id="527" r:id="rId22"/>
    <p:sldId id="524" r:id="rId23"/>
    <p:sldId id="528" r:id="rId24"/>
    <p:sldId id="529" r:id="rId25"/>
    <p:sldId id="530" r:id="rId26"/>
    <p:sldId id="531" r:id="rId27"/>
    <p:sldId id="532" r:id="rId28"/>
    <p:sldId id="533" r:id="rId29"/>
    <p:sldId id="535" r:id="rId30"/>
    <p:sldId id="537" r:id="rId31"/>
    <p:sldId id="538" r:id="rId32"/>
    <p:sldId id="539" r:id="rId33"/>
    <p:sldId id="540" r:id="rId34"/>
    <p:sldId id="297" r:id="rId35"/>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000"/>
    <a:srgbClr val="A3683A"/>
    <a:srgbClr val="769480"/>
    <a:srgbClr val="A3426A"/>
    <a:srgbClr val="A2A1A1"/>
    <a:srgbClr val="B6185F"/>
    <a:srgbClr val="FC3333"/>
    <a:srgbClr val="E50011"/>
    <a:srgbClr val="BE2732"/>
    <a:srgbClr val="A52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9" autoAdjust="0"/>
    <p:restoredTop sz="97778" autoAdjust="0"/>
  </p:normalViewPr>
  <p:slideViewPr>
    <p:cSldViewPr snapToGrid="0" showGuides="1">
      <p:cViewPr varScale="1">
        <p:scale>
          <a:sx n="106" d="100"/>
          <a:sy n="106" d="100"/>
        </p:scale>
        <p:origin x="342" y="15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2019/11/7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hasCustomPrompt="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hasCustomPrompt="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11/7/2019</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hasCustomPrompt="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hasCustomPrompt="1"/>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2019/11/7</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43.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microsoft.com/office/2007/relationships/hdphoto" Target="../media/hdphoto3.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3.xml"/><Relationship Id="rId5" Type="http://schemas.microsoft.com/office/2007/relationships/hdphoto" Target="../media/hdphoto3.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microsoft.com/office/2007/relationships/hdphoto" Target="../media/hdphoto3.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microsoft.com/office/2007/relationships/hdphoto" Target="../media/hdphoto3.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5" name="moving.mp3">
            <a:hlinkClick r:id="" action="ppaction://media"/>
          </p:cNvPr>
          <p:cNvPicPr>
            <a:picLocks noChangeAspect="1"/>
          </p:cNvPicPr>
          <p:nvPr>
            <a:audioFile r:link="rId1"/>
            <p:extLst>
              <p:ext uri="{DAA4B4D4-6D71-4841-9C94-3DE7FCFB9230}">
                <p14:media xmlns:p14="http://schemas.microsoft.com/office/powerpoint/2010/main" r:embed="rId2">
                  <p14:trim st="19889.794922" end="4366.054199"/>
                </p14:media>
              </p:ext>
            </p:extLst>
          </p:nvPr>
        </p:nvPicPr>
        <p:blipFill>
          <a:blip r:embed="rId6"/>
          <a:stretch>
            <a:fillRect/>
          </a:stretch>
        </p:blipFill>
        <p:spPr>
          <a:xfrm>
            <a:off x="1271551" y="-1026885"/>
            <a:ext cx="609600" cy="609600"/>
          </a:xfrm>
          <a:prstGeom prst="rect">
            <a:avLst/>
          </a:prstGeom>
        </p:spPr>
      </p:pic>
      <p:sp>
        <p:nvSpPr>
          <p:cNvPr id="32" name="TextBox 1"/>
          <p:cNvSpPr txBox="1">
            <a:spLocks noChangeArrowheads="1"/>
          </p:cNvSpPr>
          <p:nvPr/>
        </p:nvSpPr>
        <p:spPr bwMode="auto">
          <a:xfrm>
            <a:off x="2963925" y="3014152"/>
            <a:ext cx="400110" cy="331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400" dirty="0">
                <a:solidFill>
                  <a:schemeClr val="tx2">
                    <a:lumMod val="50000"/>
                  </a:schemeClr>
                </a:solidFill>
                <a:latin typeface="叶根友刀锋黑草" pitchFamily="2" charset="-122"/>
                <a:ea typeface="叶根友刀锋黑草" pitchFamily="2" charset="-122"/>
              </a:rPr>
              <a:t>Traditional Culture of Chinese Studies</a:t>
            </a:r>
          </a:p>
        </p:txBody>
      </p:sp>
      <p:pic>
        <p:nvPicPr>
          <p:cNvPr id="35" name="Picture 2" descr="G:\公司\茶\印章.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2117540" y="5032291"/>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8"/>
          <p:cNvSpPr txBox="1">
            <a:spLocks noChangeArrowheads="1"/>
          </p:cNvSpPr>
          <p:nvPr/>
        </p:nvSpPr>
        <p:spPr bwMode="auto">
          <a:xfrm>
            <a:off x="2164593" y="2081401"/>
            <a:ext cx="67710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600" dirty="0">
                <a:solidFill>
                  <a:schemeClr val="tx2">
                    <a:lumMod val="50000"/>
                  </a:schemeClr>
                </a:solidFill>
                <a:latin typeface="叶根友行书繁" pitchFamily="2" charset="-122"/>
                <a:ea typeface="叶根友行书繁" pitchFamily="2" charset="-122"/>
              </a:rPr>
              <a:t>Include your copy description here</a:t>
            </a:r>
            <a:endParaRPr lang="en-US" altLang="zh-CN" sz="1600" dirty="0">
              <a:solidFill>
                <a:schemeClr val="tx2">
                  <a:lumMod val="50000"/>
                </a:schemeClr>
              </a:solidFill>
              <a:latin typeface="叶根友行书繁" pitchFamily="2" charset="-122"/>
              <a:ea typeface="叶根友行书繁" pitchFamily="2" charset="-122"/>
            </a:endParaRPr>
          </a:p>
        </p:txBody>
      </p:sp>
      <p:pic>
        <p:nvPicPr>
          <p:cNvPr id="38" name="图片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9738" y="1479620"/>
            <a:ext cx="1254125"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1713419" y="1177341"/>
            <a:ext cx="19967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6000" dirty="0">
                <a:solidFill>
                  <a:schemeClr val="tx2">
                    <a:lumMod val="50000"/>
                  </a:schemeClr>
                </a:solidFill>
                <a:latin typeface="李旭科书法" charset="0"/>
                <a:ea typeface="李旭科书法" charset="0"/>
              </a:rPr>
              <a:t>LOGO</a:t>
            </a:r>
            <a:endParaRPr lang="zh-CN" altLang="en-US" sz="6000" dirty="0">
              <a:solidFill>
                <a:schemeClr val="tx2">
                  <a:lumMod val="50000"/>
                </a:schemeClr>
              </a:solidFill>
              <a:latin typeface="李旭科书法" charset="0"/>
              <a:ea typeface="李旭科书法" charset="0"/>
            </a:endParaRPr>
          </a:p>
        </p:txBody>
      </p:sp>
      <p:sp>
        <p:nvSpPr>
          <p:cNvPr id="11" name="矩形 3"/>
          <p:cNvSpPr>
            <a:spLocks noChangeArrowheads="1"/>
          </p:cNvSpPr>
          <p:nvPr/>
        </p:nvSpPr>
        <p:spPr bwMode="auto">
          <a:xfrm>
            <a:off x="2841701" y="2103698"/>
            <a:ext cx="4880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4800" dirty="0">
                <a:solidFill>
                  <a:srgbClr val="BD0000"/>
                </a:solidFill>
                <a:latin typeface="李旭科书法" charset="0"/>
                <a:ea typeface="李旭科书法" charset="0"/>
              </a:rPr>
              <a:t>INK PPT TEMPLATE</a:t>
            </a:r>
            <a:endParaRPr lang="zh-CN" altLang="en-US" sz="4800" dirty="0">
              <a:solidFill>
                <a:srgbClr val="BD0000"/>
              </a:solidFill>
              <a:latin typeface="李旭科书法" charset="0"/>
              <a:ea typeface="李旭科书法"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6" presetClass="entr" presetSubtype="37"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barn(outVertical)">
                                      <p:cBhvr>
                                        <p:cTn id="9" dur="750"/>
                                        <p:tgtEl>
                                          <p:spTgt spid="39"/>
                                        </p:tgtEl>
                                      </p:cBhvr>
                                    </p:animEffect>
                                  </p:childTnLst>
                                </p:cTn>
                              </p:par>
                            </p:childTnLst>
                          </p:cTn>
                        </p:par>
                        <p:par>
                          <p:cTn id="10" fill="hold">
                            <p:stCondLst>
                              <p:cond delay="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750" fill="hold"/>
                                        <p:tgtEl>
                                          <p:spTgt spid="32"/>
                                        </p:tgtEl>
                                        <p:attrNameLst>
                                          <p:attrName>ppt_x</p:attrName>
                                        </p:attrNameLst>
                                      </p:cBhvr>
                                      <p:tavLst>
                                        <p:tav tm="0">
                                          <p:val>
                                            <p:strVal val="#ppt_x"/>
                                          </p:val>
                                        </p:tav>
                                        <p:tav tm="100000">
                                          <p:val>
                                            <p:strVal val="#ppt_x"/>
                                          </p:val>
                                        </p:tav>
                                      </p:tavLst>
                                    </p:anim>
                                    <p:anim calcmode="lin" valueType="num">
                                      <p:cBhvr additive="base">
                                        <p:cTn id="14" dur="750" fill="hold"/>
                                        <p:tgtEl>
                                          <p:spTgt spid="3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750" fill="hold"/>
                                        <p:tgtEl>
                                          <p:spTgt spid="35"/>
                                        </p:tgtEl>
                                        <p:attrNameLst>
                                          <p:attrName>ppt_x</p:attrName>
                                        </p:attrNameLst>
                                      </p:cBhvr>
                                      <p:tavLst>
                                        <p:tav tm="0">
                                          <p:val>
                                            <p:strVal val="#ppt_x"/>
                                          </p:val>
                                        </p:tav>
                                        <p:tav tm="100000">
                                          <p:val>
                                            <p:strVal val="#ppt_x"/>
                                          </p:val>
                                        </p:tav>
                                      </p:tavLst>
                                    </p:anim>
                                    <p:anim calcmode="lin" valueType="num">
                                      <p:cBhvr additive="base">
                                        <p:cTn id="19" dur="750" fill="hold"/>
                                        <p:tgtEl>
                                          <p:spTgt spid="35"/>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750" fill="hold"/>
                                        <p:tgtEl>
                                          <p:spTgt spid="38"/>
                                        </p:tgtEl>
                                        <p:attrNameLst>
                                          <p:attrName>ppt_x</p:attrName>
                                        </p:attrNameLst>
                                      </p:cBhvr>
                                      <p:tavLst>
                                        <p:tav tm="0">
                                          <p:val>
                                            <p:strVal val="#ppt_x"/>
                                          </p:val>
                                        </p:tav>
                                        <p:tav tm="100000">
                                          <p:val>
                                            <p:strVal val="#ppt_x"/>
                                          </p:val>
                                        </p:tav>
                                      </p:tavLst>
                                    </p:anim>
                                    <p:anim calcmode="lin" valueType="num">
                                      <p:cBhvr additive="base">
                                        <p:cTn id="29" dur="750" fill="hold"/>
                                        <p:tgtEl>
                                          <p:spTgt spid="38"/>
                                        </p:tgtEl>
                                        <p:attrNameLst>
                                          <p:attrName>ppt_y</p:attrName>
                                        </p:attrNameLst>
                                      </p:cBhvr>
                                      <p:tavLst>
                                        <p:tav tm="0">
                                          <p:val>
                                            <p:strVal val="0-#ppt_h/2"/>
                                          </p:val>
                                        </p:tav>
                                        <p:tav tm="100000">
                                          <p:val>
                                            <p:strVal val="#ppt_y"/>
                                          </p:val>
                                        </p:tav>
                                      </p:tavLst>
                                    </p:anim>
                                  </p:childTnLst>
                                </p:cTn>
                              </p:par>
                            </p:childTnLst>
                          </p:cTn>
                        </p:par>
                        <p:par>
                          <p:cTn id="30" fill="hold">
                            <p:stCondLst>
                              <p:cond delay="4000"/>
                            </p:stCondLst>
                            <p:childTnLst>
                              <p:par>
                                <p:cTn id="31" presetID="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0-#ppt_h/2"/>
                                          </p:val>
                                        </p:tav>
                                        <p:tav tm="100000">
                                          <p:val>
                                            <p:strVal val="#ppt_y"/>
                                          </p:val>
                                        </p:tav>
                                      </p:tavLst>
                                    </p:anim>
                                  </p:childTnLst>
                                </p:cTn>
                              </p:par>
                            </p:childTnLst>
                          </p:cTn>
                        </p:par>
                        <p:par>
                          <p:cTn id="35" fill="hold">
                            <p:stCondLst>
                              <p:cond delay="5000"/>
                            </p:stCondLst>
                            <p:childTnLst>
                              <p:par>
                                <p:cTn id="36" presetID="2"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ppt_x"/>
                                          </p:val>
                                        </p:tav>
                                        <p:tav tm="100000">
                                          <p:val>
                                            <p:strVal val="#ppt_x"/>
                                          </p:val>
                                        </p:tav>
                                      </p:tavLst>
                                    </p:anim>
                                    <p:anim calcmode="lin" valueType="num">
                                      <p:cBhvr additive="base">
                                        <p:cTn id="39"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0" repeatCount="indefinite" fill="remove" display="0">
                  <p:stCondLst>
                    <p:cond delay="indefinite"/>
                  </p:stCondLst>
                  <p:endCondLst>
                    <p:cond evt="onStopAudio" delay="0">
                      <p:tgtEl>
                        <p:sldTgt/>
                      </p:tgtEl>
                    </p:cond>
                  </p:endCondLst>
                </p:cTn>
                <p:tgtEl>
                  <p:spTgt spid="25"/>
                </p:tgtEl>
              </p:cMediaNode>
            </p:audio>
          </p:childTnLst>
        </p:cTn>
      </p:par>
    </p:tnLst>
    <p:bldLst>
      <p:bldP spid="32" grpId="0"/>
      <p:bldP spid="36"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a:off x="2638928" y="1521704"/>
            <a:ext cx="4363213" cy="4204625"/>
            <a:chOff x="1151711" y="1655755"/>
            <a:chExt cx="4363213" cy="4204625"/>
          </a:xfrm>
        </p:grpSpPr>
        <p:sp>
          <p:nvSpPr>
            <p:cNvPr id="5" name="Oval 4"/>
            <p:cNvSpPr/>
            <p:nvPr/>
          </p:nvSpPr>
          <p:spPr>
            <a:xfrm>
              <a:off x="1662429" y="2084100"/>
              <a:ext cx="3367437" cy="3368314"/>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latin typeface="Lato Light" charset="0"/>
              </a:endParaRPr>
            </a:p>
          </p:txBody>
        </p:sp>
        <p:sp>
          <p:nvSpPr>
            <p:cNvPr id="8" name="Freeform 5"/>
            <p:cNvSpPr/>
            <p:nvPr/>
          </p:nvSpPr>
          <p:spPr>
            <a:xfrm>
              <a:off x="2325910" y="2839466"/>
              <a:ext cx="2014816" cy="2014816"/>
            </a:xfrm>
            <a:custGeom>
              <a:avLst/>
              <a:gdLst>
                <a:gd name="connsiteX0" fmla="*/ 0 w 3208463"/>
                <a:gd name="connsiteY0" fmla="*/ 1604232 h 3208463"/>
                <a:gd name="connsiteX1" fmla="*/ 1604232 w 3208463"/>
                <a:gd name="connsiteY1" fmla="*/ 0 h 3208463"/>
                <a:gd name="connsiteX2" fmla="*/ 3208464 w 3208463"/>
                <a:gd name="connsiteY2" fmla="*/ 1604232 h 3208463"/>
                <a:gd name="connsiteX3" fmla="*/ 1604232 w 3208463"/>
                <a:gd name="connsiteY3" fmla="*/ 3208464 h 3208463"/>
                <a:gd name="connsiteX4" fmla="*/ 0 w 3208463"/>
                <a:gd name="connsiteY4" fmla="*/ 1604232 h 320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63" h="3208463">
                  <a:moveTo>
                    <a:pt x="0" y="1604232"/>
                  </a:moveTo>
                  <a:cubicBezTo>
                    <a:pt x="0" y="718239"/>
                    <a:pt x="718239" y="0"/>
                    <a:pt x="1604232" y="0"/>
                  </a:cubicBezTo>
                  <a:cubicBezTo>
                    <a:pt x="2490225" y="0"/>
                    <a:pt x="3208464" y="718239"/>
                    <a:pt x="3208464" y="1604232"/>
                  </a:cubicBezTo>
                  <a:cubicBezTo>
                    <a:pt x="3208464" y="2490225"/>
                    <a:pt x="2490225" y="3208464"/>
                    <a:pt x="1604232" y="3208464"/>
                  </a:cubicBezTo>
                  <a:cubicBezTo>
                    <a:pt x="718239" y="3208464"/>
                    <a:pt x="0" y="2490225"/>
                    <a:pt x="0" y="1604232"/>
                  </a:cubicBez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255" tIns="255255" rIns="255255" bIns="255255" numCol="1" spcCol="1270" anchor="ctr" anchorCtr="0">
              <a:noAutofit/>
            </a:bodyPr>
            <a:lstStyle/>
            <a:p>
              <a:pPr algn="ctr" defTabSz="711200">
                <a:lnSpc>
                  <a:spcPct val="90000"/>
                </a:lnSpc>
                <a:spcBef>
                  <a:spcPct val="0"/>
                </a:spcBef>
                <a:spcAft>
                  <a:spcPct val="35000"/>
                </a:spcAft>
              </a:pPr>
              <a:endParaRPr lang="en-US" sz="1000" b="1" dirty="0">
                <a:latin typeface="Lato" charset="0"/>
                <a:ea typeface="Lato" charset="0"/>
                <a:cs typeface="Lato" charset="0"/>
              </a:endParaRPr>
            </a:p>
          </p:txBody>
        </p:sp>
        <p:sp>
          <p:nvSpPr>
            <p:cNvPr id="9" name="Freeform 6"/>
            <p:cNvSpPr/>
            <p:nvPr/>
          </p:nvSpPr>
          <p:spPr>
            <a:xfrm>
              <a:off x="2771837" y="165575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1000" b="1" dirty="0">
                  <a:latin typeface="Lato" charset="0"/>
                  <a:ea typeface="Lato" charset="0"/>
                  <a:cs typeface="Lato" charset="0"/>
                </a:rPr>
                <a:t>SUPPLIER</a:t>
              </a:r>
            </a:p>
          </p:txBody>
        </p:sp>
        <p:sp>
          <p:nvSpPr>
            <p:cNvPr id="10" name="Freeform 7"/>
            <p:cNvSpPr/>
            <p:nvPr/>
          </p:nvSpPr>
          <p:spPr>
            <a:xfrm>
              <a:off x="4391962"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1000" b="1" dirty="0">
                  <a:latin typeface="Lato" charset="0"/>
                  <a:ea typeface="Lato" charset="0"/>
                  <a:cs typeface="Lato" charset="0"/>
                </a:rPr>
                <a:t>FACTORY</a:t>
              </a:r>
            </a:p>
          </p:txBody>
        </p:sp>
        <p:sp>
          <p:nvSpPr>
            <p:cNvPr id="11" name="Freeform 8"/>
            <p:cNvSpPr/>
            <p:nvPr/>
          </p:nvSpPr>
          <p:spPr>
            <a:xfrm>
              <a:off x="3773129"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1000" b="1" dirty="0">
                  <a:latin typeface="Lato" charset="0"/>
                  <a:ea typeface="Lato" charset="0"/>
                  <a:cs typeface="Lato" charset="0"/>
                </a:rPr>
                <a:t>REVISED</a:t>
              </a:r>
            </a:p>
          </p:txBody>
        </p:sp>
        <p:sp>
          <p:nvSpPr>
            <p:cNvPr id="12" name="Freeform 9"/>
            <p:cNvSpPr/>
            <p:nvPr/>
          </p:nvSpPr>
          <p:spPr>
            <a:xfrm>
              <a:off x="1770544"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1000" b="1" dirty="0">
                  <a:latin typeface="Lato" charset="0"/>
                  <a:ea typeface="Lato" charset="0"/>
                  <a:cs typeface="Lato" charset="0"/>
                </a:rPr>
                <a:t>EVALUATE</a:t>
              </a:r>
            </a:p>
          </p:txBody>
        </p:sp>
        <p:sp>
          <p:nvSpPr>
            <p:cNvPr id="13" name="Freeform 10"/>
            <p:cNvSpPr/>
            <p:nvPr/>
          </p:nvSpPr>
          <p:spPr>
            <a:xfrm>
              <a:off x="1151711"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1000" b="1" dirty="0">
                  <a:latin typeface="Lato" charset="0"/>
                  <a:ea typeface="Lato" charset="0"/>
                  <a:cs typeface="Lato" charset="0"/>
                </a:rPr>
                <a:t>CONTROL CONTROL</a:t>
              </a:r>
            </a:p>
          </p:txBody>
        </p:sp>
        <p:sp>
          <p:nvSpPr>
            <p:cNvPr id="14" name="TextBox 11"/>
            <p:cNvSpPr txBox="1"/>
            <p:nvPr/>
          </p:nvSpPr>
          <p:spPr>
            <a:xfrm>
              <a:off x="2636005" y="3375171"/>
              <a:ext cx="1416926" cy="1077218"/>
            </a:xfrm>
            <a:prstGeom prst="rect">
              <a:avLst/>
            </a:prstGeom>
            <a:noFill/>
          </p:spPr>
          <p:txBody>
            <a:bodyPr wrap="none" lIns="91440" tIns="274320" rIns="91440" bIns="182880" rtlCol="0">
              <a:spAutoFit/>
            </a:bodyPr>
            <a:lstStyle/>
            <a:p>
              <a:pPr algn="ctr">
                <a:lnSpc>
                  <a:spcPts val="1615"/>
                </a:lnSpc>
                <a:spcAft>
                  <a:spcPts val="1600"/>
                </a:spcAft>
              </a:pPr>
              <a:r>
                <a:rPr lang="en-US" sz="2700" b="1" dirty="0">
                  <a:solidFill>
                    <a:schemeClr val="bg1"/>
                  </a:solidFill>
                  <a:latin typeface="Lato" charset="0"/>
                  <a:ea typeface="Lato" charset="0"/>
                  <a:cs typeface="Lato" charset="0"/>
                </a:rPr>
                <a:t>SUPPLY</a:t>
              </a:r>
            </a:p>
            <a:p>
              <a:pPr algn="ctr">
                <a:lnSpc>
                  <a:spcPts val="1615"/>
                </a:lnSpc>
                <a:spcAft>
                  <a:spcPts val="1600"/>
                </a:spcAft>
              </a:pPr>
              <a:r>
                <a:rPr lang="en-US" sz="2700" b="1" dirty="0">
                  <a:solidFill>
                    <a:schemeClr val="bg1"/>
                  </a:solidFill>
                  <a:latin typeface="Lato" charset="0"/>
                  <a:ea typeface="Lato" charset="0"/>
                  <a:cs typeface="Lato" charset="0"/>
                </a:rPr>
                <a:t>CHAIN</a:t>
              </a:r>
            </a:p>
          </p:txBody>
        </p:sp>
      </p:grpSp>
      <p:grpSp>
        <p:nvGrpSpPr>
          <p:cNvPr id="15" name="组合 14"/>
          <p:cNvGrpSpPr/>
          <p:nvPr/>
        </p:nvGrpSpPr>
        <p:grpSpPr>
          <a:xfrm>
            <a:off x="7999037" y="1483604"/>
            <a:ext cx="3195067" cy="4368704"/>
            <a:chOff x="7147155" y="1090387"/>
            <a:chExt cx="3810244" cy="5209854"/>
          </a:xfrm>
        </p:grpSpPr>
        <p:sp>
          <p:nvSpPr>
            <p:cNvPr id="16" name="Rounded Rectangle 3"/>
            <p:cNvSpPr/>
            <p:nvPr/>
          </p:nvSpPr>
          <p:spPr>
            <a:xfrm>
              <a:off x="7147155" y="4453437"/>
              <a:ext cx="67594" cy="67698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65000"/>
                  </a:schemeClr>
                </a:solidFill>
                <a:latin typeface="Lato Light" charset="0"/>
              </a:endParaRPr>
            </a:p>
          </p:txBody>
        </p:sp>
        <p:sp>
          <p:nvSpPr>
            <p:cNvPr id="17" name="TextBox 72"/>
            <p:cNvSpPr txBox="1"/>
            <p:nvPr/>
          </p:nvSpPr>
          <p:spPr>
            <a:xfrm>
              <a:off x="7433670" y="4662868"/>
              <a:ext cx="3523729" cy="611726"/>
            </a:xfrm>
            <a:prstGeom prst="rect">
              <a:avLst/>
            </a:prstGeom>
            <a:noFill/>
          </p:spPr>
          <p:txBody>
            <a:bodyPr wrap="square" lIns="0" tIns="0" rIns="0" bIns="0" rtlCol="0">
              <a:spAutoFit/>
            </a:bodyPr>
            <a:lstStyle/>
            <a:p>
              <a:pPr>
                <a:lnSpc>
                  <a:spcPts val="2035"/>
                </a:lnSpc>
              </a:pPr>
              <a:r>
                <a:rPr lang="en-US" sz="1100" dirty="0">
                  <a:solidFill>
                    <a:schemeClr val="bg1">
                      <a:lumMod val="65000"/>
                    </a:schemeClr>
                  </a:solidFill>
                  <a:latin typeface="Lato Light" charset="0"/>
                  <a:ea typeface="Lato Light" charset="0"/>
                  <a:cs typeface="Lato Light" charset="0"/>
                </a:rPr>
                <a:t>Where-where-ed something new and somehow valuable is is the create-item</a:t>
              </a:r>
            </a:p>
          </p:txBody>
        </p:sp>
        <p:sp>
          <p:nvSpPr>
            <p:cNvPr id="18" name="TextBox 87"/>
            <p:cNvSpPr txBox="1"/>
            <p:nvPr/>
          </p:nvSpPr>
          <p:spPr>
            <a:xfrm>
              <a:off x="7433670" y="4353981"/>
              <a:ext cx="961405" cy="259983"/>
            </a:xfrm>
            <a:prstGeom prst="rect">
              <a:avLst/>
            </a:prstGeom>
            <a:noFill/>
          </p:spPr>
          <p:txBody>
            <a:bodyPr wrap="none" lIns="0" tIns="0" rIns="0" bIns="0" rtlCol="0">
              <a:spAutoFit/>
            </a:bodyPr>
            <a:lstStyle/>
            <a:p>
              <a:pPr>
                <a:lnSpc>
                  <a:spcPts val="1735"/>
                </a:lnSpc>
                <a:spcAft>
                  <a:spcPts val="1600"/>
                </a:spcAft>
              </a:pPr>
              <a:r>
                <a:rPr lang="en-US" sz="1400" b="1" dirty="0">
                  <a:solidFill>
                    <a:schemeClr val="bg1">
                      <a:lumMod val="65000"/>
                    </a:schemeClr>
                  </a:solidFill>
                  <a:latin typeface="Lato Bold" charset="0"/>
                  <a:ea typeface="Lato Bold" charset="0"/>
                  <a:cs typeface="Lato Bold" charset="0"/>
                </a:rPr>
                <a:t>New York</a:t>
              </a:r>
            </a:p>
          </p:txBody>
        </p:sp>
        <p:sp>
          <p:nvSpPr>
            <p:cNvPr id="19" name="Rounded Rectangle 88"/>
            <p:cNvSpPr/>
            <p:nvPr/>
          </p:nvSpPr>
          <p:spPr>
            <a:xfrm>
              <a:off x="7147155" y="3360018"/>
              <a:ext cx="67594" cy="67698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65000"/>
                  </a:schemeClr>
                </a:solidFill>
                <a:latin typeface="Lato Light" charset="0"/>
              </a:endParaRPr>
            </a:p>
          </p:txBody>
        </p:sp>
        <p:sp>
          <p:nvSpPr>
            <p:cNvPr id="20" name="TextBox 89"/>
            <p:cNvSpPr txBox="1"/>
            <p:nvPr/>
          </p:nvSpPr>
          <p:spPr>
            <a:xfrm>
              <a:off x="7433670" y="3569450"/>
              <a:ext cx="3523729" cy="611726"/>
            </a:xfrm>
            <a:prstGeom prst="rect">
              <a:avLst/>
            </a:prstGeom>
            <a:noFill/>
          </p:spPr>
          <p:txBody>
            <a:bodyPr wrap="square" lIns="0" tIns="0" rIns="0" bIns="0" rtlCol="0">
              <a:spAutoFit/>
            </a:bodyPr>
            <a:lstStyle/>
            <a:p>
              <a:pPr>
                <a:lnSpc>
                  <a:spcPts val="2035"/>
                </a:lnSpc>
              </a:pPr>
              <a:r>
                <a:rPr lang="en-US" sz="1100" dirty="0">
                  <a:solidFill>
                    <a:schemeClr val="bg1">
                      <a:lumMod val="65000"/>
                    </a:schemeClr>
                  </a:solidFill>
                  <a:latin typeface="Lato Light" charset="0"/>
                  <a:ea typeface="Lato Light" charset="0"/>
                  <a:cs typeface="Lato Light" charset="0"/>
                </a:rPr>
                <a:t>Where-where-ed something new and somehow valuable is is the create-item</a:t>
              </a:r>
            </a:p>
          </p:txBody>
        </p:sp>
        <p:sp>
          <p:nvSpPr>
            <p:cNvPr id="21" name="TextBox 90"/>
            <p:cNvSpPr txBox="1"/>
            <p:nvPr/>
          </p:nvSpPr>
          <p:spPr>
            <a:xfrm>
              <a:off x="7433670" y="3260561"/>
              <a:ext cx="550401" cy="259983"/>
            </a:xfrm>
            <a:prstGeom prst="rect">
              <a:avLst/>
            </a:prstGeom>
            <a:noFill/>
          </p:spPr>
          <p:txBody>
            <a:bodyPr wrap="none" lIns="0" tIns="0" rIns="0" bIns="0" rtlCol="0">
              <a:spAutoFit/>
            </a:bodyPr>
            <a:lstStyle/>
            <a:p>
              <a:pPr>
                <a:lnSpc>
                  <a:spcPts val="1735"/>
                </a:lnSpc>
                <a:spcAft>
                  <a:spcPts val="1600"/>
                </a:spcAft>
              </a:pPr>
              <a:r>
                <a:rPr lang="en-US" sz="1400" b="1" dirty="0">
                  <a:solidFill>
                    <a:schemeClr val="bg1">
                      <a:lumMod val="65000"/>
                    </a:schemeClr>
                  </a:solidFill>
                  <a:latin typeface="Lato Bold" charset="0"/>
                  <a:ea typeface="Lato Bold" charset="0"/>
                  <a:cs typeface="Lato Bold" charset="0"/>
                </a:rPr>
                <a:t>Texas</a:t>
              </a:r>
            </a:p>
          </p:txBody>
        </p:sp>
        <p:sp>
          <p:nvSpPr>
            <p:cNvPr id="22" name="Rounded Rectangle 94"/>
            <p:cNvSpPr/>
            <p:nvPr/>
          </p:nvSpPr>
          <p:spPr>
            <a:xfrm>
              <a:off x="7147155" y="2283262"/>
              <a:ext cx="67594" cy="67698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65000"/>
                  </a:schemeClr>
                </a:solidFill>
                <a:latin typeface="Lato Light" charset="0"/>
              </a:endParaRPr>
            </a:p>
          </p:txBody>
        </p:sp>
        <p:sp>
          <p:nvSpPr>
            <p:cNvPr id="23" name="TextBox 95"/>
            <p:cNvSpPr txBox="1"/>
            <p:nvPr/>
          </p:nvSpPr>
          <p:spPr>
            <a:xfrm>
              <a:off x="7433670" y="2492693"/>
              <a:ext cx="3523729" cy="611726"/>
            </a:xfrm>
            <a:prstGeom prst="rect">
              <a:avLst/>
            </a:prstGeom>
            <a:noFill/>
          </p:spPr>
          <p:txBody>
            <a:bodyPr wrap="square" lIns="0" tIns="0" rIns="0" bIns="0" rtlCol="0">
              <a:spAutoFit/>
            </a:bodyPr>
            <a:lstStyle/>
            <a:p>
              <a:pPr>
                <a:lnSpc>
                  <a:spcPts val="2035"/>
                </a:lnSpc>
              </a:pPr>
              <a:r>
                <a:rPr lang="en-US" sz="1100" dirty="0">
                  <a:solidFill>
                    <a:schemeClr val="bg1">
                      <a:lumMod val="65000"/>
                    </a:schemeClr>
                  </a:solidFill>
                  <a:latin typeface="Lato Light" charset="0"/>
                  <a:ea typeface="Lato Light" charset="0"/>
                  <a:cs typeface="Lato Light" charset="0"/>
                </a:rPr>
                <a:t>Where-where-ed something new and somehow valuable is is the create-item</a:t>
              </a:r>
            </a:p>
          </p:txBody>
        </p:sp>
        <p:sp>
          <p:nvSpPr>
            <p:cNvPr id="24" name="TextBox 96"/>
            <p:cNvSpPr txBox="1"/>
            <p:nvPr/>
          </p:nvSpPr>
          <p:spPr>
            <a:xfrm>
              <a:off x="7433670" y="2183807"/>
              <a:ext cx="946265" cy="259983"/>
            </a:xfrm>
            <a:prstGeom prst="rect">
              <a:avLst/>
            </a:prstGeom>
            <a:noFill/>
          </p:spPr>
          <p:txBody>
            <a:bodyPr wrap="none" lIns="0" tIns="0" rIns="0" bIns="0" rtlCol="0">
              <a:spAutoFit/>
            </a:bodyPr>
            <a:lstStyle/>
            <a:p>
              <a:pPr>
                <a:lnSpc>
                  <a:spcPts val="1735"/>
                </a:lnSpc>
                <a:spcAft>
                  <a:spcPts val="1600"/>
                </a:spcAft>
              </a:pPr>
              <a:r>
                <a:rPr lang="en-US" sz="1400" b="1" dirty="0">
                  <a:solidFill>
                    <a:schemeClr val="bg1">
                      <a:lumMod val="65000"/>
                    </a:schemeClr>
                  </a:solidFill>
                  <a:latin typeface="Lato Bold" charset="0"/>
                  <a:ea typeface="Lato Bold" charset="0"/>
                  <a:cs typeface="Lato Bold" charset="0"/>
                </a:rPr>
                <a:t>Nebraska</a:t>
              </a:r>
            </a:p>
          </p:txBody>
        </p:sp>
        <p:sp>
          <p:nvSpPr>
            <p:cNvPr id="25" name="Rounded Rectangle 97"/>
            <p:cNvSpPr/>
            <p:nvPr/>
          </p:nvSpPr>
          <p:spPr>
            <a:xfrm>
              <a:off x="7147155" y="1189843"/>
              <a:ext cx="67594" cy="67698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65000"/>
                  </a:schemeClr>
                </a:solidFill>
                <a:latin typeface="Lato Light" charset="0"/>
              </a:endParaRPr>
            </a:p>
          </p:txBody>
        </p:sp>
        <p:sp>
          <p:nvSpPr>
            <p:cNvPr id="26" name="TextBox 98"/>
            <p:cNvSpPr txBox="1"/>
            <p:nvPr/>
          </p:nvSpPr>
          <p:spPr>
            <a:xfrm>
              <a:off x="7433670" y="1399274"/>
              <a:ext cx="3523729" cy="611726"/>
            </a:xfrm>
            <a:prstGeom prst="rect">
              <a:avLst/>
            </a:prstGeom>
            <a:noFill/>
          </p:spPr>
          <p:txBody>
            <a:bodyPr wrap="square" lIns="0" tIns="0" rIns="0" bIns="0" rtlCol="0">
              <a:spAutoFit/>
            </a:bodyPr>
            <a:lstStyle/>
            <a:p>
              <a:pPr>
                <a:lnSpc>
                  <a:spcPts val="2035"/>
                </a:lnSpc>
              </a:pPr>
              <a:r>
                <a:rPr lang="en-US" sz="1100" dirty="0">
                  <a:solidFill>
                    <a:schemeClr val="bg1">
                      <a:lumMod val="65000"/>
                    </a:schemeClr>
                  </a:solidFill>
                  <a:latin typeface="Lato Light" charset="0"/>
                  <a:ea typeface="Lato Light" charset="0"/>
                  <a:cs typeface="Lato Light" charset="0"/>
                </a:rPr>
                <a:t>Where-where-ed something new and somehow valuable is is the create-item</a:t>
              </a:r>
            </a:p>
          </p:txBody>
        </p:sp>
        <p:sp>
          <p:nvSpPr>
            <p:cNvPr id="27" name="TextBox 99"/>
            <p:cNvSpPr txBox="1"/>
            <p:nvPr/>
          </p:nvSpPr>
          <p:spPr>
            <a:xfrm>
              <a:off x="7433670" y="1090387"/>
              <a:ext cx="975550" cy="259983"/>
            </a:xfrm>
            <a:prstGeom prst="rect">
              <a:avLst/>
            </a:prstGeom>
            <a:noFill/>
          </p:spPr>
          <p:txBody>
            <a:bodyPr wrap="none" lIns="0" tIns="0" rIns="0" bIns="0" rtlCol="0">
              <a:spAutoFit/>
            </a:bodyPr>
            <a:lstStyle/>
            <a:p>
              <a:pPr>
                <a:lnSpc>
                  <a:spcPts val="1735"/>
                </a:lnSpc>
                <a:spcAft>
                  <a:spcPts val="1600"/>
                </a:spcAft>
              </a:pPr>
              <a:r>
                <a:rPr lang="en-US" sz="1400" b="1" dirty="0">
                  <a:solidFill>
                    <a:schemeClr val="bg1">
                      <a:lumMod val="65000"/>
                    </a:schemeClr>
                  </a:solidFill>
                  <a:latin typeface="Lato Bold" charset="0"/>
                  <a:ea typeface="Lato Bold" charset="0"/>
                  <a:cs typeface="Lato Bold" charset="0"/>
                </a:rPr>
                <a:t>California</a:t>
              </a:r>
            </a:p>
          </p:txBody>
        </p:sp>
        <p:sp>
          <p:nvSpPr>
            <p:cNvPr id="28" name="Rounded Rectangle 3"/>
            <p:cNvSpPr/>
            <p:nvPr/>
          </p:nvSpPr>
          <p:spPr>
            <a:xfrm>
              <a:off x="7147155" y="5479084"/>
              <a:ext cx="67594" cy="67698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65000"/>
                  </a:schemeClr>
                </a:solidFill>
                <a:latin typeface="Lato Light" charset="0"/>
              </a:endParaRPr>
            </a:p>
          </p:txBody>
        </p:sp>
        <p:sp>
          <p:nvSpPr>
            <p:cNvPr id="29" name="TextBox 72"/>
            <p:cNvSpPr txBox="1"/>
            <p:nvPr/>
          </p:nvSpPr>
          <p:spPr>
            <a:xfrm>
              <a:off x="7433670" y="5688515"/>
              <a:ext cx="3523729" cy="611726"/>
            </a:xfrm>
            <a:prstGeom prst="rect">
              <a:avLst/>
            </a:prstGeom>
            <a:noFill/>
          </p:spPr>
          <p:txBody>
            <a:bodyPr wrap="square" lIns="0" tIns="0" rIns="0" bIns="0" rtlCol="0">
              <a:spAutoFit/>
            </a:bodyPr>
            <a:lstStyle/>
            <a:p>
              <a:pPr>
                <a:lnSpc>
                  <a:spcPts val="2035"/>
                </a:lnSpc>
              </a:pPr>
              <a:r>
                <a:rPr lang="en-US" sz="1100" dirty="0">
                  <a:solidFill>
                    <a:schemeClr val="bg1">
                      <a:lumMod val="65000"/>
                    </a:schemeClr>
                  </a:solidFill>
                  <a:latin typeface="Lato Light" charset="0"/>
                  <a:ea typeface="Lato Light" charset="0"/>
                  <a:cs typeface="Lato Light" charset="0"/>
                </a:rPr>
                <a:t>Where-where-ed something new and somehow valuable is is the create-item</a:t>
              </a:r>
            </a:p>
          </p:txBody>
        </p:sp>
        <p:sp>
          <p:nvSpPr>
            <p:cNvPr id="30" name="TextBox 87"/>
            <p:cNvSpPr txBox="1"/>
            <p:nvPr/>
          </p:nvSpPr>
          <p:spPr>
            <a:xfrm>
              <a:off x="7433670" y="5379628"/>
              <a:ext cx="961405" cy="259983"/>
            </a:xfrm>
            <a:prstGeom prst="rect">
              <a:avLst/>
            </a:prstGeom>
            <a:noFill/>
          </p:spPr>
          <p:txBody>
            <a:bodyPr wrap="none" lIns="0" tIns="0" rIns="0" bIns="0" rtlCol="0">
              <a:spAutoFit/>
            </a:bodyPr>
            <a:lstStyle/>
            <a:p>
              <a:pPr>
                <a:lnSpc>
                  <a:spcPts val="1735"/>
                </a:lnSpc>
                <a:spcAft>
                  <a:spcPts val="1600"/>
                </a:spcAft>
              </a:pPr>
              <a:r>
                <a:rPr lang="en-US" sz="1400" b="1" dirty="0">
                  <a:solidFill>
                    <a:schemeClr val="bg1">
                      <a:lumMod val="65000"/>
                    </a:schemeClr>
                  </a:solidFill>
                  <a:latin typeface="Lato Bold" charset="0"/>
                  <a:ea typeface="Lato Bold" charset="0"/>
                  <a:cs typeface="Lato Bold" charset="0"/>
                </a:rPr>
                <a:t>New York</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4" name="椭圆 3"/>
          <p:cNvSpPr/>
          <p:nvPr/>
        </p:nvSpPr>
        <p:spPr>
          <a:xfrm>
            <a:off x="2339413" y="2297150"/>
            <a:ext cx="798795" cy="798795"/>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任意多边形 8"/>
          <p:cNvSpPr/>
          <p:nvPr/>
        </p:nvSpPr>
        <p:spPr>
          <a:xfrm rot="16200000">
            <a:off x="4575778" y="1121571"/>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8" name="椭圆 7"/>
          <p:cNvSpPr/>
          <p:nvPr/>
        </p:nvSpPr>
        <p:spPr>
          <a:xfrm>
            <a:off x="7192419" y="2297150"/>
            <a:ext cx="798795" cy="798795"/>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9" name="任意多边形 10"/>
          <p:cNvSpPr/>
          <p:nvPr/>
        </p:nvSpPr>
        <p:spPr>
          <a:xfrm rot="16200000">
            <a:off x="9428784" y="1121571"/>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10" name="椭圆 9"/>
          <p:cNvSpPr/>
          <p:nvPr/>
        </p:nvSpPr>
        <p:spPr>
          <a:xfrm>
            <a:off x="2339413" y="3959011"/>
            <a:ext cx="798795" cy="798795"/>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任意多边形 12"/>
          <p:cNvSpPr/>
          <p:nvPr/>
        </p:nvSpPr>
        <p:spPr>
          <a:xfrm rot="16200000">
            <a:off x="4575778" y="2783432"/>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12" name="椭圆 11"/>
          <p:cNvSpPr/>
          <p:nvPr/>
        </p:nvSpPr>
        <p:spPr>
          <a:xfrm>
            <a:off x="7192419" y="3959011"/>
            <a:ext cx="798795" cy="798795"/>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13" name="任意多边形 14"/>
          <p:cNvSpPr/>
          <p:nvPr/>
        </p:nvSpPr>
        <p:spPr>
          <a:xfrm rot="16200000">
            <a:off x="9428784" y="2783432"/>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grpSp>
        <p:nvGrpSpPr>
          <p:cNvPr id="14" name="组合 13"/>
          <p:cNvGrpSpPr/>
          <p:nvPr/>
        </p:nvGrpSpPr>
        <p:grpSpPr>
          <a:xfrm>
            <a:off x="7379173" y="4134514"/>
            <a:ext cx="425286" cy="445836"/>
            <a:chOff x="7002627" y="828237"/>
            <a:chExt cx="444697" cy="466185"/>
          </a:xfrm>
          <a:solidFill>
            <a:srgbClr val="FEFEFE"/>
          </a:solidFill>
          <a:effectLst/>
        </p:grpSpPr>
        <p:sp>
          <p:nvSpPr>
            <p:cNvPr id="15"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16"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17"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18"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19"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20"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21"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22"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grpSp>
      <p:grpSp>
        <p:nvGrpSpPr>
          <p:cNvPr id="23" name="组合 22"/>
          <p:cNvGrpSpPr>
            <a:grpSpLocks noChangeAspect="1"/>
          </p:cNvGrpSpPr>
          <p:nvPr/>
        </p:nvGrpSpPr>
        <p:grpSpPr>
          <a:xfrm>
            <a:off x="2581744" y="2499323"/>
            <a:ext cx="350058" cy="391480"/>
            <a:chOff x="5999255" y="3275006"/>
            <a:chExt cx="402656" cy="450303"/>
          </a:xfrm>
          <a:solidFill>
            <a:srgbClr val="FEFEFE"/>
          </a:solidFill>
          <a:effectLst/>
        </p:grpSpPr>
        <p:sp>
          <p:nvSpPr>
            <p:cNvPr id="2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29" name="组合 28"/>
          <p:cNvGrpSpPr/>
          <p:nvPr/>
        </p:nvGrpSpPr>
        <p:grpSpPr>
          <a:xfrm>
            <a:off x="2574984" y="4179359"/>
            <a:ext cx="321063" cy="317751"/>
            <a:chOff x="6967126" y="4092464"/>
            <a:chExt cx="453105" cy="448433"/>
          </a:xfrm>
          <a:solidFill>
            <a:srgbClr val="FEFEFE"/>
          </a:solidFill>
          <a:effectLst/>
        </p:grpSpPr>
        <p:sp>
          <p:nvSpPr>
            <p:cNvPr id="3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3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32" name="组合 31"/>
          <p:cNvGrpSpPr/>
          <p:nvPr/>
        </p:nvGrpSpPr>
        <p:grpSpPr>
          <a:xfrm>
            <a:off x="7454848" y="2489942"/>
            <a:ext cx="334415" cy="359883"/>
            <a:chOff x="7005429" y="4859473"/>
            <a:chExt cx="466184" cy="501686"/>
          </a:xfrm>
          <a:solidFill>
            <a:srgbClr val="FEFEFE"/>
          </a:solidFill>
          <a:effectLst/>
        </p:grpSpPr>
        <p:sp>
          <p:nvSpPr>
            <p:cNvPr id="33"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34"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35"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36"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37"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lumMod val="50000"/>
                  </a:schemeClr>
                </a:solidFill>
              </a:endParaRPr>
            </a:p>
          </p:txBody>
        </p:sp>
      </p:grpSp>
      <p:sp>
        <p:nvSpPr>
          <p:cNvPr id="38" name="文本框 45"/>
          <p:cNvSpPr txBox="1"/>
          <p:nvPr/>
        </p:nvSpPr>
        <p:spPr>
          <a:xfrm>
            <a:off x="3584460" y="2499323"/>
            <a:ext cx="2148345" cy="1046440"/>
          </a:xfrm>
          <a:prstGeom prst="rect">
            <a:avLst/>
          </a:prstGeom>
          <a:noFill/>
          <a:effectLst/>
        </p:spPr>
        <p:txBody>
          <a:bodyPr wrap="square" rtlCol="0">
            <a:spAutoFit/>
          </a:bodyPr>
          <a:lstStyle/>
          <a:p>
            <a:r>
              <a:rPr lang="en-US" altLang="zh-CN" sz="1600" b="1" dirty="0">
                <a:solidFill>
                  <a:schemeClr val="bg1">
                    <a:lumMod val="50000"/>
                  </a:schemeClr>
                </a:solidFill>
                <a:latin typeface="Agency FB" pitchFamily="34" charset="0"/>
                <a:ea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p>
          <a:p>
            <a:endParaRPr lang="en-US" altLang="zh-CN" sz="1400" b="1" dirty="0">
              <a:solidFill>
                <a:schemeClr val="bg1">
                  <a:lumMod val="50000"/>
                </a:schemeClr>
              </a:solidFill>
              <a:latin typeface="方正姚体" pitchFamily="2" charset="-122"/>
              <a:ea typeface="方正姚体" pitchFamily="2" charset="-122"/>
            </a:endParaRPr>
          </a:p>
          <a:p>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39" name="文本框 46"/>
          <p:cNvSpPr txBox="1"/>
          <p:nvPr/>
        </p:nvSpPr>
        <p:spPr>
          <a:xfrm>
            <a:off x="8433562" y="2471187"/>
            <a:ext cx="2148345" cy="1046440"/>
          </a:xfrm>
          <a:prstGeom prst="rect">
            <a:avLst/>
          </a:prstGeom>
          <a:noFill/>
          <a:effectLst/>
        </p:spPr>
        <p:txBody>
          <a:bodyPr wrap="square" rtlCol="0">
            <a:spAutoFit/>
          </a:bodyPr>
          <a:lstStyle/>
          <a:p>
            <a:r>
              <a:rPr lang="en-US" altLang="zh-CN" sz="1600" b="1" dirty="0">
                <a:solidFill>
                  <a:schemeClr val="bg1">
                    <a:lumMod val="50000"/>
                  </a:schemeClr>
                </a:solidFill>
                <a:latin typeface="Agency FB" pitchFamily="34" charset="0"/>
                <a:ea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p>
          <a:p>
            <a:endParaRPr lang="en-US" altLang="zh-CN" sz="1400" b="1" dirty="0">
              <a:solidFill>
                <a:schemeClr val="bg1">
                  <a:lumMod val="50000"/>
                </a:schemeClr>
              </a:solidFill>
              <a:latin typeface="方正姚体" pitchFamily="2" charset="-122"/>
              <a:ea typeface="方正姚体" pitchFamily="2" charset="-122"/>
            </a:endParaRPr>
          </a:p>
          <a:p>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40" name="文本框 47"/>
          <p:cNvSpPr txBox="1"/>
          <p:nvPr/>
        </p:nvSpPr>
        <p:spPr>
          <a:xfrm>
            <a:off x="3584460" y="4119255"/>
            <a:ext cx="2148345" cy="1046440"/>
          </a:xfrm>
          <a:prstGeom prst="rect">
            <a:avLst/>
          </a:prstGeom>
          <a:noFill/>
          <a:effectLst/>
        </p:spPr>
        <p:txBody>
          <a:bodyPr wrap="square" rtlCol="0">
            <a:spAutoFit/>
          </a:bodyPr>
          <a:lstStyle/>
          <a:p>
            <a:r>
              <a:rPr lang="en-US" altLang="zh-CN" sz="1600" b="1" dirty="0">
                <a:solidFill>
                  <a:schemeClr val="bg1">
                    <a:lumMod val="50000"/>
                  </a:schemeClr>
                </a:solidFill>
                <a:latin typeface="Agency FB" pitchFamily="34" charset="0"/>
                <a:ea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p>
          <a:p>
            <a:endParaRPr lang="en-US" altLang="zh-CN" sz="1400" b="1" dirty="0">
              <a:solidFill>
                <a:schemeClr val="bg1">
                  <a:lumMod val="50000"/>
                </a:schemeClr>
              </a:solidFill>
              <a:latin typeface="方正姚体" pitchFamily="2" charset="-122"/>
              <a:ea typeface="方正姚体" pitchFamily="2" charset="-122"/>
            </a:endParaRPr>
          </a:p>
          <a:p>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41" name="文本框 48"/>
          <p:cNvSpPr txBox="1"/>
          <p:nvPr/>
        </p:nvSpPr>
        <p:spPr>
          <a:xfrm>
            <a:off x="8431915" y="4160424"/>
            <a:ext cx="2148345" cy="1046440"/>
          </a:xfrm>
          <a:prstGeom prst="rect">
            <a:avLst/>
          </a:prstGeom>
          <a:noFill/>
          <a:effectLst/>
        </p:spPr>
        <p:txBody>
          <a:bodyPr wrap="square" rtlCol="0">
            <a:spAutoFit/>
          </a:bodyPr>
          <a:lstStyle/>
          <a:p>
            <a:r>
              <a:rPr lang="en-US" altLang="zh-CN" sz="1600" b="1" dirty="0">
                <a:solidFill>
                  <a:schemeClr val="bg1">
                    <a:lumMod val="50000"/>
                  </a:schemeClr>
                </a:solidFill>
                <a:latin typeface="Agency FB" pitchFamily="34" charset="0"/>
                <a:ea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p>
          <a:p>
            <a:endParaRPr lang="en-US" altLang="zh-CN" sz="1400" b="1" dirty="0">
              <a:solidFill>
                <a:schemeClr val="bg1">
                  <a:lumMod val="50000"/>
                </a:schemeClr>
              </a:solidFill>
              <a:latin typeface="方正姚体" pitchFamily="2" charset="-122"/>
              <a:ea typeface="方正姚体" pitchFamily="2" charset="-122"/>
            </a:endParaRPr>
          </a:p>
          <a:p>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a:t>
            </a:r>
            <a:endParaRPr lang="en-US" altLang="zh-CN" sz="1400" dirty="0">
              <a:solidFill>
                <a:schemeClr val="bg1">
                  <a:lumMod val="50000"/>
                </a:schemeClr>
              </a:solidFill>
              <a:latin typeface="方正姚体" pitchFamily="2" charset="-122"/>
              <a:ea typeface="方正姚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ppt_x"/>
                                          </p:val>
                                        </p:tav>
                                        <p:tav tm="100000">
                                          <p:val>
                                            <p:strVal val="#ppt_x"/>
                                          </p:val>
                                        </p:tav>
                                      </p:tavLst>
                                    </p:anim>
                                    <p:anim calcmode="lin" valueType="num">
                                      <p:cBhvr additive="base">
                                        <p:cTn id="18" dur="25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ppt_x"/>
                                          </p:val>
                                        </p:tav>
                                        <p:tav tm="100000">
                                          <p:val>
                                            <p:strVal val="#ppt_x"/>
                                          </p:val>
                                        </p:tav>
                                      </p:tavLst>
                                    </p:anim>
                                    <p:anim calcmode="lin" valueType="num">
                                      <p:cBhvr additive="base">
                                        <p:cTn id="33" dur="25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ppt_x"/>
                                          </p:val>
                                        </p:tav>
                                        <p:tav tm="100000">
                                          <p:val>
                                            <p:strVal val="#ppt_x"/>
                                          </p:val>
                                        </p:tav>
                                      </p:tavLst>
                                    </p:anim>
                                    <p:anim calcmode="lin" valueType="num">
                                      <p:cBhvr additive="base">
                                        <p:cTn id="38" dur="25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ppt_x"/>
                                          </p:val>
                                        </p:tav>
                                        <p:tav tm="100000">
                                          <p:val>
                                            <p:strVal val="#ppt_x"/>
                                          </p:val>
                                        </p:tav>
                                      </p:tavLst>
                                    </p:anim>
                                    <p:anim calcmode="lin" valueType="num">
                                      <p:cBhvr additive="base">
                                        <p:cTn id="43" dur="2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ppt_x"/>
                                          </p:val>
                                        </p:tav>
                                        <p:tav tm="100000">
                                          <p:val>
                                            <p:strVal val="#ppt_x"/>
                                          </p:val>
                                        </p:tav>
                                      </p:tavLst>
                                    </p:anim>
                                    <p:anim calcmode="lin" valueType="num">
                                      <p:cBhvr additive="base">
                                        <p:cTn id="48" dur="25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ppt_x"/>
                                          </p:val>
                                        </p:tav>
                                        <p:tav tm="100000">
                                          <p:val>
                                            <p:strVal val="#ppt_x"/>
                                          </p:val>
                                        </p:tav>
                                      </p:tavLst>
                                    </p:anim>
                                    <p:anim calcmode="lin" valueType="num">
                                      <p:cBhvr additive="base">
                                        <p:cTn id="58" dur="25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250" fill="hold"/>
                                        <p:tgtEl>
                                          <p:spTgt spid="23"/>
                                        </p:tgtEl>
                                        <p:attrNameLst>
                                          <p:attrName>ppt_x</p:attrName>
                                        </p:attrNameLst>
                                      </p:cBhvr>
                                      <p:tavLst>
                                        <p:tav tm="0">
                                          <p:val>
                                            <p:strVal val="#ppt_x"/>
                                          </p:val>
                                        </p:tav>
                                        <p:tav tm="100000">
                                          <p:val>
                                            <p:strVal val="#ppt_x"/>
                                          </p:val>
                                        </p:tav>
                                      </p:tavLst>
                                    </p:anim>
                                    <p:anim calcmode="lin" valueType="num">
                                      <p:cBhvr additive="base">
                                        <p:cTn id="63" dur="250" fill="hold"/>
                                        <p:tgtEl>
                                          <p:spTgt spid="2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250" fill="hold"/>
                                        <p:tgtEl>
                                          <p:spTgt spid="29"/>
                                        </p:tgtEl>
                                        <p:attrNameLst>
                                          <p:attrName>ppt_x</p:attrName>
                                        </p:attrNameLst>
                                      </p:cBhvr>
                                      <p:tavLst>
                                        <p:tav tm="0">
                                          <p:val>
                                            <p:strVal val="#ppt_x"/>
                                          </p:val>
                                        </p:tav>
                                        <p:tav tm="100000">
                                          <p:val>
                                            <p:strVal val="#ppt_x"/>
                                          </p:val>
                                        </p:tav>
                                      </p:tavLst>
                                    </p:anim>
                                    <p:anim calcmode="lin" valueType="num">
                                      <p:cBhvr additive="base">
                                        <p:cTn id="68" dur="25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250" fill="hold"/>
                                        <p:tgtEl>
                                          <p:spTgt spid="40"/>
                                        </p:tgtEl>
                                        <p:attrNameLst>
                                          <p:attrName>ppt_x</p:attrName>
                                        </p:attrNameLst>
                                      </p:cBhvr>
                                      <p:tavLst>
                                        <p:tav tm="0">
                                          <p:val>
                                            <p:strVal val="#ppt_x"/>
                                          </p:val>
                                        </p:tav>
                                        <p:tav tm="100000">
                                          <p:val>
                                            <p:strVal val="#ppt_x"/>
                                          </p:val>
                                        </p:tav>
                                      </p:tavLst>
                                    </p:anim>
                                    <p:anim calcmode="lin" valueType="num">
                                      <p:cBhvr additive="base">
                                        <p:cTn id="88" dur="250" fill="hold"/>
                                        <p:tgtEl>
                                          <p:spTgt spid="4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250" fill="hold"/>
                                        <p:tgtEl>
                                          <p:spTgt spid="41"/>
                                        </p:tgtEl>
                                        <p:attrNameLst>
                                          <p:attrName>ppt_x</p:attrName>
                                        </p:attrNameLst>
                                      </p:cBhvr>
                                      <p:tavLst>
                                        <p:tav tm="0">
                                          <p:val>
                                            <p:strVal val="#ppt_x"/>
                                          </p:val>
                                        </p:tav>
                                        <p:tav tm="100000">
                                          <p:val>
                                            <p:strVal val="#ppt_x"/>
                                          </p:val>
                                        </p:tav>
                                      </p:tavLst>
                                    </p:anim>
                                    <p:anim calcmode="lin" valueType="num">
                                      <p:cBhvr additive="base">
                                        <p:cTn id="93"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8" grpId="0" animBg="1"/>
      <p:bldP spid="9" grpId="0" animBg="1"/>
      <p:bldP spid="10" grpId="0" animBg="1"/>
      <p:bldP spid="11" grpId="0" animBg="1"/>
      <p:bldP spid="12" grpId="0" animBg="1"/>
      <p:bldP spid="13" grpId="0" animBg="1"/>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2" name="组合 1"/>
          <p:cNvGrpSpPr/>
          <p:nvPr/>
        </p:nvGrpSpPr>
        <p:grpSpPr>
          <a:xfrm>
            <a:off x="2302793" y="1877204"/>
            <a:ext cx="9082602" cy="3241204"/>
            <a:chOff x="1603563" y="1678530"/>
            <a:chExt cx="10369550" cy="3700462"/>
          </a:xfrm>
        </p:grpSpPr>
        <p:grpSp>
          <p:nvGrpSpPr>
            <p:cNvPr id="4" name="组合 1"/>
            <p:cNvGrpSpPr/>
            <p:nvPr/>
          </p:nvGrpSpPr>
          <p:grpSpPr bwMode="auto">
            <a:xfrm>
              <a:off x="2946588" y="2400842"/>
              <a:ext cx="7554913" cy="1441450"/>
              <a:chOff x="0" y="0"/>
              <a:chExt cx="6032665" cy="1152128"/>
            </a:xfrm>
          </p:grpSpPr>
          <p:sp>
            <p:nvSpPr>
              <p:cNvPr id="5" name="直接连接符 2"/>
              <p:cNvSpPr>
                <a:spLocks noChangeShapeType="1"/>
              </p:cNvSpPr>
              <p:nvPr/>
            </p:nvSpPr>
            <p:spPr bwMode="auto">
              <a:xfrm>
                <a:off x="0" y="504056"/>
                <a:ext cx="6032665" cy="1"/>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sz="1600"/>
              </a:p>
            </p:txBody>
          </p:sp>
          <p:cxnSp>
            <p:nvCxnSpPr>
              <p:cNvPr id="8" name="直接箭头连接符 3"/>
              <p:cNvCxnSpPr>
                <a:cxnSpLocks noChangeShapeType="1"/>
              </p:cNvCxnSpPr>
              <p:nvPr/>
            </p:nvCxnSpPr>
            <p:spPr bwMode="auto">
              <a:xfrm>
                <a:off x="0"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cxnSp>
            <p:nvCxnSpPr>
              <p:cNvPr id="9" name="直接箭头连接符 4"/>
              <p:cNvCxnSpPr>
                <a:cxnSpLocks noChangeShapeType="1"/>
              </p:cNvCxnSpPr>
              <p:nvPr/>
            </p:nvCxnSpPr>
            <p:spPr bwMode="auto">
              <a:xfrm>
                <a:off x="2031485"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cxnSp>
            <p:nvCxnSpPr>
              <p:cNvPr id="10" name="直接箭头连接符 5"/>
              <p:cNvCxnSpPr>
                <a:cxnSpLocks noChangeShapeType="1"/>
              </p:cNvCxnSpPr>
              <p:nvPr/>
            </p:nvCxnSpPr>
            <p:spPr bwMode="auto">
              <a:xfrm>
                <a:off x="4144450"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cxnSp>
            <p:nvCxnSpPr>
              <p:cNvPr id="11" name="直接箭头连接符 6"/>
              <p:cNvCxnSpPr>
                <a:cxnSpLocks noChangeShapeType="1"/>
              </p:cNvCxnSpPr>
              <p:nvPr/>
            </p:nvCxnSpPr>
            <p:spPr bwMode="auto">
              <a:xfrm>
                <a:off x="6030758"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sp>
            <p:nvSpPr>
              <p:cNvPr id="12" name="直接连接符 7"/>
              <p:cNvSpPr>
                <a:spLocks noChangeShapeType="1"/>
              </p:cNvSpPr>
              <p:nvPr/>
            </p:nvSpPr>
            <p:spPr bwMode="auto">
              <a:xfrm flipH="1">
                <a:off x="3080337" y="0"/>
                <a:ext cx="1" cy="504056"/>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sz="1600"/>
              </a:p>
            </p:txBody>
          </p:sp>
        </p:grpSp>
        <p:sp>
          <p:nvSpPr>
            <p:cNvPr id="13" name="TextBox 29"/>
            <p:cNvSpPr>
              <a:spLocks noChangeArrowheads="1"/>
            </p:cNvSpPr>
            <p:nvPr/>
          </p:nvSpPr>
          <p:spPr bwMode="auto">
            <a:xfrm>
              <a:off x="1603563" y="4639217"/>
              <a:ext cx="2525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50000"/>
                </a:lnSpc>
              </a:pPr>
              <a:r>
                <a:rPr lang="zh-CN" altLang="en-US" sz="1200" dirty="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a:lnSpc>
                  <a:spcPct val="150000"/>
                </a:lnSpc>
              </a:pPr>
              <a:r>
                <a:rPr lang="zh-CN" altLang="en-US" sz="1200" dirty="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1600" dirty="0">
                <a:solidFill>
                  <a:schemeClr val="bg1">
                    <a:lumMod val="50000"/>
                  </a:schemeClr>
                </a:solidFill>
              </a:endParaRPr>
            </a:p>
          </p:txBody>
        </p:sp>
        <p:sp>
          <p:nvSpPr>
            <p:cNvPr id="14" name="TextBox 30"/>
            <p:cNvSpPr>
              <a:spLocks noChangeArrowheads="1"/>
            </p:cNvSpPr>
            <p:nvPr/>
          </p:nvSpPr>
          <p:spPr bwMode="auto">
            <a:xfrm>
              <a:off x="4129276" y="4639217"/>
              <a:ext cx="2524125" cy="73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50000"/>
                </a:lnSpc>
              </a:pPr>
              <a:r>
                <a:rPr lang="zh-CN" altLang="en-US" sz="120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a:lnSpc>
                  <a:spcPct val="150000"/>
                </a:lnSpc>
              </a:pPr>
              <a:r>
                <a:rPr lang="zh-CN" altLang="en-US" sz="120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1600">
                <a:solidFill>
                  <a:schemeClr val="bg1">
                    <a:lumMod val="50000"/>
                  </a:schemeClr>
                </a:solidFill>
              </a:endParaRPr>
            </a:p>
          </p:txBody>
        </p:sp>
        <p:sp>
          <p:nvSpPr>
            <p:cNvPr id="15" name="TextBox 31"/>
            <p:cNvSpPr>
              <a:spLocks noChangeArrowheads="1"/>
            </p:cNvSpPr>
            <p:nvPr/>
          </p:nvSpPr>
          <p:spPr bwMode="auto">
            <a:xfrm>
              <a:off x="6743888" y="4639217"/>
              <a:ext cx="2524125" cy="73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50000"/>
                </a:lnSpc>
              </a:pPr>
              <a:r>
                <a:rPr lang="zh-CN" altLang="en-US" sz="120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a:lnSpc>
                  <a:spcPct val="150000"/>
                </a:lnSpc>
              </a:pPr>
              <a:r>
                <a:rPr lang="zh-CN" altLang="en-US" sz="120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1600">
                <a:solidFill>
                  <a:schemeClr val="bg1">
                    <a:lumMod val="50000"/>
                  </a:schemeClr>
                </a:solidFill>
              </a:endParaRPr>
            </a:p>
          </p:txBody>
        </p:sp>
        <p:sp>
          <p:nvSpPr>
            <p:cNvPr id="16" name="TextBox 32"/>
            <p:cNvSpPr>
              <a:spLocks noChangeArrowheads="1"/>
            </p:cNvSpPr>
            <p:nvPr/>
          </p:nvSpPr>
          <p:spPr bwMode="auto">
            <a:xfrm>
              <a:off x="9448988" y="4639217"/>
              <a:ext cx="2524125" cy="73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50000"/>
                </a:lnSpc>
              </a:pPr>
              <a:r>
                <a:rPr lang="zh-CN" altLang="en-US" sz="120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a:lnSpc>
                  <a:spcPct val="150000"/>
                </a:lnSpc>
              </a:pPr>
              <a:r>
                <a:rPr lang="zh-CN" altLang="en-US" sz="120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1600">
                <a:solidFill>
                  <a:schemeClr val="bg1">
                    <a:lumMod val="50000"/>
                  </a:schemeClr>
                </a:solidFill>
              </a:endParaRPr>
            </a:p>
          </p:txBody>
        </p:sp>
        <p:grpSp>
          <p:nvGrpSpPr>
            <p:cNvPr id="17" name="组合 14"/>
            <p:cNvGrpSpPr/>
            <p:nvPr/>
          </p:nvGrpSpPr>
          <p:grpSpPr bwMode="auto">
            <a:xfrm>
              <a:off x="5335776" y="1678530"/>
              <a:ext cx="2906712" cy="722312"/>
              <a:chOff x="0" y="0"/>
              <a:chExt cx="2320263" cy="576064"/>
            </a:xfrm>
          </p:grpSpPr>
          <p:sp>
            <p:nvSpPr>
              <p:cNvPr id="18" name="矩形 15"/>
              <p:cNvSpPr>
                <a:spLocks noChangeArrowheads="1"/>
              </p:cNvSpPr>
              <p:nvPr/>
            </p:nvSpPr>
            <p:spPr bwMode="auto">
              <a:xfrm>
                <a:off x="0" y="0"/>
                <a:ext cx="2320263" cy="5760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sz="1600">
                  <a:solidFill>
                    <a:srgbClr val="FFFFFF"/>
                  </a:solidFill>
                  <a:latin typeface="宋体" pitchFamily="2" charset="-122"/>
                  <a:sym typeface="宋体" pitchFamily="2" charset="-122"/>
                </a:endParaRPr>
              </a:p>
            </p:txBody>
          </p:sp>
          <p:sp>
            <p:nvSpPr>
              <p:cNvPr id="19" name="TextBox 35"/>
              <p:cNvSpPr>
                <a:spLocks noChangeArrowheads="1"/>
              </p:cNvSpPr>
              <p:nvPr/>
            </p:nvSpPr>
            <p:spPr bwMode="auto">
              <a:xfrm>
                <a:off x="435132" y="128274"/>
                <a:ext cx="1430508" cy="33628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b="1" dirty="0">
                    <a:solidFill>
                      <a:schemeClr val="bg1"/>
                    </a:solidFill>
                    <a:latin typeface="微软雅黑" pitchFamily="34" charset="-122"/>
                    <a:ea typeface="微软雅黑" pitchFamily="34" charset="-122"/>
                    <a:sym typeface="微软雅黑" pitchFamily="34" charset="-122"/>
                  </a:rPr>
                  <a:t>Enter the title here</a:t>
                </a:r>
              </a:p>
            </p:txBody>
          </p:sp>
        </p:grpSp>
        <p:grpSp>
          <p:nvGrpSpPr>
            <p:cNvPr id="20" name="组合 17"/>
            <p:cNvGrpSpPr/>
            <p:nvPr/>
          </p:nvGrpSpPr>
          <p:grpSpPr bwMode="auto">
            <a:xfrm>
              <a:off x="1694051" y="3842292"/>
              <a:ext cx="2384425" cy="722313"/>
              <a:chOff x="0" y="0"/>
              <a:chExt cx="1904222" cy="576064"/>
            </a:xfrm>
          </p:grpSpPr>
          <p:sp>
            <p:nvSpPr>
              <p:cNvPr id="21" name="矩形 18"/>
              <p:cNvSpPr>
                <a:spLocks noChangeArrowheads="1"/>
              </p:cNvSpPr>
              <p:nvPr/>
            </p:nvSpPr>
            <p:spPr bwMode="auto">
              <a:xfrm>
                <a:off x="0" y="0"/>
                <a:ext cx="1904222" cy="5760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sz="1600">
                  <a:solidFill>
                    <a:srgbClr val="262626"/>
                  </a:solidFill>
                  <a:latin typeface="宋体" pitchFamily="2" charset="-122"/>
                  <a:sym typeface="宋体" pitchFamily="2" charset="-122"/>
                </a:endParaRPr>
              </a:p>
            </p:txBody>
          </p:sp>
          <p:sp>
            <p:nvSpPr>
              <p:cNvPr id="22" name="TextBox 36"/>
              <p:cNvSpPr>
                <a:spLocks noChangeArrowheads="1"/>
              </p:cNvSpPr>
              <p:nvPr/>
            </p:nvSpPr>
            <p:spPr bwMode="auto">
              <a:xfrm>
                <a:off x="306684" y="140563"/>
                <a:ext cx="1290854" cy="3082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1600">
                    <a:solidFill>
                      <a:schemeClr val="bg1"/>
                    </a:solidFill>
                    <a:latin typeface="微软雅黑" pitchFamily="34" charset="-122"/>
                    <a:ea typeface="微软雅黑" pitchFamily="34" charset="-122"/>
                    <a:sym typeface="微软雅黑" pitchFamily="34" charset="-122"/>
                  </a:rPr>
                  <a:t>Enter the title here</a:t>
                </a:r>
              </a:p>
            </p:txBody>
          </p:sp>
        </p:grpSp>
        <p:grpSp>
          <p:nvGrpSpPr>
            <p:cNvPr id="23" name="组合 20"/>
            <p:cNvGrpSpPr/>
            <p:nvPr/>
          </p:nvGrpSpPr>
          <p:grpSpPr bwMode="auto">
            <a:xfrm>
              <a:off x="4268976" y="3842292"/>
              <a:ext cx="2384425" cy="722313"/>
              <a:chOff x="0" y="0"/>
              <a:chExt cx="1904222" cy="576064"/>
            </a:xfrm>
          </p:grpSpPr>
          <p:sp>
            <p:nvSpPr>
              <p:cNvPr id="24" name="矩形 21"/>
              <p:cNvSpPr>
                <a:spLocks noChangeArrowheads="1"/>
              </p:cNvSpPr>
              <p:nvPr/>
            </p:nvSpPr>
            <p:spPr bwMode="auto">
              <a:xfrm>
                <a:off x="0" y="0"/>
                <a:ext cx="1904222" cy="5760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sz="1600">
                  <a:solidFill>
                    <a:srgbClr val="262626"/>
                  </a:solidFill>
                  <a:latin typeface="宋体" pitchFamily="2" charset="-122"/>
                  <a:sym typeface="宋体" pitchFamily="2" charset="-122"/>
                </a:endParaRPr>
              </a:p>
            </p:txBody>
          </p:sp>
          <p:sp>
            <p:nvSpPr>
              <p:cNvPr id="25" name="TextBox 37"/>
              <p:cNvSpPr>
                <a:spLocks noChangeArrowheads="1"/>
              </p:cNvSpPr>
              <p:nvPr/>
            </p:nvSpPr>
            <p:spPr bwMode="auto">
              <a:xfrm>
                <a:off x="306684" y="140563"/>
                <a:ext cx="1290854" cy="3082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1600">
                    <a:solidFill>
                      <a:schemeClr val="bg1"/>
                    </a:solidFill>
                    <a:latin typeface="微软雅黑" pitchFamily="34" charset="-122"/>
                    <a:ea typeface="微软雅黑" pitchFamily="34" charset="-122"/>
                    <a:sym typeface="微软雅黑" pitchFamily="34" charset="-122"/>
                  </a:rPr>
                  <a:t>Enter the title here</a:t>
                </a:r>
              </a:p>
            </p:txBody>
          </p:sp>
        </p:grpSp>
        <p:grpSp>
          <p:nvGrpSpPr>
            <p:cNvPr id="26" name="组合 23"/>
            <p:cNvGrpSpPr/>
            <p:nvPr/>
          </p:nvGrpSpPr>
          <p:grpSpPr bwMode="auto">
            <a:xfrm>
              <a:off x="6883588" y="3842292"/>
              <a:ext cx="2384425" cy="722313"/>
              <a:chOff x="0" y="0"/>
              <a:chExt cx="1904222" cy="576064"/>
            </a:xfrm>
          </p:grpSpPr>
          <p:sp>
            <p:nvSpPr>
              <p:cNvPr id="27" name="矩形 24"/>
              <p:cNvSpPr>
                <a:spLocks noChangeArrowheads="1"/>
              </p:cNvSpPr>
              <p:nvPr/>
            </p:nvSpPr>
            <p:spPr bwMode="auto">
              <a:xfrm>
                <a:off x="0" y="0"/>
                <a:ext cx="1904222" cy="5760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sz="1600">
                  <a:solidFill>
                    <a:srgbClr val="262626"/>
                  </a:solidFill>
                  <a:latin typeface="宋体" pitchFamily="2" charset="-122"/>
                  <a:sym typeface="宋体" pitchFamily="2" charset="-122"/>
                </a:endParaRPr>
              </a:p>
            </p:txBody>
          </p:sp>
          <p:sp>
            <p:nvSpPr>
              <p:cNvPr id="28" name="TextBox 38"/>
              <p:cNvSpPr>
                <a:spLocks noChangeArrowheads="1"/>
              </p:cNvSpPr>
              <p:nvPr/>
            </p:nvSpPr>
            <p:spPr bwMode="auto">
              <a:xfrm>
                <a:off x="306684" y="140563"/>
                <a:ext cx="1290854" cy="3082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1600">
                    <a:solidFill>
                      <a:schemeClr val="bg1"/>
                    </a:solidFill>
                    <a:latin typeface="微软雅黑" pitchFamily="34" charset="-122"/>
                    <a:ea typeface="微软雅黑" pitchFamily="34" charset="-122"/>
                    <a:sym typeface="微软雅黑" pitchFamily="34" charset="-122"/>
                  </a:rPr>
                  <a:t>Enter the title here</a:t>
                </a:r>
              </a:p>
            </p:txBody>
          </p:sp>
        </p:grpSp>
        <p:grpSp>
          <p:nvGrpSpPr>
            <p:cNvPr id="29" name="组合 26"/>
            <p:cNvGrpSpPr/>
            <p:nvPr/>
          </p:nvGrpSpPr>
          <p:grpSpPr bwMode="auto">
            <a:xfrm>
              <a:off x="9499788" y="3842292"/>
              <a:ext cx="2384425" cy="722313"/>
              <a:chOff x="0" y="0"/>
              <a:chExt cx="1904222" cy="576064"/>
            </a:xfrm>
          </p:grpSpPr>
          <p:sp>
            <p:nvSpPr>
              <p:cNvPr id="30" name="矩形 27"/>
              <p:cNvSpPr>
                <a:spLocks noChangeArrowheads="1"/>
              </p:cNvSpPr>
              <p:nvPr/>
            </p:nvSpPr>
            <p:spPr bwMode="auto">
              <a:xfrm>
                <a:off x="0" y="0"/>
                <a:ext cx="1904222" cy="5760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sz="1600">
                  <a:solidFill>
                    <a:srgbClr val="262626"/>
                  </a:solidFill>
                  <a:latin typeface="宋体" pitchFamily="2" charset="-122"/>
                  <a:sym typeface="宋体" pitchFamily="2" charset="-122"/>
                </a:endParaRPr>
              </a:p>
            </p:txBody>
          </p:sp>
          <p:sp>
            <p:nvSpPr>
              <p:cNvPr id="31" name="TextBox 39"/>
              <p:cNvSpPr>
                <a:spLocks noChangeArrowheads="1"/>
              </p:cNvSpPr>
              <p:nvPr/>
            </p:nvSpPr>
            <p:spPr bwMode="auto">
              <a:xfrm>
                <a:off x="306684" y="140563"/>
                <a:ext cx="1290854" cy="30826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1600">
                    <a:solidFill>
                      <a:schemeClr val="bg1"/>
                    </a:solidFill>
                    <a:latin typeface="微软雅黑" pitchFamily="34" charset="-122"/>
                    <a:ea typeface="微软雅黑" pitchFamily="34" charset="-122"/>
                    <a:sym typeface="微软雅黑" pitchFamily="34" charset="-122"/>
                  </a:rPr>
                  <a:t>Enter the title here</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cxnSp>
        <p:nvCxnSpPr>
          <p:cNvPr id="4" name="Straight Arrow Connector 69"/>
          <p:cNvCxnSpPr/>
          <p:nvPr/>
        </p:nvCxnSpPr>
        <p:spPr>
          <a:xfrm>
            <a:off x="8035213" y="3002083"/>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71"/>
          <p:cNvCxnSpPr/>
          <p:nvPr/>
        </p:nvCxnSpPr>
        <p:spPr>
          <a:xfrm flipH="1">
            <a:off x="6838441" y="3831082"/>
            <a:ext cx="1696" cy="6583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4"/>
          <p:cNvSpPr txBox="1"/>
          <p:nvPr/>
        </p:nvSpPr>
        <p:spPr>
          <a:xfrm>
            <a:off x="5815625" y="5527338"/>
            <a:ext cx="2074234" cy="498598"/>
          </a:xfrm>
          <a:prstGeom prst="rect">
            <a:avLst/>
          </a:prstGeom>
          <a:noFill/>
        </p:spPr>
        <p:txBody>
          <a:bodyPr wrap="square">
            <a:spAutoFit/>
          </a:bodyPr>
          <a:lstStyle/>
          <a:p>
            <a:pPr algn="ctr" defTabSz="1216660">
              <a:lnSpc>
                <a:spcPct val="120000"/>
              </a:lnSpc>
              <a:spcBef>
                <a:spcPct val="20000"/>
              </a:spcBef>
              <a:buNone/>
            </a:pPr>
            <a:r>
              <a:rPr lang="zh-CN" altLang="en-US" sz="1100" dirty="0">
                <a:solidFill>
                  <a:schemeClr val="bg1">
                    <a:lumMod val="50000"/>
                  </a:schemeClr>
                </a:solidFill>
                <a:latin typeface="微软雅黑" pitchFamily="34" charset="-122"/>
                <a:ea typeface="微软雅黑" pitchFamily="34" charset="-122"/>
                <a:cs typeface="+mn-ea"/>
                <a:sym typeface="+mn-lt"/>
              </a:rPr>
              <a:t>Click to enter a brief text content, text content needs to be summarized refined</a:t>
            </a:r>
            <a:endParaRPr lang="en-US" altLang="zh-CN" sz="1100" dirty="0">
              <a:solidFill>
                <a:schemeClr val="bg1">
                  <a:lumMod val="50000"/>
                </a:schemeClr>
              </a:solidFill>
              <a:latin typeface="微软雅黑" pitchFamily="34" charset="-122"/>
              <a:ea typeface="微软雅黑" pitchFamily="34" charset="-122"/>
              <a:cs typeface="+mn-ea"/>
              <a:sym typeface="+mn-lt"/>
            </a:endParaRPr>
          </a:p>
        </p:txBody>
      </p:sp>
      <p:sp>
        <p:nvSpPr>
          <p:cNvPr id="9" name="TextBox 5"/>
          <p:cNvSpPr txBox="1"/>
          <p:nvPr/>
        </p:nvSpPr>
        <p:spPr>
          <a:xfrm>
            <a:off x="6430442" y="5272331"/>
            <a:ext cx="800219" cy="276999"/>
          </a:xfrm>
          <a:prstGeom prst="rect">
            <a:avLst/>
          </a:prstGeom>
          <a:noFill/>
        </p:spPr>
        <p:txBody>
          <a:bodyPr wrap="none" rtlCol="0">
            <a:spAutoFit/>
          </a:bodyPr>
          <a:lstStyle/>
          <a:p>
            <a:pPr algn="ctr"/>
            <a:r>
              <a:rPr lang="zh-CN" altLang="en-US" sz="1200" dirty="0">
                <a:solidFill>
                  <a:schemeClr val="bg1">
                    <a:lumMod val="50000"/>
                  </a:schemeClr>
                </a:solidFill>
                <a:latin typeface="微软雅黑" pitchFamily="34" charset="-122"/>
                <a:ea typeface="微软雅黑" pitchFamily="34" charset="-122"/>
                <a:cs typeface="+mn-ea"/>
                <a:sym typeface="+mn-lt"/>
              </a:rPr>
              <a:t>Click to edit</a:t>
            </a:r>
            <a:endParaRPr lang="en-GB" altLang="zh-CN" sz="1200" dirty="0">
              <a:solidFill>
                <a:schemeClr val="bg1">
                  <a:lumMod val="50000"/>
                </a:schemeClr>
              </a:solidFill>
              <a:latin typeface="微软雅黑" pitchFamily="34" charset="-122"/>
              <a:ea typeface="微软雅黑" pitchFamily="34" charset="-122"/>
              <a:cs typeface="+mn-ea"/>
              <a:sym typeface="+mn-lt"/>
            </a:endParaRPr>
          </a:p>
        </p:txBody>
      </p:sp>
      <p:sp>
        <p:nvSpPr>
          <p:cNvPr id="10" name="TextBox 10"/>
          <p:cNvSpPr txBox="1"/>
          <p:nvPr/>
        </p:nvSpPr>
        <p:spPr>
          <a:xfrm>
            <a:off x="9515182" y="3255206"/>
            <a:ext cx="2117071" cy="389081"/>
          </a:xfrm>
          <a:prstGeom prst="rect">
            <a:avLst/>
          </a:prstGeom>
          <a:noFill/>
        </p:spPr>
        <p:txBody>
          <a:bodyPr wrap="square" lIns="0" tIns="0" rIns="0" bIns="0" rtlCol="0">
            <a:spAutoFit/>
          </a:bodyPr>
          <a:lstStyle/>
          <a:p>
            <a:pPr defTabSz="1216660">
              <a:lnSpc>
                <a:spcPct val="120000"/>
              </a:lnSpc>
              <a:spcBef>
                <a:spcPct val="20000"/>
              </a:spcBef>
              <a:buNone/>
            </a:pPr>
            <a:r>
              <a:rPr lang="zh-CN" altLang="en-US" sz="1100" dirty="0">
                <a:solidFill>
                  <a:schemeClr val="bg1">
                    <a:lumMod val="50000"/>
                  </a:schemeClr>
                </a:solidFill>
                <a:latin typeface="微软雅黑" pitchFamily="34" charset="-122"/>
                <a:ea typeface="微软雅黑" pitchFamily="34" charset="-122"/>
                <a:cs typeface="+mn-ea"/>
                <a:sym typeface="+mn-lt"/>
              </a:rPr>
              <a:t>Click to enter the text content of the brief text content needs to be summarized and refined</a:t>
            </a:r>
            <a:endParaRPr lang="en-US" altLang="zh-CN" sz="1100" dirty="0">
              <a:solidFill>
                <a:schemeClr val="bg1">
                  <a:lumMod val="50000"/>
                </a:schemeClr>
              </a:solidFill>
              <a:latin typeface="微软雅黑" pitchFamily="34" charset="-122"/>
              <a:ea typeface="微软雅黑" pitchFamily="34" charset="-122"/>
              <a:cs typeface="+mn-ea"/>
              <a:sym typeface="+mn-lt"/>
            </a:endParaRPr>
          </a:p>
        </p:txBody>
      </p:sp>
      <p:sp>
        <p:nvSpPr>
          <p:cNvPr id="11" name="TextBox 11"/>
          <p:cNvSpPr txBox="1"/>
          <p:nvPr/>
        </p:nvSpPr>
        <p:spPr>
          <a:xfrm>
            <a:off x="9422996" y="2935112"/>
            <a:ext cx="1762753" cy="276999"/>
          </a:xfrm>
          <a:prstGeom prst="rect">
            <a:avLst/>
          </a:prstGeom>
          <a:noFill/>
        </p:spPr>
        <p:txBody>
          <a:bodyPr wrap="square" rtlCol="0" anchor="ctr">
            <a:spAutoFit/>
          </a:bodyPr>
          <a:lstStyle/>
          <a:p>
            <a:r>
              <a:rPr lang="zh-CN" altLang="en-US" sz="1200" dirty="0">
                <a:solidFill>
                  <a:schemeClr val="bg1">
                    <a:lumMod val="50000"/>
                  </a:schemeClr>
                </a:solidFill>
                <a:latin typeface="微软雅黑" pitchFamily="34" charset="-122"/>
                <a:ea typeface="微软雅黑" pitchFamily="34" charset="-122"/>
                <a:cs typeface="+mn-ea"/>
                <a:sym typeface="+mn-lt"/>
              </a:rPr>
              <a:t>Click to edit</a:t>
            </a:r>
            <a:endParaRPr lang="en-GB" altLang="zh-CN" sz="1200" dirty="0">
              <a:solidFill>
                <a:schemeClr val="bg1">
                  <a:lumMod val="50000"/>
                </a:schemeClr>
              </a:solidFill>
              <a:latin typeface="微软雅黑" pitchFamily="34" charset="-122"/>
              <a:ea typeface="微软雅黑" pitchFamily="34" charset="-122"/>
              <a:cs typeface="+mn-ea"/>
              <a:sym typeface="+mn-lt"/>
            </a:endParaRPr>
          </a:p>
        </p:txBody>
      </p:sp>
      <p:sp>
        <p:nvSpPr>
          <p:cNvPr id="12" name="TextBox 13"/>
          <p:cNvSpPr txBox="1"/>
          <p:nvPr/>
        </p:nvSpPr>
        <p:spPr>
          <a:xfrm>
            <a:off x="8949896" y="4356872"/>
            <a:ext cx="2117071" cy="389081"/>
          </a:xfrm>
          <a:prstGeom prst="rect">
            <a:avLst/>
          </a:prstGeom>
          <a:noFill/>
        </p:spPr>
        <p:txBody>
          <a:bodyPr wrap="square" lIns="0" tIns="0" rIns="0" bIns="0" rtlCol="0">
            <a:spAutoFit/>
          </a:bodyPr>
          <a:lstStyle/>
          <a:p>
            <a:pPr defTabSz="1216660">
              <a:lnSpc>
                <a:spcPct val="120000"/>
              </a:lnSpc>
              <a:spcBef>
                <a:spcPct val="20000"/>
              </a:spcBef>
              <a:buNone/>
            </a:pPr>
            <a:r>
              <a:rPr lang="zh-CN" altLang="en-US" sz="1100" dirty="0">
                <a:solidFill>
                  <a:schemeClr val="bg1">
                    <a:lumMod val="50000"/>
                  </a:schemeClr>
                </a:solidFill>
                <a:latin typeface="微软雅黑" pitchFamily="34" charset="-122"/>
                <a:ea typeface="微软雅黑" pitchFamily="34" charset="-122"/>
                <a:cs typeface="+mn-ea"/>
                <a:sym typeface="+mn-lt"/>
              </a:rPr>
              <a:t>Click to enter the text content of the brief text content needs to be summarized and refined</a:t>
            </a:r>
            <a:endParaRPr lang="en-US" altLang="zh-CN" sz="1100" dirty="0">
              <a:solidFill>
                <a:schemeClr val="bg1">
                  <a:lumMod val="50000"/>
                </a:schemeClr>
              </a:solidFill>
              <a:latin typeface="微软雅黑" pitchFamily="34" charset="-122"/>
              <a:ea typeface="微软雅黑" pitchFamily="34" charset="-122"/>
              <a:cs typeface="+mn-ea"/>
              <a:sym typeface="+mn-lt"/>
            </a:endParaRPr>
          </a:p>
        </p:txBody>
      </p:sp>
      <p:sp>
        <p:nvSpPr>
          <p:cNvPr id="13" name="TextBox 14"/>
          <p:cNvSpPr txBox="1"/>
          <p:nvPr/>
        </p:nvSpPr>
        <p:spPr>
          <a:xfrm>
            <a:off x="8857710" y="4036778"/>
            <a:ext cx="1762753" cy="276999"/>
          </a:xfrm>
          <a:prstGeom prst="rect">
            <a:avLst/>
          </a:prstGeom>
          <a:noFill/>
        </p:spPr>
        <p:txBody>
          <a:bodyPr wrap="square" rtlCol="0" anchor="ctr">
            <a:spAutoFit/>
          </a:bodyPr>
          <a:lstStyle/>
          <a:p>
            <a:r>
              <a:rPr lang="zh-CN" altLang="en-US" sz="1200" dirty="0">
                <a:solidFill>
                  <a:schemeClr val="bg1">
                    <a:lumMod val="50000"/>
                  </a:schemeClr>
                </a:solidFill>
                <a:latin typeface="微软雅黑" pitchFamily="34" charset="-122"/>
                <a:ea typeface="微软雅黑" pitchFamily="34" charset="-122"/>
                <a:cs typeface="+mn-ea"/>
                <a:sym typeface="+mn-lt"/>
              </a:rPr>
              <a:t>Click to edit</a:t>
            </a:r>
            <a:endParaRPr lang="en-GB" altLang="zh-CN" sz="1200" dirty="0">
              <a:solidFill>
                <a:schemeClr val="bg1">
                  <a:lumMod val="50000"/>
                </a:schemeClr>
              </a:solidFill>
              <a:latin typeface="微软雅黑" pitchFamily="34" charset="-122"/>
              <a:ea typeface="微软雅黑" pitchFamily="34" charset="-122"/>
              <a:cs typeface="+mn-ea"/>
              <a:sym typeface="+mn-lt"/>
            </a:endParaRPr>
          </a:p>
        </p:txBody>
      </p:sp>
      <p:sp>
        <p:nvSpPr>
          <p:cNvPr id="14" name="TextBox 19"/>
          <p:cNvSpPr txBox="1"/>
          <p:nvPr/>
        </p:nvSpPr>
        <p:spPr>
          <a:xfrm>
            <a:off x="2101140" y="3227292"/>
            <a:ext cx="2024885" cy="389081"/>
          </a:xfrm>
          <a:prstGeom prst="rect">
            <a:avLst/>
          </a:prstGeom>
          <a:noFill/>
        </p:spPr>
        <p:txBody>
          <a:bodyPr wrap="square" lIns="0" tIns="0" rIns="0" bIns="0" rtlCol="0">
            <a:spAutoFit/>
          </a:bodyPr>
          <a:lstStyle/>
          <a:p>
            <a:pPr algn="r" defTabSz="1216660">
              <a:lnSpc>
                <a:spcPct val="120000"/>
              </a:lnSpc>
              <a:spcBef>
                <a:spcPct val="20000"/>
              </a:spcBef>
              <a:buNone/>
            </a:pPr>
            <a:r>
              <a:rPr lang="zh-CN" altLang="en-US" sz="1100" dirty="0">
                <a:solidFill>
                  <a:schemeClr val="bg1">
                    <a:lumMod val="50000"/>
                  </a:schemeClr>
                </a:solidFill>
                <a:latin typeface="微软雅黑" pitchFamily="34" charset="-122"/>
                <a:ea typeface="微软雅黑" pitchFamily="34" charset="-122"/>
                <a:cs typeface="+mn-ea"/>
                <a:sym typeface="+mn-lt"/>
              </a:rPr>
              <a:t>Click to enter the text content of the brief text content needs to be summarized and refined</a:t>
            </a:r>
            <a:endParaRPr lang="en-US" altLang="zh-CN" sz="1100" dirty="0">
              <a:solidFill>
                <a:schemeClr val="bg1">
                  <a:lumMod val="50000"/>
                </a:schemeClr>
              </a:solidFill>
              <a:latin typeface="微软雅黑" pitchFamily="34" charset="-122"/>
              <a:ea typeface="微软雅黑" pitchFamily="34" charset="-122"/>
              <a:cs typeface="+mn-ea"/>
              <a:sym typeface="+mn-lt"/>
            </a:endParaRPr>
          </a:p>
        </p:txBody>
      </p:sp>
      <p:sp>
        <p:nvSpPr>
          <p:cNvPr id="15" name="TextBox 20"/>
          <p:cNvSpPr txBox="1"/>
          <p:nvPr/>
        </p:nvSpPr>
        <p:spPr>
          <a:xfrm>
            <a:off x="2883972" y="2907198"/>
            <a:ext cx="1320097" cy="276999"/>
          </a:xfrm>
          <a:prstGeom prst="rect">
            <a:avLst/>
          </a:prstGeom>
          <a:noFill/>
        </p:spPr>
        <p:txBody>
          <a:bodyPr wrap="square" rtlCol="0" anchor="ctr">
            <a:spAutoFit/>
          </a:bodyPr>
          <a:lstStyle/>
          <a:p>
            <a:pPr algn="r"/>
            <a:r>
              <a:rPr lang="zh-CN" altLang="en-US" sz="1200" dirty="0">
                <a:solidFill>
                  <a:schemeClr val="bg1">
                    <a:lumMod val="50000"/>
                  </a:schemeClr>
                </a:solidFill>
                <a:latin typeface="微软雅黑" pitchFamily="34" charset="-122"/>
                <a:ea typeface="微软雅黑" pitchFamily="34" charset="-122"/>
                <a:cs typeface="+mn-ea"/>
                <a:sym typeface="+mn-lt"/>
              </a:rPr>
              <a:t>Click to edit</a:t>
            </a:r>
            <a:endParaRPr lang="en-GB" sz="1200" dirty="0">
              <a:solidFill>
                <a:schemeClr val="bg1">
                  <a:lumMod val="50000"/>
                </a:schemeClr>
              </a:solidFill>
              <a:latin typeface="微软雅黑" pitchFamily="34" charset="-122"/>
              <a:ea typeface="微软雅黑" pitchFamily="34" charset="-122"/>
              <a:cs typeface="+mn-ea"/>
              <a:sym typeface="+mn-lt"/>
            </a:endParaRPr>
          </a:p>
        </p:txBody>
      </p:sp>
      <p:sp>
        <p:nvSpPr>
          <p:cNvPr id="16" name="TextBox 22"/>
          <p:cNvSpPr txBox="1"/>
          <p:nvPr/>
        </p:nvSpPr>
        <p:spPr>
          <a:xfrm>
            <a:off x="2762471" y="4356872"/>
            <a:ext cx="2024885" cy="389081"/>
          </a:xfrm>
          <a:prstGeom prst="rect">
            <a:avLst/>
          </a:prstGeom>
          <a:noFill/>
        </p:spPr>
        <p:txBody>
          <a:bodyPr wrap="square" lIns="0" tIns="0" rIns="0" bIns="0" rtlCol="0">
            <a:spAutoFit/>
          </a:bodyPr>
          <a:lstStyle/>
          <a:p>
            <a:pPr algn="r" defTabSz="1216660">
              <a:lnSpc>
                <a:spcPct val="120000"/>
              </a:lnSpc>
              <a:spcBef>
                <a:spcPct val="20000"/>
              </a:spcBef>
              <a:buNone/>
            </a:pPr>
            <a:r>
              <a:rPr lang="zh-CN" altLang="en-US" sz="1100" dirty="0">
                <a:solidFill>
                  <a:schemeClr val="bg1">
                    <a:lumMod val="50000"/>
                  </a:schemeClr>
                </a:solidFill>
                <a:latin typeface="微软雅黑" pitchFamily="34" charset="-122"/>
                <a:ea typeface="微软雅黑" pitchFamily="34" charset="-122"/>
                <a:cs typeface="+mn-ea"/>
                <a:sym typeface="+mn-lt"/>
              </a:rPr>
              <a:t>Click to enter the text content of the brief text content needs to be summarized and refined</a:t>
            </a:r>
            <a:endParaRPr lang="en-US" altLang="zh-CN" sz="1100" dirty="0">
              <a:solidFill>
                <a:schemeClr val="bg1">
                  <a:lumMod val="50000"/>
                </a:schemeClr>
              </a:solidFill>
              <a:latin typeface="微软雅黑" pitchFamily="34" charset="-122"/>
              <a:ea typeface="微软雅黑" pitchFamily="34" charset="-122"/>
              <a:cs typeface="+mn-ea"/>
              <a:sym typeface="+mn-lt"/>
            </a:endParaRPr>
          </a:p>
        </p:txBody>
      </p:sp>
      <p:sp>
        <p:nvSpPr>
          <p:cNvPr id="17" name="TextBox 23"/>
          <p:cNvSpPr txBox="1"/>
          <p:nvPr/>
        </p:nvSpPr>
        <p:spPr>
          <a:xfrm>
            <a:off x="3545303" y="4036778"/>
            <a:ext cx="1320097" cy="276999"/>
          </a:xfrm>
          <a:prstGeom prst="rect">
            <a:avLst/>
          </a:prstGeom>
          <a:noFill/>
        </p:spPr>
        <p:txBody>
          <a:bodyPr wrap="square" rtlCol="0" anchor="ctr">
            <a:spAutoFit/>
          </a:bodyPr>
          <a:lstStyle/>
          <a:p>
            <a:pPr algn="r"/>
            <a:r>
              <a:rPr lang="zh-CN" altLang="en-US" sz="1200" dirty="0">
                <a:solidFill>
                  <a:schemeClr val="bg1">
                    <a:lumMod val="50000"/>
                  </a:schemeClr>
                </a:solidFill>
                <a:latin typeface="微软雅黑" pitchFamily="34" charset="-122"/>
                <a:ea typeface="微软雅黑" pitchFamily="34" charset="-122"/>
                <a:cs typeface="+mn-ea"/>
                <a:sym typeface="+mn-lt"/>
              </a:rPr>
              <a:t>Click to edit</a:t>
            </a:r>
            <a:endParaRPr lang="en-GB" altLang="zh-CN" sz="1200" dirty="0">
              <a:solidFill>
                <a:schemeClr val="bg1">
                  <a:lumMod val="50000"/>
                </a:schemeClr>
              </a:solidFill>
              <a:latin typeface="微软雅黑" pitchFamily="34" charset="-122"/>
              <a:ea typeface="微软雅黑" pitchFamily="34" charset="-122"/>
              <a:cs typeface="+mn-ea"/>
              <a:sym typeface="+mn-lt"/>
            </a:endParaRPr>
          </a:p>
        </p:txBody>
      </p:sp>
      <p:sp>
        <p:nvSpPr>
          <p:cNvPr id="18" name="Oval 52"/>
          <p:cNvSpPr/>
          <p:nvPr/>
        </p:nvSpPr>
        <p:spPr>
          <a:xfrm>
            <a:off x="8117728" y="4067979"/>
            <a:ext cx="668547" cy="668547"/>
          </a:xfrm>
          <a:prstGeom prst="ellipse">
            <a:avLst/>
          </a:prstGeom>
          <a:solidFill>
            <a:schemeClr val="tx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lumMod val="50000"/>
                </a:schemeClr>
              </a:solidFill>
              <a:latin typeface="微软雅黑" pitchFamily="34" charset="-122"/>
              <a:ea typeface="微软雅黑" pitchFamily="34" charset="-122"/>
              <a:cs typeface="+mn-ea"/>
              <a:sym typeface="+mn-lt"/>
            </a:endParaRPr>
          </a:p>
        </p:txBody>
      </p:sp>
      <p:grpSp>
        <p:nvGrpSpPr>
          <p:cNvPr id="19" name="Group 47"/>
          <p:cNvGrpSpPr/>
          <p:nvPr/>
        </p:nvGrpSpPr>
        <p:grpSpPr>
          <a:xfrm>
            <a:off x="8308786" y="4264504"/>
            <a:ext cx="275688" cy="247755"/>
            <a:chOff x="5583238" y="3892551"/>
            <a:chExt cx="360363" cy="323850"/>
          </a:xfrm>
          <a:solidFill>
            <a:schemeClr val="bg1"/>
          </a:solidFill>
        </p:grpSpPr>
        <p:sp>
          <p:nvSpPr>
            <p:cNvPr id="20"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solidFill>
                  <a:schemeClr val="bg1">
                    <a:lumMod val="50000"/>
                  </a:schemeClr>
                </a:solidFill>
                <a:latin typeface="微软雅黑" pitchFamily="34" charset="-122"/>
                <a:ea typeface="微软雅黑" pitchFamily="34" charset="-122"/>
                <a:cs typeface="+mn-ea"/>
                <a:sym typeface="+mn-lt"/>
              </a:endParaRPr>
            </a:p>
          </p:txBody>
        </p:sp>
        <p:sp>
          <p:nvSpPr>
            <p:cNvPr id="21"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solidFill>
                  <a:schemeClr val="bg1">
                    <a:lumMod val="50000"/>
                  </a:schemeClr>
                </a:solidFill>
                <a:latin typeface="微软雅黑" pitchFamily="34" charset="-122"/>
                <a:ea typeface="微软雅黑" pitchFamily="34" charset="-122"/>
                <a:cs typeface="+mn-ea"/>
                <a:sym typeface="+mn-lt"/>
              </a:endParaRPr>
            </a:p>
          </p:txBody>
        </p:sp>
        <p:sp>
          <p:nvSpPr>
            <p:cNvPr id="22"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solidFill>
                  <a:schemeClr val="bg1">
                    <a:lumMod val="50000"/>
                  </a:schemeClr>
                </a:solidFill>
                <a:latin typeface="微软雅黑" pitchFamily="34" charset="-122"/>
                <a:ea typeface="微软雅黑" pitchFamily="34" charset="-122"/>
                <a:cs typeface="+mn-ea"/>
                <a:sym typeface="+mn-lt"/>
              </a:endParaRPr>
            </a:p>
          </p:txBody>
        </p:sp>
      </p:grpSp>
      <p:sp>
        <p:nvSpPr>
          <p:cNvPr id="23" name="Oval 60"/>
          <p:cNvSpPr/>
          <p:nvPr/>
        </p:nvSpPr>
        <p:spPr>
          <a:xfrm>
            <a:off x="4975641" y="4119751"/>
            <a:ext cx="668547" cy="668547"/>
          </a:xfrm>
          <a:prstGeom prst="ellipse">
            <a:avLst/>
          </a:prstGeom>
          <a:solidFill>
            <a:schemeClr val="tx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lumMod val="50000"/>
                </a:schemeClr>
              </a:solidFill>
              <a:latin typeface="微软雅黑" pitchFamily="34" charset="-122"/>
              <a:ea typeface="微软雅黑" pitchFamily="34" charset="-122"/>
              <a:cs typeface="+mn-ea"/>
              <a:sym typeface="+mn-lt"/>
            </a:endParaRPr>
          </a:p>
        </p:txBody>
      </p:sp>
      <p:sp>
        <p:nvSpPr>
          <p:cNvPr id="24" name="Shape 823"/>
          <p:cNvSpPr/>
          <p:nvPr/>
        </p:nvSpPr>
        <p:spPr>
          <a:xfrm>
            <a:off x="5161879" y="4282649"/>
            <a:ext cx="295413" cy="307718"/>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sz="2400">
              <a:solidFill>
                <a:schemeClr val="bg1">
                  <a:lumMod val="50000"/>
                </a:schemeClr>
              </a:solidFill>
              <a:latin typeface="微软雅黑" pitchFamily="34" charset="-122"/>
              <a:ea typeface="微软雅黑" pitchFamily="34" charset="-122"/>
              <a:cs typeface="+mn-ea"/>
              <a:sym typeface="+mn-lt"/>
            </a:endParaRPr>
          </a:p>
        </p:txBody>
      </p:sp>
      <p:cxnSp>
        <p:nvCxnSpPr>
          <p:cNvPr id="25" name="Straight Arrow Connector 67"/>
          <p:cNvCxnSpPr/>
          <p:nvPr/>
        </p:nvCxnSpPr>
        <p:spPr>
          <a:xfrm flipH="1">
            <a:off x="5038270" y="3011658"/>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68"/>
          <p:cNvCxnSpPr/>
          <p:nvPr/>
        </p:nvCxnSpPr>
        <p:spPr>
          <a:xfrm flipH="1">
            <a:off x="5601956" y="3597608"/>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70"/>
          <p:cNvCxnSpPr/>
          <p:nvPr/>
        </p:nvCxnSpPr>
        <p:spPr>
          <a:xfrm>
            <a:off x="7595696" y="3597608"/>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7"/>
          <p:cNvGrpSpPr/>
          <p:nvPr/>
        </p:nvGrpSpPr>
        <p:grpSpPr>
          <a:xfrm>
            <a:off x="5657752" y="1366160"/>
            <a:ext cx="2410691" cy="2410691"/>
            <a:chOff x="4909735" y="1338725"/>
            <a:chExt cx="2410691" cy="2410691"/>
          </a:xfrm>
          <a:solidFill>
            <a:srgbClr val="6D9C20"/>
          </a:solidFill>
        </p:grpSpPr>
        <p:sp>
          <p:nvSpPr>
            <p:cNvPr id="29" name="Freeform 42"/>
            <p:cNvSpPr/>
            <p:nvPr/>
          </p:nvSpPr>
          <p:spPr bwMode="auto">
            <a:xfrm>
              <a:off x="4909735" y="1338725"/>
              <a:ext cx="2410691" cy="2410691"/>
            </a:xfrm>
            <a:custGeom>
              <a:avLst/>
              <a:gdLst>
                <a:gd name="T0" fmla="*/ 720 w 720"/>
                <a:gd name="T1" fmla="*/ 360 h 720"/>
                <a:gd name="T2" fmla="*/ 712 w 720"/>
                <a:gd name="T3" fmla="*/ 432 h 720"/>
                <a:gd name="T4" fmla="*/ 691 w 720"/>
                <a:gd name="T5" fmla="*/ 500 h 720"/>
                <a:gd name="T6" fmla="*/ 659 w 720"/>
                <a:gd name="T7" fmla="*/ 561 h 720"/>
                <a:gd name="T8" fmla="*/ 614 w 720"/>
                <a:gd name="T9" fmla="*/ 614 h 720"/>
                <a:gd name="T10" fmla="*/ 561 w 720"/>
                <a:gd name="T11" fmla="*/ 659 h 720"/>
                <a:gd name="T12" fmla="*/ 500 w 720"/>
                <a:gd name="T13" fmla="*/ 691 h 720"/>
                <a:gd name="T14" fmla="*/ 432 w 720"/>
                <a:gd name="T15" fmla="*/ 712 h 720"/>
                <a:gd name="T16" fmla="*/ 360 w 720"/>
                <a:gd name="T17" fmla="*/ 720 h 720"/>
                <a:gd name="T18" fmla="*/ 323 w 720"/>
                <a:gd name="T19" fmla="*/ 718 h 720"/>
                <a:gd name="T20" fmla="*/ 253 w 720"/>
                <a:gd name="T21" fmla="*/ 704 h 720"/>
                <a:gd name="T22" fmla="*/ 188 w 720"/>
                <a:gd name="T23" fmla="*/ 676 h 720"/>
                <a:gd name="T24" fmla="*/ 132 w 720"/>
                <a:gd name="T25" fmla="*/ 638 h 720"/>
                <a:gd name="T26" fmla="*/ 82 w 720"/>
                <a:gd name="T27" fmla="*/ 588 h 720"/>
                <a:gd name="T28" fmla="*/ 44 w 720"/>
                <a:gd name="T29" fmla="*/ 532 h 720"/>
                <a:gd name="T30" fmla="*/ 16 w 720"/>
                <a:gd name="T31" fmla="*/ 468 h 720"/>
                <a:gd name="T32" fmla="*/ 2 w 720"/>
                <a:gd name="T33" fmla="*/ 397 h 720"/>
                <a:gd name="T34" fmla="*/ 0 w 720"/>
                <a:gd name="T35" fmla="*/ 360 h 720"/>
                <a:gd name="T36" fmla="*/ 8 w 720"/>
                <a:gd name="T37" fmla="*/ 288 h 720"/>
                <a:gd name="T38" fmla="*/ 29 w 720"/>
                <a:gd name="T39" fmla="*/ 220 h 720"/>
                <a:gd name="T40" fmla="*/ 61 w 720"/>
                <a:gd name="T41" fmla="*/ 159 h 720"/>
                <a:gd name="T42" fmla="*/ 106 w 720"/>
                <a:gd name="T43" fmla="*/ 106 h 720"/>
                <a:gd name="T44" fmla="*/ 159 w 720"/>
                <a:gd name="T45" fmla="*/ 61 h 720"/>
                <a:gd name="T46" fmla="*/ 220 w 720"/>
                <a:gd name="T47" fmla="*/ 29 h 720"/>
                <a:gd name="T48" fmla="*/ 288 w 720"/>
                <a:gd name="T49" fmla="*/ 8 h 720"/>
                <a:gd name="T50" fmla="*/ 360 w 720"/>
                <a:gd name="T51" fmla="*/ 0 h 720"/>
                <a:gd name="T52" fmla="*/ 397 w 720"/>
                <a:gd name="T53" fmla="*/ 2 h 720"/>
                <a:gd name="T54" fmla="*/ 468 w 720"/>
                <a:gd name="T55" fmla="*/ 16 h 720"/>
                <a:gd name="T56" fmla="*/ 532 w 720"/>
                <a:gd name="T57" fmla="*/ 44 h 720"/>
                <a:gd name="T58" fmla="*/ 588 w 720"/>
                <a:gd name="T59" fmla="*/ 82 h 720"/>
                <a:gd name="T60" fmla="*/ 638 w 720"/>
                <a:gd name="T61" fmla="*/ 132 h 720"/>
                <a:gd name="T62" fmla="*/ 676 w 720"/>
                <a:gd name="T63" fmla="*/ 188 h 720"/>
                <a:gd name="T64" fmla="*/ 704 w 720"/>
                <a:gd name="T65" fmla="*/ 252 h 720"/>
                <a:gd name="T66" fmla="*/ 718 w 720"/>
                <a:gd name="T67" fmla="*/ 323 h 720"/>
                <a:gd name="T68" fmla="*/ 720 w 720"/>
                <a:gd name="T69" fmla="*/ 36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0"/>
                <a:gd name="T106" fmla="*/ 0 h 720"/>
                <a:gd name="T107" fmla="*/ 720 w 720"/>
                <a:gd name="T108" fmla="*/ 720 h 7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0" h="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solidFill>
              <a:schemeClr val="tx2">
                <a:lumMod val="50000"/>
              </a:schemeClr>
            </a:solidFill>
            <a:ln w="76200">
              <a:noFill/>
              <a:round/>
            </a:ln>
          </p:spPr>
          <p:txBody>
            <a:bodyPr/>
            <a:lstStyle/>
            <a:p>
              <a:endParaRPr lang="en-US" dirty="0">
                <a:latin typeface="微软雅黑" pitchFamily="34" charset="-122"/>
                <a:ea typeface="微软雅黑" pitchFamily="34" charset="-122"/>
                <a:cs typeface="+mn-ea"/>
                <a:sym typeface="+mn-lt"/>
              </a:endParaRPr>
            </a:p>
          </p:txBody>
        </p:sp>
        <p:sp>
          <p:nvSpPr>
            <p:cNvPr id="30" name="TextBox 81"/>
            <p:cNvSpPr txBox="1"/>
            <p:nvPr/>
          </p:nvSpPr>
          <p:spPr>
            <a:xfrm>
              <a:off x="5180898" y="2330558"/>
              <a:ext cx="1868364" cy="400110"/>
            </a:xfrm>
            <a:prstGeom prst="rect">
              <a:avLst/>
            </a:prstGeom>
            <a:solidFill>
              <a:schemeClr val="tx2">
                <a:lumMod val="50000"/>
              </a:schemeClr>
            </a:solidFill>
            <a:ln>
              <a:noFill/>
            </a:ln>
          </p:spPr>
          <p:txBody>
            <a:bodyPr wrap="square" rtlCol="0" anchor="ctr">
              <a:spAutoFit/>
            </a:bodyPr>
            <a:lstStyle/>
            <a:p>
              <a:pPr algn="ctr"/>
              <a:r>
                <a:rPr lang="zh-CN" altLang="en-US" sz="2000" b="1" dirty="0">
                  <a:solidFill>
                    <a:schemeClr val="bg1"/>
                  </a:solidFill>
                  <a:latin typeface="微软雅黑" pitchFamily="34" charset="-122"/>
                  <a:ea typeface="微软雅黑" pitchFamily="34" charset="-122"/>
                  <a:cs typeface="+mn-ea"/>
                  <a:sym typeface="+mn-lt"/>
                </a:rPr>
                <a:t>Click to edit</a:t>
              </a:r>
              <a:endParaRPr lang="en-GB" sz="2000" b="1" dirty="0">
                <a:solidFill>
                  <a:schemeClr val="bg1"/>
                </a:solidFill>
                <a:latin typeface="微软雅黑" pitchFamily="34" charset="-122"/>
                <a:ea typeface="微软雅黑" pitchFamily="34" charset="-122"/>
                <a:cs typeface="+mn-ea"/>
                <a:sym typeface="+mn-lt"/>
              </a:endParaRPr>
            </a:p>
          </p:txBody>
        </p:sp>
      </p:grpSp>
      <p:grpSp>
        <p:nvGrpSpPr>
          <p:cNvPr id="31" name="Group 36"/>
          <p:cNvGrpSpPr/>
          <p:nvPr/>
        </p:nvGrpSpPr>
        <p:grpSpPr>
          <a:xfrm>
            <a:off x="6496279" y="4550055"/>
            <a:ext cx="668547" cy="668547"/>
            <a:chOff x="5747609" y="4798389"/>
            <a:chExt cx="668547" cy="668547"/>
          </a:xfrm>
          <a:solidFill>
            <a:schemeClr val="tx2">
              <a:lumMod val="50000"/>
            </a:schemeClr>
          </a:solidFill>
        </p:grpSpPr>
        <p:sp>
          <p:nvSpPr>
            <p:cNvPr id="32" name="Freeform 102"/>
            <p:cNvSpPr>
              <a:spLocks noChangeArrowheads="1"/>
            </p:cNvSpPr>
            <p:nvPr/>
          </p:nvSpPr>
          <p:spPr bwMode="auto">
            <a:xfrm>
              <a:off x="5920080" y="5036639"/>
              <a:ext cx="298016" cy="24514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w="9525" cap="flat">
              <a:solidFill>
                <a:srgbClr val="808080"/>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00">
                <a:solidFill>
                  <a:schemeClr val="bg1">
                    <a:lumMod val="50000"/>
                  </a:schemeClr>
                </a:solidFill>
                <a:latin typeface="微软雅黑" pitchFamily="34" charset="-122"/>
                <a:ea typeface="微软雅黑" pitchFamily="34" charset="-122"/>
                <a:cs typeface="+mn-ea"/>
                <a:sym typeface="+mn-lt"/>
              </a:endParaRPr>
            </a:p>
          </p:txBody>
        </p:sp>
        <p:sp>
          <p:nvSpPr>
            <p:cNvPr id="33" name="Oval 38"/>
            <p:cNvSpPr/>
            <p:nvPr/>
          </p:nvSpPr>
          <p:spPr>
            <a:xfrm>
              <a:off x="5747609" y="4798389"/>
              <a:ext cx="668547" cy="668547"/>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bg1">
                    <a:lumMod val="50000"/>
                  </a:schemeClr>
                </a:solidFill>
                <a:latin typeface="微软雅黑" pitchFamily="34" charset="-122"/>
                <a:ea typeface="微软雅黑" pitchFamily="34" charset="-122"/>
                <a:cs typeface="+mn-ea"/>
                <a:sym typeface="+mn-lt"/>
              </a:endParaRPr>
            </a:p>
          </p:txBody>
        </p:sp>
      </p:grpSp>
      <p:sp>
        <p:nvSpPr>
          <p:cNvPr id="34" name="Freeform 16"/>
          <p:cNvSpPr>
            <a:spLocks noEditPoints="1"/>
          </p:cNvSpPr>
          <p:nvPr/>
        </p:nvSpPr>
        <p:spPr bwMode="auto">
          <a:xfrm>
            <a:off x="6694364" y="4732702"/>
            <a:ext cx="272376" cy="303252"/>
          </a:xfrm>
          <a:custGeom>
            <a:avLst/>
            <a:gdLst>
              <a:gd name="T0" fmla="*/ 1146 w 1181"/>
              <a:gd name="T1" fmla="*/ 102 h 1315"/>
              <a:gd name="T2" fmla="*/ 591 w 1181"/>
              <a:gd name="T3" fmla="*/ 0 h 1315"/>
              <a:gd name="T4" fmla="*/ 35 w 1181"/>
              <a:gd name="T5" fmla="*/ 102 h 1315"/>
              <a:gd name="T6" fmla="*/ 1 w 1181"/>
              <a:gd name="T7" fmla="*/ 165 h 1315"/>
              <a:gd name="T8" fmla="*/ 80 w 1181"/>
              <a:gd name="T9" fmla="*/ 582 h 1315"/>
              <a:gd name="T10" fmla="*/ 243 w 1181"/>
              <a:gd name="T11" fmla="*/ 952 h 1315"/>
              <a:gd name="T12" fmla="*/ 547 w 1181"/>
              <a:gd name="T13" fmla="*/ 1300 h 1315"/>
              <a:gd name="T14" fmla="*/ 591 w 1181"/>
              <a:gd name="T15" fmla="*/ 1315 h 1315"/>
              <a:gd name="T16" fmla="*/ 634 w 1181"/>
              <a:gd name="T17" fmla="*/ 1300 h 1315"/>
              <a:gd name="T18" fmla="*/ 938 w 1181"/>
              <a:gd name="T19" fmla="*/ 952 h 1315"/>
              <a:gd name="T20" fmla="*/ 1101 w 1181"/>
              <a:gd name="T21" fmla="*/ 582 h 1315"/>
              <a:gd name="T22" fmla="*/ 1180 w 1181"/>
              <a:gd name="T23" fmla="*/ 165 h 1315"/>
              <a:gd name="T24" fmla="*/ 1146 w 1181"/>
              <a:gd name="T25" fmla="*/ 102 h 1315"/>
              <a:gd name="T26" fmla="*/ 852 w 1181"/>
              <a:gd name="T27" fmla="*/ 443 h 1315"/>
              <a:gd name="T28" fmla="*/ 541 w 1181"/>
              <a:gd name="T29" fmla="*/ 754 h 1315"/>
              <a:gd name="T30" fmla="*/ 507 w 1181"/>
              <a:gd name="T31" fmla="*/ 768 h 1315"/>
              <a:gd name="T32" fmla="*/ 473 w 1181"/>
              <a:gd name="T33" fmla="*/ 754 h 1315"/>
              <a:gd name="T34" fmla="*/ 329 w 1181"/>
              <a:gd name="T35" fmla="*/ 610 h 1315"/>
              <a:gd name="T36" fmla="*/ 329 w 1181"/>
              <a:gd name="T37" fmla="*/ 543 h 1315"/>
              <a:gd name="T38" fmla="*/ 357 w 1181"/>
              <a:gd name="T39" fmla="*/ 515 h 1315"/>
              <a:gd name="T40" fmla="*/ 391 w 1181"/>
              <a:gd name="T41" fmla="*/ 501 h 1315"/>
              <a:gd name="T42" fmla="*/ 424 w 1181"/>
              <a:gd name="T43" fmla="*/ 515 h 1315"/>
              <a:gd name="T44" fmla="*/ 507 w 1181"/>
              <a:gd name="T45" fmla="*/ 597 h 1315"/>
              <a:gd name="T46" fmla="*/ 756 w 1181"/>
              <a:gd name="T47" fmla="*/ 348 h 1315"/>
              <a:gd name="T48" fmla="*/ 790 w 1181"/>
              <a:gd name="T49" fmla="*/ 334 h 1315"/>
              <a:gd name="T50" fmla="*/ 824 w 1181"/>
              <a:gd name="T51" fmla="*/ 348 h 1315"/>
              <a:gd name="T52" fmla="*/ 852 w 1181"/>
              <a:gd name="T53" fmla="*/ 376 h 1315"/>
              <a:gd name="T54" fmla="*/ 852 w 1181"/>
              <a:gd name="T55" fmla="*/ 443 h 1315"/>
              <a:gd name="T56" fmla="*/ 852 w 1181"/>
              <a:gd name="T57" fmla="*/ 443 h 1315"/>
              <a:gd name="T58" fmla="*/ 852 w 1181"/>
              <a:gd name="T59" fmla="*/ 443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1" h="1315">
                <a:moveTo>
                  <a:pt x="1146" y="102"/>
                </a:moveTo>
                <a:cubicBezTo>
                  <a:pt x="1139" y="98"/>
                  <a:pt x="974" y="0"/>
                  <a:pt x="591" y="0"/>
                </a:cubicBezTo>
                <a:cubicBezTo>
                  <a:pt x="207" y="0"/>
                  <a:pt x="42" y="98"/>
                  <a:pt x="35" y="102"/>
                </a:cubicBezTo>
                <a:cubicBezTo>
                  <a:pt x="13" y="116"/>
                  <a:pt x="0" y="140"/>
                  <a:pt x="1" y="165"/>
                </a:cubicBezTo>
                <a:cubicBezTo>
                  <a:pt x="1" y="173"/>
                  <a:pt x="10" y="353"/>
                  <a:pt x="80" y="582"/>
                </a:cubicBezTo>
                <a:cubicBezTo>
                  <a:pt x="122" y="717"/>
                  <a:pt x="176" y="841"/>
                  <a:pt x="243" y="952"/>
                </a:cubicBezTo>
                <a:cubicBezTo>
                  <a:pt x="326" y="1091"/>
                  <a:pt x="429" y="1208"/>
                  <a:pt x="547" y="1300"/>
                </a:cubicBezTo>
                <a:cubicBezTo>
                  <a:pt x="560" y="1310"/>
                  <a:pt x="575" y="1315"/>
                  <a:pt x="591" y="1315"/>
                </a:cubicBezTo>
                <a:cubicBezTo>
                  <a:pt x="606" y="1315"/>
                  <a:pt x="621" y="1310"/>
                  <a:pt x="634" y="1300"/>
                </a:cubicBezTo>
                <a:cubicBezTo>
                  <a:pt x="752" y="1208"/>
                  <a:pt x="855" y="1091"/>
                  <a:pt x="938" y="952"/>
                </a:cubicBezTo>
                <a:cubicBezTo>
                  <a:pt x="1005" y="841"/>
                  <a:pt x="1059" y="717"/>
                  <a:pt x="1101" y="582"/>
                </a:cubicBezTo>
                <a:cubicBezTo>
                  <a:pt x="1171" y="353"/>
                  <a:pt x="1180" y="173"/>
                  <a:pt x="1180" y="165"/>
                </a:cubicBezTo>
                <a:cubicBezTo>
                  <a:pt x="1181" y="140"/>
                  <a:pt x="1168" y="116"/>
                  <a:pt x="1146" y="102"/>
                </a:cubicBezTo>
                <a:close/>
                <a:moveTo>
                  <a:pt x="852" y="443"/>
                </a:moveTo>
                <a:cubicBezTo>
                  <a:pt x="541" y="754"/>
                  <a:pt x="541" y="754"/>
                  <a:pt x="541" y="754"/>
                </a:cubicBezTo>
                <a:cubicBezTo>
                  <a:pt x="532" y="763"/>
                  <a:pt x="520" y="768"/>
                  <a:pt x="507" y="768"/>
                </a:cubicBezTo>
                <a:cubicBezTo>
                  <a:pt x="494" y="768"/>
                  <a:pt x="482" y="763"/>
                  <a:pt x="473" y="754"/>
                </a:cubicBezTo>
                <a:cubicBezTo>
                  <a:pt x="329" y="610"/>
                  <a:pt x="329" y="610"/>
                  <a:pt x="329" y="610"/>
                </a:cubicBezTo>
                <a:cubicBezTo>
                  <a:pt x="311" y="591"/>
                  <a:pt x="311" y="561"/>
                  <a:pt x="329" y="543"/>
                </a:cubicBezTo>
                <a:cubicBezTo>
                  <a:pt x="357" y="515"/>
                  <a:pt x="357" y="515"/>
                  <a:pt x="357" y="515"/>
                </a:cubicBezTo>
                <a:cubicBezTo>
                  <a:pt x="366" y="506"/>
                  <a:pt x="378" y="501"/>
                  <a:pt x="391" y="501"/>
                </a:cubicBezTo>
                <a:cubicBezTo>
                  <a:pt x="403" y="501"/>
                  <a:pt x="415" y="506"/>
                  <a:pt x="424" y="515"/>
                </a:cubicBezTo>
                <a:cubicBezTo>
                  <a:pt x="507" y="597"/>
                  <a:pt x="507" y="597"/>
                  <a:pt x="507" y="597"/>
                </a:cubicBezTo>
                <a:cubicBezTo>
                  <a:pt x="756" y="348"/>
                  <a:pt x="756" y="348"/>
                  <a:pt x="756" y="348"/>
                </a:cubicBezTo>
                <a:cubicBezTo>
                  <a:pt x="765" y="339"/>
                  <a:pt x="777" y="334"/>
                  <a:pt x="790" y="334"/>
                </a:cubicBezTo>
                <a:cubicBezTo>
                  <a:pt x="803" y="334"/>
                  <a:pt x="815" y="339"/>
                  <a:pt x="824" y="348"/>
                </a:cubicBezTo>
                <a:cubicBezTo>
                  <a:pt x="852" y="376"/>
                  <a:pt x="852" y="376"/>
                  <a:pt x="852" y="376"/>
                </a:cubicBezTo>
                <a:cubicBezTo>
                  <a:pt x="870" y="395"/>
                  <a:pt x="870" y="425"/>
                  <a:pt x="852" y="443"/>
                </a:cubicBezTo>
                <a:close/>
                <a:moveTo>
                  <a:pt x="852" y="443"/>
                </a:moveTo>
                <a:cubicBezTo>
                  <a:pt x="852" y="443"/>
                  <a:pt x="852" y="443"/>
                  <a:pt x="852" y="443"/>
                </a:cubicBezTo>
              </a:path>
            </a:pathLst>
          </a:custGeom>
          <a:solidFill>
            <a:schemeClr val="bg1"/>
          </a:solidFill>
          <a:ln>
            <a:noFill/>
          </a:ln>
          <a:effectLst/>
        </p:spPr>
        <p:txBody>
          <a:bodyPr vert="horz" wrap="square" lIns="121920" tIns="60960" rIns="121920" bIns="60960" numCol="1" anchor="t" anchorCtr="0" compatLnSpc="1"/>
          <a:lstStyle/>
          <a:p>
            <a:endParaRPr lang="id-ID">
              <a:solidFill>
                <a:schemeClr val="bg1">
                  <a:lumMod val="50000"/>
                </a:schemeClr>
              </a:solidFill>
              <a:latin typeface="微软雅黑" pitchFamily="34" charset="-122"/>
              <a:ea typeface="微软雅黑" pitchFamily="34" charset="-122"/>
              <a:cs typeface="+mn-ea"/>
              <a:sym typeface="+mn-lt"/>
            </a:endParaRPr>
          </a:p>
        </p:txBody>
      </p:sp>
      <p:sp>
        <p:nvSpPr>
          <p:cNvPr id="35" name="Oval 66"/>
          <p:cNvSpPr/>
          <p:nvPr/>
        </p:nvSpPr>
        <p:spPr>
          <a:xfrm>
            <a:off x="4307094" y="2987413"/>
            <a:ext cx="668547" cy="668547"/>
          </a:xfrm>
          <a:prstGeom prst="ellipse">
            <a:avLst/>
          </a:prstGeom>
          <a:solidFill>
            <a:schemeClr val="tx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bg1">
                  <a:lumMod val="50000"/>
                </a:schemeClr>
              </a:solidFill>
              <a:latin typeface="微软雅黑" pitchFamily="34" charset="-122"/>
              <a:ea typeface="微软雅黑" pitchFamily="34" charset="-122"/>
              <a:cs typeface="+mn-ea"/>
              <a:sym typeface="+mn-lt"/>
            </a:endParaRPr>
          </a:p>
        </p:txBody>
      </p:sp>
      <p:sp>
        <p:nvSpPr>
          <p:cNvPr id="36" name="Freeform 238"/>
          <p:cNvSpPr>
            <a:spLocks noEditPoints="1"/>
          </p:cNvSpPr>
          <p:nvPr/>
        </p:nvSpPr>
        <p:spPr bwMode="auto">
          <a:xfrm>
            <a:off x="4466768" y="3210976"/>
            <a:ext cx="349197" cy="25566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p:spPr>
        <p:txBody>
          <a:bodyPr vert="horz" wrap="square" lIns="91440" tIns="45720" rIns="91440" bIns="45720" numCol="1" anchor="t" anchorCtr="0" compatLnSpc="1"/>
          <a:lstStyle/>
          <a:p>
            <a:endParaRPr lang="en-US" sz="1400">
              <a:solidFill>
                <a:schemeClr val="bg1">
                  <a:lumMod val="50000"/>
                </a:schemeClr>
              </a:solidFill>
              <a:latin typeface="微软雅黑" pitchFamily="34" charset="-122"/>
              <a:ea typeface="微软雅黑" pitchFamily="34" charset="-122"/>
              <a:cs typeface="+mn-ea"/>
              <a:sym typeface="+mn-lt"/>
            </a:endParaRPr>
          </a:p>
        </p:txBody>
      </p:sp>
      <p:sp>
        <p:nvSpPr>
          <p:cNvPr id="37" name="Oval 35"/>
          <p:cNvSpPr/>
          <p:nvPr/>
        </p:nvSpPr>
        <p:spPr>
          <a:xfrm>
            <a:off x="8698653" y="3028720"/>
            <a:ext cx="668547" cy="668547"/>
          </a:xfrm>
          <a:prstGeom prst="ellipse">
            <a:avLst/>
          </a:prstGeom>
          <a:solidFill>
            <a:schemeClr val="tx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lumMod val="50000"/>
                </a:schemeClr>
              </a:solidFill>
              <a:latin typeface="微软雅黑" pitchFamily="34" charset="-122"/>
              <a:ea typeface="微软雅黑" pitchFamily="34" charset="-122"/>
              <a:cs typeface="+mn-ea"/>
              <a:sym typeface="+mn-lt"/>
            </a:endParaRPr>
          </a:p>
        </p:txBody>
      </p:sp>
      <p:sp>
        <p:nvSpPr>
          <p:cNvPr id="38" name="Freeform 526"/>
          <p:cNvSpPr>
            <a:spLocks noChangeAspect="1" noChangeArrowheads="1"/>
          </p:cNvSpPr>
          <p:nvPr/>
        </p:nvSpPr>
        <p:spPr bwMode="auto">
          <a:xfrm>
            <a:off x="8937196" y="3206377"/>
            <a:ext cx="244397" cy="31682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lumMod val="50000"/>
                </a:schemeClr>
              </a:solidFill>
              <a:latin typeface="微软雅黑" pitchFamily="34" charset="-122"/>
              <a:ea typeface="微软雅黑"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ppt_x"/>
                                          </p:val>
                                        </p:tav>
                                        <p:tav tm="100000">
                                          <p:val>
                                            <p:strVal val="#ppt_x"/>
                                          </p:val>
                                        </p:tav>
                                      </p:tavLst>
                                    </p:anim>
                                    <p:anim calcmode="lin" valueType="num">
                                      <p:cBhvr additive="base">
                                        <p:cTn id="34" dur="10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ppt_x"/>
                                          </p:val>
                                        </p:tav>
                                        <p:tav tm="100000">
                                          <p:val>
                                            <p:strVal val="#ppt_x"/>
                                          </p:val>
                                        </p:tav>
                                      </p:tavLst>
                                    </p:anim>
                                    <p:anim calcmode="lin" valueType="num">
                                      <p:cBhvr additive="base">
                                        <p:cTn id="42" dur="10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ppt_x"/>
                                          </p:val>
                                        </p:tav>
                                        <p:tav tm="100000">
                                          <p:val>
                                            <p:strVal val="#ppt_x"/>
                                          </p:val>
                                        </p:tav>
                                      </p:tavLst>
                                    </p:anim>
                                    <p:anim calcmode="lin" valueType="num">
                                      <p:cBhvr additive="base">
                                        <p:cTn id="50" dur="10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000" fill="hold"/>
                                        <p:tgtEl>
                                          <p:spTgt spid="15"/>
                                        </p:tgtEl>
                                        <p:attrNameLst>
                                          <p:attrName>ppt_x</p:attrName>
                                        </p:attrNameLst>
                                      </p:cBhvr>
                                      <p:tavLst>
                                        <p:tav tm="0">
                                          <p:val>
                                            <p:strVal val="#ppt_x"/>
                                          </p:val>
                                        </p:tav>
                                        <p:tav tm="100000">
                                          <p:val>
                                            <p:strVal val="#ppt_x"/>
                                          </p:val>
                                        </p:tav>
                                      </p:tavLst>
                                    </p:anim>
                                    <p:anim calcmode="lin" valueType="num">
                                      <p:cBhvr additive="base">
                                        <p:cTn id="54" dur="10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1000" fill="hold"/>
                                        <p:tgtEl>
                                          <p:spTgt spid="16"/>
                                        </p:tgtEl>
                                        <p:attrNameLst>
                                          <p:attrName>ppt_x</p:attrName>
                                        </p:attrNameLst>
                                      </p:cBhvr>
                                      <p:tavLst>
                                        <p:tav tm="0">
                                          <p:val>
                                            <p:strVal val="#ppt_x"/>
                                          </p:val>
                                        </p:tav>
                                        <p:tav tm="100000">
                                          <p:val>
                                            <p:strVal val="#ppt_x"/>
                                          </p:val>
                                        </p:tav>
                                      </p:tavLst>
                                    </p:anim>
                                    <p:anim calcmode="lin" valueType="num">
                                      <p:cBhvr additive="base">
                                        <p:cTn id="58" dur="10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1000" fill="hold"/>
                                        <p:tgtEl>
                                          <p:spTgt spid="17"/>
                                        </p:tgtEl>
                                        <p:attrNameLst>
                                          <p:attrName>ppt_x</p:attrName>
                                        </p:attrNameLst>
                                      </p:cBhvr>
                                      <p:tavLst>
                                        <p:tav tm="0">
                                          <p:val>
                                            <p:strVal val="#ppt_x"/>
                                          </p:val>
                                        </p:tav>
                                        <p:tav tm="100000">
                                          <p:val>
                                            <p:strVal val="#ppt_x"/>
                                          </p:val>
                                        </p:tav>
                                      </p:tavLst>
                                    </p:anim>
                                    <p:anim calcmode="lin" valueType="num">
                                      <p:cBhvr additive="base">
                                        <p:cTn id="62" dur="10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1000" fill="hold"/>
                                        <p:tgtEl>
                                          <p:spTgt spid="18"/>
                                        </p:tgtEl>
                                        <p:attrNameLst>
                                          <p:attrName>ppt_x</p:attrName>
                                        </p:attrNameLst>
                                      </p:cBhvr>
                                      <p:tavLst>
                                        <p:tav tm="0">
                                          <p:val>
                                            <p:strVal val="#ppt_x"/>
                                          </p:val>
                                        </p:tav>
                                        <p:tav tm="100000">
                                          <p:val>
                                            <p:strVal val="#ppt_x"/>
                                          </p:val>
                                        </p:tav>
                                      </p:tavLst>
                                    </p:anim>
                                    <p:anim calcmode="lin" valueType="num">
                                      <p:cBhvr additive="base">
                                        <p:cTn id="66" dur="10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1000" fill="hold"/>
                                        <p:tgtEl>
                                          <p:spTgt spid="19"/>
                                        </p:tgtEl>
                                        <p:attrNameLst>
                                          <p:attrName>ppt_x</p:attrName>
                                        </p:attrNameLst>
                                      </p:cBhvr>
                                      <p:tavLst>
                                        <p:tav tm="0">
                                          <p:val>
                                            <p:strVal val="#ppt_x"/>
                                          </p:val>
                                        </p:tav>
                                        <p:tav tm="100000">
                                          <p:val>
                                            <p:strVal val="#ppt_x"/>
                                          </p:val>
                                        </p:tav>
                                      </p:tavLst>
                                    </p:anim>
                                    <p:anim calcmode="lin" valueType="num">
                                      <p:cBhvr additive="base">
                                        <p:cTn id="70" dur="10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1000" fill="hold"/>
                                        <p:tgtEl>
                                          <p:spTgt spid="23"/>
                                        </p:tgtEl>
                                        <p:attrNameLst>
                                          <p:attrName>ppt_x</p:attrName>
                                        </p:attrNameLst>
                                      </p:cBhvr>
                                      <p:tavLst>
                                        <p:tav tm="0">
                                          <p:val>
                                            <p:strVal val="#ppt_x"/>
                                          </p:val>
                                        </p:tav>
                                        <p:tav tm="100000">
                                          <p:val>
                                            <p:strVal val="#ppt_x"/>
                                          </p:val>
                                        </p:tav>
                                      </p:tavLst>
                                    </p:anim>
                                    <p:anim calcmode="lin" valueType="num">
                                      <p:cBhvr additive="base">
                                        <p:cTn id="74" dur="10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1000" fill="hold"/>
                                        <p:tgtEl>
                                          <p:spTgt spid="24"/>
                                        </p:tgtEl>
                                        <p:attrNameLst>
                                          <p:attrName>ppt_x</p:attrName>
                                        </p:attrNameLst>
                                      </p:cBhvr>
                                      <p:tavLst>
                                        <p:tav tm="0">
                                          <p:val>
                                            <p:strVal val="#ppt_x"/>
                                          </p:val>
                                        </p:tav>
                                        <p:tav tm="100000">
                                          <p:val>
                                            <p:strVal val="#ppt_x"/>
                                          </p:val>
                                        </p:tav>
                                      </p:tavLst>
                                    </p:anim>
                                    <p:anim calcmode="lin" valueType="num">
                                      <p:cBhvr additive="base">
                                        <p:cTn id="78" dur="10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1000" fill="hold"/>
                                        <p:tgtEl>
                                          <p:spTgt spid="25"/>
                                        </p:tgtEl>
                                        <p:attrNameLst>
                                          <p:attrName>ppt_x</p:attrName>
                                        </p:attrNameLst>
                                      </p:cBhvr>
                                      <p:tavLst>
                                        <p:tav tm="0">
                                          <p:val>
                                            <p:strVal val="#ppt_x"/>
                                          </p:val>
                                        </p:tav>
                                        <p:tav tm="100000">
                                          <p:val>
                                            <p:strVal val="#ppt_x"/>
                                          </p:val>
                                        </p:tav>
                                      </p:tavLst>
                                    </p:anim>
                                    <p:anim calcmode="lin" valueType="num">
                                      <p:cBhvr additive="base">
                                        <p:cTn id="82" dur="10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1000" fill="hold"/>
                                        <p:tgtEl>
                                          <p:spTgt spid="26"/>
                                        </p:tgtEl>
                                        <p:attrNameLst>
                                          <p:attrName>ppt_x</p:attrName>
                                        </p:attrNameLst>
                                      </p:cBhvr>
                                      <p:tavLst>
                                        <p:tav tm="0">
                                          <p:val>
                                            <p:strVal val="#ppt_x"/>
                                          </p:val>
                                        </p:tav>
                                        <p:tav tm="100000">
                                          <p:val>
                                            <p:strVal val="#ppt_x"/>
                                          </p:val>
                                        </p:tav>
                                      </p:tavLst>
                                    </p:anim>
                                    <p:anim calcmode="lin" valueType="num">
                                      <p:cBhvr additive="base">
                                        <p:cTn id="86" dur="10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1000" fill="hold"/>
                                        <p:tgtEl>
                                          <p:spTgt spid="27"/>
                                        </p:tgtEl>
                                        <p:attrNameLst>
                                          <p:attrName>ppt_x</p:attrName>
                                        </p:attrNameLst>
                                      </p:cBhvr>
                                      <p:tavLst>
                                        <p:tav tm="0">
                                          <p:val>
                                            <p:strVal val="#ppt_x"/>
                                          </p:val>
                                        </p:tav>
                                        <p:tav tm="100000">
                                          <p:val>
                                            <p:strVal val="#ppt_x"/>
                                          </p:val>
                                        </p:tav>
                                      </p:tavLst>
                                    </p:anim>
                                    <p:anim calcmode="lin" valueType="num">
                                      <p:cBhvr additive="base">
                                        <p:cTn id="90" dur="10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000" fill="hold"/>
                                        <p:tgtEl>
                                          <p:spTgt spid="28"/>
                                        </p:tgtEl>
                                        <p:attrNameLst>
                                          <p:attrName>ppt_x</p:attrName>
                                        </p:attrNameLst>
                                      </p:cBhvr>
                                      <p:tavLst>
                                        <p:tav tm="0">
                                          <p:val>
                                            <p:strVal val="#ppt_x"/>
                                          </p:val>
                                        </p:tav>
                                        <p:tav tm="100000">
                                          <p:val>
                                            <p:strVal val="#ppt_x"/>
                                          </p:val>
                                        </p:tav>
                                      </p:tavLst>
                                    </p:anim>
                                    <p:anim calcmode="lin" valueType="num">
                                      <p:cBhvr additive="base">
                                        <p:cTn id="94" dur="1000" fill="hold"/>
                                        <p:tgtEl>
                                          <p:spTgt spid="2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1000" fill="hold"/>
                                        <p:tgtEl>
                                          <p:spTgt spid="31"/>
                                        </p:tgtEl>
                                        <p:attrNameLst>
                                          <p:attrName>ppt_x</p:attrName>
                                        </p:attrNameLst>
                                      </p:cBhvr>
                                      <p:tavLst>
                                        <p:tav tm="0">
                                          <p:val>
                                            <p:strVal val="#ppt_x"/>
                                          </p:val>
                                        </p:tav>
                                        <p:tav tm="100000">
                                          <p:val>
                                            <p:strVal val="#ppt_x"/>
                                          </p:val>
                                        </p:tav>
                                      </p:tavLst>
                                    </p:anim>
                                    <p:anim calcmode="lin" valueType="num">
                                      <p:cBhvr additive="base">
                                        <p:cTn id="98" dur="10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1000" fill="hold"/>
                                        <p:tgtEl>
                                          <p:spTgt spid="34"/>
                                        </p:tgtEl>
                                        <p:attrNameLst>
                                          <p:attrName>ppt_x</p:attrName>
                                        </p:attrNameLst>
                                      </p:cBhvr>
                                      <p:tavLst>
                                        <p:tav tm="0">
                                          <p:val>
                                            <p:strVal val="#ppt_x"/>
                                          </p:val>
                                        </p:tav>
                                        <p:tav tm="100000">
                                          <p:val>
                                            <p:strVal val="#ppt_x"/>
                                          </p:val>
                                        </p:tav>
                                      </p:tavLst>
                                    </p:anim>
                                    <p:anim calcmode="lin" valueType="num">
                                      <p:cBhvr additive="base">
                                        <p:cTn id="102" dur="10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1000" fill="hold"/>
                                        <p:tgtEl>
                                          <p:spTgt spid="35"/>
                                        </p:tgtEl>
                                        <p:attrNameLst>
                                          <p:attrName>ppt_x</p:attrName>
                                        </p:attrNameLst>
                                      </p:cBhvr>
                                      <p:tavLst>
                                        <p:tav tm="0">
                                          <p:val>
                                            <p:strVal val="#ppt_x"/>
                                          </p:val>
                                        </p:tav>
                                        <p:tav tm="100000">
                                          <p:val>
                                            <p:strVal val="#ppt_x"/>
                                          </p:val>
                                        </p:tav>
                                      </p:tavLst>
                                    </p:anim>
                                    <p:anim calcmode="lin" valueType="num">
                                      <p:cBhvr additive="base">
                                        <p:cTn id="106" dur="1000" fill="hold"/>
                                        <p:tgtEl>
                                          <p:spTgt spid="3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1000" fill="hold"/>
                                        <p:tgtEl>
                                          <p:spTgt spid="36"/>
                                        </p:tgtEl>
                                        <p:attrNameLst>
                                          <p:attrName>ppt_x</p:attrName>
                                        </p:attrNameLst>
                                      </p:cBhvr>
                                      <p:tavLst>
                                        <p:tav tm="0">
                                          <p:val>
                                            <p:strVal val="#ppt_x"/>
                                          </p:val>
                                        </p:tav>
                                        <p:tav tm="100000">
                                          <p:val>
                                            <p:strVal val="#ppt_x"/>
                                          </p:val>
                                        </p:tav>
                                      </p:tavLst>
                                    </p:anim>
                                    <p:anim calcmode="lin" valueType="num">
                                      <p:cBhvr additive="base">
                                        <p:cTn id="110" dur="1000" fill="hold"/>
                                        <p:tgtEl>
                                          <p:spTgt spid="3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1000" fill="hold"/>
                                        <p:tgtEl>
                                          <p:spTgt spid="37"/>
                                        </p:tgtEl>
                                        <p:attrNameLst>
                                          <p:attrName>ppt_x</p:attrName>
                                        </p:attrNameLst>
                                      </p:cBhvr>
                                      <p:tavLst>
                                        <p:tav tm="0">
                                          <p:val>
                                            <p:strVal val="#ppt_x"/>
                                          </p:val>
                                        </p:tav>
                                        <p:tav tm="100000">
                                          <p:val>
                                            <p:strVal val="#ppt_x"/>
                                          </p:val>
                                        </p:tav>
                                      </p:tavLst>
                                    </p:anim>
                                    <p:anim calcmode="lin" valueType="num">
                                      <p:cBhvr additive="base">
                                        <p:cTn id="114" dur="1000" fill="hold"/>
                                        <p:tgtEl>
                                          <p:spTgt spid="3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1000" fill="hold"/>
                                        <p:tgtEl>
                                          <p:spTgt spid="38"/>
                                        </p:tgtEl>
                                        <p:attrNameLst>
                                          <p:attrName>ppt_x</p:attrName>
                                        </p:attrNameLst>
                                      </p:cBhvr>
                                      <p:tavLst>
                                        <p:tav tm="0">
                                          <p:val>
                                            <p:strVal val="#ppt_x"/>
                                          </p:val>
                                        </p:tav>
                                        <p:tav tm="100000">
                                          <p:val>
                                            <p:strVal val="#ppt_x"/>
                                          </p:val>
                                        </p:tav>
                                      </p:tavLst>
                                    </p:anim>
                                    <p:anim calcmode="lin" valueType="num">
                                      <p:cBhvr additive="base">
                                        <p:cTn id="118"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animBg="1"/>
      <p:bldP spid="23" grpId="0" animBg="1"/>
      <p:bldP spid="24" grpId="0" animBg="1"/>
      <p:bldP spid="34" grpId="0" animBg="1"/>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a:off x="1740911" y="1875426"/>
            <a:ext cx="10233374" cy="3364330"/>
            <a:chOff x="374650" y="1373617"/>
            <a:chExt cx="8394700" cy="2759853"/>
          </a:xfrm>
        </p:grpSpPr>
        <p:sp>
          <p:nvSpPr>
            <p:cNvPr id="5" name="Rounded Rectangle 8"/>
            <p:cNvSpPr/>
            <p:nvPr/>
          </p:nvSpPr>
          <p:spPr>
            <a:xfrm>
              <a:off x="374650" y="2930465"/>
              <a:ext cx="1536700" cy="107950"/>
            </a:xfrm>
            <a:prstGeom prst="roundRect">
              <a:avLst>
                <a:gd name="adj" fmla="val 5000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65000"/>
                  </a:schemeClr>
                </a:solidFill>
              </a:endParaRPr>
            </a:p>
          </p:txBody>
        </p:sp>
        <p:sp>
          <p:nvSpPr>
            <p:cNvPr id="8" name="Rounded Rectangle 9"/>
            <p:cNvSpPr/>
            <p:nvPr/>
          </p:nvSpPr>
          <p:spPr>
            <a:xfrm>
              <a:off x="1708150" y="2930465"/>
              <a:ext cx="1393498" cy="107950"/>
            </a:xfrm>
            <a:prstGeom prst="roundRect">
              <a:avLst>
                <a:gd name="adj" fmla="val 5000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65000"/>
                  </a:schemeClr>
                </a:solidFill>
              </a:endParaRPr>
            </a:p>
          </p:txBody>
        </p:sp>
        <p:sp>
          <p:nvSpPr>
            <p:cNvPr id="9" name="Rounded Rectangle 10"/>
            <p:cNvSpPr/>
            <p:nvPr/>
          </p:nvSpPr>
          <p:spPr>
            <a:xfrm>
              <a:off x="3079750" y="2930465"/>
              <a:ext cx="1555750" cy="107950"/>
            </a:xfrm>
            <a:prstGeom prst="roundRect">
              <a:avLst>
                <a:gd name="adj" fmla="val 5000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65000"/>
                  </a:schemeClr>
                </a:solidFill>
              </a:endParaRPr>
            </a:p>
          </p:txBody>
        </p:sp>
        <p:sp>
          <p:nvSpPr>
            <p:cNvPr id="10" name="Rounded Rectangle 11"/>
            <p:cNvSpPr/>
            <p:nvPr/>
          </p:nvSpPr>
          <p:spPr>
            <a:xfrm>
              <a:off x="4457700" y="2930465"/>
              <a:ext cx="1930400" cy="107950"/>
            </a:xfrm>
            <a:prstGeom prst="roundRect">
              <a:avLst>
                <a:gd name="adj" fmla="val 5000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65000"/>
                  </a:schemeClr>
                </a:solidFill>
              </a:endParaRPr>
            </a:p>
          </p:txBody>
        </p:sp>
        <p:sp>
          <p:nvSpPr>
            <p:cNvPr id="11" name="Rounded Rectangle 12"/>
            <p:cNvSpPr/>
            <p:nvPr/>
          </p:nvSpPr>
          <p:spPr>
            <a:xfrm>
              <a:off x="6292850" y="2930465"/>
              <a:ext cx="2451100" cy="107950"/>
            </a:xfrm>
            <a:prstGeom prst="roundRect">
              <a:avLst>
                <a:gd name="adj" fmla="val 5000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65000"/>
                  </a:schemeClr>
                </a:solidFill>
              </a:endParaRPr>
            </a:p>
          </p:txBody>
        </p:sp>
        <p:sp>
          <p:nvSpPr>
            <p:cNvPr id="12" name="Rounded Rectangle 13"/>
            <p:cNvSpPr/>
            <p:nvPr/>
          </p:nvSpPr>
          <p:spPr>
            <a:xfrm rot="2700000">
              <a:off x="8382000" y="2813480"/>
              <a:ext cx="387350" cy="107950"/>
            </a:xfrm>
            <a:prstGeom prst="roundRect">
              <a:avLst>
                <a:gd name="adj" fmla="val 5000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65000"/>
                  </a:schemeClr>
                </a:solidFill>
              </a:endParaRPr>
            </a:p>
          </p:txBody>
        </p:sp>
        <p:sp>
          <p:nvSpPr>
            <p:cNvPr id="13" name="Rounded Rectangle 14"/>
            <p:cNvSpPr/>
            <p:nvPr/>
          </p:nvSpPr>
          <p:spPr>
            <a:xfrm rot="18900000">
              <a:off x="8382000" y="3051115"/>
              <a:ext cx="387350" cy="107950"/>
            </a:xfrm>
            <a:prstGeom prst="roundRect">
              <a:avLst>
                <a:gd name="adj" fmla="val 50000"/>
              </a:avLst>
            </a:prstGeom>
            <a:solidFill>
              <a:schemeClr val="tx2">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65000"/>
                  </a:schemeClr>
                </a:solidFill>
              </a:endParaRPr>
            </a:p>
          </p:txBody>
        </p:sp>
        <p:sp>
          <p:nvSpPr>
            <p:cNvPr id="14" name="타원 169"/>
            <p:cNvSpPr/>
            <p:nvPr/>
          </p:nvSpPr>
          <p:spPr>
            <a:xfrm>
              <a:off x="1649194" y="2866965"/>
              <a:ext cx="226518" cy="226518"/>
            </a:xfrm>
            <a:prstGeom prst="ellipse">
              <a:avLst/>
            </a:prstGeom>
            <a:solidFill>
              <a:srgbClr val="FFFFFF"/>
            </a:solidFill>
            <a:ln w="3175" cap="flat" cmpd="sng" algn="ctr">
              <a:solidFill>
                <a:schemeClr val="tx2">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15" name="타원 169"/>
            <p:cNvSpPr/>
            <p:nvPr/>
          </p:nvSpPr>
          <p:spPr>
            <a:xfrm>
              <a:off x="1727201" y="2944972"/>
              <a:ext cx="70505" cy="70505"/>
            </a:xfrm>
            <a:prstGeom prst="ellipse">
              <a:avLst/>
            </a:prstGeom>
            <a:solidFill>
              <a:schemeClr val="tx2">
                <a:lumMod val="5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16" name="타원 169"/>
            <p:cNvSpPr/>
            <p:nvPr/>
          </p:nvSpPr>
          <p:spPr>
            <a:xfrm>
              <a:off x="3023641" y="2866965"/>
              <a:ext cx="226518" cy="226518"/>
            </a:xfrm>
            <a:prstGeom prst="ellipse">
              <a:avLst/>
            </a:prstGeom>
            <a:solidFill>
              <a:srgbClr val="FFFFFF"/>
            </a:solidFill>
            <a:ln w="3175" cap="flat" cmpd="sng" algn="ctr">
              <a:solidFill>
                <a:schemeClr val="tx2">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17" name="타원 169"/>
            <p:cNvSpPr/>
            <p:nvPr/>
          </p:nvSpPr>
          <p:spPr>
            <a:xfrm>
              <a:off x="3101648" y="2944972"/>
              <a:ext cx="70505" cy="70505"/>
            </a:xfrm>
            <a:prstGeom prst="ellipse">
              <a:avLst/>
            </a:prstGeom>
            <a:solidFill>
              <a:schemeClr val="tx2">
                <a:lumMod val="5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18" name="타원 169"/>
            <p:cNvSpPr/>
            <p:nvPr/>
          </p:nvSpPr>
          <p:spPr>
            <a:xfrm>
              <a:off x="4406135" y="2866965"/>
              <a:ext cx="226518" cy="226518"/>
            </a:xfrm>
            <a:prstGeom prst="ellipse">
              <a:avLst/>
            </a:prstGeom>
            <a:solidFill>
              <a:srgbClr val="FFFFFF"/>
            </a:solidFill>
            <a:ln w="3175" cap="flat" cmpd="sng" algn="ctr">
              <a:solidFill>
                <a:schemeClr val="tx2">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19" name="타원 169"/>
            <p:cNvSpPr/>
            <p:nvPr/>
          </p:nvSpPr>
          <p:spPr>
            <a:xfrm>
              <a:off x="4484142" y="2944972"/>
              <a:ext cx="70505" cy="70505"/>
            </a:xfrm>
            <a:prstGeom prst="ellipse">
              <a:avLst/>
            </a:prstGeom>
            <a:solidFill>
              <a:schemeClr val="tx2">
                <a:lumMod val="5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20" name="타원 169"/>
            <p:cNvSpPr/>
            <p:nvPr/>
          </p:nvSpPr>
          <p:spPr>
            <a:xfrm>
              <a:off x="6256447" y="2866965"/>
              <a:ext cx="226518" cy="226518"/>
            </a:xfrm>
            <a:prstGeom prst="ellipse">
              <a:avLst/>
            </a:prstGeom>
            <a:solidFill>
              <a:srgbClr val="FFFFFF"/>
            </a:solidFill>
            <a:ln w="3175" cap="flat" cmpd="sng" algn="ctr">
              <a:solidFill>
                <a:schemeClr val="tx2">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21" name="타원 169"/>
            <p:cNvSpPr/>
            <p:nvPr/>
          </p:nvSpPr>
          <p:spPr>
            <a:xfrm>
              <a:off x="6334454" y="2944972"/>
              <a:ext cx="70505" cy="70505"/>
            </a:xfrm>
            <a:prstGeom prst="ellipse">
              <a:avLst/>
            </a:prstGeom>
            <a:solidFill>
              <a:schemeClr val="tx2">
                <a:lumMod val="5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65000"/>
                  </a:schemeClr>
                </a:solidFill>
                <a:latin typeface="Roboto Condensed Regular"/>
              </a:endParaRPr>
            </a:p>
          </p:txBody>
        </p:sp>
        <p:sp>
          <p:nvSpPr>
            <p:cNvPr id="22" name="Freeform 9"/>
            <p:cNvSpPr/>
            <p:nvPr/>
          </p:nvSpPr>
          <p:spPr bwMode="auto">
            <a:xfrm rot="10800000" flipV="1">
              <a:off x="4325876" y="2042251"/>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23" name="Straight Connector 41"/>
            <p:cNvCxnSpPr/>
            <p:nvPr/>
          </p:nvCxnSpPr>
          <p:spPr>
            <a:xfrm>
              <a:off x="4519394" y="2505302"/>
              <a:ext cx="1" cy="348675"/>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2"/>
            <p:cNvSpPr txBox="1"/>
            <p:nvPr/>
          </p:nvSpPr>
          <p:spPr>
            <a:xfrm>
              <a:off x="3960283" y="1490602"/>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Social Marketing</a:t>
              </a:r>
            </a:p>
          </p:txBody>
        </p:sp>
        <p:sp>
          <p:nvSpPr>
            <p:cNvPr id="25" name="AutoShape 115"/>
            <p:cNvSpPr/>
            <p:nvPr/>
          </p:nvSpPr>
          <p:spPr bwMode="auto">
            <a:xfrm>
              <a:off x="4422775" y="2129433"/>
              <a:ext cx="212725" cy="190500"/>
            </a:xfrm>
            <a:custGeom>
              <a:avLst/>
              <a:gdLst>
                <a:gd name="T0" fmla="*/ 156554442 w 21600"/>
                <a:gd name="T1" fmla="*/ 65692699 h 21600"/>
                <a:gd name="T2" fmla="*/ 156554442 w 21600"/>
                <a:gd name="T3" fmla="*/ 65710506 h 21600"/>
                <a:gd name="T4" fmla="*/ 135105459 w 21600"/>
                <a:gd name="T5" fmla="*/ 65710506 h 21600"/>
                <a:gd name="T6" fmla="*/ 169178341 w 21600"/>
                <a:gd name="T7" fmla="*/ 90104613 h 21600"/>
                <a:gd name="T8" fmla="*/ 203194979 w 21600"/>
                <a:gd name="T9" fmla="*/ 65710506 h 21600"/>
                <a:gd name="T10" fmla="*/ 181812817 w 21600"/>
                <a:gd name="T11" fmla="*/ 65710506 h 21600"/>
                <a:gd name="T12" fmla="*/ 181821356 w 21600"/>
                <a:gd name="T13" fmla="*/ 65341429 h 21600"/>
                <a:gd name="T14" fmla="*/ 90911210 w 21600"/>
                <a:gd name="T15" fmla="*/ 0 h 21600"/>
                <a:gd name="T16" fmla="*/ 0 w 21600"/>
                <a:gd name="T17" fmla="*/ 65341429 h 21600"/>
                <a:gd name="T18" fmla="*/ 90911210 w 21600"/>
                <a:gd name="T19" fmla="*/ 130682859 h 21600"/>
                <a:gd name="T20" fmla="*/ 162358259 w 21600"/>
                <a:gd name="T21" fmla="*/ 105720012 h 21600"/>
                <a:gd name="T22" fmla="*/ 154926741 w 21600"/>
                <a:gd name="T23" fmla="*/ 100396022 h 21600"/>
                <a:gd name="T24" fmla="*/ 144278240 w 21600"/>
                <a:gd name="T25" fmla="*/ 92778695 h 21600"/>
                <a:gd name="T26" fmla="*/ 90911210 w 21600"/>
                <a:gd name="T27" fmla="*/ 112532680 h 21600"/>
                <a:gd name="T28" fmla="*/ 25248783 w 21600"/>
                <a:gd name="T29" fmla="*/ 65341429 h 21600"/>
                <a:gd name="T30" fmla="*/ 90911210 w 21600"/>
                <a:gd name="T31" fmla="*/ 18150179 h 21600"/>
                <a:gd name="T32" fmla="*/ 156563945 w 21600"/>
                <a:gd name="T33" fmla="*/ 65341429 h 21600"/>
                <a:gd name="T34" fmla="*/ 156554442 w 21600"/>
                <a:gd name="T35" fmla="*/ 65692699 h 21600"/>
                <a:gd name="T36" fmla="*/ 156554442 w 21600"/>
                <a:gd name="T37" fmla="*/ 6569269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6642" y="10858"/>
                  </a:moveTo>
                  <a:cubicBezTo>
                    <a:pt x="16642" y="10859"/>
                    <a:pt x="16642" y="10860"/>
                    <a:pt x="16642" y="10861"/>
                  </a:cubicBezTo>
                  <a:lnTo>
                    <a:pt x="14362" y="10861"/>
                  </a:lnTo>
                  <a:lnTo>
                    <a:pt x="17984" y="14893"/>
                  </a:lnTo>
                  <a:lnTo>
                    <a:pt x="21600" y="10861"/>
                  </a:lnTo>
                  <a:lnTo>
                    <a:pt x="19327" y="10861"/>
                  </a:lnTo>
                  <a:cubicBezTo>
                    <a:pt x="19327" y="10840"/>
                    <a:pt x="19328" y="10814"/>
                    <a:pt x="19328" y="10800"/>
                  </a:cubicBezTo>
                  <a:cubicBezTo>
                    <a:pt x="19328" y="4835"/>
                    <a:pt x="15001" y="0"/>
                    <a:pt x="9664" y="0"/>
                  </a:cubicBezTo>
                  <a:cubicBezTo>
                    <a:pt x="4327" y="0"/>
                    <a:pt x="0" y="4835"/>
                    <a:pt x="0" y="10800"/>
                  </a:cubicBezTo>
                  <a:cubicBezTo>
                    <a:pt x="0" y="16764"/>
                    <a:pt x="4327" y="21600"/>
                    <a:pt x="9664" y="21600"/>
                  </a:cubicBezTo>
                  <a:cubicBezTo>
                    <a:pt x="12746" y="21600"/>
                    <a:pt x="15489" y="19985"/>
                    <a:pt x="17259" y="17474"/>
                  </a:cubicBezTo>
                  <a:lnTo>
                    <a:pt x="16469" y="16594"/>
                  </a:lnTo>
                  <a:lnTo>
                    <a:pt x="15337" y="15335"/>
                  </a:lnTo>
                  <a:cubicBezTo>
                    <a:pt x="14070" y="17310"/>
                    <a:pt x="12000" y="18600"/>
                    <a:pt x="9664" y="18600"/>
                  </a:cubicBezTo>
                  <a:cubicBezTo>
                    <a:pt x="5815" y="18600"/>
                    <a:pt x="2684" y="15101"/>
                    <a:pt x="2684" y="10800"/>
                  </a:cubicBezTo>
                  <a:cubicBezTo>
                    <a:pt x="2684" y="6499"/>
                    <a:pt x="5815" y="3000"/>
                    <a:pt x="9664" y="3000"/>
                  </a:cubicBezTo>
                  <a:cubicBezTo>
                    <a:pt x="13513" y="3000"/>
                    <a:pt x="16643" y="6499"/>
                    <a:pt x="16643" y="10800"/>
                  </a:cubicBezTo>
                  <a:cubicBezTo>
                    <a:pt x="16643" y="10814"/>
                    <a:pt x="16643" y="10838"/>
                    <a:pt x="16642" y="10858"/>
                  </a:cubicBezTo>
                  <a:close/>
                  <a:moveTo>
                    <a:pt x="16642" y="10858"/>
                  </a:moveTo>
                </a:path>
              </a:pathLst>
            </a:custGeom>
            <a:solidFill>
              <a:srgbClr val="FFFFFF"/>
            </a:solidFill>
            <a:ln>
              <a:noFill/>
            </a:ln>
          </p:spPr>
          <p:txBody>
            <a:bodyPr lIns="0" tIns="0" rIns="0" bIns="0"/>
            <a:lstStyle/>
            <a:p>
              <a:endParaRPr lang="en-US" sz="4000" dirty="0">
                <a:solidFill>
                  <a:schemeClr val="bg1">
                    <a:lumMod val="65000"/>
                  </a:schemeClr>
                </a:solidFill>
              </a:endParaRPr>
            </a:p>
          </p:txBody>
        </p:sp>
        <p:sp>
          <p:nvSpPr>
            <p:cNvPr id="26" name="Freeform 9"/>
            <p:cNvSpPr/>
            <p:nvPr/>
          </p:nvSpPr>
          <p:spPr bwMode="auto">
            <a:xfrm rot="10800000" flipV="1">
              <a:off x="6172684" y="186149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27" name="Straight Connector 43"/>
            <p:cNvCxnSpPr/>
            <p:nvPr/>
          </p:nvCxnSpPr>
          <p:spPr>
            <a:xfrm>
              <a:off x="6366203" y="2346265"/>
              <a:ext cx="0" cy="507712"/>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28" name="Text Placeholder 2"/>
            <p:cNvSpPr txBox="1"/>
            <p:nvPr/>
          </p:nvSpPr>
          <p:spPr>
            <a:xfrm>
              <a:off x="5810422" y="1373617"/>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Web Design</a:t>
              </a:r>
            </a:p>
          </p:txBody>
        </p:sp>
        <p:sp>
          <p:nvSpPr>
            <p:cNvPr id="29" name="AutoShape 429"/>
            <p:cNvSpPr/>
            <p:nvPr/>
          </p:nvSpPr>
          <p:spPr bwMode="auto">
            <a:xfrm>
              <a:off x="6259840" y="1935888"/>
              <a:ext cx="212725" cy="212725"/>
            </a:xfrm>
            <a:custGeom>
              <a:avLst/>
              <a:gdLst>
                <a:gd name="T0" fmla="*/ 200694232 w 21541"/>
                <a:gd name="T1" fmla="*/ 38372291 h 21600"/>
                <a:gd name="T2" fmla="*/ 173103233 w 21541"/>
                <a:gd name="T3" fmla="*/ 55652809 h 21600"/>
                <a:gd name="T4" fmla="*/ 148708630 w 21541"/>
                <a:gd name="T5" fmla="*/ 31476741 h 21600"/>
                <a:gd name="T6" fmla="*/ 166142165 w 21541"/>
                <a:gd name="T7" fmla="*/ 4148482 h 21600"/>
                <a:gd name="T8" fmla="*/ 161909490 w 21541"/>
                <a:gd name="T9" fmla="*/ 0 h 21600"/>
                <a:gd name="T10" fmla="*/ 115497202 w 21541"/>
                <a:gd name="T11" fmla="*/ 45982360 h 21600"/>
                <a:gd name="T12" fmla="*/ 119339792 w 21541"/>
                <a:gd name="T13" fmla="*/ 59669481 h 21600"/>
                <a:gd name="T14" fmla="*/ 60050329 w 21541"/>
                <a:gd name="T15" fmla="*/ 118408526 h 21600"/>
                <a:gd name="T16" fmla="*/ 46412277 w 21541"/>
                <a:gd name="T17" fmla="*/ 114644997 h 21600"/>
                <a:gd name="T18" fmla="*/ 9658 w 21541"/>
                <a:gd name="T19" fmla="*/ 160627367 h 21600"/>
                <a:gd name="T20" fmla="*/ 4184503 w 21541"/>
                <a:gd name="T21" fmla="*/ 164822590 h 21600"/>
                <a:gd name="T22" fmla="*/ 31775502 w 21541"/>
                <a:gd name="T23" fmla="*/ 147542071 h 21600"/>
                <a:gd name="T24" fmla="*/ 56170105 w 21541"/>
                <a:gd name="T25" fmla="*/ 171718238 h 21600"/>
                <a:gd name="T26" fmla="*/ 38727010 w 21541"/>
                <a:gd name="T27" fmla="*/ 199046497 h 21600"/>
                <a:gd name="T28" fmla="*/ 42959686 w 21541"/>
                <a:gd name="T29" fmla="*/ 203194979 h 21600"/>
                <a:gd name="T30" fmla="*/ 89371973 w 21541"/>
                <a:gd name="T31" fmla="*/ 157212520 h 21600"/>
                <a:gd name="T32" fmla="*/ 85728718 w 21541"/>
                <a:gd name="T33" fmla="*/ 143911427 h 21600"/>
                <a:gd name="T34" fmla="*/ 145218492 w 21541"/>
                <a:gd name="T35" fmla="*/ 84974616 h 21600"/>
                <a:gd name="T36" fmla="*/ 158456888 w 21541"/>
                <a:gd name="T37" fmla="*/ 88549883 h 21600"/>
                <a:gd name="T38" fmla="*/ 204869176 w 21541"/>
                <a:gd name="T39" fmla="*/ 42567513 h 21600"/>
                <a:gd name="T40" fmla="*/ 200694232 w 21541"/>
                <a:gd name="T41" fmla="*/ 38372291 h 21600"/>
                <a:gd name="T42" fmla="*/ 200694232 w 21541"/>
                <a:gd name="T43" fmla="*/ 38372291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541" h="21600">
                  <a:moveTo>
                    <a:pt x="21102" y="4079"/>
                  </a:moveTo>
                  <a:cubicBezTo>
                    <a:pt x="19103" y="6081"/>
                    <a:pt x="19428" y="5916"/>
                    <a:pt x="18201" y="5916"/>
                  </a:cubicBezTo>
                  <a:cubicBezTo>
                    <a:pt x="17206" y="5916"/>
                    <a:pt x="15636" y="4320"/>
                    <a:pt x="15636" y="3346"/>
                  </a:cubicBezTo>
                  <a:cubicBezTo>
                    <a:pt x="15636" y="2085"/>
                    <a:pt x="15427" y="2487"/>
                    <a:pt x="17469" y="441"/>
                  </a:cubicBezTo>
                  <a:cubicBezTo>
                    <a:pt x="17311" y="282"/>
                    <a:pt x="17034" y="1"/>
                    <a:pt x="17024" y="0"/>
                  </a:cubicBezTo>
                  <a:cubicBezTo>
                    <a:pt x="14530" y="31"/>
                    <a:pt x="12144" y="2390"/>
                    <a:pt x="12144" y="4888"/>
                  </a:cubicBezTo>
                  <a:cubicBezTo>
                    <a:pt x="12144" y="5353"/>
                    <a:pt x="12296" y="5852"/>
                    <a:pt x="12548" y="6343"/>
                  </a:cubicBezTo>
                  <a:lnTo>
                    <a:pt x="6314" y="12587"/>
                  </a:lnTo>
                  <a:cubicBezTo>
                    <a:pt x="5825" y="12337"/>
                    <a:pt x="5332" y="12187"/>
                    <a:pt x="4880" y="12187"/>
                  </a:cubicBezTo>
                  <a:cubicBezTo>
                    <a:pt x="2385" y="12187"/>
                    <a:pt x="-29" y="14577"/>
                    <a:pt x="1" y="17075"/>
                  </a:cubicBezTo>
                  <a:cubicBezTo>
                    <a:pt x="1" y="17085"/>
                    <a:pt x="286" y="17367"/>
                    <a:pt x="440" y="17521"/>
                  </a:cubicBezTo>
                  <a:cubicBezTo>
                    <a:pt x="2439" y="15519"/>
                    <a:pt x="2114" y="15684"/>
                    <a:pt x="3341" y="15684"/>
                  </a:cubicBezTo>
                  <a:cubicBezTo>
                    <a:pt x="4335" y="15684"/>
                    <a:pt x="5906" y="17280"/>
                    <a:pt x="5906" y="18254"/>
                  </a:cubicBezTo>
                  <a:cubicBezTo>
                    <a:pt x="5906" y="19515"/>
                    <a:pt x="6115" y="19113"/>
                    <a:pt x="4072" y="21159"/>
                  </a:cubicBezTo>
                  <a:cubicBezTo>
                    <a:pt x="4231" y="21318"/>
                    <a:pt x="4508" y="21600"/>
                    <a:pt x="4517" y="21600"/>
                  </a:cubicBezTo>
                  <a:cubicBezTo>
                    <a:pt x="7012" y="21569"/>
                    <a:pt x="9397" y="19210"/>
                    <a:pt x="9397" y="16712"/>
                  </a:cubicBezTo>
                  <a:cubicBezTo>
                    <a:pt x="9397" y="16259"/>
                    <a:pt x="9253" y="15776"/>
                    <a:pt x="9014" y="15298"/>
                  </a:cubicBezTo>
                  <a:lnTo>
                    <a:pt x="15269" y="9033"/>
                  </a:lnTo>
                  <a:cubicBezTo>
                    <a:pt x="15745" y="9271"/>
                    <a:pt x="16223" y="9413"/>
                    <a:pt x="16661" y="9413"/>
                  </a:cubicBezTo>
                  <a:cubicBezTo>
                    <a:pt x="19156" y="9413"/>
                    <a:pt x="21571" y="7024"/>
                    <a:pt x="21541" y="4525"/>
                  </a:cubicBezTo>
                  <a:cubicBezTo>
                    <a:pt x="21541" y="4516"/>
                    <a:pt x="21255" y="4233"/>
                    <a:pt x="21102" y="4079"/>
                  </a:cubicBezTo>
                  <a:close/>
                  <a:moveTo>
                    <a:pt x="21102" y="4079"/>
                  </a:moveTo>
                </a:path>
              </a:pathLst>
            </a:custGeom>
            <a:solidFill>
              <a:srgbClr val="FFFFFF"/>
            </a:solidFill>
            <a:ln>
              <a:noFill/>
            </a:ln>
          </p:spPr>
          <p:txBody>
            <a:bodyPr lIns="0" tIns="0" rIns="0" bIns="0"/>
            <a:lstStyle/>
            <a:p>
              <a:endParaRPr lang="en-US" sz="4000" dirty="0">
                <a:solidFill>
                  <a:schemeClr val="bg1">
                    <a:lumMod val="65000"/>
                  </a:schemeClr>
                </a:solidFill>
              </a:endParaRPr>
            </a:p>
          </p:txBody>
        </p:sp>
        <p:sp>
          <p:nvSpPr>
            <p:cNvPr id="30" name="Freeform 9"/>
            <p:cNvSpPr/>
            <p:nvPr/>
          </p:nvSpPr>
          <p:spPr bwMode="auto">
            <a:xfrm rot="10800000" flipV="1">
              <a:off x="2941190" y="2132058"/>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31" name="Straight Connector 38"/>
            <p:cNvCxnSpPr/>
            <p:nvPr/>
          </p:nvCxnSpPr>
          <p:spPr>
            <a:xfrm>
              <a:off x="3134709" y="2606615"/>
              <a:ext cx="0" cy="234662"/>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32" name="Text Placeholder 2"/>
            <p:cNvSpPr txBox="1"/>
            <p:nvPr/>
          </p:nvSpPr>
          <p:spPr>
            <a:xfrm>
              <a:off x="2578928" y="1543068"/>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Graphic Design</a:t>
              </a:r>
            </a:p>
          </p:txBody>
        </p:sp>
        <p:grpSp>
          <p:nvGrpSpPr>
            <p:cNvPr id="33" name="Group 500"/>
            <p:cNvGrpSpPr/>
            <p:nvPr/>
          </p:nvGrpSpPr>
          <p:grpSpPr bwMode="auto">
            <a:xfrm>
              <a:off x="3039131" y="2205998"/>
              <a:ext cx="184150" cy="212725"/>
              <a:chOff x="0" y="0"/>
              <a:chExt cx="495" cy="574"/>
            </a:xfrm>
            <a:solidFill>
              <a:schemeClr val="bg1"/>
            </a:solidFill>
          </p:grpSpPr>
          <p:sp>
            <p:nvSpPr>
              <p:cNvPr id="71"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72"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73"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grpSp>
        <p:sp>
          <p:nvSpPr>
            <p:cNvPr id="34" name="Freeform 9"/>
            <p:cNvSpPr/>
            <p:nvPr/>
          </p:nvSpPr>
          <p:spPr bwMode="auto">
            <a:xfrm rot="10800000" flipV="1">
              <a:off x="1568450" y="2107527"/>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35" name="Straight Connector 35"/>
            <p:cNvCxnSpPr/>
            <p:nvPr/>
          </p:nvCxnSpPr>
          <p:spPr>
            <a:xfrm>
              <a:off x="1761969" y="2560473"/>
              <a:ext cx="0" cy="293504"/>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36" name="Text Placeholder 2"/>
            <p:cNvSpPr txBox="1"/>
            <p:nvPr/>
          </p:nvSpPr>
          <p:spPr>
            <a:xfrm>
              <a:off x="1206188" y="1712756"/>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Marketing</a:t>
              </a:r>
            </a:p>
          </p:txBody>
        </p:sp>
        <p:grpSp>
          <p:nvGrpSpPr>
            <p:cNvPr id="37" name="Group 576"/>
            <p:cNvGrpSpPr/>
            <p:nvPr/>
          </p:nvGrpSpPr>
          <p:grpSpPr bwMode="auto">
            <a:xfrm>
              <a:off x="1654813" y="2183546"/>
              <a:ext cx="214312" cy="212725"/>
              <a:chOff x="0" y="0"/>
              <a:chExt cx="577" cy="574"/>
            </a:xfrm>
            <a:solidFill>
              <a:srgbClr val="FFFFFF"/>
            </a:solidFill>
          </p:grpSpPr>
          <p:sp>
            <p:nvSpPr>
              <p:cNvPr id="67" name="AutoShape 572"/>
              <p:cNvSpPr/>
              <p:nvPr/>
            </p:nvSpPr>
            <p:spPr bwMode="auto">
              <a:xfrm>
                <a:off x="135" y="0"/>
                <a:ext cx="385" cy="310"/>
              </a:xfrm>
              <a:custGeom>
                <a:avLst/>
                <a:gdLst>
                  <a:gd name="T0" fmla="*/ 0 w 21439"/>
                  <a:gd name="T1" fmla="*/ 0 h 20986"/>
                  <a:gd name="T2" fmla="*/ 0 w 21439"/>
                  <a:gd name="T3" fmla="*/ 0 h 20986"/>
                  <a:gd name="T4" fmla="*/ 0 w 21439"/>
                  <a:gd name="T5" fmla="*/ 0 h 20986"/>
                  <a:gd name="T6" fmla="*/ 0 w 21439"/>
                  <a:gd name="T7" fmla="*/ 0 h 20986"/>
                  <a:gd name="T8" fmla="*/ 0 w 21439"/>
                  <a:gd name="T9" fmla="*/ 0 h 20986"/>
                  <a:gd name="T10" fmla="*/ 0 w 21439"/>
                  <a:gd name="T11" fmla="*/ 0 h 20986"/>
                  <a:gd name="T12" fmla="*/ 0 w 21439"/>
                  <a:gd name="T13" fmla="*/ 0 h 20986"/>
                  <a:gd name="T14" fmla="*/ 0 w 21439"/>
                  <a:gd name="T15" fmla="*/ 0 h 20986"/>
                  <a:gd name="T16" fmla="*/ 0 w 21439"/>
                  <a:gd name="T17" fmla="*/ 0 h 20986"/>
                  <a:gd name="T18" fmla="*/ 0 w 21439"/>
                  <a:gd name="T19" fmla="*/ 0 h 20986"/>
                  <a:gd name="T20" fmla="*/ 0 w 21439"/>
                  <a:gd name="T21" fmla="*/ 0 h 20986"/>
                  <a:gd name="T22" fmla="*/ 0 w 21439"/>
                  <a:gd name="T23" fmla="*/ 0 h 20986"/>
                  <a:gd name="T24" fmla="*/ 0 w 21439"/>
                  <a:gd name="T25" fmla="*/ 0 h 20986"/>
                  <a:gd name="T26" fmla="*/ 0 w 21439"/>
                  <a:gd name="T27" fmla="*/ 0 h 20986"/>
                  <a:gd name="T28" fmla="*/ 0 w 21439"/>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9" h="20986">
                    <a:moveTo>
                      <a:pt x="10975" y="13416"/>
                    </a:moveTo>
                    <a:cubicBezTo>
                      <a:pt x="10975" y="14087"/>
                      <a:pt x="10975" y="14759"/>
                      <a:pt x="10975" y="15268"/>
                    </a:cubicBezTo>
                    <a:lnTo>
                      <a:pt x="10975" y="19977"/>
                    </a:lnTo>
                    <a:cubicBezTo>
                      <a:pt x="10975" y="20995"/>
                      <a:pt x="11501" y="21293"/>
                      <a:pt x="12144" y="20639"/>
                    </a:cubicBezTo>
                    <a:lnTo>
                      <a:pt x="20958" y="11682"/>
                    </a:lnTo>
                    <a:cubicBezTo>
                      <a:pt x="21600" y="11028"/>
                      <a:pt x="21600" y="9958"/>
                      <a:pt x="20958" y="9304"/>
                    </a:cubicBezTo>
                    <a:lnTo>
                      <a:pt x="12144" y="347"/>
                    </a:lnTo>
                    <a:cubicBezTo>
                      <a:pt x="11501" y="-307"/>
                      <a:pt x="10975" y="-9"/>
                      <a:pt x="10975" y="1010"/>
                    </a:cubicBezTo>
                    <a:lnTo>
                      <a:pt x="10975" y="5718"/>
                    </a:lnTo>
                    <a:cubicBezTo>
                      <a:pt x="10975" y="6227"/>
                      <a:pt x="10975" y="6899"/>
                      <a:pt x="10975" y="7570"/>
                    </a:cubicBezTo>
                    <a:lnTo>
                      <a:pt x="0" y="7570"/>
                    </a:lnTo>
                    <a:lnTo>
                      <a:pt x="0" y="13417"/>
                    </a:lnTo>
                    <a:lnTo>
                      <a:pt x="10975" y="13417"/>
                    </a:lnTo>
                    <a:lnTo>
                      <a:pt x="10975" y="13416"/>
                    </a:lnTo>
                    <a:close/>
                    <a:moveTo>
                      <a:pt x="10975" y="1341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68" name="AutoShape 573"/>
              <p:cNvSpPr/>
              <p:nvPr/>
            </p:nvSpPr>
            <p:spPr bwMode="auto">
              <a:xfrm>
                <a:off x="0" y="111"/>
                <a:ext cx="78"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0"/>
                    </a:moveTo>
                    <a:lnTo>
                      <a:pt x="7502" y="0"/>
                    </a:lnTo>
                    <a:cubicBezTo>
                      <a:pt x="3377" y="0"/>
                      <a:pt x="0" y="3077"/>
                      <a:pt x="0" y="6842"/>
                    </a:cubicBezTo>
                    <a:lnTo>
                      <a:pt x="0" y="14758"/>
                    </a:lnTo>
                    <a:cubicBezTo>
                      <a:pt x="0" y="18521"/>
                      <a:pt x="3377" y="21600"/>
                      <a:pt x="7502" y="21600"/>
                    </a:cubicBez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69" name="AutoShape 574"/>
              <p:cNvSpPr/>
              <p:nvPr/>
            </p:nvSpPr>
            <p:spPr bwMode="auto">
              <a:xfrm>
                <a:off x="496" y="376"/>
                <a:ext cx="81" cy="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4307" y="0"/>
                    </a:moveTo>
                    <a:lnTo>
                      <a:pt x="0" y="0"/>
                    </a:lnTo>
                    <a:lnTo>
                      <a:pt x="0" y="21600"/>
                    </a:lnTo>
                    <a:lnTo>
                      <a:pt x="14307" y="21600"/>
                    </a:lnTo>
                    <a:cubicBezTo>
                      <a:pt x="18318" y="21600"/>
                      <a:pt x="21600" y="18523"/>
                      <a:pt x="21600" y="14758"/>
                    </a:cubicBezTo>
                    <a:lnTo>
                      <a:pt x="21600" y="6842"/>
                    </a:lnTo>
                    <a:cubicBezTo>
                      <a:pt x="21598" y="3079"/>
                      <a:pt x="18316" y="0"/>
                      <a:pt x="14307" y="0"/>
                    </a:cubicBezTo>
                    <a:close/>
                    <a:moveTo>
                      <a:pt x="1430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70" name="AutoShape 575"/>
              <p:cNvSpPr/>
              <p:nvPr/>
            </p:nvSpPr>
            <p:spPr bwMode="auto">
              <a:xfrm>
                <a:off x="56" y="264"/>
                <a:ext cx="382" cy="310"/>
              </a:xfrm>
              <a:custGeom>
                <a:avLst/>
                <a:gdLst>
                  <a:gd name="T0" fmla="*/ 0 w 21438"/>
                  <a:gd name="T1" fmla="*/ 0 h 20986"/>
                  <a:gd name="T2" fmla="*/ 0 w 21438"/>
                  <a:gd name="T3" fmla="*/ 0 h 20986"/>
                  <a:gd name="T4" fmla="*/ 0 w 21438"/>
                  <a:gd name="T5" fmla="*/ 0 h 20986"/>
                  <a:gd name="T6" fmla="*/ 0 w 21438"/>
                  <a:gd name="T7" fmla="*/ 0 h 20986"/>
                  <a:gd name="T8" fmla="*/ 0 w 21438"/>
                  <a:gd name="T9" fmla="*/ 0 h 20986"/>
                  <a:gd name="T10" fmla="*/ 0 w 21438"/>
                  <a:gd name="T11" fmla="*/ 0 h 20986"/>
                  <a:gd name="T12" fmla="*/ 0 w 21438"/>
                  <a:gd name="T13" fmla="*/ 0 h 20986"/>
                  <a:gd name="T14" fmla="*/ 0 w 21438"/>
                  <a:gd name="T15" fmla="*/ 0 h 20986"/>
                  <a:gd name="T16" fmla="*/ 0 w 21438"/>
                  <a:gd name="T17" fmla="*/ 0 h 20986"/>
                  <a:gd name="T18" fmla="*/ 0 w 21438"/>
                  <a:gd name="T19" fmla="*/ 0 h 20986"/>
                  <a:gd name="T20" fmla="*/ 0 w 21438"/>
                  <a:gd name="T21" fmla="*/ 0 h 20986"/>
                  <a:gd name="T22" fmla="*/ 0 w 21438"/>
                  <a:gd name="T23" fmla="*/ 0 h 20986"/>
                  <a:gd name="T24" fmla="*/ 0 w 21438"/>
                  <a:gd name="T25" fmla="*/ 0 h 20986"/>
                  <a:gd name="T26" fmla="*/ 0 w 21438"/>
                  <a:gd name="T27" fmla="*/ 0 h 20986"/>
                  <a:gd name="T28" fmla="*/ 0 w 21438"/>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8" h="20986">
                    <a:moveTo>
                      <a:pt x="10527" y="7569"/>
                    </a:moveTo>
                    <a:cubicBezTo>
                      <a:pt x="10527" y="6899"/>
                      <a:pt x="10527" y="6228"/>
                      <a:pt x="10527" y="5717"/>
                    </a:cubicBezTo>
                    <a:lnTo>
                      <a:pt x="10527" y="1010"/>
                    </a:lnTo>
                    <a:cubicBezTo>
                      <a:pt x="10527" y="-9"/>
                      <a:pt x="9997" y="-307"/>
                      <a:pt x="9349" y="346"/>
                    </a:cubicBezTo>
                    <a:lnTo>
                      <a:pt x="485" y="9304"/>
                    </a:lnTo>
                    <a:cubicBezTo>
                      <a:pt x="-162" y="9958"/>
                      <a:pt x="-162" y="11027"/>
                      <a:pt x="485" y="11682"/>
                    </a:cubicBezTo>
                    <a:lnTo>
                      <a:pt x="9349" y="20640"/>
                    </a:lnTo>
                    <a:cubicBezTo>
                      <a:pt x="9997" y="21293"/>
                      <a:pt x="10527" y="20995"/>
                      <a:pt x="10527" y="19976"/>
                    </a:cubicBezTo>
                    <a:lnTo>
                      <a:pt x="10527" y="15267"/>
                    </a:lnTo>
                    <a:cubicBezTo>
                      <a:pt x="10527" y="14758"/>
                      <a:pt x="10527" y="14087"/>
                      <a:pt x="10527" y="13415"/>
                    </a:cubicBezTo>
                    <a:lnTo>
                      <a:pt x="21438" y="13415"/>
                    </a:lnTo>
                    <a:lnTo>
                      <a:pt x="21438" y="7568"/>
                    </a:lnTo>
                    <a:lnTo>
                      <a:pt x="10527" y="7568"/>
                    </a:lnTo>
                    <a:lnTo>
                      <a:pt x="10527" y="7569"/>
                    </a:lnTo>
                    <a:close/>
                    <a:moveTo>
                      <a:pt x="10527" y="75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grpSp>
        <p:sp>
          <p:nvSpPr>
            <p:cNvPr id="38" name="Freeform 9"/>
            <p:cNvSpPr/>
            <p:nvPr/>
          </p:nvSpPr>
          <p:spPr bwMode="auto">
            <a:xfrm rot="10800000">
              <a:off x="1568450" y="323850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39" name="Straight Connector 45"/>
            <p:cNvCxnSpPr/>
            <p:nvPr/>
          </p:nvCxnSpPr>
          <p:spPr>
            <a:xfrm flipV="1">
              <a:off x="1761969" y="3112533"/>
              <a:ext cx="0" cy="100567"/>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40" name="Text Placeholder 2"/>
            <p:cNvSpPr txBox="1"/>
            <p:nvPr/>
          </p:nvSpPr>
          <p:spPr>
            <a:xfrm>
              <a:off x="1206188" y="3706058"/>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Business Strategy</a:t>
              </a:r>
            </a:p>
          </p:txBody>
        </p:sp>
        <p:grpSp>
          <p:nvGrpSpPr>
            <p:cNvPr id="41" name="Group 198"/>
            <p:cNvGrpSpPr/>
            <p:nvPr/>
          </p:nvGrpSpPr>
          <p:grpSpPr bwMode="auto">
            <a:xfrm>
              <a:off x="1654813" y="3374229"/>
              <a:ext cx="214312" cy="214312"/>
              <a:chOff x="0" y="0"/>
              <a:chExt cx="576" cy="576"/>
            </a:xfrm>
            <a:solidFill>
              <a:srgbClr val="FFFFFF"/>
            </a:solidFill>
          </p:grpSpPr>
          <p:sp>
            <p:nvSpPr>
              <p:cNvPr id="63" name="AutoShape 194"/>
              <p:cNvSpPr/>
              <p:nvPr/>
            </p:nvSpPr>
            <p:spPr bwMode="auto">
              <a:xfrm>
                <a:off x="168" y="160"/>
                <a:ext cx="247" cy="2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0"/>
                    </a:cubicBezTo>
                    <a:cubicBezTo>
                      <a:pt x="21600" y="16764"/>
                      <a:pt x="16764" y="21600"/>
                      <a:pt x="10800" y="21600"/>
                    </a:cubicBezTo>
                    <a:cubicBezTo>
                      <a:pt x="4835" y="21600"/>
                      <a:pt x="0" y="16764"/>
                      <a:pt x="0" y="10800"/>
                    </a:cubicBezTo>
                    <a:cubicBezTo>
                      <a:pt x="0" y="4836"/>
                      <a:pt x="4834" y="0"/>
                      <a:pt x="10800" y="0"/>
                    </a:cubicBezTo>
                    <a:moveTo>
                      <a:pt x="10800" y="3191"/>
                    </a:moveTo>
                    <a:cubicBezTo>
                      <a:pt x="6604" y="3191"/>
                      <a:pt x="3191" y="6606"/>
                      <a:pt x="3191" y="10801"/>
                    </a:cubicBezTo>
                    <a:cubicBezTo>
                      <a:pt x="3191" y="14997"/>
                      <a:pt x="6604" y="18409"/>
                      <a:pt x="10800" y="18409"/>
                    </a:cubicBezTo>
                    <a:cubicBezTo>
                      <a:pt x="14995" y="18409"/>
                      <a:pt x="18409" y="14997"/>
                      <a:pt x="18409" y="10801"/>
                    </a:cubicBezTo>
                    <a:cubicBezTo>
                      <a:pt x="18408" y="6606"/>
                      <a:pt x="14994" y="3191"/>
                      <a:pt x="10800" y="3191"/>
                    </a:cubicBezTo>
                    <a:close/>
                    <a:moveTo>
                      <a:pt x="10800" y="319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64" name="AutoShape 195"/>
              <p:cNvSpPr/>
              <p:nvPr/>
            </p:nvSpPr>
            <p:spPr bwMode="auto">
              <a:xfrm>
                <a:off x="79" y="80"/>
                <a:ext cx="412" cy="4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5"/>
                      <a:pt x="21600" y="10800"/>
                    </a:cubicBezTo>
                    <a:cubicBezTo>
                      <a:pt x="21600" y="16765"/>
                      <a:pt x="16764" y="21600"/>
                      <a:pt x="10800" y="21600"/>
                    </a:cubicBezTo>
                    <a:cubicBezTo>
                      <a:pt x="4836" y="21600"/>
                      <a:pt x="0" y="16765"/>
                      <a:pt x="0" y="10800"/>
                    </a:cubicBezTo>
                    <a:cubicBezTo>
                      <a:pt x="0" y="4835"/>
                      <a:pt x="4836" y="0"/>
                      <a:pt x="10800" y="0"/>
                    </a:cubicBezTo>
                    <a:moveTo>
                      <a:pt x="10800" y="1918"/>
                    </a:moveTo>
                    <a:cubicBezTo>
                      <a:pt x="5902" y="1918"/>
                      <a:pt x="1919" y="5902"/>
                      <a:pt x="1919" y="10799"/>
                    </a:cubicBezTo>
                    <a:cubicBezTo>
                      <a:pt x="1919" y="15697"/>
                      <a:pt x="5902" y="19681"/>
                      <a:pt x="10800" y="19681"/>
                    </a:cubicBezTo>
                    <a:cubicBezTo>
                      <a:pt x="15698" y="19681"/>
                      <a:pt x="19682" y="15697"/>
                      <a:pt x="19682" y="10799"/>
                    </a:cubicBezTo>
                    <a:cubicBezTo>
                      <a:pt x="19682" y="5902"/>
                      <a:pt x="15698" y="1918"/>
                      <a:pt x="10800" y="1918"/>
                    </a:cubicBezTo>
                    <a:close/>
                    <a:moveTo>
                      <a:pt x="10800" y="191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65" name="AutoShape 196"/>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1"/>
                    </a:cubicBezTo>
                    <a:cubicBezTo>
                      <a:pt x="21600" y="16765"/>
                      <a:pt x="16764" y="21600"/>
                      <a:pt x="10800" y="21600"/>
                    </a:cubicBezTo>
                    <a:cubicBezTo>
                      <a:pt x="4837" y="21600"/>
                      <a:pt x="0" y="16765"/>
                      <a:pt x="0" y="10801"/>
                    </a:cubicBezTo>
                    <a:cubicBezTo>
                      <a:pt x="0" y="4836"/>
                      <a:pt x="4836" y="0"/>
                      <a:pt x="10800" y="0"/>
                    </a:cubicBezTo>
                    <a:moveTo>
                      <a:pt x="10800" y="1369"/>
                    </a:moveTo>
                    <a:cubicBezTo>
                      <a:pt x="5600" y="1369"/>
                      <a:pt x="1370" y="5600"/>
                      <a:pt x="1370" y="10801"/>
                    </a:cubicBezTo>
                    <a:cubicBezTo>
                      <a:pt x="1370" y="16000"/>
                      <a:pt x="5600" y="20231"/>
                      <a:pt x="10800" y="20231"/>
                    </a:cubicBezTo>
                    <a:cubicBezTo>
                      <a:pt x="16000" y="20231"/>
                      <a:pt x="20231" y="16000"/>
                      <a:pt x="20231" y="10801"/>
                    </a:cubicBezTo>
                    <a:cubicBezTo>
                      <a:pt x="20231" y="5601"/>
                      <a:pt x="16000" y="1369"/>
                      <a:pt x="10800" y="1369"/>
                    </a:cubicBezTo>
                    <a:close/>
                    <a:moveTo>
                      <a:pt x="10800" y="13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66" name="AutoShape 197"/>
              <p:cNvSpPr/>
              <p:nvPr/>
            </p:nvSpPr>
            <p:spPr bwMode="auto">
              <a:xfrm>
                <a:off x="247" y="247"/>
                <a:ext cx="83" cy="8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grpSp>
        <p:sp>
          <p:nvSpPr>
            <p:cNvPr id="42" name="Freeform 9"/>
            <p:cNvSpPr/>
            <p:nvPr/>
          </p:nvSpPr>
          <p:spPr bwMode="auto">
            <a:xfrm rot="10800000">
              <a:off x="4322545" y="331544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43" name="Straight Connector 50"/>
            <p:cNvCxnSpPr/>
            <p:nvPr/>
          </p:nvCxnSpPr>
          <p:spPr>
            <a:xfrm flipV="1">
              <a:off x="4516064" y="3112533"/>
              <a:ext cx="0" cy="167672"/>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44" name="Text Placeholder 2"/>
            <p:cNvSpPr txBox="1"/>
            <p:nvPr/>
          </p:nvSpPr>
          <p:spPr>
            <a:xfrm>
              <a:off x="3960283" y="3783003"/>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Business</a:t>
              </a:r>
            </a:p>
          </p:txBody>
        </p:sp>
        <p:sp>
          <p:nvSpPr>
            <p:cNvPr id="45" name="AutoShape 237"/>
            <p:cNvSpPr/>
            <p:nvPr/>
          </p:nvSpPr>
          <p:spPr bwMode="auto">
            <a:xfrm>
              <a:off x="4453357" y="3435039"/>
              <a:ext cx="125413" cy="212725"/>
            </a:xfrm>
            <a:custGeom>
              <a:avLst/>
              <a:gdLst>
                <a:gd name="T0" fmla="*/ 24546430 w 21600"/>
                <a:gd name="T1" fmla="*/ 107072174 h 21600"/>
                <a:gd name="T2" fmla="*/ 12501156 w 21600"/>
                <a:gd name="T3" fmla="*/ 107072174 h 21600"/>
                <a:gd name="T4" fmla="*/ 23026953 w 21600"/>
                <a:gd name="T5" fmla="*/ 47675917 h 21600"/>
                <a:gd name="T6" fmla="*/ 14862677 w 21600"/>
                <a:gd name="T7" fmla="*/ 47675917 h 21600"/>
                <a:gd name="T8" fmla="*/ 14862677 w 21600"/>
                <a:gd name="T9" fmla="*/ 0 h 21600"/>
                <a:gd name="T10" fmla="*/ 9426941 w 21600"/>
                <a:gd name="T11" fmla="*/ 0 h 21600"/>
                <a:gd name="T12" fmla="*/ 9426941 w 21600"/>
                <a:gd name="T13" fmla="*/ 47675917 h 21600"/>
                <a:gd name="T14" fmla="*/ 1264819 w 21600"/>
                <a:gd name="T15" fmla="*/ 47675917 h 21600"/>
                <a:gd name="T16" fmla="*/ 11790819 w 21600"/>
                <a:gd name="T17" fmla="*/ 107072174 h 21600"/>
                <a:gd name="T18" fmla="*/ 0 w 21600"/>
                <a:gd name="T19" fmla="*/ 107072174 h 21600"/>
                <a:gd name="T20" fmla="*/ 0 w 21600"/>
                <a:gd name="T21" fmla="*/ 189337836 h 21600"/>
                <a:gd name="T22" fmla="*/ 10515619 w 21600"/>
                <a:gd name="T23" fmla="*/ 189337836 h 21600"/>
                <a:gd name="T24" fmla="*/ 7674550 w 21600"/>
                <a:gd name="T25" fmla="*/ 203194979 h 21600"/>
                <a:gd name="T26" fmla="*/ 16857214 w 21600"/>
                <a:gd name="T27" fmla="*/ 203194979 h 21600"/>
                <a:gd name="T28" fmla="*/ 14010246 w 21600"/>
                <a:gd name="T29" fmla="*/ 189337836 h 21600"/>
                <a:gd name="T30" fmla="*/ 24547609 w 21600"/>
                <a:gd name="T31" fmla="*/ 189337836 h 21600"/>
                <a:gd name="T32" fmla="*/ 24547609 w 21600"/>
                <a:gd name="T33" fmla="*/ 107072174 h 21600"/>
                <a:gd name="T34" fmla="*/ 24546430 w 21600"/>
                <a:gd name="T35" fmla="*/ 107072174 h 21600"/>
                <a:gd name="T36" fmla="*/ 21475751 w 21600"/>
                <a:gd name="T37" fmla="*/ 174362203 h 21600"/>
                <a:gd name="T38" fmla="*/ 3070673 w 21600"/>
                <a:gd name="T39" fmla="*/ 174362203 h 21600"/>
                <a:gd name="T40" fmla="*/ 3070673 w 21600"/>
                <a:gd name="T41" fmla="*/ 122048773 h 21600"/>
                <a:gd name="T42" fmla="*/ 21475751 w 21600"/>
                <a:gd name="T43" fmla="*/ 122048773 h 21600"/>
                <a:gd name="T44" fmla="*/ 21475751 w 21600"/>
                <a:gd name="T45" fmla="*/ 174362203 h 21600"/>
                <a:gd name="T46" fmla="*/ 21475751 w 21600"/>
                <a:gd name="T47" fmla="*/ 174362203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599" y="11382"/>
                  </a:moveTo>
                  <a:lnTo>
                    <a:pt x="11000" y="11382"/>
                  </a:lnTo>
                  <a:lnTo>
                    <a:pt x="20262" y="5068"/>
                  </a:lnTo>
                  <a:lnTo>
                    <a:pt x="13078" y="5068"/>
                  </a:lnTo>
                  <a:lnTo>
                    <a:pt x="13078" y="0"/>
                  </a:lnTo>
                  <a:lnTo>
                    <a:pt x="8295" y="0"/>
                  </a:lnTo>
                  <a:lnTo>
                    <a:pt x="8295" y="5068"/>
                  </a:lnTo>
                  <a:lnTo>
                    <a:pt x="1113" y="5068"/>
                  </a:lnTo>
                  <a:lnTo>
                    <a:pt x="10375" y="11382"/>
                  </a:lnTo>
                  <a:lnTo>
                    <a:pt x="0" y="11382"/>
                  </a:lnTo>
                  <a:lnTo>
                    <a:pt x="0" y="20127"/>
                  </a:lnTo>
                  <a:lnTo>
                    <a:pt x="9253" y="20127"/>
                  </a:lnTo>
                  <a:lnTo>
                    <a:pt x="6753" y="21600"/>
                  </a:lnTo>
                  <a:lnTo>
                    <a:pt x="14833" y="21600"/>
                  </a:lnTo>
                  <a:lnTo>
                    <a:pt x="12328" y="20127"/>
                  </a:lnTo>
                  <a:lnTo>
                    <a:pt x="21600" y="20127"/>
                  </a:lnTo>
                  <a:lnTo>
                    <a:pt x="21600" y="11382"/>
                  </a:lnTo>
                  <a:lnTo>
                    <a:pt x="21599" y="11382"/>
                  </a:lnTo>
                  <a:close/>
                  <a:moveTo>
                    <a:pt x="18897" y="18535"/>
                  </a:moveTo>
                  <a:lnTo>
                    <a:pt x="2702" y="18535"/>
                  </a:lnTo>
                  <a:lnTo>
                    <a:pt x="2702" y="12974"/>
                  </a:lnTo>
                  <a:lnTo>
                    <a:pt x="18897" y="12974"/>
                  </a:lnTo>
                  <a:lnTo>
                    <a:pt x="18897" y="18535"/>
                  </a:lnTo>
                  <a:close/>
                  <a:moveTo>
                    <a:pt x="18897" y="18535"/>
                  </a:moveTo>
                </a:path>
              </a:pathLst>
            </a:custGeom>
            <a:solidFill>
              <a:srgbClr val="FFFFFF"/>
            </a:solidFill>
            <a:ln>
              <a:noFill/>
            </a:ln>
          </p:spPr>
          <p:txBody>
            <a:bodyPr lIns="0" tIns="0" rIns="0" bIns="0"/>
            <a:lstStyle/>
            <a:p>
              <a:endParaRPr lang="en-US" sz="4000" dirty="0">
                <a:solidFill>
                  <a:schemeClr val="bg1">
                    <a:lumMod val="65000"/>
                  </a:schemeClr>
                </a:solidFill>
              </a:endParaRPr>
            </a:p>
          </p:txBody>
        </p:sp>
        <p:sp>
          <p:nvSpPr>
            <p:cNvPr id="46" name="Freeform 9"/>
            <p:cNvSpPr/>
            <p:nvPr/>
          </p:nvSpPr>
          <p:spPr bwMode="auto">
            <a:xfrm rot="10800000">
              <a:off x="6172684" y="323215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47" name="Straight Connector 76"/>
            <p:cNvCxnSpPr/>
            <p:nvPr/>
          </p:nvCxnSpPr>
          <p:spPr>
            <a:xfrm flipV="1">
              <a:off x="6366203" y="3106183"/>
              <a:ext cx="0" cy="100567"/>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48" name="Text Placeholder 2"/>
            <p:cNvSpPr txBox="1"/>
            <p:nvPr/>
          </p:nvSpPr>
          <p:spPr>
            <a:xfrm>
              <a:off x="5810422" y="3699708"/>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Travel</a:t>
              </a:r>
            </a:p>
          </p:txBody>
        </p:sp>
        <p:grpSp>
          <p:nvGrpSpPr>
            <p:cNvPr id="49" name="Group 626"/>
            <p:cNvGrpSpPr/>
            <p:nvPr/>
          </p:nvGrpSpPr>
          <p:grpSpPr bwMode="auto">
            <a:xfrm>
              <a:off x="6288415" y="3370802"/>
              <a:ext cx="155575" cy="212725"/>
              <a:chOff x="0" y="0"/>
              <a:chExt cx="417" cy="576"/>
            </a:xfrm>
            <a:solidFill>
              <a:srgbClr val="FFFFFF"/>
            </a:solidFill>
          </p:grpSpPr>
          <p:sp>
            <p:nvSpPr>
              <p:cNvPr id="56" name="AutoShape 619"/>
              <p:cNvSpPr/>
              <p:nvPr/>
            </p:nvSpPr>
            <p:spPr bwMode="auto">
              <a:xfrm>
                <a:off x="0" y="0"/>
                <a:ext cx="417"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6239" y="0"/>
                    </a:moveTo>
                    <a:lnTo>
                      <a:pt x="6239" y="13"/>
                    </a:lnTo>
                    <a:lnTo>
                      <a:pt x="0" y="4526"/>
                    </a:lnTo>
                    <a:lnTo>
                      <a:pt x="0" y="21600"/>
                    </a:lnTo>
                    <a:lnTo>
                      <a:pt x="21600" y="21600"/>
                    </a:lnTo>
                    <a:lnTo>
                      <a:pt x="21600" y="0"/>
                    </a:lnTo>
                    <a:lnTo>
                      <a:pt x="6239" y="0"/>
                    </a:lnTo>
                    <a:close/>
                    <a:moveTo>
                      <a:pt x="19117" y="19800"/>
                    </a:moveTo>
                    <a:lnTo>
                      <a:pt x="2483" y="19800"/>
                    </a:lnTo>
                    <a:lnTo>
                      <a:pt x="2483" y="6325"/>
                    </a:lnTo>
                    <a:lnTo>
                      <a:pt x="8722" y="6325"/>
                    </a:lnTo>
                    <a:lnTo>
                      <a:pt x="8722" y="1799"/>
                    </a:lnTo>
                    <a:lnTo>
                      <a:pt x="19117" y="1799"/>
                    </a:lnTo>
                    <a:lnTo>
                      <a:pt x="19117" y="19800"/>
                    </a:lnTo>
                    <a:close/>
                    <a:moveTo>
                      <a:pt x="19117" y="198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57" name="Rectangle 620"/>
              <p:cNvSpPr/>
              <p:nvPr/>
            </p:nvSpPr>
            <p:spPr bwMode="auto">
              <a:xfrm>
                <a:off x="152" y="240"/>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000" dirty="0">
                  <a:solidFill>
                    <a:schemeClr val="bg1">
                      <a:lumMod val="65000"/>
                    </a:schemeClr>
                  </a:solidFill>
                </a:endParaRPr>
              </a:p>
            </p:txBody>
          </p:sp>
          <p:sp>
            <p:nvSpPr>
              <p:cNvPr id="58" name="Rectangle 621"/>
              <p:cNvSpPr/>
              <p:nvPr/>
            </p:nvSpPr>
            <p:spPr bwMode="auto">
              <a:xfrm>
                <a:off x="152" y="328"/>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000" dirty="0">
                  <a:solidFill>
                    <a:schemeClr val="bg1">
                      <a:lumMod val="65000"/>
                    </a:schemeClr>
                  </a:solidFill>
                </a:endParaRPr>
              </a:p>
            </p:txBody>
          </p:sp>
          <p:sp>
            <p:nvSpPr>
              <p:cNvPr id="59" name="Rectangle 622"/>
              <p:cNvSpPr/>
              <p:nvPr/>
            </p:nvSpPr>
            <p:spPr bwMode="auto">
              <a:xfrm>
                <a:off x="152" y="408"/>
                <a:ext cx="182" cy="39"/>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000" dirty="0">
                  <a:solidFill>
                    <a:schemeClr val="bg1">
                      <a:lumMod val="65000"/>
                    </a:schemeClr>
                  </a:solidFill>
                </a:endParaRPr>
              </a:p>
            </p:txBody>
          </p:sp>
          <p:sp>
            <p:nvSpPr>
              <p:cNvPr id="60" name="AutoShape 623"/>
              <p:cNvSpPr/>
              <p:nvPr/>
            </p:nvSpPr>
            <p:spPr bwMode="auto">
              <a:xfrm>
                <a:off x="80" y="239"/>
                <a:ext cx="39" cy="40"/>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61" name="AutoShape 624"/>
              <p:cNvSpPr/>
              <p:nvPr/>
            </p:nvSpPr>
            <p:spPr bwMode="auto">
              <a:xfrm>
                <a:off x="80" y="32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62" name="AutoShape 625"/>
              <p:cNvSpPr/>
              <p:nvPr/>
            </p:nvSpPr>
            <p:spPr bwMode="auto">
              <a:xfrm>
                <a:off x="80" y="40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grpSp>
        <p:sp>
          <p:nvSpPr>
            <p:cNvPr id="50" name="Freeform 9"/>
            <p:cNvSpPr/>
            <p:nvPr/>
          </p:nvSpPr>
          <p:spPr bwMode="auto">
            <a:xfrm rot="10800000">
              <a:off x="2937687" y="337661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chemeClr val="tx2">
                <a:lumMod val="50000"/>
              </a:schemeClr>
            </a:solidFill>
            <a:ln w="3175">
              <a:noFill/>
              <a:round/>
            </a:ln>
          </p:spPr>
          <p:txBody>
            <a:bodyPr vert="horz" wrap="square" lIns="91440" tIns="45720" rIns="91440" bIns="45720" numCol="1" anchor="t" anchorCtr="0" compatLnSpc="1"/>
            <a:lstStyle/>
            <a:p>
              <a:endParaRPr lang="ko-KR" altLang="en-US" sz="4000" dirty="0">
                <a:solidFill>
                  <a:schemeClr val="bg1">
                    <a:lumMod val="65000"/>
                  </a:schemeClr>
                </a:solidFill>
              </a:endParaRPr>
            </a:p>
          </p:txBody>
        </p:sp>
        <p:cxnSp>
          <p:nvCxnSpPr>
            <p:cNvPr id="51" name="Straight Connector 47"/>
            <p:cNvCxnSpPr/>
            <p:nvPr/>
          </p:nvCxnSpPr>
          <p:spPr>
            <a:xfrm flipV="1">
              <a:off x="3131206" y="3112533"/>
              <a:ext cx="0" cy="234662"/>
            </a:xfrm>
            <a:prstGeom prst="line">
              <a:avLst/>
            </a:prstGeom>
            <a:ln w="15875" cap="rnd">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52" name="Text Placeholder 2"/>
            <p:cNvSpPr txBox="1"/>
            <p:nvPr/>
          </p:nvSpPr>
          <p:spPr>
            <a:xfrm>
              <a:off x="2578928" y="3847671"/>
              <a:ext cx="1111562"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chemeClr val="bg1">
                      <a:lumMod val="65000"/>
                    </a:schemeClr>
                  </a:solidFill>
                </a:rPr>
                <a:t>Building</a:t>
              </a:r>
            </a:p>
          </p:txBody>
        </p:sp>
        <p:grpSp>
          <p:nvGrpSpPr>
            <p:cNvPr id="53" name="Group 694"/>
            <p:cNvGrpSpPr/>
            <p:nvPr/>
          </p:nvGrpSpPr>
          <p:grpSpPr bwMode="auto">
            <a:xfrm>
              <a:off x="3023256" y="3519180"/>
              <a:ext cx="212725" cy="187325"/>
              <a:chOff x="0" y="0"/>
              <a:chExt cx="576" cy="504"/>
            </a:xfrm>
            <a:solidFill>
              <a:srgbClr val="FFFFFF"/>
            </a:solidFill>
          </p:grpSpPr>
          <p:sp>
            <p:nvSpPr>
              <p:cNvPr id="54"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sp>
            <p:nvSpPr>
              <p:cNvPr id="55"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6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0-#ppt_w/2"/>
                                          </p:val>
                                        </p:tav>
                                        <p:tav tm="100000">
                                          <p:val>
                                            <p:strVal val="#ppt_x"/>
                                          </p:val>
                                        </p:tav>
                                      </p:tavLst>
                                    </p:anim>
                                    <p:anim calcmode="lin" valueType="num">
                                      <p:cBhvr additive="base">
                                        <p:cTn id="1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1" name="组合 20"/>
          <p:cNvGrpSpPr/>
          <p:nvPr/>
        </p:nvGrpSpPr>
        <p:grpSpPr>
          <a:xfrm>
            <a:off x="10580174" y="5215073"/>
            <a:ext cx="1204102" cy="1239246"/>
            <a:chOff x="5400509" y="1921391"/>
            <a:chExt cx="547854" cy="563844"/>
          </a:xfrm>
        </p:grpSpPr>
        <p:sp>
          <p:nvSpPr>
            <p:cNvPr id="31"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2" name="文本框 151"/>
            <p:cNvSpPr txBox="1">
              <a:spLocks noChangeArrowheads="1"/>
            </p:cNvSpPr>
            <p:nvPr/>
          </p:nvSpPr>
          <p:spPr bwMode="auto">
            <a:xfrm>
              <a:off x="5440487" y="1921391"/>
              <a:ext cx="462116" cy="50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5400" dirty="0">
                  <a:solidFill>
                    <a:schemeClr val="bg1"/>
                  </a:solidFill>
                  <a:latin typeface="华文新魏" pitchFamily="2" charset="-122"/>
                  <a:ea typeface="华文新魏" pitchFamily="2" charset="-122"/>
                </a:rPr>
                <a:t>Three</a:t>
              </a:r>
            </a:p>
          </p:txBody>
        </p:sp>
      </p:grpSp>
      <p:sp>
        <p:nvSpPr>
          <p:cNvPr id="34" name="矩形 33"/>
          <p:cNvSpPr/>
          <p:nvPr/>
        </p:nvSpPr>
        <p:spPr bwMode="auto">
          <a:xfrm>
            <a:off x="1579151" y="1320615"/>
            <a:ext cx="1295652" cy="568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3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rot="5400000">
            <a:off x="-103787" y="4109853"/>
            <a:ext cx="5947395" cy="1012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14:presetBounceEnd="46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6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a:off x="2537327" y="2259050"/>
            <a:ext cx="9044296" cy="3259854"/>
            <a:chOff x="943025" y="1563638"/>
            <a:chExt cx="7325631" cy="2640393"/>
          </a:xfrm>
        </p:grpSpPr>
        <p:grpSp>
          <p:nvGrpSpPr>
            <p:cNvPr id="5" name="Group 35"/>
            <p:cNvGrpSpPr/>
            <p:nvPr/>
          </p:nvGrpSpPr>
          <p:grpSpPr bwMode="auto">
            <a:xfrm>
              <a:off x="5749224" y="1612015"/>
              <a:ext cx="2519432" cy="1018613"/>
              <a:chOff x="0" y="0"/>
              <a:chExt cx="3425" cy="856"/>
            </a:xfrm>
          </p:grpSpPr>
          <p:sp>
            <p:nvSpPr>
              <p:cNvPr id="25" name="Rectangle 36"/>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err="1">
                    <a:solidFill>
                      <a:schemeClr val="bg1">
                        <a:lumMod val="50000"/>
                      </a:schemeClr>
                    </a:solidFill>
                    <a:latin typeface="Bebas Neue" charset="0"/>
                    <a:ea typeface="MS PGothic" charset="-128"/>
                    <a:cs typeface="Bebas Neue" charset="0"/>
                    <a:sym typeface="Bebas Neue" charset="0"/>
                  </a:rPr>
                  <a:t>Lorem</a:t>
                </a:r>
                <a:r>
                  <a:rPr lang="en-US" dirty="0">
                    <a:solidFill>
                      <a:schemeClr val="bg1">
                        <a:lumMod val="50000"/>
                      </a:schemeClr>
                    </a:solidFill>
                    <a:latin typeface="Bebas Neue" charset="0"/>
                    <a:ea typeface="MS PGothic" charset="-128"/>
                    <a:cs typeface="Bebas Neue" charset="0"/>
                    <a:sym typeface="Bebas Neue" charset="0"/>
                  </a:rPr>
                  <a:t> </a:t>
                </a:r>
                <a:r>
                  <a:rPr lang="en-US" dirty="0" err="1">
                    <a:solidFill>
                      <a:schemeClr val="bg1">
                        <a:lumMod val="50000"/>
                      </a:schemeClr>
                    </a:solidFill>
                    <a:latin typeface="Bebas Neue" charset="0"/>
                    <a:ea typeface="MS PGothic" charset="-128"/>
                    <a:cs typeface="Bebas Neue" charset="0"/>
                    <a:sym typeface="Bebas Neue" charset="0"/>
                  </a:rPr>
                  <a:t>ipsum</a:t>
                </a:r>
                <a:r>
                  <a:rPr lang="en-US" dirty="0">
                    <a:solidFill>
                      <a:schemeClr val="bg1">
                        <a:lumMod val="50000"/>
                      </a:schemeClr>
                    </a:solidFill>
                    <a:latin typeface="Bebas Neue" charset="0"/>
                    <a:ea typeface="MS PGothic" charset="-128"/>
                    <a:cs typeface="Bebas Neue" charset="0"/>
                    <a:sym typeface="Bebas Neue" charset="0"/>
                  </a:rPr>
                  <a:t> is simple</a:t>
                </a:r>
              </a:p>
            </p:txBody>
          </p:sp>
          <p:sp>
            <p:nvSpPr>
              <p:cNvPr id="26"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is simply dummy text of the printing and typeset industry. </a:t>
                </a: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has been the industry's standard dummy text ever since </a:t>
                </a:r>
                <a:r>
                  <a:rPr lang="en-US" sz="900" dirty="0" err="1">
                    <a:solidFill>
                      <a:schemeClr val="bg1">
                        <a:lumMod val="50000"/>
                      </a:schemeClr>
                    </a:solidFill>
                    <a:latin typeface="Lato" charset="0"/>
                  </a:rPr>
                  <a:t>1500s</a:t>
                </a:r>
                <a:r>
                  <a:rPr lang="en-US" sz="900" dirty="0">
                    <a:solidFill>
                      <a:schemeClr val="bg1">
                        <a:lumMod val="50000"/>
                      </a:schemeClr>
                    </a:solidFill>
                    <a:latin typeface="Lato" charset="0"/>
                  </a:rPr>
                  <a:t>, when an uned printer took a galley of type and scrambled it to make a type type .</a:t>
                </a:r>
                <a:endParaRPr lang="en-US" sz="900" dirty="0">
                  <a:solidFill>
                    <a:schemeClr val="bg1">
                      <a:lumMod val="50000"/>
                    </a:schemeClr>
                  </a:solidFill>
                  <a:latin typeface="Lato" charset="0"/>
                  <a:ea typeface="MS PGothic" charset="-128"/>
                  <a:cs typeface="Lato Light" charset="0"/>
                  <a:sym typeface="Lato Light" charset="0"/>
                </a:endParaRPr>
              </a:p>
            </p:txBody>
          </p:sp>
        </p:grpSp>
        <p:sp>
          <p:nvSpPr>
            <p:cNvPr id="8" name="Oval 5"/>
            <p:cNvSpPr/>
            <p:nvPr/>
          </p:nvSpPr>
          <p:spPr bwMode="auto">
            <a:xfrm>
              <a:off x="4915380" y="1563638"/>
              <a:ext cx="634648" cy="634648"/>
            </a:xfrm>
            <a:prstGeom prst="ellipse">
              <a:avLst/>
            </a:prstGeom>
            <a:solidFill>
              <a:schemeClr val="tx2">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400" b="0" i="0" u="none" strike="noStrike" cap="none" normalizeH="0" baseline="0">
                <a:ln>
                  <a:noFill/>
                </a:ln>
                <a:solidFill>
                  <a:schemeClr val="bg1">
                    <a:lumMod val="50000"/>
                  </a:schemeClr>
                </a:solidFill>
                <a:effectLst/>
                <a:latin typeface="Gill Sans" charset="0"/>
                <a:ea typeface="ヒラギノ角ゴ ProN W3" charset="0"/>
                <a:cs typeface="ヒラギノ角ゴ ProN W3" charset="0"/>
                <a:sym typeface="Gill Sans" charset="0"/>
              </a:endParaRPr>
            </a:p>
          </p:txBody>
        </p:sp>
        <p:grpSp>
          <p:nvGrpSpPr>
            <p:cNvPr id="9" name="Group 35"/>
            <p:cNvGrpSpPr/>
            <p:nvPr/>
          </p:nvGrpSpPr>
          <p:grpSpPr bwMode="auto">
            <a:xfrm>
              <a:off x="5749224" y="3185418"/>
              <a:ext cx="2519432" cy="1018613"/>
              <a:chOff x="0" y="0"/>
              <a:chExt cx="3425" cy="856"/>
            </a:xfrm>
          </p:grpSpPr>
          <p:sp>
            <p:nvSpPr>
              <p:cNvPr id="23" name="Rectangle 36"/>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err="1">
                    <a:solidFill>
                      <a:schemeClr val="bg1">
                        <a:lumMod val="50000"/>
                      </a:schemeClr>
                    </a:solidFill>
                    <a:latin typeface="Bebas Neue" charset="0"/>
                    <a:ea typeface="MS PGothic" charset="-128"/>
                    <a:cs typeface="Bebas Neue" charset="0"/>
                    <a:sym typeface="Bebas Neue" charset="0"/>
                  </a:rPr>
                  <a:t>Lorem</a:t>
                </a:r>
                <a:r>
                  <a:rPr lang="en-US" dirty="0">
                    <a:solidFill>
                      <a:schemeClr val="bg1">
                        <a:lumMod val="50000"/>
                      </a:schemeClr>
                    </a:solidFill>
                    <a:latin typeface="Bebas Neue" charset="0"/>
                    <a:ea typeface="MS PGothic" charset="-128"/>
                    <a:cs typeface="Bebas Neue" charset="0"/>
                    <a:sym typeface="Bebas Neue" charset="0"/>
                  </a:rPr>
                  <a:t> </a:t>
                </a:r>
                <a:r>
                  <a:rPr lang="en-US" dirty="0" err="1">
                    <a:solidFill>
                      <a:schemeClr val="bg1">
                        <a:lumMod val="50000"/>
                      </a:schemeClr>
                    </a:solidFill>
                    <a:latin typeface="Bebas Neue" charset="0"/>
                    <a:ea typeface="MS PGothic" charset="-128"/>
                    <a:cs typeface="Bebas Neue" charset="0"/>
                    <a:sym typeface="Bebas Neue" charset="0"/>
                  </a:rPr>
                  <a:t>ipsum</a:t>
                </a:r>
                <a:r>
                  <a:rPr lang="en-US" dirty="0">
                    <a:solidFill>
                      <a:schemeClr val="bg1">
                        <a:lumMod val="50000"/>
                      </a:schemeClr>
                    </a:solidFill>
                    <a:latin typeface="Bebas Neue" charset="0"/>
                    <a:ea typeface="MS PGothic" charset="-128"/>
                    <a:cs typeface="Bebas Neue" charset="0"/>
                    <a:sym typeface="Bebas Neue" charset="0"/>
                  </a:rPr>
                  <a:t> is simple</a:t>
                </a:r>
              </a:p>
            </p:txBody>
          </p:sp>
          <p:sp>
            <p:nvSpPr>
              <p:cNvPr id="24"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is simply dummy text of the printing and typeset industry. </a:t>
                </a: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has been the industry's standard dummy text ever since </a:t>
                </a:r>
                <a:r>
                  <a:rPr lang="en-US" sz="900" dirty="0" err="1">
                    <a:solidFill>
                      <a:schemeClr val="bg1">
                        <a:lumMod val="50000"/>
                      </a:schemeClr>
                    </a:solidFill>
                    <a:latin typeface="Lato" charset="0"/>
                  </a:rPr>
                  <a:t>1500s</a:t>
                </a:r>
                <a:r>
                  <a:rPr lang="en-US" sz="900" dirty="0">
                    <a:solidFill>
                      <a:schemeClr val="bg1">
                        <a:lumMod val="50000"/>
                      </a:schemeClr>
                    </a:solidFill>
                    <a:latin typeface="Lato" charset="0"/>
                  </a:rPr>
                  <a:t>, when an uned printer took a galley of type and scrambled it to make a type type .</a:t>
                </a:r>
                <a:endParaRPr lang="en-US" sz="900" dirty="0">
                  <a:solidFill>
                    <a:schemeClr val="bg1">
                      <a:lumMod val="50000"/>
                    </a:schemeClr>
                  </a:solidFill>
                  <a:latin typeface="Lato" charset="0"/>
                  <a:ea typeface="MS PGothic" charset="-128"/>
                  <a:cs typeface="Lato Light" charset="0"/>
                  <a:sym typeface="Lato Light" charset="0"/>
                </a:endParaRPr>
              </a:p>
            </p:txBody>
          </p:sp>
        </p:grpSp>
        <p:sp>
          <p:nvSpPr>
            <p:cNvPr id="10" name="Oval 198"/>
            <p:cNvSpPr/>
            <p:nvPr/>
          </p:nvSpPr>
          <p:spPr bwMode="auto">
            <a:xfrm>
              <a:off x="4915380" y="3137041"/>
              <a:ext cx="634648" cy="634648"/>
            </a:xfrm>
            <a:prstGeom prst="ellipse">
              <a:avLst/>
            </a:prstGeom>
            <a:solidFill>
              <a:schemeClr val="tx2">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400" b="0" i="0" u="none" strike="noStrike" cap="none" normalizeH="0" baseline="0">
                <a:ln>
                  <a:noFill/>
                </a:ln>
                <a:solidFill>
                  <a:schemeClr val="bg1">
                    <a:lumMod val="50000"/>
                  </a:schemeClr>
                </a:solidFill>
                <a:effectLst/>
                <a:latin typeface="Gill Sans" charset="0"/>
                <a:ea typeface="ヒラギノ角ゴ ProN W3" charset="0"/>
                <a:cs typeface="ヒラギノ角ゴ ProN W3" charset="0"/>
                <a:sym typeface="Gill Sans" charset="0"/>
              </a:endParaRPr>
            </a:p>
          </p:txBody>
        </p:sp>
        <p:grpSp>
          <p:nvGrpSpPr>
            <p:cNvPr id="11" name="Group 35"/>
            <p:cNvGrpSpPr/>
            <p:nvPr/>
          </p:nvGrpSpPr>
          <p:grpSpPr bwMode="auto">
            <a:xfrm>
              <a:off x="1776869" y="1612015"/>
              <a:ext cx="2519432" cy="1018613"/>
              <a:chOff x="0" y="0"/>
              <a:chExt cx="3425" cy="856"/>
            </a:xfrm>
          </p:grpSpPr>
          <p:sp>
            <p:nvSpPr>
              <p:cNvPr id="21" name="Rectangle 36"/>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err="1">
                    <a:solidFill>
                      <a:schemeClr val="bg1">
                        <a:lumMod val="50000"/>
                      </a:schemeClr>
                    </a:solidFill>
                    <a:latin typeface="Bebas Neue" charset="0"/>
                    <a:ea typeface="MS PGothic" charset="-128"/>
                    <a:cs typeface="Bebas Neue" charset="0"/>
                    <a:sym typeface="Bebas Neue" charset="0"/>
                  </a:rPr>
                  <a:t>Lorem</a:t>
                </a:r>
                <a:r>
                  <a:rPr lang="en-US" dirty="0">
                    <a:solidFill>
                      <a:schemeClr val="bg1">
                        <a:lumMod val="50000"/>
                      </a:schemeClr>
                    </a:solidFill>
                    <a:latin typeface="Bebas Neue" charset="0"/>
                    <a:ea typeface="MS PGothic" charset="-128"/>
                    <a:cs typeface="Bebas Neue" charset="0"/>
                    <a:sym typeface="Bebas Neue" charset="0"/>
                  </a:rPr>
                  <a:t> </a:t>
                </a:r>
                <a:r>
                  <a:rPr lang="en-US" dirty="0" err="1">
                    <a:solidFill>
                      <a:schemeClr val="bg1">
                        <a:lumMod val="50000"/>
                      </a:schemeClr>
                    </a:solidFill>
                    <a:latin typeface="Bebas Neue" charset="0"/>
                    <a:ea typeface="MS PGothic" charset="-128"/>
                    <a:cs typeface="Bebas Neue" charset="0"/>
                    <a:sym typeface="Bebas Neue" charset="0"/>
                  </a:rPr>
                  <a:t>ipsum</a:t>
                </a:r>
                <a:r>
                  <a:rPr lang="en-US" dirty="0">
                    <a:solidFill>
                      <a:schemeClr val="bg1">
                        <a:lumMod val="50000"/>
                      </a:schemeClr>
                    </a:solidFill>
                    <a:latin typeface="Bebas Neue" charset="0"/>
                    <a:ea typeface="MS PGothic" charset="-128"/>
                    <a:cs typeface="Bebas Neue" charset="0"/>
                    <a:sym typeface="Bebas Neue" charset="0"/>
                  </a:rPr>
                  <a:t> is simple</a:t>
                </a:r>
              </a:p>
            </p:txBody>
          </p:sp>
          <p:sp>
            <p:nvSpPr>
              <p:cNvPr id="22"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is simply dummy text of the printing and typeset industry. </a:t>
                </a: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has been the industry's standard dummy text ever since </a:t>
                </a:r>
                <a:r>
                  <a:rPr lang="en-US" sz="900" dirty="0" err="1">
                    <a:solidFill>
                      <a:schemeClr val="bg1">
                        <a:lumMod val="50000"/>
                      </a:schemeClr>
                    </a:solidFill>
                    <a:latin typeface="Lato" charset="0"/>
                  </a:rPr>
                  <a:t>1500s</a:t>
                </a:r>
                <a:r>
                  <a:rPr lang="en-US" sz="900" dirty="0">
                    <a:solidFill>
                      <a:schemeClr val="bg1">
                        <a:lumMod val="50000"/>
                      </a:schemeClr>
                    </a:solidFill>
                    <a:latin typeface="Lato" charset="0"/>
                  </a:rPr>
                  <a:t>, when an uned printer took a galley of type and scrambled it to make a type type .</a:t>
                </a:r>
                <a:endParaRPr lang="en-US" sz="900" dirty="0">
                  <a:solidFill>
                    <a:schemeClr val="bg1">
                      <a:lumMod val="50000"/>
                    </a:schemeClr>
                  </a:solidFill>
                  <a:latin typeface="Lato" charset="0"/>
                  <a:ea typeface="MS PGothic" charset="-128"/>
                  <a:cs typeface="Lato Light" charset="0"/>
                  <a:sym typeface="Lato Light" charset="0"/>
                </a:endParaRPr>
              </a:p>
            </p:txBody>
          </p:sp>
        </p:grpSp>
        <p:sp>
          <p:nvSpPr>
            <p:cNvPr id="12" name="Oval 202"/>
            <p:cNvSpPr/>
            <p:nvPr/>
          </p:nvSpPr>
          <p:spPr bwMode="auto">
            <a:xfrm>
              <a:off x="943025" y="1563638"/>
              <a:ext cx="634648" cy="634648"/>
            </a:xfrm>
            <a:prstGeom prst="ellipse">
              <a:avLst/>
            </a:prstGeom>
            <a:solidFill>
              <a:schemeClr val="tx2">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400" b="0" i="0" u="none" strike="noStrike" cap="none" normalizeH="0" baseline="0">
                <a:ln>
                  <a:noFill/>
                </a:ln>
                <a:solidFill>
                  <a:schemeClr val="bg1">
                    <a:lumMod val="50000"/>
                  </a:schemeClr>
                </a:solidFill>
                <a:effectLst/>
                <a:latin typeface="Gill Sans" charset="0"/>
                <a:ea typeface="ヒラギノ角ゴ ProN W3" charset="0"/>
                <a:cs typeface="ヒラギノ角ゴ ProN W3" charset="0"/>
                <a:sym typeface="Gill Sans" charset="0"/>
              </a:endParaRPr>
            </a:p>
          </p:txBody>
        </p:sp>
        <p:grpSp>
          <p:nvGrpSpPr>
            <p:cNvPr id="13" name="Group 35"/>
            <p:cNvGrpSpPr/>
            <p:nvPr/>
          </p:nvGrpSpPr>
          <p:grpSpPr bwMode="auto">
            <a:xfrm>
              <a:off x="1776869" y="3185418"/>
              <a:ext cx="2519432" cy="1018613"/>
              <a:chOff x="0" y="0"/>
              <a:chExt cx="3425" cy="856"/>
            </a:xfrm>
          </p:grpSpPr>
          <p:sp>
            <p:nvSpPr>
              <p:cNvPr id="19" name="Rectangle 36"/>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err="1">
                    <a:solidFill>
                      <a:schemeClr val="bg1">
                        <a:lumMod val="50000"/>
                      </a:schemeClr>
                    </a:solidFill>
                    <a:latin typeface="Bebas Neue" charset="0"/>
                    <a:ea typeface="MS PGothic" charset="-128"/>
                    <a:cs typeface="Bebas Neue" charset="0"/>
                    <a:sym typeface="Bebas Neue" charset="0"/>
                  </a:rPr>
                  <a:t>Lorem</a:t>
                </a:r>
                <a:r>
                  <a:rPr lang="en-US" dirty="0">
                    <a:solidFill>
                      <a:schemeClr val="bg1">
                        <a:lumMod val="50000"/>
                      </a:schemeClr>
                    </a:solidFill>
                    <a:latin typeface="Bebas Neue" charset="0"/>
                    <a:ea typeface="MS PGothic" charset="-128"/>
                    <a:cs typeface="Bebas Neue" charset="0"/>
                    <a:sym typeface="Bebas Neue" charset="0"/>
                  </a:rPr>
                  <a:t> </a:t>
                </a:r>
                <a:r>
                  <a:rPr lang="en-US" dirty="0" err="1">
                    <a:solidFill>
                      <a:schemeClr val="bg1">
                        <a:lumMod val="50000"/>
                      </a:schemeClr>
                    </a:solidFill>
                    <a:latin typeface="Bebas Neue" charset="0"/>
                    <a:ea typeface="MS PGothic" charset="-128"/>
                    <a:cs typeface="Bebas Neue" charset="0"/>
                    <a:sym typeface="Bebas Neue" charset="0"/>
                  </a:rPr>
                  <a:t>ipsum</a:t>
                </a:r>
                <a:r>
                  <a:rPr lang="en-US" dirty="0">
                    <a:solidFill>
                      <a:schemeClr val="bg1">
                        <a:lumMod val="50000"/>
                      </a:schemeClr>
                    </a:solidFill>
                    <a:latin typeface="Bebas Neue" charset="0"/>
                    <a:ea typeface="MS PGothic" charset="-128"/>
                    <a:cs typeface="Bebas Neue" charset="0"/>
                    <a:sym typeface="Bebas Neue" charset="0"/>
                  </a:rPr>
                  <a:t> is simple</a:t>
                </a:r>
              </a:p>
            </p:txBody>
          </p:sp>
          <p:sp>
            <p:nvSpPr>
              <p:cNvPr id="20"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is simply dummy text of the printing and typeset industry. </a:t>
                </a:r>
                <a:r>
                  <a:rPr lang="en-US" sz="900" dirty="0" err="1">
                    <a:solidFill>
                      <a:schemeClr val="bg1">
                        <a:lumMod val="50000"/>
                      </a:schemeClr>
                    </a:solidFill>
                    <a:latin typeface="Lato" charset="0"/>
                  </a:rPr>
                  <a:t>Lorem</a:t>
                </a:r>
                <a:r>
                  <a:rPr lang="en-US" sz="900" dirty="0">
                    <a:solidFill>
                      <a:schemeClr val="bg1">
                        <a:lumMod val="50000"/>
                      </a:schemeClr>
                    </a:solidFill>
                    <a:latin typeface="Lato" charset="0"/>
                  </a:rPr>
                  <a:t> </a:t>
                </a:r>
                <a:r>
                  <a:rPr lang="en-US" sz="900" dirty="0" err="1">
                    <a:solidFill>
                      <a:schemeClr val="bg1">
                        <a:lumMod val="50000"/>
                      </a:schemeClr>
                    </a:solidFill>
                    <a:latin typeface="Lato" charset="0"/>
                  </a:rPr>
                  <a:t>Ipsum</a:t>
                </a:r>
                <a:r>
                  <a:rPr lang="en-US" sz="900" dirty="0">
                    <a:solidFill>
                      <a:schemeClr val="bg1">
                        <a:lumMod val="50000"/>
                      </a:schemeClr>
                    </a:solidFill>
                    <a:latin typeface="Lato" charset="0"/>
                  </a:rPr>
                  <a:t> has been the industry's standard dummy text ever since </a:t>
                </a:r>
                <a:r>
                  <a:rPr lang="en-US" sz="900" dirty="0" err="1">
                    <a:solidFill>
                      <a:schemeClr val="bg1">
                        <a:lumMod val="50000"/>
                      </a:schemeClr>
                    </a:solidFill>
                    <a:latin typeface="Lato" charset="0"/>
                  </a:rPr>
                  <a:t>1500s</a:t>
                </a:r>
                <a:r>
                  <a:rPr lang="en-US" sz="900" dirty="0">
                    <a:solidFill>
                      <a:schemeClr val="bg1">
                        <a:lumMod val="50000"/>
                      </a:schemeClr>
                    </a:solidFill>
                    <a:latin typeface="Lato" charset="0"/>
                  </a:rPr>
                  <a:t>, when an uned printer took a galley of type and scrambled it to make a type type .</a:t>
                </a:r>
                <a:endParaRPr lang="en-US" sz="900" dirty="0">
                  <a:solidFill>
                    <a:schemeClr val="bg1">
                      <a:lumMod val="50000"/>
                    </a:schemeClr>
                  </a:solidFill>
                  <a:latin typeface="Lato" charset="0"/>
                  <a:ea typeface="MS PGothic" charset="-128"/>
                  <a:cs typeface="Lato Light" charset="0"/>
                  <a:sym typeface="Lato Light" charset="0"/>
                </a:endParaRPr>
              </a:p>
            </p:txBody>
          </p:sp>
        </p:grpSp>
        <p:sp>
          <p:nvSpPr>
            <p:cNvPr id="14" name="Oval 206"/>
            <p:cNvSpPr/>
            <p:nvPr/>
          </p:nvSpPr>
          <p:spPr bwMode="auto">
            <a:xfrm>
              <a:off x="943025" y="3137041"/>
              <a:ext cx="634648" cy="634648"/>
            </a:xfrm>
            <a:prstGeom prst="ellipse">
              <a:avLst/>
            </a:prstGeom>
            <a:solidFill>
              <a:schemeClr val="tx2">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400" b="0" i="0" u="none" strike="noStrike" cap="none" normalizeH="0" baseline="0">
                <a:ln>
                  <a:noFill/>
                </a:ln>
                <a:solidFill>
                  <a:schemeClr val="bg1">
                    <a:lumMod val="50000"/>
                  </a:schemeClr>
                </a:solidFill>
                <a:effectLst/>
                <a:latin typeface="Gill Sans" charset="0"/>
                <a:ea typeface="ヒラギノ角ゴ ProN W3" charset="0"/>
                <a:cs typeface="ヒラギノ角ゴ ProN W3" charset="0"/>
                <a:sym typeface="Gill Sans" charset="0"/>
              </a:endParaRPr>
            </a:p>
          </p:txBody>
        </p:sp>
        <p:sp>
          <p:nvSpPr>
            <p:cNvPr id="15" name="Freeform 6"/>
            <p:cNvSpPr>
              <a:spLocks noEditPoints="1"/>
            </p:cNvSpPr>
            <p:nvPr/>
          </p:nvSpPr>
          <p:spPr bwMode="auto">
            <a:xfrm>
              <a:off x="5012052" y="1644383"/>
              <a:ext cx="441304" cy="440219"/>
            </a:xfrm>
            <a:custGeom>
              <a:avLst/>
              <a:gdLst>
                <a:gd name="T0" fmla="*/ 140 w 172"/>
                <a:gd name="T1" fmla="*/ 149 h 172"/>
                <a:gd name="T2" fmla="*/ 149 w 172"/>
                <a:gd name="T3" fmla="*/ 140 h 172"/>
                <a:gd name="T4" fmla="*/ 132 w 172"/>
                <a:gd name="T5" fmla="*/ 132 h 172"/>
                <a:gd name="T6" fmla="*/ 33 w 172"/>
                <a:gd name="T7" fmla="*/ 23 h 172"/>
                <a:gd name="T8" fmla="*/ 23 w 172"/>
                <a:gd name="T9" fmla="*/ 33 h 172"/>
                <a:gd name="T10" fmla="*/ 40 w 172"/>
                <a:gd name="T11" fmla="*/ 40 h 172"/>
                <a:gd name="T12" fmla="*/ 33 w 172"/>
                <a:gd name="T13" fmla="*/ 23 h 172"/>
                <a:gd name="T14" fmla="*/ 23 w 172"/>
                <a:gd name="T15" fmla="*/ 140 h 172"/>
                <a:gd name="T16" fmla="*/ 33 w 172"/>
                <a:gd name="T17" fmla="*/ 149 h 172"/>
                <a:gd name="T18" fmla="*/ 40 w 172"/>
                <a:gd name="T19" fmla="*/ 132 h 172"/>
                <a:gd name="T20" fmla="*/ 149 w 172"/>
                <a:gd name="T21" fmla="*/ 33 h 172"/>
                <a:gd name="T22" fmla="*/ 140 w 172"/>
                <a:gd name="T23" fmla="*/ 23 h 172"/>
                <a:gd name="T24" fmla="*/ 132 w 172"/>
                <a:gd name="T25" fmla="*/ 40 h 172"/>
                <a:gd name="T26" fmla="*/ 149 w 172"/>
                <a:gd name="T27" fmla="*/ 33 h 172"/>
                <a:gd name="T28" fmla="*/ 79 w 172"/>
                <a:gd name="T29" fmla="*/ 155 h 172"/>
                <a:gd name="T30" fmla="*/ 86 w 172"/>
                <a:gd name="T31" fmla="*/ 172 h 172"/>
                <a:gd name="T32" fmla="*/ 93 w 172"/>
                <a:gd name="T33" fmla="*/ 155 h 172"/>
                <a:gd name="T34" fmla="*/ 86 w 172"/>
                <a:gd name="T35" fmla="*/ 26 h 172"/>
                <a:gd name="T36" fmla="*/ 93 w 172"/>
                <a:gd name="T37" fmla="*/ 9 h 172"/>
                <a:gd name="T38" fmla="*/ 79 w 172"/>
                <a:gd name="T39" fmla="*/ 9 h 172"/>
                <a:gd name="T40" fmla="*/ 86 w 172"/>
                <a:gd name="T41" fmla="*/ 26 h 172"/>
                <a:gd name="T42" fmla="*/ 17 w 172"/>
                <a:gd name="T43" fmla="*/ 79 h 172"/>
                <a:gd name="T44" fmla="*/ 0 w 172"/>
                <a:gd name="T45" fmla="*/ 86 h 172"/>
                <a:gd name="T46" fmla="*/ 17 w 172"/>
                <a:gd name="T47" fmla="*/ 93 h 172"/>
                <a:gd name="T48" fmla="*/ 86 w 172"/>
                <a:gd name="T49" fmla="*/ 120 h 172"/>
                <a:gd name="T50" fmla="*/ 86 w 172"/>
                <a:gd name="T51" fmla="*/ 52 h 172"/>
                <a:gd name="T52" fmla="*/ 86 w 172"/>
                <a:gd name="T53" fmla="*/ 120 h 172"/>
                <a:gd name="T54" fmla="*/ 39 w 172"/>
                <a:gd name="T55" fmla="*/ 86 h 172"/>
                <a:gd name="T56" fmla="*/ 133 w 172"/>
                <a:gd name="T57" fmla="*/ 86 h 172"/>
                <a:gd name="T58" fmla="*/ 163 w 172"/>
                <a:gd name="T59" fmla="*/ 79 h 172"/>
                <a:gd name="T60" fmla="*/ 146 w 172"/>
                <a:gd name="T61" fmla="*/ 86 h 172"/>
                <a:gd name="T62" fmla="*/ 163 w 172"/>
                <a:gd name="T63" fmla="*/ 93 h 172"/>
                <a:gd name="T64" fmla="*/ 163 w 172"/>
                <a:gd name="T65"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72">
                  <a:moveTo>
                    <a:pt x="134" y="143"/>
                  </a:moveTo>
                  <a:cubicBezTo>
                    <a:pt x="134" y="144"/>
                    <a:pt x="139" y="148"/>
                    <a:pt x="140" y="149"/>
                  </a:cubicBezTo>
                  <a:cubicBezTo>
                    <a:pt x="143" y="153"/>
                    <a:pt x="148" y="153"/>
                    <a:pt x="150" y="150"/>
                  </a:cubicBezTo>
                  <a:cubicBezTo>
                    <a:pt x="153" y="148"/>
                    <a:pt x="153" y="143"/>
                    <a:pt x="149" y="140"/>
                  </a:cubicBezTo>
                  <a:cubicBezTo>
                    <a:pt x="148" y="139"/>
                    <a:pt x="144" y="135"/>
                    <a:pt x="143" y="134"/>
                  </a:cubicBezTo>
                  <a:cubicBezTo>
                    <a:pt x="140" y="130"/>
                    <a:pt x="135" y="130"/>
                    <a:pt x="132" y="132"/>
                  </a:cubicBezTo>
                  <a:cubicBezTo>
                    <a:pt x="130" y="135"/>
                    <a:pt x="130" y="140"/>
                    <a:pt x="134" y="143"/>
                  </a:cubicBezTo>
                  <a:close/>
                  <a:moveTo>
                    <a:pt x="33" y="23"/>
                  </a:moveTo>
                  <a:cubicBezTo>
                    <a:pt x="29" y="20"/>
                    <a:pt x="24" y="19"/>
                    <a:pt x="22" y="22"/>
                  </a:cubicBezTo>
                  <a:cubicBezTo>
                    <a:pt x="19" y="24"/>
                    <a:pt x="20" y="29"/>
                    <a:pt x="23" y="33"/>
                  </a:cubicBezTo>
                  <a:cubicBezTo>
                    <a:pt x="24" y="34"/>
                    <a:pt x="28" y="38"/>
                    <a:pt x="29" y="39"/>
                  </a:cubicBezTo>
                  <a:cubicBezTo>
                    <a:pt x="32" y="42"/>
                    <a:pt x="37" y="43"/>
                    <a:pt x="40" y="40"/>
                  </a:cubicBezTo>
                  <a:cubicBezTo>
                    <a:pt x="43" y="37"/>
                    <a:pt x="42" y="32"/>
                    <a:pt x="39" y="29"/>
                  </a:cubicBezTo>
                  <a:cubicBezTo>
                    <a:pt x="38" y="28"/>
                    <a:pt x="34" y="24"/>
                    <a:pt x="33" y="23"/>
                  </a:cubicBezTo>
                  <a:close/>
                  <a:moveTo>
                    <a:pt x="29" y="134"/>
                  </a:moveTo>
                  <a:cubicBezTo>
                    <a:pt x="28" y="135"/>
                    <a:pt x="24" y="139"/>
                    <a:pt x="23" y="140"/>
                  </a:cubicBezTo>
                  <a:cubicBezTo>
                    <a:pt x="20" y="143"/>
                    <a:pt x="19" y="148"/>
                    <a:pt x="22" y="150"/>
                  </a:cubicBezTo>
                  <a:cubicBezTo>
                    <a:pt x="24" y="153"/>
                    <a:pt x="29" y="153"/>
                    <a:pt x="33" y="149"/>
                  </a:cubicBezTo>
                  <a:cubicBezTo>
                    <a:pt x="34" y="148"/>
                    <a:pt x="38" y="144"/>
                    <a:pt x="39" y="143"/>
                  </a:cubicBezTo>
                  <a:cubicBezTo>
                    <a:pt x="42" y="140"/>
                    <a:pt x="43" y="135"/>
                    <a:pt x="40" y="132"/>
                  </a:cubicBezTo>
                  <a:cubicBezTo>
                    <a:pt x="37" y="130"/>
                    <a:pt x="32" y="130"/>
                    <a:pt x="29" y="134"/>
                  </a:cubicBezTo>
                  <a:close/>
                  <a:moveTo>
                    <a:pt x="149" y="33"/>
                  </a:moveTo>
                  <a:cubicBezTo>
                    <a:pt x="153" y="29"/>
                    <a:pt x="153" y="24"/>
                    <a:pt x="150" y="22"/>
                  </a:cubicBezTo>
                  <a:cubicBezTo>
                    <a:pt x="148" y="19"/>
                    <a:pt x="143" y="20"/>
                    <a:pt x="140" y="23"/>
                  </a:cubicBezTo>
                  <a:cubicBezTo>
                    <a:pt x="139" y="24"/>
                    <a:pt x="134" y="28"/>
                    <a:pt x="134" y="29"/>
                  </a:cubicBezTo>
                  <a:cubicBezTo>
                    <a:pt x="130" y="32"/>
                    <a:pt x="130" y="37"/>
                    <a:pt x="132" y="40"/>
                  </a:cubicBezTo>
                  <a:cubicBezTo>
                    <a:pt x="135" y="43"/>
                    <a:pt x="140" y="42"/>
                    <a:pt x="143" y="39"/>
                  </a:cubicBezTo>
                  <a:cubicBezTo>
                    <a:pt x="144" y="38"/>
                    <a:pt x="148" y="34"/>
                    <a:pt x="149" y="33"/>
                  </a:cubicBezTo>
                  <a:close/>
                  <a:moveTo>
                    <a:pt x="86" y="146"/>
                  </a:moveTo>
                  <a:cubicBezTo>
                    <a:pt x="82" y="146"/>
                    <a:pt x="79" y="150"/>
                    <a:pt x="79" y="155"/>
                  </a:cubicBezTo>
                  <a:cubicBezTo>
                    <a:pt x="79" y="156"/>
                    <a:pt x="79" y="162"/>
                    <a:pt x="79" y="163"/>
                  </a:cubicBezTo>
                  <a:cubicBezTo>
                    <a:pt x="79" y="168"/>
                    <a:pt x="82" y="172"/>
                    <a:pt x="86" y="172"/>
                  </a:cubicBezTo>
                  <a:cubicBezTo>
                    <a:pt x="90" y="172"/>
                    <a:pt x="93" y="168"/>
                    <a:pt x="93" y="163"/>
                  </a:cubicBezTo>
                  <a:cubicBezTo>
                    <a:pt x="93" y="162"/>
                    <a:pt x="93" y="156"/>
                    <a:pt x="93" y="155"/>
                  </a:cubicBezTo>
                  <a:cubicBezTo>
                    <a:pt x="93" y="150"/>
                    <a:pt x="90" y="146"/>
                    <a:pt x="86" y="146"/>
                  </a:cubicBezTo>
                  <a:close/>
                  <a:moveTo>
                    <a:pt x="86" y="26"/>
                  </a:moveTo>
                  <a:cubicBezTo>
                    <a:pt x="90" y="26"/>
                    <a:pt x="93" y="22"/>
                    <a:pt x="93" y="18"/>
                  </a:cubicBezTo>
                  <a:cubicBezTo>
                    <a:pt x="93" y="16"/>
                    <a:pt x="93" y="11"/>
                    <a:pt x="93" y="9"/>
                  </a:cubicBezTo>
                  <a:cubicBezTo>
                    <a:pt x="93" y="4"/>
                    <a:pt x="90" y="0"/>
                    <a:pt x="86" y="0"/>
                  </a:cubicBezTo>
                  <a:cubicBezTo>
                    <a:pt x="82" y="0"/>
                    <a:pt x="79" y="4"/>
                    <a:pt x="79" y="9"/>
                  </a:cubicBezTo>
                  <a:cubicBezTo>
                    <a:pt x="79" y="11"/>
                    <a:pt x="79" y="16"/>
                    <a:pt x="79" y="18"/>
                  </a:cubicBezTo>
                  <a:cubicBezTo>
                    <a:pt x="79" y="22"/>
                    <a:pt x="82" y="26"/>
                    <a:pt x="86" y="26"/>
                  </a:cubicBezTo>
                  <a:close/>
                  <a:moveTo>
                    <a:pt x="26" y="86"/>
                  </a:moveTo>
                  <a:cubicBezTo>
                    <a:pt x="26" y="82"/>
                    <a:pt x="22" y="79"/>
                    <a:pt x="17" y="79"/>
                  </a:cubicBezTo>
                  <a:cubicBezTo>
                    <a:pt x="16" y="79"/>
                    <a:pt x="10" y="79"/>
                    <a:pt x="9" y="79"/>
                  </a:cubicBezTo>
                  <a:cubicBezTo>
                    <a:pt x="4" y="79"/>
                    <a:pt x="0" y="82"/>
                    <a:pt x="0" y="86"/>
                  </a:cubicBezTo>
                  <a:cubicBezTo>
                    <a:pt x="0" y="90"/>
                    <a:pt x="4" y="93"/>
                    <a:pt x="9" y="93"/>
                  </a:cubicBezTo>
                  <a:cubicBezTo>
                    <a:pt x="10" y="93"/>
                    <a:pt x="16" y="93"/>
                    <a:pt x="17" y="93"/>
                  </a:cubicBezTo>
                  <a:cubicBezTo>
                    <a:pt x="22" y="93"/>
                    <a:pt x="26" y="90"/>
                    <a:pt x="26" y="86"/>
                  </a:cubicBezTo>
                  <a:close/>
                  <a:moveTo>
                    <a:pt x="86" y="120"/>
                  </a:moveTo>
                  <a:cubicBezTo>
                    <a:pt x="67" y="120"/>
                    <a:pt x="52" y="105"/>
                    <a:pt x="52" y="86"/>
                  </a:cubicBezTo>
                  <a:cubicBezTo>
                    <a:pt x="52" y="67"/>
                    <a:pt x="67" y="52"/>
                    <a:pt x="86" y="52"/>
                  </a:cubicBezTo>
                  <a:cubicBezTo>
                    <a:pt x="105" y="52"/>
                    <a:pt x="120" y="67"/>
                    <a:pt x="120" y="86"/>
                  </a:cubicBezTo>
                  <a:cubicBezTo>
                    <a:pt x="120" y="105"/>
                    <a:pt x="105" y="120"/>
                    <a:pt x="86" y="120"/>
                  </a:cubicBezTo>
                  <a:close/>
                  <a:moveTo>
                    <a:pt x="86" y="39"/>
                  </a:moveTo>
                  <a:cubicBezTo>
                    <a:pt x="60" y="39"/>
                    <a:pt x="39" y="60"/>
                    <a:pt x="39" y="86"/>
                  </a:cubicBezTo>
                  <a:cubicBezTo>
                    <a:pt x="39" y="112"/>
                    <a:pt x="60" y="133"/>
                    <a:pt x="86" y="133"/>
                  </a:cubicBezTo>
                  <a:cubicBezTo>
                    <a:pt x="112" y="133"/>
                    <a:pt x="133" y="112"/>
                    <a:pt x="133" y="86"/>
                  </a:cubicBezTo>
                  <a:cubicBezTo>
                    <a:pt x="133" y="60"/>
                    <a:pt x="112" y="39"/>
                    <a:pt x="86" y="39"/>
                  </a:cubicBezTo>
                  <a:close/>
                  <a:moveTo>
                    <a:pt x="163" y="79"/>
                  </a:moveTo>
                  <a:cubicBezTo>
                    <a:pt x="162" y="79"/>
                    <a:pt x="156" y="79"/>
                    <a:pt x="155" y="79"/>
                  </a:cubicBezTo>
                  <a:cubicBezTo>
                    <a:pt x="150" y="79"/>
                    <a:pt x="146" y="82"/>
                    <a:pt x="146" y="86"/>
                  </a:cubicBezTo>
                  <a:cubicBezTo>
                    <a:pt x="146" y="90"/>
                    <a:pt x="150" y="93"/>
                    <a:pt x="155" y="93"/>
                  </a:cubicBezTo>
                  <a:cubicBezTo>
                    <a:pt x="156" y="93"/>
                    <a:pt x="162" y="93"/>
                    <a:pt x="163" y="93"/>
                  </a:cubicBezTo>
                  <a:cubicBezTo>
                    <a:pt x="168" y="93"/>
                    <a:pt x="172" y="90"/>
                    <a:pt x="172" y="86"/>
                  </a:cubicBezTo>
                  <a:cubicBezTo>
                    <a:pt x="172" y="82"/>
                    <a:pt x="168" y="79"/>
                    <a:pt x="163" y="79"/>
                  </a:cubicBezTo>
                  <a:close/>
                </a:path>
              </a:pathLst>
            </a:custGeom>
            <a:solidFill>
              <a:schemeClr val="bg1"/>
            </a:solidFill>
            <a:ln>
              <a:noFill/>
            </a:ln>
          </p:spPr>
          <p:txBody>
            <a:bodyPr vert="horz" wrap="square" lIns="91440" tIns="45720" rIns="91440" bIns="45720" numCol="1" anchor="t" anchorCtr="0" compatLnSpc="1"/>
            <a:lstStyle/>
            <a:p>
              <a:endParaRPr lang="en-US" sz="1600">
                <a:solidFill>
                  <a:schemeClr val="bg1">
                    <a:lumMod val="50000"/>
                  </a:schemeClr>
                </a:solidFill>
              </a:endParaRPr>
            </a:p>
          </p:txBody>
        </p:sp>
        <p:sp>
          <p:nvSpPr>
            <p:cNvPr id="16" name="Freeform 7"/>
            <p:cNvSpPr>
              <a:spLocks noEditPoints="1"/>
            </p:cNvSpPr>
            <p:nvPr/>
          </p:nvSpPr>
          <p:spPr bwMode="auto">
            <a:xfrm>
              <a:off x="1041324" y="3292228"/>
              <a:ext cx="438050" cy="287335"/>
            </a:xfrm>
            <a:custGeom>
              <a:avLst/>
              <a:gdLst>
                <a:gd name="T0" fmla="*/ 97 w 171"/>
                <a:gd name="T1" fmla="*/ 68 h 112"/>
                <a:gd name="T2" fmla="*/ 74 w 171"/>
                <a:gd name="T3" fmla="*/ 94 h 112"/>
                <a:gd name="T4" fmla="*/ 68 w 171"/>
                <a:gd name="T5" fmla="*/ 95 h 112"/>
                <a:gd name="T6" fmla="*/ 67 w 171"/>
                <a:gd name="T7" fmla="*/ 92 h 112"/>
                <a:gd name="T8" fmla="*/ 68 w 171"/>
                <a:gd name="T9" fmla="*/ 89 h 112"/>
                <a:gd name="T10" fmla="*/ 77 w 171"/>
                <a:gd name="T11" fmla="*/ 69 h 112"/>
                <a:gd name="T12" fmla="*/ 70 w 171"/>
                <a:gd name="T13" fmla="*/ 66 h 112"/>
                <a:gd name="T14" fmla="*/ 69 w 171"/>
                <a:gd name="T15" fmla="*/ 66 h 112"/>
                <a:gd name="T16" fmla="*/ 64 w 171"/>
                <a:gd name="T17" fmla="*/ 61 h 112"/>
                <a:gd name="T18" fmla="*/ 66 w 171"/>
                <a:gd name="T19" fmla="*/ 56 h 112"/>
                <a:gd name="T20" fmla="*/ 90 w 171"/>
                <a:gd name="T21" fmla="*/ 30 h 112"/>
                <a:gd name="T22" fmla="*/ 95 w 171"/>
                <a:gd name="T23" fmla="*/ 29 h 112"/>
                <a:gd name="T24" fmla="*/ 97 w 171"/>
                <a:gd name="T25" fmla="*/ 32 h 112"/>
                <a:gd name="T26" fmla="*/ 96 w 171"/>
                <a:gd name="T27" fmla="*/ 35 h 112"/>
                <a:gd name="T28" fmla="*/ 87 w 171"/>
                <a:gd name="T29" fmla="*/ 55 h 112"/>
                <a:gd name="T30" fmla="*/ 94 w 171"/>
                <a:gd name="T31" fmla="*/ 58 h 112"/>
                <a:gd name="T32" fmla="*/ 94 w 171"/>
                <a:gd name="T33" fmla="*/ 58 h 112"/>
                <a:gd name="T34" fmla="*/ 99 w 171"/>
                <a:gd name="T35" fmla="*/ 63 h 112"/>
                <a:gd name="T36" fmla="*/ 97 w 171"/>
                <a:gd name="T37" fmla="*/ 68 h 112"/>
                <a:gd name="T38" fmla="*/ 130 w 171"/>
                <a:gd name="T39" fmla="*/ 31 h 112"/>
                <a:gd name="T40" fmla="*/ 123 w 171"/>
                <a:gd name="T41" fmla="*/ 32 h 112"/>
                <a:gd name="T42" fmla="*/ 80 w 171"/>
                <a:gd name="T43" fmla="*/ 0 h 112"/>
                <a:gd name="T44" fmla="*/ 34 w 171"/>
                <a:gd name="T45" fmla="*/ 45 h 112"/>
                <a:gd name="T46" fmla="*/ 35 w 171"/>
                <a:gd name="T47" fmla="*/ 51 h 112"/>
                <a:gd name="T48" fmla="*/ 31 w 171"/>
                <a:gd name="T49" fmla="*/ 51 h 112"/>
                <a:gd name="T50" fmla="*/ 0 w 171"/>
                <a:gd name="T51" fmla="*/ 81 h 112"/>
                <a:gd name="T52" fmla="*/ 31 w 171"/>
                <a:gd name="T53" fmla="*/ 112 h 112"/>
                <a:gd name="T54" fmla="*/ 130 w 171"/>
                <a:gd name="T55" fmla="*/ 112 h 112"/>
                <a:gd name="T56" fmla="*/ 171 w 171"/>
                <a:gd name="T57" fmla="*/ 71 h 112"/>
                <a:gd name="T58" fmla="*/ 130 w 171"/>
                <a:gd name="T5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112">
                  <a:moveTo>
                    <a:pt x="97" y="68"/>
                  </a:moveTo>
                  <a:cubicBezTo>
                    <a:pt x="93" y="74"/>
                    <a:pt x="75" y="93"/>
                    <a:pt x="74" y="94"/>
                  </a:cubicBezTo>
                  <a:cubicBezTo>
                    <a:pt x="73" y="95"/>
                    <a:pt x="71" y="97"/>
                    <a:pt x="68" y="95"/>
                  </a:cubicBezTo>
                  <a:cubicBezTo>
                    <a:pt x="68" y="95"/>
                    <a:pt x="67" y="94"/>
                    <a:pt x="67" y="92"/>
                  </a:cubicBezTo>
                  <a:cubicBezTo>
                    <a:pt x="67" y="91"/>
                    <a:pt x="68" y="89"/>
                    <a:pt x="68" y="89"/>
                  </a:cubicBezTo>
                  <a:cubicBezTo>
                    <a:pt x="77" y="69"/>
                    <a:pt x="77" y="69"/>
                    <a:pt x="77" y="69"/>
                  </a:cubicBezTo>
                  <a:cubicBezTo>
                    <a:pt x="75" y="68"/>
                    <a:pt x="72" y="67"/>
                    <a:pt x="70" y="66"/>
                  </a:cubicBezTo>
                  <a:cubicBezTo>
                    <a:pt x="69" y="66"/>
                    <a:pt x="69" y="66"/>
                    <a:pt x="69" y="66"/>
                  </a:cubicBezTo>
                  <a:cubicBezTo>
                    <a:pt x="67" y="65"/>
                    <a:pt x="64" y="64"/>
                    <a:pt x="64" y="61"/>
                  </a:cubicBezTo>
                  <a:cubicBezTo>
                    <a:pt x="64" y="59"/>
                    <a:pt x="65" y="58"/>
                    <a:pt x="66" y="56"/>
                  </a:cubicBezTo>
                  <a:cubicBezTo>
                    <a:pt x="71" y="50"/>
                    <a:pt x="89" y="31"/>
                    <a:pt x="90" y="30"/>
                  </a:cubicBezTo>
                  <a:cubicBezTo>
                    <a:pt x="91" y="29"/>
                    <a:pt x="93" y="27"/>
                    <a:pt x="95" y="29"/>
                  </a:cubicBezTo>
                  <a:cubicBezTo>
                    <a:pt x="96" y="29"/>
                    <a:pt x="97" y="30"/>
                    <a:pt x="97" y="32"/>
                  </a:cubicBezTo>
                  <a:cubicBezTo>
                    <a:pt x="97" y="33"/>
                    <a:pt x="96" y="35"/>
                    <a:pt x="96" y="35"/>
                  </a:cubicBezTo>
                  <a:cubicBezTo>
                    <a:pt x="87" y="55"/>
                    <a:pt x="87" y="55"/>
                    <a:pt x="87" y="55"/>
                  </a:cubicBezTo>
                  <a:cubicBezTo>
                    <a:pt x="89" y="55"/>
                    <a:pt x="92" y="57"/>
                    <a:pt x="94" y="58"/>
                  </a:cubicBezTo>
                  <a:cubicBezTo>
                    <a:pt x="94" y="58"/>
                    <a:pt x="94" y="58"/>
                    <a:pt x="94" y="58"/>
                  </a:cubicBezTo>
                  <a:cubicBezTo>
                    <a:pt x="97" y="59"/>
                    <a:pt x="99" y="60"/>
                    <a:pt x="99" y="63"/>
                  </a:cubicBezTo>
                  <a:cubicBezTo>
                    <a:pt x="99" y="65"/>
                    <a:pt x="99" y="66"/>
                    <a:pt x="97" y="68"/>
                  </a:cubicBezTo>
                  <a:close/>
                  <a:moveTo>
                    <a:pt x="130" y="31"/>
                  </a:moveTo>
                  <a:cubicBezTo>
                    <a:pt x="128" y="31"/>
                    <a:pt x="126" y="31"/>
                    <a:pt x="123" y="32"/>
                  </a:cubicBezTo>
                  <a:cubicBezTo>
                    <a:pt x="118" y="13"/>
                    <a:pt x="100" y="0"/>
                    <a:pt x="80" y="0"/>
                  </a:cubicBezTo>
                  <a:cubicBezTo>
                    <a:pt x="54" y="0"/>
                    <a:pt x="34" y="20"/>
                    <a:pt x="34" y="45"/>
                  </a:cubicBezTo>
                  <a:cubicBezTo>
                    <a:pt x="34" y="47"/>
                    <a:pt x="34" y="49"/>
                    <a:pt x="35" y="51"/>
                  </a:cubicBezTo>
                  <a:cubicBezTo>
                    <a:pt x="33" y="51"/>
                    <a:pt x="32" y="51"/>
                    <a:pt x="31" y="51"/>
                  </a:cubicBezTo>
                  <a:cubicBezTo>
                    <a:pt x="14" y="51"/>
                    <a:pt x="0" y="64"/>
                    <a:pt x="0" y="81"/>
                  </a:cubicBezTo>
                  <a:cubicBezTo>
                    <a:pt x="0" y="98"/>
                    <a:pt x="14" y="112"/>
                    <a:pt x="31" y="112"/>
                  </a:cubicBezTo>
                  <a:cubicBezTo>
                    <a:pt x="130" y="112"/>
                    <a:pt x="130" y="112"/>
                    <a:pt x="130" y="112"/>
                  </a:cubicBezTo>
                  <a:cubicBezTo>
                    <a:pt x="153" y="112"/>
                    <a:pt x="171" y="94"/>
                    <a:pt x="171" y="71"/>
                  </a:cubicBezTo>
                  <a:cubicBezTo>
                    <a:pt x="171" y="49"/>
                    <a:pt x="153" y="31"/>
                    <a:pt x="130" y="31"/>
                  </a:cubicBezTo>
                  <a:close/>
                </a:path>
              </a:pathLst>
            </a:custGeom>
            <a:solidFill>
              <a:schemeClr val="bg1"/>
            </a:solidFill>
            <a:ln>
              <a:noFill/>
            </a:ln>
          </p:spPr>
          <p:txBody>
            <a:bodyPr vert="horz" wrap="square" lIns="91440" tIns="45720" rIns="91440" bIns="45720" numCol="1" anchor="t" anchorCtr="0" compatLnSpc="1"/>
            <a:lstStyle/>
            <a:p>
              <a:endParaRPr lang="en-US" sz="1600">
                <a:solidFill>
                  <a:schemeClr val="bg1">
                    <a:lumMod val="50000"/>
                  </a:schemeClr>
                </a:solidFill>
              </a:endParaRPr>
            </a:p>
          </p:txBody>
        </p:sp>
        <p:sp>
          <p:nvSpPr>
            <p:cNvPr id="17" name="Freeform 8"/>
            <p:cNvSpPr>
              <a:spLocks noEditPoints="1"/>
            </p:cNvSpPr>
            <p:nvPr/>
          </p:nvSpPr>
          <p:spPr bwMode="auto">
            <a:xfrm>
              <a:off x="1036365" y="1694328"/>
              <a:ext cx="407690" cy="376246"/>
            </a:xfrm>
            <a:custGeom>
              <a:avLst/>
              <a:gdLst>
                <a:gd name="T0" fmla="*/ 91 w 159"/>
                <a:gd name="T1" fmla="*/ 44 h 147"/>
                <a:gd name="T2" fmla="*/ 38 w 159"/>
                <a:gd name="T3" fmla="*/ 28 h 147"/>
                <a:gd name="T4" fmla="*/ 91 w 159"/>
                <a:gd name="T5" fmla="*/ 12 h 147"/>
                <a:gd name="T6" fmla="*/ 143 w 159"/>
                <a:gd name="T7" fmla="*/ 28 h 147"/>
                <a:gd name="T8" fmla="*/ 91 w 159"/>
                <a:gd name="T9" fmla="*/ 44 h 147"/>
                <a:gd name="T10" fmla="*/ 13 w 159"/>
                <a:gd name="T11" fmla="*/ 80 h 147"/>
                <a:gd name="T12" fmla="*/ 29 w 159"/>
                <a:gd name="T13" fmla="*/ 62 h 147"/>
                <a:gd name="T14" fmla="*/ 35 w 159"/>
                <a:gd name="T15" fmla="*/ 97 h 147"/>
                <a:gd name="T16" fmla="*/ 13 w 159"/>
                <a:gd name="T17" fmla="*/ 80 h 147"/>
                <a:gd name="T18" fmla="*/ 91 w 159"/>
                <a:gd name="T19" fmla="*/ 0 h 147"/>
                <a:gd name="T20" fmla="*/ 91 w 159"/>
                <a:gd name="T21" fmla="*/ 0 h 147"/>
                <a:gd name="T22" fmla="*/ 24 w 159"/>
                <a:gd name="T23" fmla="*/ 26 h 147"/>
                <a:gd name="T24" fmla="*/ 28 w 159"/>
                <a:gd name="T25" fmla="*/ 50 h 147"/>
                <a:gd name="T26" fmla="*/ 1 w 159"/>
                <a:gd name="T27" fmla="*/ 81 h 147"/>
                <a:gd name="T28" fmla="*/ 38 w 159"/>
                <a:gd name="T29" fmla="*/ 109 h 147"/>
                <a:gd name="T30" fmla="*/ 80 w 159"/>
                <a:gd name="T31" fmla="*/ 90 h 147"/>
                <a:gd name="T32" fmla="*/ 79 w 159"/>
                <a:gd name="T33" fmla="*/ 84 h 147"/>
                <a:gd name="T34" fmla="*/ 91 w 159"/>
                <a:gd name="T35" fmla="*/ 72 h 147"/>
                <a:gd name="T36" fmla="*/ 103 w 159"/>
                <a:gd name="T37" fmla="*/ 84 h 147"/>
                <a:gd name="T38" fmla="*/ 91 w 159"/>
                <a:gd name="T39" fmla="*/ 96 h 147"/>
                <a:gd name="T40" fmla="*/ 39 w 159"/>
                <a:gd name="T41" fmla="*/ 122 h 147"/>
                <a:gd name="T42" fmla="*/ 40 w 159"/>
                <a:gd name="T43" fmla="*/ 127 h 147"/>
                <a:gd name="T44" fmla="*/ 91 w 159"/>
                <a:gd name="T45" fmla="*/ 147 h 147"/>
                <a:gd name="T46" fmla="*/ 91 w 159"/>
                <a:gd name="T47" fmla="*/ 147 h 147"/>
                <a:gd name="T48" fmla="*/ 142 w 159"/>
                <a:gd name="T49" fmla="*/ 127 h 147"/>
                <a:gd name="T50" fmla="*/ 157 w 159"/>
                <a:gd name="T51" fmla="*/ 26 h 147"/>
                <a:gd name="T52" fmla="*/ 91 w 159"/>
                <a:gd name="T5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47">
                  <a:moveTo>
                    <a:pt x="91" y="44"/>
                  </a:moveTo>
                  <a:cubicBezTo>
                    <a:pt x="60" y="44"/>
                    <a:pt x="38" y="32"/>
                    <a:pt x="38" y="28"/>
                  </a:cubicBezTo>
                  <a:cubicBezTo>
                    <a:pt x="38" y="24"/>
                    <a:pt x="60" y="12"/>
                    <a:pt x="91" y="12"/>
                  </a:cubicBezTo>
                  <a:cubicBezTo>
                    <a:pt x="121" y="12"/>
                    <a:pt x="143" y="24"/>
                    <a:pt x="143" y="28"/>
                  </a:cubicBezTo>
                  <a:cubicBezTo>
                    <a:pt x="143" y="32"/>
                    <a:pt x="121" y="44"/>
                    <a:pt x="91" y="44"/>
                  </a:cubicBezTo>
                  <a:close/>
                  <a:moveTo>
                    <a:pt x="13" y="80"/>
                  </a:moveTo>
                  <a:cubicBezTo>
                    <a:pt x="12" y="75"/>
                    <a:pt x="17" y="67"/>
                    <a:pt x="29" y="62"/>
                  </a:cubicBezTo>
                  <a:cubicBezTo>
                    <a:pt x="31" y="73"/>
                    <a:pt x="33" y="86"/>
                    <a:pt x="35" y="97"/>
                  </a:cubicBezTo>
                  <a:cubicBezTo>
                    <a:pt x="21" y="94"/>
                    <a:pt x="14" y="87"/>
                    <a:pt x="13" y="80"/>
                  </a:cubicBezTo>
                  <a:close/>
                  <a:moveTo>
                    <a:pt x="91" y="0"/>
                  </a:moveTo>
                  <a:cubicBezTo>
                    <a:pt x="91" y="0"/>
                    <a:pt x="91" y="0"/>
                    <a:pt x="91" y="0"/>
                  </a:cubicBezTo>
                  <a:cubicBezTo>
                    <a:pt x="49" y="0"/>
                    <a:pt x="22" y="14"/>
                    <a:pt x="24" y="26"/>
                  </a:cubicBezTo>
                  <a:cubicBezTo>
                    <a:pt x="24" y="29"/>
                    <a:pt x="26" y="38"/>
                    <a:pt x="28" y="50"/>
                  </a:cubicBezTo>
                  <a:cubicBezTo>
                    <a:pt x="7" y="58"/>
                    <a:pt x="0" y="71"/>
                    <a:pt x="1" y="81"/>
                  </a:cubicBezTo>
                  <a:cubicBezTo>
                    <a:pt x="2" y="94"/>
                    <a:pt x="13" y="107"/>
                    <a:pt x="38" y="109"/>
                  </a:cubicBezTo>
                  <a:cubicBezTo>
                    <a:pt x="52" y="111"/>
                    <a:pt x="69" y="103"/>
                    <a:pt x="80" y="90"/>
                  </a:cubicBezTo>
                  <a:cubicBezTo>
                    <a:pt x="79" y="88"/>
                    <a:pt x="79" y="86"/>
                    <a:pt x="79" y="84"/>
                  </a:cubicBezTo>
                  <a:cubicBezTo>
                    <a:pt x="79" y="77"/>
                    <a:pt x="84" y="72"/>
                    <a:pt x="91" y="72"/>
                  </a:cubicBezTo>
                  <a:cubicBezTo>
                    <a:pt x="97" y="72"/>
                    <a:pt x="103" y="77"/>
                    <a:pt x="103" y="84"/>
                  </a:cubicBezTo>
                  <a:cubicBezTo>
                    <a:pt x="103" y="90"/>
                    <a:pt x="97" y="95"/>
                    <a:pt x="91" y="96"/>
                  </a:cubicBezTo>
                  <a:cubicBezTo>
                    <a:pt x="78" y="113"/>
                    <a:pt x="58" y="123"/>
                    <a:pt x="39" y="122"/>
                  </a:cubicBezTo>
                  <a:cubicBezTo>
                    <a:pt x="39" y="124"/>
                    <a:pt x="39" y="125"/>
                    <a:pt x="40" y="127"/>
                  </a:cubicBezTo>
                  <a:cubicBezTo>
                    <a:pt x="40" y="132"/>
                    <a:pt x="60" y="147"/>
                    <a:pt x="91" y="147"/>
                  </a:cubicBezTo>
                  <a:cubicBezTo>
                    <a:pt x="91" y="147"/>
                    <a:pt x="91" y="147"/>
                    <a:pt x="91" y="147"/>
                  </a:cubicBezTo>
                  <a:cubicBezTo>
                    <a:pt x="121" y="147"/>
                    <a:pt x="141" y="132"/>
                    <a:pt x="142" y="127"/>
                  </a:cubicBezTo>
                  <a:cubicBezTo>
                    <a:pt x="142" y="122"/>
                    <a:pt x="156" y="38"/>
                    <a:pt x="157" y="26"/>
                  </a:cubicBezTo>
                  <a:cubicBezTo>
                    <a:pt x="159" y="14"/>
                    <a:pt x="133" y="0"/>
                    <a:pt x="91" y="0"/>
                  </a:cubicBezTo>
                  <a:close/>
                </a:path>
              </a:pathLst>
            </a:custGeom>
            <a:solidFill>
              <a:schemeClr val="bg1"/>
            </a:solidFill>
            <a:ln>
              <a:noFill/>
            </a:ln>
          </p:spPr>
          <p:txBody>
            <a:bodyPr vert="horz" wrap="square" lIns="91440" tIns="45720" rIns="91440" bIns="45720" numCol="1" anchor="t" anchorCtr="0" compatLnSpc="1"/>
            <a:lstStyle/>
            <a:p>
              <a:endParaRPr lang="en-US" sz="1600">
                <a:solidFill>
                  <a:schemeClr val="bg1">
                    <a:lumMod val="50000"/>
                  </a:schemeClr>
                </a:solidFill>
              </a:endParaRPr>
            </a:p>
          </p:txBody>
        </p:sp>
        <p:sp>
          <p:nvSpPr>
            <p:cNvPr id="18" name="Freeform 9"/>
            <p:cNvSpPr>
              <a:spLocks noEditPoints="1"/>
            </p:cNvSpPr>
            <p:nvPr/>
          </p:nvSpPr>
          <p:spPr bwMode="auto">
            <a:xfrm>
              <a:off x="5112326" y="3242929"/>
              <a:ext cx="246132" cy="422871"/>
            </a:xfrm>
            <a:custGeom>
              <a:avLst/>
              <a:gdLst>
                <a:gd name="T0" fmla="*/ 42 w 96"/>
                <a:gd name="T1" fmla="*/ 69 h 165"/>
                <a:gd name="T2" fmla="*/ 41 w 96"/>
                <a:gd name="T3" fmla="*/ 75 h 165"/>
                <a:gd name="T4" fmla="*/ 33 w 96"/>
                <a:gd name="T5" fmla="*/ 117 h 165"/>
                <a:gd name="T6" fmla="*/ 24 w 96"/>
                <a:gd name="T7" fmla="*/ 129 h 165"/>
                <a:gd name="T8" fmla="*/ 14 w 96"/>
                <a:gd name="T9" fmla="*/ 119 h 165"/>
                <a:gd name="T10" fmla="*/ 31 w 96"/>
                <a:gd name="T11" fmla="*/ 77 h 165"/>
                <a:gd name="T12" fmla="*/ 38 w 96"/>
                <a:gd name="T13" fmla="*/ 67 h 165"/>
                <a:gd name="T14" fmla="*/ 42 w 96"/>
                <a:gd name="T15" fmla="*/ 67 h 165"/>
                <a:gd name="T16" fmla="*/ 42 w 96"/>
                <a:gd name="T17" fmla="*/ 69 h 165"/>
                <a:gd name="T18" fmla="*/ 50 w 96"/>
                <a:gd name="T19" fmla="*/ 2 h 165"/>
                <a:gd name="T20" fmla="*/ 46 w 96"/>
                <a:gd name="T21" fmla="*/ 2 h 165"/>
                <a:gd name="T22" fmla="*/ 0 w 96"/>
                <a:gd name="T23" fmla="*/ 118 h 165"/>
                <a:gd name="T24" fmla="*/ 48 w 96"/>
                <a:gd name="T25" fmla="*/ 165 h 165"/>
                <a:gd name="T26" fmla="*/ 96 w 96"/>
                <a:gd name="T27" fmla="*/ 118 h 165"/>
                <a:gd name="T28" fmla="*/ 50 w 96"/>
                <a:gd name="T2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5">
                  <a:moveTo>
                    <a:pt x="42" y="69"/>
                  </a:moveTo>
                  <a:cubicBezTo>
                    <a:pt x="42" y="71"/>
                    <a:pt x="41" y="73"/>
                    <a:pt x="41" y="75"/>
                  </a:cubicBezTo>
                  <a:cubicBezTo>
                    <a:pt x="37" y="87"/>
                    <a:pt x="33" y="101"/>
                    <a:pt x="33" y="117"/>
                  </a:cubicBezTo>
                  <a:cubicBezTo>
                    <a:pt x="33" y="126"/>
                    <a:pt x="28" y="129"/>
                    <a:pt x="24" y="129"/>
                  </a:cubicBezTo>
                  <a:cubicBezTo>
                    <a:pt x="18" y="129"/>
                    <a:pt x="14" y="125"/>
                    <a:pt x="14" y="119"/>
                  </a:cubicBezTo>
                  <a:cubicBezTo>
                    <a:pt x="14" y="100"/>
                    <a:pt x="23" y="88"/>
                    <a:pt x="31" y="77"/>
                  </a:cubicBezTo>
                  <a:cubicBezTo>
                    <a:pt x="33" y="73"/>
                    <a:pt x="36" y="70"/>
                    <a:pt x="38" y="67"/>
                  </a:cubicBezTo>
                  <a:cubicBezTo>
                    <a:pt x="39" y="66"/>
                    <a:pt x="41" y="66"/>
                    <a:pt x="42" y="67"/>
                  </a:cubicBezTo>
                  <a:cubicBezTo>
                    <a:pt x="43" y="68"/>
                    <a:pt x="43" y="69"/>
                    <a:pt x="42" y="69"/>
                  </a:cubicBezTo>
                  <a:close/>
                  <a:moveTo>
                    <a:pt x="50" y="2"/>
                  </a:moveTo>
                  <a:cubicBezTo>
                    <a:pt x="50" y="0"/>
                    <a:pt x="47" y="0"/>
                    <a:pt x="46" y="2"/>
                  </a:cubicBezTo>
                  <a:cubicBezTo>
                    <a:pt x="39" y="63"/>
                    <a:pt x="0" y="76"/>
                    <a:pt x="0" y="118"/>
                  </a:cubicBezTo>
                  <a:cubicBezTo>
                    <a:pt x="0" y="144"/>
                    <a:pt x="22" y="165"/>
                    <a:pt x="48" y="165"/>
                  </a:cubicBezTo>
                  <a:cubicBezTo>
                    <a:pt x="74" y="165"/>
                    <a:pt x="96" y="144"/>
                    <a:pt x="96" y="118"/>
                  </a:cubicBezTo>
                  <a:cubicBezTo>
                    <a:pt x="96" y="76"/>
                    <a:pt x="57" y="63"/>
                    <a:pt x="50" y="2"/>
                  </a:cubicBezTo>
                  <a:close/>
                </a:path>
              </a:pathLst>
            </a:custGeom>
            <a:solidFill>
              <a:schemeClr val="bg1"/>
            </a:solidFill>
            <a:ln>
              <a:noFill/>
            </a:ln>
          </p:spPr>
          <p:txBody>
            <a:bodyPr vert="horz" wrap="square" lIns="91440" tIns="45720" rIns="91440" bIns="45720" numCol="1" anchor="t" anchorCtr="0" compatLnSpc="1"/>
            <a:lstStyle/>
            <a:p>
              <a:endParaRPr lang="en-US" sz="16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4" name="矩形 1"/>
          <p:cNvSpPr>
            <a:spLocks noChangeArrowheads="1"/>
          </p:cNvSpPr>
          <p:nvPr/>
        </p:nvSpPr>
        <p:spPr bwMode="auto">
          <a:xfrm>
            <a:off x="2233213" y="1939664"/>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dirty="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sp>
        <p:nvSpPr>
          <p:cNvPr id="5" name="矩形 11"/>
          <p:cNvSpPr>
            <a:spLocks noChangeArrowheads="1"/>
          </p:cNvSpPr>
          <p:nvPr/>
        </p:nvSpPr>
        <p:spPr bwMode="auto">
          <a:xfrm>
            <a:off x="8862133" y="1939663"/>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dirty="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sp>
        <p:nvSpPr>
          <p:cNvPr id="8" name="矩形 12"/>
          <p:cNvSpPr>
            <a:spLocks noChangeArrowheads="1"/>
          </p:cNvSpPr>
          <p:nvPr/>
        </p:nvSpPr>
        <p:spPr bwMode="auto">
          <a:xfrm>
            <a:off x="2233213" y="3699749"/>
            <a:ext cx="254609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sp>
        <p:nvSpPr>
          <p:cNvPr id="9" name="矩形 13"/>
          <p:cNvSpPr>
            <a:spLocks noChangeArrowheads="1"/>
          </p:cNvSpPr>
          <p:nvPr/>
        </p:nvSpPr>
        <p:spPr bwMode="auto">
          <a:xfrm>
            <a:off x="8862133" y="3655299"/>
            <a:ext cx="254609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dirty="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grpSp>
        <p:nvGrpSpPr>
          <p:cNvPr id="10" name="组合 9"/>
          <p:cNvGrpSpPr/>
          <p:nvPr/>
        </p:nvGrpSpPr>
        <p:grpSpPr>
          <a:xfrm>
            <a:off x="5038485" y="2068088"/>
            <a:ext cx="3622528" cy="3263322"/>
            <a:chOff x="3211191" y="2064296"/>
            <a:chExt cx="2641600" cy="2379662"/>
          </a:xfrm>
          <a:solidFill>
            <a:schemeClr val="tx2">
              <a:lumMod val="50000"/>
            </a:schemeClr>
          </a:solidFill>
        </p:grpSpPr>
        <p:sp>
          <p:nvSpPr>
            <p:cNvPr id="11" name="Freeform 8"/>
            <p:cNvSpPr/>
            <p:nvPr/>
          </p:nvSpPr>
          <p:spPr bwMode="auto">
            <a:xfrm>
              <a:off x="3211191" y="206429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dirty="0">
                  <a:ln>
                    <a:noFill/>
                  </a:ln>
                  <a:solidFill>
                    <a:srgbClr val="FFFFFF"/>
                  </a:solidFill>
                  <a:effectLst/>
                  <a:uLnTx/>
                  <a:uFillTx/>
                  <a:latin typeface="Roboto Bold" charset="0"/>
                </a:rPr>
                <a:t>03</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rgbClr val="FFFFFF"/>
                </a:solidFill>
                <a:effectLst/>
                <a:uLnTx/>
                <a:uFillTx/>
                <a:latin typeface="Roboto Bold" charset="0"/>
              </a:endParaRPr>
            </a:p>
          </p:txBody>
        </p:sp>
        <p:sp>
          <p:nvSpPr>
            <p:cNvPr id="12" name="Freeform 9"/>
            <p:cNvSpPr/>
            <p:nvPr/>
          </p:nvSpPr>
          <p:spPr bwMode="auto">
            <a:xfrm>
              <a:off x="3211191" y="3021558"/>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600" b="0" i="0" u="none" strike="noStrike" kern="0" cap="none" spc="0" normalizeH="0" baseline="0" noProof="0" dirty="0">
                  <a:ln>
                    <a:noFill/>
                  </a:ln>
                  <a:solidFill>
                    <a:srgbClr val="FFFFFF"/>
                  </a:solidFill>
                  <a:effectLst/>
                  <a:uLnTx/>
                  <a:uFillTx/>
                  <a:latin typeface="Roboto Bold" charset="0"/>
                </a:rPr>
                <a:t>01</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rgbClr val="FFFFFF"/>
                </a:solidFill>
                <a:effectLst/>
                <a:uLnTx/>
                <a:uFillTx/>
                <a:latin typeface="Roboto Bold" charset="0"/>
              </a:endParaRPr>
            </a:p>
          </p:txBody>
        </p:sp>
        <p:sp>
          <p:nvSpPr>
            <p:cNvPr id="13" name="Freeform 10"/>
            <p:cNvSpPr/>
            <p:nvPr/>
          </p:nvSpPr>
          <p:spPr bwMode="auto">
            <a:xfrm>
              <a:off x="4392291" y="302314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3000" b="0" i="0" u="none" strike="noStrike" kern="0" cap="none" spc="0" normalizeH="0" baseline="0" noProof="0">
                  <a:ln>
                    <a:noFill/>
                  </a:ln>
                  <a:solidFill>
                    <a:srgbClr val="FFFFFF"/>
                  </a:solidFill>
                  <a:effectLst/>
                  <a:uLnTx/>
                  <a:uFillTx/>
                  <a:latin typeface="Roboto Bold" charset="0"/>
                </a:rPr>
                <a:t>02</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a:ln>
                  <a:noFill/>
                </a:ln>
                <a:solidFill>
                  <a:srgbClr val="FFFFFF"/>
                </a:solidFill>
                <a:effectLst/>
                <a:uLnTx/>
                <a:uFillTx/>
                <a:latin typeface="Roboto Bold" charset="0"/>
              </a:endParaRPr>
            </a:p>
          </p:txBody>
        </p:sp>
        <p:sp>
          <p:nvSpPr>
            <p:cNvPr id="14" name="Freeform 5"/>
            <p:cNvSpPr/>
            <p:nvPr/>
          </p:nvSpPr>
          <p:spPr bwMode="auto">
            <a:xfrm>
              <a:off x="4392291" y="206429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a:ln>
                    <a:noFill/>
                  </a:ln>
                  <a:solidFill>
                    <a:srgbClr val="FFFFFF"/>
                  </a:solidFill>
                  <a:effectLst/>
                  <a:uLnTx/>
                  <a:uFillTx/>
                  <a:latin typeface="Roboto Bold" charset="0"/>
                </a:rPr>
                <a:t>04</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a:ln>
                  <a:noFill/>
                </a:ln>
                <a:solidFill>
                  <a:srgbClr val="FFFFFF"/>
                </a:solidFill>
                <a:effectLst/>
                <a:uLnTx/>
                <a:uFillTx/>
                <a:latin typeface="Roboto Bold"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16" name="圆角矩形 4"/>
          <p:cNvSpPr/>
          <p:nvPr/>
        </p:nvSpPr>
        <p:spPr>
          <a:xfrm>
            <a:off x="3277102" y="2045122"/>
            <a:ext cx="6732748" cy="504056"/>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10141446" y="2219529"/>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8" name="圆角矩形 6"/>
          <p:cNvSpPr/>
          <p:nvPr/>
        </p:nvSpPr>
        <p:spPr>
          <a:xfrm>
            <a:off x="3277102" y="2045122"/>
            <a:ext cx="1683187"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281857" y="2066318"/>
            <a:ext cx="821059" cy="461665"/>
          </a:xfrm>
          <a:prstGeom prst="rect">
            <a:avLst/>
          </a:prstGeom>
        </p:spPr>
        <p:txBody>
          <a:bodyPr wrap="none">
            <a:spAutoFit/>
          </a:bodyPr>
          <a:lstStyle/>
          <a:p>
            <a:pPr algn="ctr"/>
            <a:r>
              <a:rPr lang="en-US" altLang="zh-CN" sz="2400">
                <a:solidFill>
                  <a:schemeClr val="bg1">
                    <a:lumMod val="50000"/>
                  </a:schemeClr>
                </a:solidFill>
                <a:latin typeface="微软雅黑" pitchFamily="34" charset="-122"/>
                <a:ea typeface="微软雅黑" pitchFamily="34" charset="-122"/>
              </a:rPr>
              <a:t>25%</a:t>
            </a:r>
            <a:endParaRPr lang="zh-CN" altLang="en-US" sz="2400">
              <a:solidFill>
                <a:schemeClr val="bg1">
                  <a:lumMod val="50000"/>
                </a:schemeClr>
              </a:solidFill>
              <a:latin typeface="微软雅黑" pitchFamily="34" charset="-122"/>
              <a:ea typeface="微软雅黑" pitchFamily="34" charset="-122"/>
            </a:endParaRPr>
          </a:p>
        </p:txBody>
      </p:sp>
      <p:sp>
        <p:nvSpPr>
          <p:cNvPr id="20" name="椭圆 19"/>
          <p:cNvSpPr/>
          <p:nvPr/>
        </p:nvSpPr>
        <p:spPr>
          <a:xfrm>
            <a:off x="2881058" y="1901106"/>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itchFamily="2" charset="-122"/>
                <a:ea typeface="华文细黑" pitchFamily="2" charset="-122"/>
              </a:rPr>
              <a:t>Title</a:t>
            </a:r>
          </a:p>
        </p:txBody>
      </p:sp>
      <p:sp>
        <p:nvSpPr>
          <p:cNvPr id="21" name="圆角矩形 9"/>
          <p:cNvSpPr/>
          <p:nvPr/>
        </p:nvSpPr>
        <p:spPr>
          <a:xfrm>
            <a:off x="3277102" y="2981226"/>
            <a:ext cx="6732748" cy="504056"/>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10141446" y="3155633"/>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3" name="圆角矩形 11"/>
          <p:cNvSpPr/>
          <p:nvPr/>
        </p:nvSpPr>
        <p:spPr>
          <a:xfrm>
            <a:off x="3277102" y="2981226"/>
            <a:ext cx="336637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281857" y="3002422"/>
            <a:ext cx="821059" cy="461665"/>
          </a:xfrm>
          <a:prstGeom prst="rect">
            <a:avLst/>
          </a:prstGeom>
        </p:spPr>
        <p:txBody>
          <a:bodyPr wrap="none">
            <a:spAutoFit/>
          </a:bodyPr>
          <a:lstStyle/>
          <a:p>
            <a:pPr algn="ctr"/>
            <a:r>
              <a:rPr lang="en-US" altLang="zh-CN" sz="2400">
                <a:solidFill>
                  <a:schemeClr val="bg1">
                    <a:lumMod val="50000"/>
                  </a:schemeClr>
                </a:solidFill>
                <a:latin typeface="微软雅黑" pitchFamily="34" charset="-122"/>
                <a:ea typeface="微软雅黑" pitchFamily="34" charset="-122"/>
              </a:rPr>
              <a:t>50%</a:t>
            </a:r>
            <a:endParaRPr lang="zh-CN" altLang="en-US" sz="2400">
              <a:solidFill>
                <a:schemeClr val="bg1">
                  <a:lumMod val="50000"/>
                </a:schemeClr>
              </a:solidFill>
              <a:latin typeface="微软雅黑" pitchFamily="34" charset="-122"/>
              <a:ea typeface="微软雅黑" pitchFamily="34" charset="-122"/>
            </a:endParaRPr>
          </a:p>
        </p:txBody>
      </p:sp>
      <p:sp>
        <p:nvSpPr>
          <p:cNvPr id="25" name="椭圆 24"/>
          <p:cNvSpPr/>
          <p:nvPr/>
        </p:nvSpPr>
        <p:spPr>
          <a:xfrm>
            <a:off x="2881058" y="2837210"/>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itchFamily="2" charset="-122"/>
                <a:ea typeface="华文细黑" pitchFamily="2" charset="-122"/>
              </a:rPr>
              <a:t>Title</a:t>
            </a:r>
          </a:p>
        </p:txBody>
      </p:sp>
      <p:sp>
        <p:nvSpPr>
          <p:cNvPr id="26" name="圆角矩形 14"/>
          <p:cNvSpPr/>
          <p:nvPr/>
        </p:nvSpPr>
        <p:spPr>
          <a:xfrm>
            <a:off x="3277102" y="3917330"/>
            <a:ext cx="6732748" cy="504056"/>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0000">
            <a:off x="10141446" y="4091737"/>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8" name="圆角矩形 16"/>
          <p:cNvSpPr/>
          <p:nvPr/>
        </p:nvSpPr>
        <p:spPr>
          <a:xfrm>
            <a:off x="3277102" y="3917330"/>
            <a:ext cx="507656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281857" y="3938526"/>
            <a:ext cx="821059" cy="461665"/>
          </a:xfrm>
          <a:prstGeom prst="rect">
            <a:avLst/>
          </a:prstGeom>
        </p:spPr>
        <p:txBody>
          <a:bodyPr wrap="none">
            <a:spAutoFit/>
          </a:bodyPr>
          <a:lstStyle/>
          <a:p>
            <a:pPr algn="ctr"/>
            <a:r>
              <a:rPr lang="en-US" altLang="zh-CN" sz="2400">
                <a:solidFill>
                  <a:schemeClr val="bg1">
                    <a:lumMod val="50000"/>
                  </a:schemeClr>
                </a:solidFill>
                <a:latin typeface="微软雅黑" pitchFamily="34" charset="-122"/>
                <a:ea typeface="微软雅黑" pitchFamily="34" charset="-122"/>
              </a:rPr>
              <a:t>75%</a:t>
            </a:r>
            <a:endParaRPr lang="zh-CN" altLang="en-US" sz="2400">
              <a:solidFill>
                <a:schemeClr val="bg1">
                  <a:lumMod val="50000"/>
                </a:schemeClr>
              </a:solidFill>
              <a:latin typeface="微软雅黑" pitchFamily="34" charset="-122"/>
              <a:ea typeface="微软雅黑" pitchFamily="34" charset="-122"/>
            </a:endParaRPr>
          </a:p>
        </p:txBody>
      </p:sp>
      <p:sp>
        <p:nvSpPr>
          <p:cNvPr id="30" name="椭圆 29"/>
          <p:cNvSpPr/>
          <p:nvPr/>
        </p:nvSpPr>
        <p:spPr>
          <a:xfrm>
            <a:off x="2881058" y="3773314"/>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itchFamily="2" charset="-122"/>
                <a:ea typeface="华文细黑" pitchFamily="2" charset="-122"/>
              </a:rPr>
              <a:t>Title</a:t>
            </a:r>
          </a:p>
        </p:txBody>
      </p:sp>
      <p:sp>
        <p:nvSpPr>
          <p:cNvPr id="31" name="矩形 30"/>
          <p:cNvSpPr/>
          <p:nvPr/>
        </p:nvSpPr>
        <p:spPr>
          <a:xfrm>
            <a:off x="2781019" y="5043620"/>
            <a:ext cx="8486946" cy="613694"/>
          </a:xfrm>
          <a:prstGeom prst="rect">
            <a:avLst/>
          </a:prstGeom>
        </p:spPr>
        <p:txBody>
          <a:bodyPr wrap="square">
            <a:spAutoFit/>
          </a:bodyPr>
          <a:lstStyle/>
          <a:p>
            <a:pPr algn="ctr">
              <a:lnSpc>
                <a:spcPct val="150000"/>
              </a:lnSpc>
              <a:defRPr/>
            </a:pPr>
            <a:r>
              <a:rPr lang="zh-CN" altLang="en-US" sz="1200" kern="0" dirty="0">
                <a:solidFill>
                  <a:schemeClr val="bg1">
                    <a:lumMod val="50000"/>
                  </a:schemeClr>
                </a:solidFill>
                <a:latin typeface="微软雅黑" pitchFamily="34" charset="-122"/>
                <a:ea typeface="微软雅黑" pitchFamily="34" charset="-122"/>
              </a:rPr>
              <a:t>After you hit your content here, or by copying your text, choose paste in this box and choose to keep only the text. After you hit your content here, or by copying your text, choose paste in this box and choose to keep only the text.</a:t>
            </a:r>
          </a:p>
        </p:txBody>
      </p:sp>
      <p:sp>
        <p:nvSpPr>
          <p:cNvPr id="32" name="矩形 31"/>
          <p:cNvSpPr/>
          <p:nvPr/>
        </p:nvSpPr>
        <p:spPr>
          <a:xfrm>
            <a:off x="2811497" y="4881522"/>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00"/>
                                        <p:tgtEl>
                                          <p:spTgt spid="31"/>
                                        </p:tgtEl>
                                      </p:cBhvr>
                                    </p:animEffect>
                                    <p:anim calcmode="lin" valueType="num">
                                      <p:cBhvr>
                                        <p:cTn id="98" dur="1000" fill="hold"/>
                                        <p:tgtEl>
                                          <p:spTgt spid="31"/>
                                        </p:tgtEl>
                                        <p:attrNameLst>
                                          <p:attrName>ppt_x</p:attrName>
                                        </p:attrNameLst>
                                      </p:cBhvr>
                                      <p:tavLst>
                                        <p:tav tm="0">
                                          <p:val>
                                            <p:strVal val="#ppt_x"/>
                                          </p:val>
                                        </p:tav>
                                        <p:tav tm="100000">
                                          <p:val>
                                            <p:strVal val="#ppt_x"/>
                                          </p:val>
                                        </p:tav>
                                      </p:tavLst>
                                    </p:anim>
                                    <p:anim calcmode="lin" valueType="num">
                                      <p:cBhvr>
                                        <p:cTn id="9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animBg="1"/>
      <p:bldP spid="19" grpId="0"/>
      <p:bldP spid="20" grpId="0" animBg="1"/>
      <p:bldP spid="21" grpId="0" animBg="1"/>
      <p:bldP spid="22" grpId="0" animBg="1"/>
      <p:bldP spid="23" grpId="0" animBg="1"/>
      <p:bldP spid="24" grpId="0"/>
      <p:bldP spid="25" grpId="0" animBg="1"/>
      <p:bldP spid="26" grpId="0" animBg="1"/>
      <p:bldP spid="27" grpId="0" animBg="1"/>
      <p:bldP spid="28" grpId="0" animBg="1"/>
      <p:bldP spid="29" grpId="0"/>
      <p:bldP spid="30" grpId="0" animBg="1"/>
      <p:bldP spid="31"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52" name="五边形 4"/>
          <p:cNvSpPr/>
          <p:nvPr/>
        </p:nvSpPr>
        <p:spPr>
          <a:xfrm rot="5400000">
            <a:off x="3063165" y="2359607"/>
            <a:ext cx="2243593" cy="1741715"/>
          </a:xfrm>
          <a:prstGeom prst="homePlat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边形 8"/>
          <p:cNvSpPr/>
          <p:nvPr/>
        </p:nvSpPr>
        <p:spPr>
          <a:xfrm rot="5400000">
            <a:off x="5762822" y="2359607"/>
            <a:ext cx="2243593" cy="1741715"/>
          </a:xfrm>
          <a:prstGeom prst="homePlat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边形 11"/>
          <p:cNvSpPr/>
          <p:nvPr/>
        </p:nvSpPr>
        <p:spPr>
          <a:xfrm rot="5400000">
            <a:off x="8244765" y="2359607"/>
            <a:ext cx="2243593" cy="1741715"/>
          </a:xfrm>
          <a:prstGeom prst="homePlat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3521877" y="2108093"/>
            <a:ext cx="1220206" cy="1446550"/>
          </a:xfrm>
          <a:prstGeom prst="rect">
            <a:avLst/>
          </a:prstGeom>
          <a:noFill/>
        </p:spPr>
        <p:txBody>
          <a:bodyPr wrap="none" rtlCol="0">
            <a:spAutoFit/>
          </a:bodyPr>
          <a:lstStyle/>
          <a:p>
            <a:r>
              <a:rPr lang="en-US" altLang="zh-CN" sz="8800" dirty="0">
                <a:solidFill>
                  <a:srgbClr val="F8F8F8"/>
                </a:solidFill>
                <a:latin typeface="Impact" pitchFamily="34" charset="0"/>
                <a:ea typeface="微软雅黑" pitchFamily="34" charset="-122"/>
              </a:rPr>
              <a:t>01</a:t>
            </a:r>
            <a:endParaRPr lang="zh-CN" altLang="en-US" sz="28700" dirty="0">
              <a:solidFill>
                <a:srgbClr val="F8F8F8"/>
              </a:solidFill>
              <a:latin typeface="Impact" pitchFamily="34" charset="0"/>
              <a:ea typeface="微软雅黑" pitchFamily="34" charset="-122"/>
            </a:endParaRPr>
          </a:p>
        </p:txBody>
      </p:sp>
      <p:sp>
        <p:nvSpPr>
          <p:cNvPr id="56" name="文本框 55"/>
          <p:cNvSpPr txBox="1"/>
          <p:nvPr/>
        </p:nvSpPr>
        <p:spPr>
          <a:xfrm>
            <a:off x="6162914" y="2108093"/>
            <a:ext cx="1358064" cy="1446550"/>
          </a:xfrm>
          <a:prstGeom prst="rect">
            <a:avLst/>
          </a:prstGeom>
          <a:noFill/>
        </p:spPr>
        <p:txBody>
          <a:bodyPr wrap="none" rtlCol="0">
            <a:spAutoFit/>
          </a:bodyPr>
          <a:lstStyle/>
          <a:p>
            <a:r>
              <a:rPr lang="en-US" altLang="zh-CN" sz="8800" dirty="0">
                <a:solidFill>
                  <a:srgbClr val="F8F8F8"/>
                </a:solidFill>
                <a:latin typeface="Impact" pitchFamily="34" charset="0"/>
                <a:ea typeface="微软雅黑" pitchFamily="34" charset="-122"/>
              </a:rPr>
              <a:t>02</a:t>
            </a:r>
            <a:endParaRPr lang="zh-CN" altLang="en-US" sz="28700" dirty="0">
              <a:solidFill>
                <a:srgbClr val="F8F8F8"/>
              </a:solidFill>
              <a:latin typeface="Impact" pitchFamily="34" charset="0"/>
              <a:ea typeface="微软雅黑" pitchFamily="34" charset="-122"/>
            </a:endParaRPr>
          </a:p>
        </p:txBody>
      </p:sp>
      <p:sp>
        <p:nvSpPr>
          <p:cNvPr id="57" name="文本框 56"/>
          <p:cNvSpPr txBox="1"/>
          <p:nvPr/>
        </p:nvSpPr>
        <p:spPr>
          <a:xfrm>
            <a:off x="8642958" y="2108093"/>
            <a:ext cx="1390124" cy="1446550"/>
          </a:xfrm>
          <a:prstGeom prst="rect">
            <a:avLst/>
          </a:prstGeom>
          <a:noFill/>
        </p:spPr>
        <p:txBody>
          <a:bodyPr wrap="none" rtlCol="0">
            <a:spAutoFit/>
          </a:bodyPr>
          <a:lstStyle/>
          <a:p>
            <a:r>
              <a:rPr lang="en-US" altLang="zh-CN" sz="8800" dirty="0">
                <a:solidFill>
                  <a:srgbClr val="F8F8F8"/>
                </a:solidFill>
                <a:latin typeface="Impact" pitchFamily="34" charset="0"/>
                <a:ea typeface="微软雅黑" pitchFamily="34" charset="-122"/>
              </a:rPr>
              <a:t>03</a:t>
            </a:r>
            <a:endParaRPr lang="zh-CN" altLang="en-US" sz="28700" dirty="0">
              <a:solidFill>
                <a:srgbClr val="F8F8F8"/>
              </a:solidFill>
              <a:latin typeface="Impact" pitchFamily="34" charset="0"/>
              <a:ea typeface="微软雅黑" pitchFamily="34" charset="-122"/>
            </a:endParaRPr>
          </a:p>
        </p:txBody>
      </p:sp>
      <p:sp>
        <p:nvSpPr>
          <p:cNvPr id="58" name="文本框 57"/>
          <p:cNvSpPr txBox="1"/>
          <p:nvPr/>
        </p:nvSpPr>
        <p:spPr>
          <a:xfrm>
            <a:off x="3190735" y="4519792"/>
            <a:ext cx="1710306" cy="1077218"/>
          </a:xfrm>
          <a:prstGeom prst="rect">
            <a:avLst/>
          </a:prstGeom>
          <a:noFill/>
        </p:spPr>
        <p:txBody>
          <a:bodyPr wrap="square" rtlCol="0">
            <a:spAutoFit/>
          </a:bodyPr>
          <a:lstStyle/>
          <a:p>
            <a:pPr algn="ctr"/>
            <a:r>
              <a:rPr lang="zh-CN" altLang="en-US" sz="1600" dirty="0">
                <a:solidFill>
                  <a:schemeClr val="bg1">
                    <a:lumMod val="50000"/>
                  </a:schemeClr>
                </a:solidFill>
                <a:latin typeface="微软雅黑" pitchFamily="34" charset="-122"/>
                <a:ea typeface="微软雅黑" pitchFamily="34" charset="-122"/>
              </a:rPr>
              <a:t>Click here to add your edit text title Your team name Your company name</a:t>
            </a:r>
          </a:p>
        </p:txBody>
      </p:sp>
      <p:sp>
        <p:nvSpPr>
          <p:cNvPr id="59" name="文本框 58"/>
          <p:cNvSpPr txBox="1"/>
          <p:nvPr/>
        </p:nvSpPr>
        <p:spPr>
          <a:xfrm>
            <a:off x="6028440" y="4519792"/>
            <a:ext cx="1710306" cy="1077218"/>
          </a:xfrm>
          <a:prstGeom prst="rect">
            <a:avLst/>
          </a:prstGeom>
          <a:noFill/>
        </p:spPr>
        <p:txBody>
          <a:bodyPr wrap="square" rtlCol="0">
            <a:spAutoFit/>
          </a:bodyPr>
          <a:lstStyle/>
          <a:p>
            <a:pPr algn="ctr"/>
            <a:r>
              <a:rPr lang="zh-CN" altLang="en-US" sz="1600" dirty="0">
                <a:solidFill>
                  <a:schemeClr val="bg1">
                    <a:lumMod val="50000"/>
                  </a:schemeClr>
                </a:solidFill>
                <a:latin typeface="微软雅黑" pitchFamily="34" charset="-122"/>
                <a:ea typeface="微软雅黑" pitchFamily="34" charset="-122"/>
              </a:rPr>
              <a:t>Click here to add your edit text title Your team name Your company name</a:t>
            </a:r>
          </a:p>
        </p:txBody>
      </p:sp>
      <p:sp>
        <p:nvSpPr>
          <p:cNvPr id="60" name="文本框 59"/>
          <p:cNvSpPr txBox="1"/>
          <p:nvPr/>
        </p:nvSpPr>
        <p:spPr>
          <a:xfrm>
            <a:off x="8495704" y="4519792"/>
            <a:ext cx="1710306" cy="1077218"/>
          </a:xfrm>
          <a:prstGeom prst="rect">
            <a:avLst/>
          </a:prstGeom>
          <a:noFill/>
        </p:spPr>
        <p:txBody>
          <a:bodyPr wrap="square" rtlCol="0">
            <a:spAutoFit/>
          </a:bodyPr>
          <a:lstStyle/>
          <a:p>
            <a:pPr algn="ctr"/>
            <a:r>
              <a:rPr lang="zh-CN" altLang="en-US" sz="1600" dirty="0">
                <a:solidFill>
                  <a:schemeClr val="bg1">
                    <a:lumMod val="50000"/>
                  </a:schemeClr>
                </a:solidFill>
                <a:latin typeface="微软雅黑" pitchFamily="34" charset="-122"/>
                <a:ea typeface="微软雅黑" pitchFamily="34" charset="-122"/>
              </a:rPr>
              <a:t>Click here to add your edit text title Your team name Your company name</a:t>
            </a:r>
          </a:p>
        </p:txBody>
      </p:sp>
      <p:sp>
        <p:nvSpPr>
          <p:cNvPr id="61" name="文本框 60"/>
          <p:cNvSpPr txBox="1"/>
          <p:nvPr/>
        </p:nvSpPr>
        <p:spPr>
          <a:xfrm>
            <a:off x="3687667" y="3344272"/>
            <a:ext cx="1368152" cy="338554"/>
          </a:xfrm>
          <a:prstGeom prst="rect">
            <a:avLst/>
          </a:prstGeom>
          <a:noFill/>
        </p:spPr>
        <p:txBody>
          <a:bodyPr wrap="square" rtlCol="0">
            <a:spAutoFit/>
          </a:bodyPr>
          <a:lstStyle/>
          <a:p>
            <a:r>
              <a:rPr lang="zh-CN" altLang="en-US" sz="1600" dirty="0">
                <a:solidFill>
                  <a:schemeClr val="bg1"/>
                </a:solidFill>
                <a:latin typeface="微软雅黑" pitchFamily="34" charset="-122"/>
                <a:ea typeface="微软雅黑" pitchFamily="34" charset="-122"/>
              </a:rPr>
              <a:t>Edit text</a:t>
            </a:r>
          </a:p>
        </p:txBody>
      </p:sp>
      <p:sp>
        <p:nvSpPr>
          <p:cNvPr id="62" name="文本框 61"/>
          <p:cNvSpPr txBox="1"/>
          <p:nvPr/>
        </p:nvSpPr>
        <p:spPr>
          <a:xfrm>
            <a:off x="6361743" y="3344272"/>
            <a:ext cx="1368152" cy="338554"/>
          </a:xfrm>
          <a:prstGeom prst="rect">
            <a:avLst/>
          </a:prstGeom>
          <a:noFill/>
        </p:spPr>
        <p:txBody>
          <a:bodyPr wrap="square" rtlCol="0">
            <a:spAutoFit/>
          </a:bodyPr>
          <a:lstStyle/>
          <a:p>
            <a:r>
              <a:rPr lang="zh-CN" altLang="en-US" sz="1600" dirty="0">
                <a:solidFill>
                  <a:schemeClr val="bg1"/>
                </a:solidFill>
                <a:latin typeface="微软雅黑" pitchFamily="34" charset="-122"/>
                <a:ea typeface="微软雅黑" pitchFamily="34" charset="-122"/>
              </a:rPr>
              <a:t>Edit text</a:t>
            </a:r>
          </a:p>
        </p:txBody>
      </p:sp>
      <p:sp>
        <p:nvSpPr>
          <p:cNvPr id="63" name="文本框 62"/>
          <p:cNvSpPr txBox="1"/>
          <p:nvPr/>
        </p:nvSpPr>
        <p:spPr>
          <a:xfrm>
            <a:off x="8869267" y="3344272"/>
            <a:ext cx="1368152" cy="338554"/>
          </a:xfrm>
          <a:prstGeom prst="rect">
            <a:avLst/>
          </a:prstGeom>
          <a:noFill/>
        </p:spPr>
        <p:txBody>
          <a:bodyPr wrap="square" rtlCol="0">
            <a:spAutoFit/>
          </a:bodyPr>
          <a:lstStyle/>
          <a:p>
            <a:r>
              <a:rPr lang="zh-CN" altLang="en-US" sz="1600" dirty="0">
                <a:solidFill>
                  <a:schemeClr val="bg1"/>
                </a:solidFill>
                <a:latin typeface="微软雅黑" pitchFamily="34" charset="-122"/>
                <a:ea typeface="微软雅黑" pitchFamily="34" charset="-122"/>
              </a:rPr>
              <a:t>Edit text</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50" presetClass="entr" presetSubtype="0" decel="100000" fill="hold" grpId="0" nodeType="afterEffect">
                                  <p:stCondLst>
                                    <p:cond delay="0"/>
                                  </p:stCondLst>
                                  <p:iterate type="lt">
                                    <p:tmPct val="5000"/>
                                  </p:iterate>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strVal val="#ppt_w+.3"/>
                                          </p:val>
                                        </p:tav>
                                        <p:tav tm="100000">
                                          <p:val>
                                            <p:strVal val="#ppt_w"/>
                                          </p:val>
                                        </p:tav>
                                      </p:tavLst>
                                    </p:anim>
                                    <p:anim calcmode="lin" valueType="num">
                                      <p:cBhvr>
                                        <p:cTn id="43" dur="500" fill="hold"/>
                                        <p:tgtEl>
                                          <p:spTgt spid="55"/>
                                        </p:tgtEl>
                                        <p:attrNameLst>
                                          <p:attrName>ppt_h</p:attrName>
                                        </p:attrNameLst>
                                      </p:cBhvr>
                                      <p:tavLst>
                                        <p:tav tm="0">
                                          <p:val>
                                            <p:strVal val="#ppt_h"/>
                                          </p:val>
                                        </p:tav>
                                        <p:tav tm="100000">
                                          <p:val>
                                            <p:strVal val="#ppt_h"/>
                                          </p:val>
                                        </p:tav>
                                      </p:tavLst>
                                    </p:anim>
                                    <p:animEffect transition="in" filter="fade">
                                      <p:cBhvr>
                                        <p:cTn id="44" dur="500"/>
                                        <p:tgtEl>
                                          <p:spTgt spid="55"/>
                                        </p:tgtEl>
                                      </p:cBhvr>
                                    </p:animEffect>
                                  </p:childTnLst>
                                </p:cTn>
                              </p:par>
                              <p:par>
                                <p:cTn id="45" presetID="50" presetClass="entr" presetSubtype="0" decel="100000" fill="hold" grpId="0" nodeType="withEffect">
                                  <p:stCondLst>
                                    <p:cond delay="0"/>
                                  </p:stCondLst>
                                  <p:iterate type="lt">
                                    <p:tmPct val="5000"/>
                                  </p:iterate>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strVal val="#ppt_w+.3"/>
                                          </p:val>
                                        </p:tav>
                                        <p:tav tm="100000">
                                          <p:val>
                                            <p:strVal val="#ppt_w"/>
                                          </p:val>
                                        </p:tav>
                                      </p:tavLst>
                                    </p:anim>
                                    <p:anim calcmode="lin" valueType="num">
                                      <p:cBhvr>
                                        <p:cTn id="48" dur="500" fill="hold"/>
                                        <p:tgtEl>
                                          <p:spTgt spid="56"/>
                                        </p:tgtEl>
                                        <p:attrNameLst>
                                          <p:attrName>ppt_h</p:attrName>
                                        </p:attrNameLst>
                                      </p:cBhvr>
                                      <p:tavLst>
                                        <p:tav tm="0">
                                          <p:val>
                                            <p:strVal val="#ppt_h"/>
                                          </p:val>
                                        </p:tav>
                                        <p:tav tm="100000">
                                          <p:val>
                                            <p:strVal val="#ppt_h"/>
                                          </p:val>
                                        </p:tav>
                                      </p:tavLst>
                                    </p:anim>
                                    <p:animEffect transition="in" filter="fade">
                                      <p:cBhvr>
                                        <p:cTn id="49" dur="500"/>
                                        <p:tgtEl>
                                          <p:spTgt spid="56"/>
                                        </p:tgtEl>
                                      </p:cBhvr>
                                    </p:animEffect>
                                  </p:childTnLst>
                                </p:cTn>
                              </p:par>
                              <p:par>
                                <p:cTn id="50" presetID="50" presetClass="entr" presetSubtype="0" decel="100000" fill="hold" grpId="0" nodeType="withEffect">
                                  <p:stCondLst>
                                    <p:cond delay="0"/>
                                  </p:stCondLst>
                                  <p:iterate type="lt">
                                    <p:tmPct val="5000"/>
                                  </p:iterate>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strVal val="#ppt_w+.3"/>
                                          </p:val>
                                        </p:tav>
                                        <p:tav tm="100000">
                                          <p:val>
                                            <p:strVal val="#ppt_w"/>
                                          </p:val>
                                        </p:tav>
                                      </p:tavLst>
                                    </p:anim>
                                    <p:anim calcmode="lin" valueType="num">
                                      <p:cBhvr>
                                        <p:cTn id="53" dur="500" fill="hold"/>
                                        <p:tgtEl>
                                          <p:spTgt spid="57"/>
                                        </p:tgtEl>
                                        <p:attrNameLst>
                                          <p:attrName>ppt_h</p:attrName>
                                        </p:attrNameLst>
                                      </p:cBhvr>
                                      <p:tavLst>
                                        <p:tav tm="0">
                                          <p:val>
                                            <p:strVal val="#ppt_h"/>
                                          </p:val>
                                        </p:tav>
                                        <p:tav tm="100000">
                                          <p:val>
                                            <p:strVal val="#ppt_h"/>
                                          </p:val>
                                        </p:tav>
                                      </p:tavLst>
                                    </p:anim>
                                    <p:animEffect transition="in" filter="fade">
                                      <p:cBhvr>
                                        <p:cTn id="54" dur="500"/>
                                        <p:tgtEl>
                                          <p:spTgt spid="57"/>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1000" fill="hold"/>
                                        <p:tgtEl>
                                          <p:spTgt spid="5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2" grpId="0" animBg="1"/>
      <p:bldP spid="53" grpId="0" animBg="1"/>
      <p:bldP spid="54" grpId="0" animBg="1"/>
      <p:bldP spid="55" grpId="0"/>
      <p:bldP spid="56" grpId="0"/>
      <p:bldP spid="57" grpId="0"/>
      <p:bldP spid="58" grpId="0"/>
      <p:bldP spid="59" grpId="0"/>
      <p:bldP spid="60" grpId="0"/>
      <p:bldP spid="61" grpId="0"/>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4" name="组合 33"/>
          <p:cNvGrpSpPr/>
          <p:nvPr/>
        </p:nvGrpSpPr>
        <p:grpSpPr>
          <a:xfrm>
            <a:off x="1741574" y="2812920"/>
            <a:ext cx="615553" cy="3317359"/>
            <a:chOff x="5362258" y="1921391"/>
            <a:chExt cx="615553" cy="3317359"/>
          </a:xfrm>
        </p:grpSpPr>
        <p:sp>
          <p:nvSpPr>
            <p:cNvPr id="36"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8" name="文本框 151"/>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en-US" altLang="zh-CN" sz="2800" dirty="0">
                  <a:solidFill>
                    <a:schemeClr val="bg1"/>
                  </a:solidFill>
                  <a:latin typeface="华文新魏" pitchFamily="2" charset="-122"/>
                  <a:ea typeface="华文新魏" pitchFamily="2" charset="-122"/>
                </a:rPr>
                <a:t>4    </a:t>
              </a:r>
              <a:r>
                <a:rPr lang="zh-CN" altLang="en-US" sz="2800" dirty="0">
                  <a:solidFill>
                    <a:schemeClr val="tx2">
                      <a:lumMod val="50000"/>
                    </a:schemeClr>
                  </a:solidFill>
                  <a:latin typeface="华文新魏" pitchFamily="2" charset="-122"/>
                  <a:ea typeface="华文新魏" pitchFamily="2" charset="-122"/>
                </a:rPr>
                <a:t>  Add your text</a:t>
              </a:r>
            </a:p>
          </p:txBody>
        </p:sp>
      </p:grpSp>
      <p:grpSp>
        <p:nvGrpSpPr>
          <p:cNvPr id="56" name="组合 55"/>
          <p:cNvGrpSpPr/>
          <p:nvPr/>
        </p:nvGrpSpPr>
        <p:grpSpPr>
          <a:xfrm>
            <a:off x="2422987" y="2812920"/>
            <a:ext cx="615553" cy="3383252"/>
            <a:chOff x="5344954" y="1921391"/>
            <a:chExt cx="615553" cy="3383252"/>
          </a:xfrm>
        </p:grpSpPr>
        <p:sp>
          <p:nvSpPr>
            <p:cNvPr id="57"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58" name="文本框 151"/>
            <p:cNvSpPr txBox="1">
              <a:spLocks noChangeArrowheads="1"/>
            </p:cNvSpPr>
            <p:nvPr/>
          </p:nvSpPr>
          <p:spPr bwMode="auto">
            <a:xfrm>
              <a:off x="5344954" y="2042987"/>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en-US" altLang="zh-CN" sz="2800" dirty="0">
                  <a:solidFill>
                    <a:schemeClr val="bg1"/>
                  </a:solidFill>
                  <a:latin typeface="华文新魏" pitchFamily="2" charset="-122"/>
                  <a:ea typeface="华文新魏" pitchFamily="2" charset="-122"/>
                </a:rPr>
                <a:t>3     </a:t>
              </a:r>
              <a:r>
                <a:rPr lang="zh-CN" altLang="en-US" sz="2800" dirty="0">
                  <a:solidFill>
                    <a:schemeClr val="tx2">
                      <a:lumMod val="50000"/>
                    </a:schemeClr>
                  </a:solidFill>
                  <a:latin typeface="华文新魏" pitchFamily="2" charset="-122"/>
                  <a:ea typeface="华文新魏" pitchFamily="2" charset="-122"/>
                </a:rPr>
                <a:t>Add your text</a:t>
              </a:r>
            </a:p>
          </p:txBody>
        </p:sp>
      </p:grpSp>
      <p:grpSp>
        <p:nvGrpSpPr>
          <p:cNvPr id="59" name="组合 58"/>
          <p:cNvGrpSpPr/>
          <p:nvPr/>
        </p:nvGrpSpPr>
        <p:grpSpPr>
          <a:xfrm>
            <a:off x="3139008" y="2812920"/>
            <a:ext cx="615553" cy="3317359"/>
            <a:chOff x="5362258" y="1921391"/>
            <a:chExt cx="615553" cy="3317359"/>
          </a:xfrm>
        </p:grpSpPr>
        <p:sp>
          <p:nvSpPr>
            <p:cNvPr id="60"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61" name="文本框 151"/>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en-US" altLang="zh-CN" sz="2800" dirty="0">
                  <a:solidFill>
                    <a:schemeClr val="bg1"/>
                  </a:solidFill>
                  <a:latin typeface="华文新魏" pitchFamily="2" charset="-122"/>
                  <a:ea typeface="华文新魏" pitchFamily="2" charset="-122"/>
                </a:rPr>
                <a:t>2  </a:t>
              </a:r>
              <a:r>
                <a:rPr lang="zh-CN" altLang="en-US" sz="2800" dirty="0">
                  <a:solidFill>
                    <a:schemeClr val="tx2">
                      <a:lumMod val="50000"/>
                    </a:schemeClr>
                  </a:solidFill>
                  <a:latin typeface="华文新魏" pitchFamily="2" charset="-122"/>
                  <a:ea typeface="华文新魏" pitchFamily="2" charset="-122"/>
                </a:rPr>
                <a:t>    Add your text</a:t>
              </a:r>
            </a:p>
          </p:txBody>
        </p:sp>
      </p:grpSp>
      <p:grpSp>
        <p:nvGrpSpPr>
          <p:cNvPr id="62" name="组合 61"/>
          <p:cNvGrpSpPr/>
          <p:nvPr/>
        </p:nvGrpSpPr>
        <p:grpSpPr>
          <a:xfrm>
            <a:off x="3837725" y="2812920"/>
            <a:ext cx="615553" cy="3375524"/>
            <a:chOff x="5362259" y="1921391"/>
            <a:chExt cx="615553" cy="3375524"/>
          </a:xfrm>
        </p:grpSpPr>
        <p:sp>
          <p:nvSpPr>
            <p:cNvPr id="63"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64" name="文本框 151"/>
            <p:cNvSpPr txBox="1">
              <a:spLocks noChangeArrowheads="1"/>
            </p:cNvSpPr>
            <p:nvPr/>
          </p:nvSpPr>
          <p:spPr bwMode="auto">
            <a:xfrm>
              <a:off x="5362259" y="2035259"/>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en-US" altLang="zh-CN" sz="2800" dirty="0">
                  <a:solidFill>
                    <a:schemeClr val="bg1"/>
                  </a:solidFill>
                  <a:latin typeface="华文新魏" pitchFamily="2" charset="-122"/>
                  <a:ea typeface="华文新魏" pitchFamily="2" charset="-122"/>
                </a:rPr>
                <a:t>1</a:t>
              </a:r>
              <a:r>
                <a:rPr lang="zh-CN" altLang="en-US" sz="2800" dirty="0">
                  <a:solidFill>
                    <a:schemeClr val="tx2">
                      <a:lumMod val="50000"/>
                    </a:schemeClr>
                  </a:solidFill>
                  <a:latin typeface="华文新魏" pitchFamily="2" charset="-122"/>
                  <a:ea typeface="华文新魏" pitchFamily="2" charset="-122"/>
                </a:rPr>
                <a:t>  </a:t>
              </a:r>
              <a:r>
                <a:rPr lang="en-US" altLang="zh-CN" sz="2800" dirty="0">
                  <a:solidFill>
                    <a:schemeClr val="tx2">
                      <a:lumMod val="50000"/>
                    </a:schemeClr>
                  </a:solidFill>
                  <a:latin typeface="华文新魏" pitchFamily="2" charset="-122"/>
                  <a:ea typeface="华文新魏" pitchFamily="2" charset="-122"/>
                </a:rPr>
                <a:t>    </a:t>
              </a:r>
              <a:r>
                <a:rPr lang="zh-CN" altLang="en-US" sz="2800" dirty="0">
                  <a:solidFill>
                    <a:schemeClr val="tx2">
                      <a:lumMod val="50000"/>
                    </a:schemeClr>
                  </a:solidFill>
                  <a:latin typeface="华文新魏" pitchFamily="2" charset="-122"/>
                  <a:ea typeface="华文新魏" pitchFamily="2" charset="-122"/>
                </a:rPr>
                <a:t>Add your text</a:t>
              </a:r>
            </a:p>
          </p:txBody>
        </p:sp>
      </p:grpSp>
      <p:sp>
        <p:nvSpPr>
          <p:cNvPr id="65" name="_14"/>
          <p:cNvSpPr txBox="1">
            <a:spLocks noChangeArrowheads="1"/>
          </p:cNvSpPr>
          <p:nvPr/>
        </p:nvSpPr>
        <p:spPr bwMode="auto">
          <a:xfrm>
            <a:off x="10104808" y="3921062"/>
            <a:ext cx="1969880" cy="2540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endParaRPr lang="en-US" altLang="zh-CN" sz="4800" spc="600" dirty="0">
              <a:solidFill>
                <a:schemeClr val="tx2">
                  <a:lumMod val="50000"/>
                </a:schemeClr>
              </a:solidFill>
              <a:latin typeface="叶根友刀锋黑草" pitchFamily="2" charset="-122"/>
              <a:ea typeface="叶根友刀锋黑草" pitchFamily="2" charset="-122"/>
            </a:endParaRPr>
          </a:p>
          <a:p>
            <a:pPr algn="ctr"/>
            <a:r>
              <a:rPr lang="en-US" altLang="zh-CN" b="1" dirty="0">
                <a:solidFill>
                  <a:schemeClr val="tx2">
                    <a:lumMod val="50000"/>
                  </a:schemeClr>
                </a:solidFill>
                <a:latin typeface="微软雅黑" pitchFamily="34" charset="-122"/>
                <a:ea typeface="微软雅黑" pitchFamily="34" charset="-122"/>
              </a:rPr>
              <a:t>DIRECTORY</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5"/>
                                            </p:tgtEl>
                                            <p:attrNameLst>
                                              <p:attrName>style.visibility</p:attrName>
                                            </p:attrNameLst>
                                          </p:cBhvr>
                                          <p:to>
                                            <p:strVal val="visible"/>
                                          </p:to>
                                        </p:set>
                                        <p:anim by="(-#ppt_w*2)" calcmode="lin" valueType="num">
                                          <p:cBhvr rctx="PPT">
                                            <p:cTn id="11" dur="500" autoRev="1" fill="hold">
                                              <p:stCondLst>
                                                <p:cond delay="0"/>
                                              </p:stCondLst>
                                            </p:cTn>
                                            <p:tgtEl>
                                              <p:spTgt spid="65"/>
                                            </p:tgtEl>
                                            <p:attrNameLst>
                                              <p:attrName>ppt_w</p:attrName>
                                            </p:attrNameLst>
                                          </p:cBhvr>
                                        </p:anim>
                                        <p:anim by="(#ppt_w*0.50)" calcmode="lin" valueType="num">
                                          <p:cBhvr>
                                            <p:cTn id="12" dur="500" decel="50000" autoRev="1" fill="hold">
                                              <p:stCondLst>
                                                <p:cond delay="0"/>
                                              </p:stCondLst>
                                            </p:cTn>
                                            <p:tgtEl>
                                              <p:spTgt spid="65"/>
                                            </p:tgtEl>
                                            <p:attrNameLst>
                                              <p:attrName>ppt_x</p:attrName>
                                            </p:attrNameLst>
                                          </p:cBhvr>
                                        </p:anim>
                                        <p:anim from="(-#ppt_h/2)" to="(#ppt_y)" calcmode="lin" valueType="num">
                                          <p:cBhvr>
                                            <p:cTn id="13" dur="1000" fill="hold">
                                              <p:stCondLst>
                                                <p:cond delay="0"/>
                                              </p:stCondLst>
                                            </p:cTn>
                                            <p:tgtEl>
                                              <p:spTgt spid="65"/>
                                            </p:tgtEl>
                                            <p:attrNameLst>
                                              <p:attrName>ppt_y</p:attrName>
                                            </p:attrNameLst>
                                          </p:cBhvr>
                                        </p:anim>
                                        <p:animRot by="21600000">
                                          <p:cBhvr>
                                            <p:cTn id="14" dur="1000" fill="hold">
                                              <p:stCondLst>
                                                <p:cond delay="0"/>
                                              </p:stCondLst>
                                            </p:cTn>
                                            <p:tgtEl>
                                              <p:spTgt spid="65"/>
                                            </p:tgtEl>
                                            <p:attrNameLst>
                                              <p:attrName>r</p:attrName>
                                            </p:attrNameLst>
                                          </p:cBhvr>
                                        </p:animRot>
                                      </p:childTnLst>
                                    </p:cTn>
                                  </p:par>
                                </p:childTnLst>
                              </p:cTn>
                            </p:par>
                            <p:par>
                              <p:cTn id="15" fill="hold">
                                <p:stCondLst>
                                  <p:cond delay="2550"/>
                                </p:stCondLst>
                                <p:childTnLst>
                                  <p:par>
                                    <p:cTn id="16" presetID="2" presetClass="entr" presetSubtype="1" fill="hold" nodeType="afterEffect" p14:presetBounceEnd="46000">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14:bounceEnd="46000">
                                          <p:cBhvr additive="base">
                                            <p:cTn id="18" dur="1000" fill="hold"/>
                                            <p:tgtEl>
                                              <p:spTgt spid="34"/>
                                            </p:tgtEl>
                                            <p:attrNameLst>
                                              <p:attrName>ppt_x</p:attrName>
                                            </p:attrNameLst>
                                          </p:cBhvr>
                                          <p:tavLst>
                                            <p:tav tm="0">
                                              <p:val>
                                                <p:strVal val="#ppt_x"/>
                                              </p:val>
                                            </p:tav>
                                            <p:tav tm="100000">
                                              <p:val>
                                                <p:strVal val="#ppt_x"/>
                                              </p:val>
                                            </p:tav>
                                          </p:tavLst>
                                        </p:anim>
                                        <p:anim calcmode="lin" valueType="num" p14:bounceEnd="46000">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14:presetBounceEnd="46000">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14:bounceEnd="46000">
                                          <p:cBhvr additive="base">
                                            <p:cTn id="22" dur="1000" fill="hold"/>
                                            <p:tgtEl>
                                              <p:spTgt spid="56"/>
                                            </p:tgtEl>
                                            <p:attrNameLst>
                                              <p:attrName>ppt_x</p:attrName>
                                            </p:attrNameLst>
                                          </p:cBhvr>
                                          <p:tavLst>
                                            <p:tav tm="0">
                                              <p:val>
                                                <p:strVal val="#ppt_x"/>
                                              </p:val>
                                            </p:tav>
                                            <p:tav tm="100000">
                                              <p:val>
                                                <p:strVal val="#ppt_x"/>
                                              </p:val>
                                            </p:tav>
                                          </p:tavLst>
                                        </p:anim>
                                        <p:anim calcmode="lin" valueType="num" p14:bounceEnd="46000">
                                          <p:cBhvr additive="base">
                                            <p:cTn id="23" dur="1000" fill="hold"/>
                                            <p:tgtEl>
                                              <p:spTgt spid="56"/>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14:presetBounceEnd="46000">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14:bounceEnd="46000">
                                          <p:cBhvr additive="base">
                                            <p:cTn id="26" dur="1000" fill="hold"/>
                                            <p:tgtEl>
                                              <p:spTgt spid="59"/>
                                            </p:tgtEl>
                                            <p:attrNameLst>
                                              <p:attrName>ppt_x</p:attrName>
                                            </p:attrNameLst>
                                          </p:cBhvr>
                                          <p:tavLst>
                                            <p:tav tm="0">
                                              <p:val>
                                                <p:strVal val="#ppt_x"/>
                                              </p:val>
                                            </p:tav>
                                            <p:tav tm="100000">
                                              <p:val>
                                                <p:strVal val="#ppt_x"/>
                                              </p:val>
                                            </p:tav>
                                          </p:tavLst>
                                        </p:anim>
                                        <p:anim calcmode="lin" valueType="num" p14:bounceEnd="46000">
                                          <p:cBhvr additive="base">
                                            <p:cTn id="27" dur="1000" fill="hold"/>
                                            <p:tgtEl>
                                              <p:spTgt spid="59"/>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14:presetBounceEnd="46000">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14:bounceEnd="46000">
                                          <p:cBhvr additive="base">
                                            <p:cTn id="30" dur="1000" fill="hold"/>
                                            <p:tgtEl>
                                              <p:spTgt spid="62"/>
                                            </p:tgtEl>
                                            <p:attrNameLst>
                                              <p:attrName>ppt_x</p:attrName>
                                            </p:attrNameLst>
                                          </p:cBhvr>
                                          <p:tavLst>
                                            <p:tav tm="0">
                                              <p:val>
                                                <p:strVal val="#ppt_x"/>
                                              </p:val>
                                            </p:tav>
                                            <p:tav tm="100000">
                                              <p:val>
                                                <p:strVal val="#ppt_x"/>
                                              </p:val>
                                            </p:tav>
                                          </p:tavLst>
                                        </p:anim>
                                        <p:anim calcmode="lin" valueType="num" p14:bounceEnd="46000">
                                          <p:cBhvr additive="base">
                                            <p:cTn id="31"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5"/>
                                            </p:tgtEl>
                                            <p:attrNameLst>
                                              <p:attrName>style.visibility</p:attrName>
                                            </p:attrNameLst>
                                          </p:cBhvr>
                                          <p:to>
                                            <p:strVal val="visible"/>
                                          </p:to>
                                        </p:set>
                                        <p:anim by="(-#ppt_w*2)" calcmode="lin" valueType="num">
                                          <p:cBhvr rctx="PPT">
                                            <p:cTn id="11" dur="500" autoRev="1" fill="hold">
                                              <p:stCondLst>
                                                <p:cond delay="0"/>
                                              </p:stCondLst>
                                            </p:cTn>
                                            <p:tgtEl>
                                              <p:spTgt spid="65"/>
                                            </p:tgtEl>
                                            <p:attrNameLst>
                                              <p:attrName>ppt_w</p:attrName>
                                            </p:attrNameLst>
                                          </p:cBhvr>
                                        </p:anim>
                                        <p:anim by="(#ppt_w*0.50)" calcmode="lin" valueType="num">
                                          <p:cBhvr>
                                            <p:cTn id="12" dur="500" decel="50000" autoRev="1" fill="hold">
                                              <p:stCondLst>
                                                <p:cond delay="0"/>
                                              </p:stCondLst>
                                            </p:cTn>
                                            <p:tgtEl>
                                              <p:spTgt spid="65"/>
                                            </p:tgtEl>
                                            <p:attrNameLst>
                                              <p:attrName>ppt_x</p:attrName>
                                            </p:attrNameLst>
                                          </p:cBhvr>
                                        </p:anim>
                                        <p:anim from="(-#ppt_h/2)" to="(#ppt_y)" calcmode="lin" valueType="num">
                                          <p:cBhvr>
                                            <p:cTn id="13" dur="1000" fill="hold">
                                              <p:stCondLst>
                                                <p:cond delay="0"/>
                                              </p:stCondLst>
                                            </p:cTn>
                                            <p:tgtEl>
                                              <p:spTgt spid="65"/>
                                            </p:tgtEl>
                                            <p:attrNameLst>
                                              <p:attrName>ppt_y</p:attrName>
                                            </p:attrNameLst>
                                          </p:cBhvr>
                                        </p:anim>
                                        <p:animRot by="21600000">
                                          <p:cBhvr>
                                            <p:cTn id="14" dur="1000" fill="hold">
                                              <p:stCondLst>
                                                <p:cond delay="0"/>
                                              </p:stCondLst>
                                            </p:cTn>
                                            <p:tgtEl>
                                              <p:spTgt spid="65"/>
                                            </p:tgtEl>
                                            <p:attrNameLst>
                                              <p:attrName>r</p:attrName>
                                            </p:attrNameLst>
                                          </p:cBhvr>
                                        </p:animRot>
                                      </p:childTnLst>
                                    </p:cTn>
                                  </p:par>
                                </p:childTnLst>
                              </p:cTn>
                            </p:par>
                            <p:par>
                              <p:cTn id="15" fill="hold">
                                <p:stCondLst>
                                  <p:cond delay="2550"/>
                                </p:stCondLst>
                                <p:childTnLst>
                                  <p:par>
                                    <p:cTn id="16" presetID="2" presetClass="entr" presetSubtype="1"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1000" fill="hold"/>
                                            <p:tgtEl>
                                              <p:spTgt spid="56"/>
                                            </p:tgtEl>
                                            <p:attrNameLst>
                                              <p:attrName>ppt_x</p:attrName>
                                            </p:attrNameLst>
                                          </p:cBhvr>
                                          <p:tavLst>
                                            <p:tav tm="0">
                                              <p:val>
                                                <p:strVal val="#ppt_x"/>
                                              </p:val>
                                            </p:tav>
                                            <p:tav tm="100000">
                                              <p:val>
                                                <p:strVal val="#ppt_x"/>
                                              </p:val>
                                            </p:tav>
                                          </p:tavLst>
                                        </p:anim>
                                        <p:anim calcmode="lin" valueType="num">
                                          <p:cBhvr additive="base">
                                            <p:cTn id="23" dur="1000" fill="hold"/>
                                            <p:tgtEl>
                                              <p:spTgt spid="56"/>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1000" fill="hold"/>
                                            <p:tgtEl>
                                              <p:spTgt spid="59"/>
                                            </p:tgtEl>
                                            <p:attrNameLst>
                                              <p:attrName>ppt_x</p:attrName>
                                            </p:attrNameLst>
                                          </p:cBhvr>
                                          <p:tavLst>
                                            <p:tav tm="0">
                                              <p:val>
                                                <p:strVal val="#ppt_x"/>
                                              </p:val>
                                            </p:tav>
                                            <p:tav tm="100000">
                                              <p:val>
                                                <p:strVal val="#ppt_x"/>
                                              </p:val>
                                            </p:tav>
                                          </p:tavLst>
                                        </p:anim>
                                        <p:anim calcmode="lin" valueType="num">
                                          <p:cBhvr additive="base">
                                            <p:cTn id="27" dur="1000" fill="hold"/>
                                            <p:tgtEl>
                                              <p:spTgt spid="59"/>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1000" fill="hold"/>
                                            <p:tgtEl>
                                              <p:spTgt spid="62"/>
                                            </p:tgtEl>
                                            <p:attrNameLst>
                                              <p:attrName>ppt_x</p:attrName>
                                            </p:attrNameLst>
                                          </p:cBhvr>
                                          <p:tavLst>
                                            <p:tav tm="0">
                                              <p:val>
                                                <p:strVal val="#ppt_x"/>
                                              </p:val>
                                            </p:tav>
                                            <p:tav tm="100000">
                                              <p:val>
                                                <p:strVal val="#ppt_x"/>
                                              </p:val>
                                            </p:tav>
                                          </p:tavLst>
                                        </p:anim>
                                        <p:anim calcmode="lin" valueType="num">
                                          <p:cBhvr additive="base">
                                            <p:cTn id="31"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1" name="组合 20"/>
          <p:cNvGrpSpPr/>
          <p:nvPr/>
        </p:nvGrpSpPr>
        <p:grpSpPr>
          <a:xfrm>
            <a:off x="10580174" y="5215073"/>
            <a:ext cx="1204102" cy="1239246"/>
            <a:chOff x="5400509" y="1921391"/>
            <a:chExt cx="547854" cy="563844"/>
          </a:xfrm>
        </p:grpSpPr>
        <p:sp>
          <p:nvSpPr>
            <p:cNvPr id="31"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2" name="文本框 151"/>
            <p:cNvSpPr txBox="1">
              <a:spLocks noChangeArrowheads="1"/>
            </p:cNvSpPr>
            <p:nvPr/>
          </p:nvSpPr>
          <p:spPr bwMode="auto">
            <a:xfrm>
              <a:off x="5440487" y="1921391"/>
              <a:ext cx="462116" cy="50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5400" dirty="0">
                  <a:solidFill>
                    <a:schemeClr val="bg1"/>
                  </a:solidFill>
                  <a:latin typeface="华文新魏" pitchFamily="2" charset="-122"/>
                  <a:ea typeface="华文新魏" pitchFamily="2" charset="-122"/>
                </a:rPr>
                <a:t>Wanton</a:t>
              </a:r>
            </a:p>
          </p:txBody>
        </p:sp>
      </p:grpSp>
      <p:sp>
        <p:nvSpPr>
          <p:cNvPr id="34" name="矩形 33"/>
          <p:cNvSpPr/>
          <p:nvPr/>
        </p:nvSpPr>
        <p:spPr bwMode="auto">
          <a:xfrm>
            <a:off x="1579151" y="1320615"/>
            <a:ext cx="1295652" cy="568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3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rot="5400000">
            <a:off x="-103787" y="4109853"/>
            <a:ext cx="5947395" cy="1012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14:presetBounceEnd="46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6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4" name="椭圆 3"/>
          <p:cNvSpPr/>
          <p:nvPr/>
        </p:nvSpPr>
        <p:spPr>
          <a:xfrm>
            <a:off x="3413652" y="4901973"/>
            <a:ext cx="1058080" cy="105808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6312382" y="4901973"/>
            <a:ext cx="1058080" cy="105808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9196598" y="4901973"/>
            <a:ext cx="1058080" cy="105808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10"/>
          <p:cNvSpPr/>
          <p:nvPr/>
        </p:nvSpPr>
        <p:spPr>
          <a:xfrm>
            <a:off x="2797133" y="1632062"/>
            <a:ext cx="2291118" cy="3271530"/>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11"/>
          <p:cNvSpPr/>
          <p:nvPr/>
        </p:nvSpPr>
        <p:spPr>
          <a:xfrm>
            <a:off x="5695863" y="1632062"/>
            <a:ext cx="2291118" cy="3271530"/>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2"/>
          <p:cNvSpPr/>
          <p:nvPr/>
        </p:nvSpPr>
        <p:spPr>
          <a:xfrm>
            <a:off x="8580079" y="1632062"/>
            <a:ext cx="2291118" cy="3271530"/>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Group 4"/>
          <p:cNvGrpSpPr>
            <a:grpSpLocks noChangeAspect="1"/>
          </p:cNvGrpSpPr>
          <p:nvPr/>
        </p:nvGrpSpPr>
        <p:grpSpPr bwMode="auto">
          <a:xfrm>
            <a:off x="3630267" y="5121592"/>
            <a:ext cx="624850" cy="618842"/>
            <a:chOff x="3684" y="2007"/>
            <a:chExt cx="312" cy="309"/>
          </a:xfrm>
          <a:solidFill>
            <a:schemeClr val="bg1"/>
          </a:solidFill>
        </p:grpSpPr>
        <p:sp>
          <p:nvSpPr>
            <p:cNvPr id="13"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Group 5"/>
          <p:cNvGrpSpPr>
            <a:grpSpLocks noChangeAspect="1"/>
          </p:cNvGrpSpPr>
          <p:nvPr/>
        </p:nvGrpSpPr>
        <p:grpSpPr bwMode="auto">
          <a:xfrm>
            <a:off x="6528997" y="5098625"/>
            <a:ext cx="624850" cy="581700"/>
            <a:chOff x="1577" y="314"/>
            <a:chExt cx="782" cy="728"/>
          </a:xfrm>
          <a:solidFill>
            <a:schemeClr val="bg1"/>
          </a:solidFill>
        </p:grpSpPr>
        <p:sp>
          <p:nvSpPr>
            <p:cNvPr id="20"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5"/>
          <p:cNvSpPr>
            <a:spLocks noChangeAspect="1" noEditPoints="1"/>
          </p:cNvSpPr>
          <p:nvPr/>
        </p:nvSpPr>
        <p:spPr bwMode="auto">
          <a:xfrm>
            <a:off x="9413213" y="5207507"/>
            <a:ext cx="624850" cy="462924"/>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文本框 32"/>
          <p:cNvSpPr txBox="1"/>
          <p:nvPr/>
        </p:nvSpPr>
        <p:spPr>
          <a:xfrm>
            <a:off x="3269555" y="2027073"/>
            <a:ext cx="1346274" cy="400110"/>
          </a:xfrm>
          <a:prstGeom prst="rect">
            <a:avLst/>
          </a:prstGeom>
          <a:noFill/>
        </p:spPr>
        <p:txBody>
          <a:bodyPr wrap="squar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0" name="文本框 33"/>
          <p:cNvSpPr txBox="1"/>
          <p:nvPr/>
        </p:nvSpPr>
        <p:spPr>
          <a:xfrm>
            <a:off x="6166904" y="2027073"/>
            <a:ext cx="1346274" cy="400110"/>
          </a:xfrm>
          <a:prstGeom prst="rect">
            <a:avLst/>
          </a:prstGeom>
          <a:noFill/>
        </p:spPr>
        <p:txBody>
          <a:bodyPr wrap="squar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1" name="文本框 34"/>
          <p:cNvSpPr txBox="1"/>
          <p:nvPr/>
        </p:nvSpPr>
        <p:spPr>
          <a:xfrm>
            <a:off x="9052501" y="2027073"/>
            <a:ext cx="1346274" cy="400110"/>
          </a:xfrm>
          <a:prstGeom prst="rect">
            <a:avLst/>
          </a:prstGeom>
          <a:noFill/>
        </p:spPr>
        <p:txBody>
          <a:bodyPr wrap="squar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2" name="文本框 36"/>
          <p:cNvSpPr txBox="1"/>
          <p:nvPr/>
        </p:nvSpPr>
        <p:spPr>
          <a:xfrm>
            <a:off x="2797132" y="2425506"/>
            <a:ext cx="2291118" cy="107465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this use text. Who evaluateevers your text cannot evaluate the way you write. </a:t>
            </a:r>
            <a:endParaRPr lang="zh-CN" altLang="en-US" sz="1400" dirty="0">
              <a:solidFill>
                <a:schemeClr val="bg1"/>
              </a:solidFill>
            </a:endParaRPr>
          </a:p>
        </p:txBody>
      </p:sp>
      <p:sp>
        <p:nvSpPr>
          <p:cNvPr id="33" name="文本框 37"/>
          <p:cNvSpPr txBox="1"/>
          <p:nvPr/>
        </p:nvSpPr>
        <p:spPr>
          <a:xfrm>
            <a:off x="5694482" y="2425506"/>
            <a:ext cx="2291118" cy="107465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this use text. Who evaluateevers your text cannot evaluate the way you write. </a:t>
            </a:r>
            <a:endParaRPr lang="zh-CN" altLang="en-US" sz="1400" dirty="0">
              <a:solidFill>
                <a:schemeClr val="bg1"/>
              </a:solidFill>
            </a:endParaRPr>
          </a:p>
        </p:txBody>
      </p:sp>
      <p:sp>
        <p:nvSpPr>
          <p:cNvPr id="34" name="文本框 38"/>
          <p:cNvSpPr txBox="1"/>
          <p:nvPr/>
        </p:nvSpPr>
        <p:spPr>
          <a:xfrm>
            <a:off x="8577317" y="2425506"/>
            <a:ext cx="2291118" cy="107465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this use text. Who evaluateevers your text cannot evaluate the way you write. </a:t>
            </a:r>
            <a:endParaRPr lang="zh-CN" alt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anim calcmode="lin" valueType="num">
                                      <p:cBhvr>
                                        <p:cTn id="24" dur="250" fill="hold"/>
                                        <p:tgtEl>
                                          <p:spTgt spid="5"/>
                                        </p:tgtEl>
                                        <p:attrNameLst>
                                          <p:attrName>ppt_x</p:attrName>
                                        </p:attrNameLst>
                                      </p:cBhvr>
                                      <p:tavLst>
                                        <p:tav tm="0">
                                          <p:val>
                                            <p:strVal val="#ppt_x"/>
                                          </p:val>
                                        </p:tav>
                                        <p:tav tm="100000">
                                          <p:val>
                                            <p:strVal val="#ppt_x"/>
                                          </p:val>
                                        </p:tav>
                                      </p:tavLst>
                                    </p:anim>
                                    <p:anim calcmode="lin" valueType="num">
                                      <p:cBhvr>
                                        <p:cTn id="25" dur="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anim calcmode="lin" valueType="num">
                                      <p:cBhvr>
                                        <p:cTn id="30" dur="250" fill="hold"/>
                                        <p:tgtEl>
                                          <p:spTgt spid="8"/>
                                        </p:tgtEl>
                                        <p:attrNameLst>
                                          <p:attrName>ppt_x</p:attrName>
                                        </p:attrNameLst>
                                      </p:cBhvr>
                                      <p:tavLst>
                                        <p:tav tm="0">
                                          <p:val>
                                            <p:strVal val="#ppt_x"/>
                                          </p:val>
                                        </p:tav>
                                        <p:tav tm="100000">
                                          <p:val>
                                            <p:strVal val="#ppt_x"/>
                                          </p:val>
                                        </p:tav>
                                      </p:tavLst>
                                    </p:anim>
                                    <p:anim calcmode="lin" valueType="num">
                                      <p:cBhvr>
                                        <p:cTn id="31" dur="25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anim calcmode="lin" valueType="num">
                                      <p:cBhvr>
                                        <p:cTn id="36" dur="250" fill="hold"/>
                                        <p:tgtEl>
                                          <p:spTgt spid="9"/>
                                        </p:tgtEl>
                                        <p:attrNameLst>
                                          <p:attrName>ppt_x</p:attrName>
                                        </p:attrNameLst>
                                      </p:cBhvr>
                                      <p:tavLst>
                                        <p:tav tm="0">
                                          <p:val>
                                            <p:strVal val="#ppt_x"/>
                                          </p:val>
                                        </p:tav>
                                        <p:tav tm="100000">
                                          <p:val>
                                            <p:strVal val="#ppt_x"/>
                                          </p:val>
                                        </p:tav>
                                      </p:tavLst>
                                    </p:anim>
                                    <p:anim calcmode="lin" valueType="num">
                                      <p:cBhvr>
                                        <p:cTn id="37" dur="25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anim calcmode="lin" valueType="num">
                                      <p:cBhvr>
                                        <p:cTn id="42" dur="250" fill="hold"/>
                                        <p:tgtEl>
                                          <p:spTgt spid="10"/>
                                        </p:tgtEl>
                                        <p:attrNameLst>
                                          <p:attrName>ppt_x</p:attrName>
                                        </p:attrNameLst>
                                      </p:cBhvr>
                                      <p:tavLst>
                                        <p:tav tm="0">
                                          <p:val>
                                            <p:strVal val="#ppt_x"/>
                                          </p:val>
                                        </p:tav>
                                        <p:tav tm="100000">
                                          <p:val>
                                            <p:strVal val="#ppt_x"/>
                                          </p:val>
                                        </p:tav>
                                      </p:tavLst>
                                    </p:anim>
                                    <p:anim calcmode="lin" valueType="num">
                                      <p:cBhvr>
                                        <p:cTn id="43" dur="25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50"/>
                                        <p:tgtEl>
                                          <p:spTgt spid="11"/>
                                        </p:tgtEl>
                                      </p:cBhvr>
                                    </p:animEffect>
                                    <p:anim calcmode="lin" valueType="num">
                                      <p:cBhvr>
                                        <p:cTn id="48" dur="250" fill="hold"/>
                                        <p:tgtEl>
                                          <p:spTgt spid="11"/>
                                        </p:tgtEl>
                                        <p:attrNameLst>
                                          <p:attrName>ppt_x</p:attrName>
                                        </p:attrNameLst>
                                      </p:cBhvr>
                                      <p:tavLst>
                                        <p:tav tm="0">
                                          <p:val>
                                            <p:strVal val="#ppt_x"/>
                                          </p:val>
                                        </p:tav>
                                        <p:tav tm="100000">
                                          <p:val>
                                            <p:strVal val="#ppt_x"/>
                                          </p:val>
                                        </p:tav>
                                      </p:tavLst>
                                    </p:anim>
                                    <p:anim calcmode="lin" valueType="num">
                                      <p:cBhvr>
                                        <p:cTn id="49" dur="25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strVal val="#ppt_x"/>
                                          </p:val>
                                        </p:tav>
                                        <p:tav tm="100000">
                                          <p:val>
                                            <p:strVal val="#ppt_x"/>
                                          </p:val>
                                        </p:tav>
                                      </p:tavLst>
                                    </p:anim>
                                    <p:anim calcmode="lin" valueType="num">
                                      <p:cBhvr>
                                        <p:cTn id="55" dur="25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anim calcmode="lin" valueType="num">
                                      <p:cBhvr>
                                        <p:cTn id="66" dur="250" fill="hold"/>
                                        <p:tgtEl>
                                          <p:spTgt spid="28"/>
                                        </p:tgtEl>
                                        <p:attrNameLst>
                                          <p:attrName>ppt_x</p:attrName>
                                        </p:attrNameLst>
                                      </p:cBhvr>
                                      <p:tavLst>
                                        <p:tav tm="0">
                                          <p:val>
                                            <p:strVal val="#ppt_x"/>
                                          </p:val>
                                        </p:tav>
                                        <p:tav tm="100000">
                                          <p:val>
                                            <p:strVal val="#ppt_x"/>
                                          </p:val>
                                        </p:tav>
                                      </p:tavLst>
                                    </p:anim>
                                    <p:anim calcmode="lin" valueType="num">
                                      <p:cBhvr>
                                        <p:cTn id="67" dur="25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50"/>
                                        <p:tgtEl>
                                          <p:spTgt spid="29"/>
                                        </p:tgtEl>
                                      </p:cBhvr>
                                    </p:animEffect>
                                    <p:anim calcmode="lin" valueType="num">
                                      <p:cBhvr>
                                        <p:cTn id="72" dur="250" fill="hold"/>
                                        <p:tgtEl>
                                          <p:spTgt spid="29"/>
                                        </p:tgtEl>
                                        <p:attrNameLst>
                                          <p:attrName>ppt_x</p:attrName>
                                        </p:attrNameLst>
                                      </p:cBhvr>
                                      <p:tavLst>
                                        <p:tav tm="0">
                                          <p:val>
                                            <p:strVal val="#ppt_x"/>
                                          </p:val>
                                        </p:tav>
                                        <p:tav tm="100000">
                                          <p:val>
                                            <p:strVal val="#ppt_x"/>
                                          </p:val>
                                        </p:tav>
                                      </p:tavLst>
                                    </p:anim>
                                    <p:anim calcmode="lin" valueType="num">
                                      <p:cBhvr>
                                        <p:cTn id="73" dur="250" fill="hold"/>
                                        <p:tgtEl>
                                          <p:spTgt spid="29"/>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50"/>
                                        <p:tgtEl>
                                          <p:spTgt spid="30"/>
                                        </p:tgtEl>
                                      </p:cBhvr>
                                    </p:animEffect>
                                    <p:anim calcmode="lin" valueType="num">
                                      <p:cBhvr>
                                        <p:cTn id="78" dur="250" fill="hold"/>
                                        <p:tgtEl>
                                          <p:spTgt spid="30"/>
                                        </p:tgtEl>
                                        <p:attrNameLst>
                                          <p:attrName>ppt_x</p:attrName>
                                        </p:attrNameLst>
                                      </p:cBhvr>
                                      <p:tavLst>
                                        <p:tav tm="0">
                                          <p:val>
                                            <p:strVal val="#ppt_x"/>
                                          </p:val>
                                        </p:tav>
                                        <p:tav tm="100000">
                                          <p:val>
                                            <p:strVal val="#ppt_x"/>
                                          </p:val>
                                        </p:tav>
                                      </p:tavLst>
                                    </p:anim>
                                    <p:anim calcmode="lin" valueType="num">
                                      <p:cBhvr>
                                        <p:cTn id="79" dur="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250"/>
                                        <p:tgtEl>
                                          <p:spTgt spid="31"/>
                                        </p:tgtEl>
                                      </p:cBhvr>
                                    </p:animEffect>
                                    <p:anim calcmode="lin" valueType="num">
                                      <p:cBhvr>
                                        <p:cTn id="84" dur="250" fill="hold"/>
                                        <p:tgtEl>
                                          <p:spTgt spid="31"/>
                                        </p:tgtEl>
                                        <p:attrNameLst>
                                          <p:attrName>ppt_x</p:attrName>
                                        </p:attrNameLst>
                                      </p:cBhvr>
                                      <p:tavLst>
                                        <p:tav tm="0">
                                          <p:val>
                                            <p:strVal val="#ppt_x"/>
                                          </p:val>
                                        </p:tav>
                                        <p:tav tm="100000">
                                          <p:val>
                                            <p:strVal val="#ppt_x"/>
                                          </p:val>
                                        </p:tav>
                                      </p:tavLst>
                                    </p:anim>
                                    <p:anim calcmode="lin" valueType="num">
                                      <p:cBhvr>
                                        <p:cTn id="85" dur="25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250"/>
                                        <p:tgtEl>
                                          <p:spTgt spid="32"/>
                                        </p:tgtEl>
                                      </p:cBhvr>
                                    </p:animEffect>
                                    <p:anim calcmode="lin" valueType="num">
                                      <p:cBhvr>
                                        <p:cTn id="90" dur="250" fill="hold"/>
                                        <p:tgtEl>
                                          <p:spTgt spid="32"/>
                                        </p:tgtEl>
                                        <p:attrNameLst>
                                          <p:attrName>ppt_x</p:attrName>
                                        </p:attrNameLst>
                                      </p:cBhvr>
                                      <p:tavLst>
                                        <p:tav tm="0">
                                          <p:val>
                                            <p:strVal val="#ppt_x"/>
                                          </p:val>
                                        </p:tav>
                                        <p:tav tm="100000">
                                          <p:val>
                                            <p:strVal val="#ppt_x"/>
                                          </p:val>
                                        </p:tav>
                                      </p:tavLst>
                                    </p:anim>
                                    <p:anim calcmode="lin" valueType="num">
                                      <p:cBhvr>
                                        <p:cTn id="91" dur="250" fill="hold"/>
                                        <p:tgtEl>
                                          <p:spTgt spid="32"/>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250"/>
                                        <p:tgtEl>
                                          <p:spTgt spid="33"/>
                                        </p:tgtEl>
                                      </p:cBhvr>
                                    </p:animEffect>
                                    <p:anim calcmode="lin" valueType="num">
                                      <p:cBhvr>
                                        <p:cTn id="96" dur="250" fill="hold"/>
                                        <p:tgtEl>
                                          <p:spTgt spid="33"/>
                                        </p:tgtEl>
                                        <p:attrNameLst>
                                          <p:attrName>ppt_x</p:attrName>
                                        </p:attrNameLst>
                                      </p:cBhvr>
                                      <p:tavLst>
                                        <p:tav tm="0">
                                          <p:val>
                                            <p:strVal val="#ppt_x"/>
                                          </p:val>
                                        </p:tav>
                                        <p:tav tm="100000">
                                          <p:val>
                                            <p:strVal val="#ppt_x"/>
                                          </p:val>
                                        </p:tav>
                                      </p:tavLst>
                                    </p:anim>
                                    <p:anim calcmode="lin" valueType="num">
                                      <p:cBhvr>
                                        <p:cTn id="97" dur="250" fill="hold"/>
                                        <p:tgtEl>
                                          <p:spTgt spid="33"/>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250"/>
                                        <p:tgtEl>
                                          <p:spTgt spid="34"/>
                                        </p:tgtEl>
                                      </p:cBhvr>
                                    </p:animEffect>
                                    <p:anim calcmode="lin" valueType="num">
                                      <p:cBhvr>
                                        <p:cTn id="102" dur="250" fill="hold"/>
                                        <p:tgtEl>
                                          <p:spTgt spid="34"/>
                                        </p:tgtEl>
                                        <p:attrNameLst>
                                          <p:attrName>ppt_x</p:attrName>
                                        </p:attrNameLst>
                                      </p:cBhvr>
                                      <p:tavLst>
                                        <p:tav tm="0">
                                          <p:val>
                                            <p:strVal val="#ppt_x"/>
                                          </p:val>
                                        </p:tav>
                                        <p:tav tm="100000">
                                          <p:val>
                                            <p:strVal val="#ppt_x"/>
                                          </p:val>
                                        </p:tav>
                                      </p:tavLst>
                                    </p:anim>
                                    <p:anim calcmode="lin" valueType="num">
                                      <p:cBhvr>
                                        <p:cTn id="103"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8" grpId="0" animBg="1"/>
      <p:bldP spid="9" grpId="0" animBg="1"/>
      <p:bldP spid="10" grpId="0" animBg="1"/>
      <p:bldP spid="11" grpId="0" animBg="1"/>
      <p:bldP spid="28" grpId="0" animBg="1"/>
      <p:bldP spid="29" grpId="0"/>
      <p:bldP spid="30" grpId="0"/>
      <p:bldP spid="31"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4" name="AutoShape 36"/>
          <p:cNvSpPr>
            <a:spLocks noChangeArrowheads="1"/>
          </p:cNvSpPr>
          <p:nvPr/>
        </p:nvSpPr>
        <p:spPr bwMode="auto">
          <a:xfrm>
            <a:off x="2307318" y="2761796"/>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rgbClr val="A6A6A6"/>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rgbClr val="A6A6A6"/>
              </a:solidFill>
              <a:latin typeface="Arial" pitchFamily="34" charset="0"/>
              <a:ea typeface="微软雅黑" pitchFamily="34" charset="-122"/>
              <a:sym typeface="Arial" pitchFamily="34" charset="0"/>
            </a:endParaRPr>
          </a:p>
        </p:txBody>
      </p:sp>
      <p:sp>
        <p:nvSpPr>
          <p:cNvPr id="5" name="AutoShape 37"/>
          <p:cNvSpPr>
            <a:spLocks noChangeArrowheads="1"/>
          </p:cNvSpPr>
          <p:nvPr/>
        </p:nvSpPr>
        <p:spPr bwMode="auto">
          <a:xfrm>
            <a:off x="2756581" y="2463346"/>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rgbClr val="A6A6A6"/>
                </a:solidFill>
                <a:latin typeface="Arial" pitchFamily="34" charset="0"/>
                <a:ea typeface="微软雅黑" pitchFamily="34" charset="-122"/>
                <a:sym typeface="Arial" pitchFamily="34" charset="0"/>
              </a:rPr>
              <a:t>Please replace the text</a:t>
            </a:r>
            <a:endParaRPr lang="es-ES" altLang="zh-CN" sz="1400">
              <a:solidFill>
                <a:srgbClr val="A6A6A6"/>
              </a:solidFill>
              <a:latin typeface="Arial" pitchFamily="34" charset="0"/>
              <a:ea typeface="微软雅黑" pitchFamily="34" charset="-122"/>
              <a:sym typeface="Arial" pitchFamily="34" charset="0"/>
            </a:endParaRPr>
          </a:p>
        </p:txBody>
      </p:sp>
      <p:sp>
        <p:nvSpPr>
          <p:cNvPr id="8" name="AutoShape 38"/>
          <p:cNvSpPr/>
          <p:nvPr/>
        </p:nvSpPr>
        <p:spPr bwMode="auto">
          <a:xfrm>
            <a:off x="4258356" y="2504621"/>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sp>
        <p:nvSpPr>
          <p:cNvPr id="9" name="AutoShape 39"/>
          <p:cNvSpPr>
            <a:spLocks noChangeArrowheads="1"/>
          </p:cNvSpPr>
          <p:nvPr/>
        </p:nvSpPr>
        <p:spPr bwMode="auto">
          <a:xfrm>
            <a:off x="9579656" y="2761796"/>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rgbClr val="A6A6A6"/>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rgbClr val="A6A6A6"/>
              </a:solidFill>
              <a:latin typeface="Arial" pitchFamily="34" charset="0"/>
              <a:ea typeface="微软雅黑" pitchFamily="34" charset="-122"/>
              <a:sym typeface="Arial" pitchFamily="34" charset="0"/>
            </a:endParaRPr>
          </a:p>
        </p:txBody>
      </p:sp>
      <p:sp>
        <p:nvSpPr>
          <p:cNvPr id="10" name="AutoShape 40"/>
          <p:cNvSpPr>
            <a:spLocks noChangeArrowheads="1"/>
          </p:cNvSpPr>
          <p:nvPr/>
        </p:nvSpPr>
        <p:spPr bwMode="auto">
          <a:xfrm>
            <a:off x="9571718" y="2463346"/>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rgbClr val="A6A6A6"/>
                </a:solidFill>
                <a:latin typeface="Arial" pitchFamily="34" charset="0"/>
                <a:ea typeface="微软雅黑" pitchFamily="34" charset="-122"/>
                <a:sym typeface="Arial" pitchFamily="34" charset="0"/>
              </a:rPr>
              <a:t>Please replace the text</a:t>
            </a:r>
            <a:endParaRPr lang="es-ES" altLang="zh-CN" sz="1400">
              <a:solidFill>
                <a:srgbClr val="A6A6A6"/>
              </a:solidFill>
              <a:latin typeface="Arial" pitchFamily="34" charset="0"/>
              <a:ea typeface="微软雅黑" pitchFamily="34" charset="-122"/>
              <a:sym typeface="Arial" pitchFamily="34" charset="0"/>
            </a:endParaRPr>
          </a:p>
        </p:txBody>
      </p:sp>
      <p:sp>
        <p:nvSpPr>
          <p:cNvPr id="11" name="AutoShape 41"/>
          <p:cNvSpPr/>
          <p:nvPr/>
        </p:nvSpPr>
        <p:spPr bwMode="auto">
          <a:xfrm>
            <a:off x="9285968" y="2504621"/>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sp>
        <p:nvSpPr>
          <p:cNvPr id="12" name="AutoShape 48"/>
          <p:cNvSpPr>
            <a:spLocks noChangeArrowheads="1"/>
          </p:cNvSpPr>
          <p:nvPr/>
        </p:nvSpPr>
        <p:spPr bwMode="auto">
          <a:xfrm>
            <a:off x="2308906" y="4549321"/>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rgbClr val="A6A6A6"/>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rgbClr val="A6A6A6"/>
              </a:solidFill>
              <a:latin typeface="Arial" pitchFamily="34" charset="0"/>
              <a:ea typeface="微软雅黑" pitchFamily="34" charset="-122"/>
              <a:sym typeface="Arial" pitchFamily="34" charset="0"/>
            </a:endParaRPr>
          </a:p>
        </p:txBody>
      </p:sp>
      <p:sp>
        <p:nvSpPr>
          <p:cNvPr id="13" name="AutoShape 49"/>
          <p:cNvSpPr>
            <a:spLocks noChangeArrowheads="1"/>
          </p:cNvSpPr>
          <p:nvPr/>
        </p:nvSpPr>
        <p:spPr bwMode="auto">
          <a:xfrm>
            <a:off x="2758168" y="4250871"/>
            <a:ext cx="1390650" cy="241300"/>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rgbClr val="A6A6A6"/>
                </a:solidFill>
                <a:latin typeface="Arial" pitchFamily="34" charset="0"/>
                <a:ea typeface="微软雅黑" pitchFamily="34" charset="-122"/>
                <a:sym typeface="Arial" pitchFamily="34" charset="0"/>
              </a:rPr>
              <a:t>Please replace the text</a:t>
            </a:r>
            <a:endParaRPr lang="es-ES" altLang="zh-CN" sz="1400">
              <a:solidFill>
                <a:srgbClr val="A6A6A6"/>
              </a:solidFill>
              <a:latin typeface="Arial" pitchFamily="34" charset="0"/>
              <a:ea typeface="微软雅黑" pitchFamily="34" charset="-122"/>
              <a:sym typeface="Arial" pitchFamily="34" charset="0"/>
            </a:endParaRPr>
          </a:p>
        </p:txBody>
      </p:sp>
      <p:sp>
        <p:nvSpPr>
          <p:cNvPr id="14" name="AutoShape 50"/>
          <p:cNvSpPr/>
          <p:nvPr/>
        </p:nvSpPr>
        <p:spPr bwMode="auto">
          <a:xfrm>
            <a:off x="4259943" y="4292146"/>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sp>
        <p:nvSpPr>
          <p:cNvPr id="15" name="AutoShape 51"/>
          <p:cNvSpPr>
            <a:spLocks noChangeArrowheads="1"/>
          </p:cNvSpPr>
          <p:nvPr/>
        </p:nvSpPr>
        <p:spPr bwMode="auto">
          <a:xfrm>
            <a:off x="9551081" y="4549321"/>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rgbClr val="A6A6A6"/>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rgbClr val="A6A6A6"/>
              </a:solidFill>
              <a:latin typeface="Arial" pitchFamily="34" charset="0"/>
              <a:ea typeface="微软雅黑" pitchFamily="34" charset="-122"/>
              <a:sym typeface="Arial" pitchFamily="34" charset="0"/>
            </a:endParaRPr>
          </a:p>
        </p:txBody>
      </p:sp>
      <p:sp>
        <p:nvSpPr>
          <p:cNvPr id="16" name="AutoShape 52"/>
          <p:cNvSpPr>
            <a:spLocks noChangeArrowheads="1"/>
          </p:cNvSpPr>
          <p:nvPr/>
        </p:nvSpPr>
        <p:spPr bwMode="auto">
          <a:xfrm>
            <a:off x="9543143" y="4250871"/>
            <a:ext cx="1430338" cy="269875"/>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rgbClr val="A6A6A6"/>
                </a:solidFill>
                <a:latin typeface="Arial" pitchFamily="34" charset="0"/>
                <a:ea typeface="微软雅黑" pitchFamily="34" charset="-122"/>
                <a:sym typeface="Arial" pitchFamily="34" charset="0"/>
              </a:rPr>
              <a:t>Please replace the text</a:t>
            </a:r>
            <a:endParaRPr lang="es-ES" altLang="zh-CN" sz="1400">
              <a:solidFill>
                <a:srgbClr val="A6A6A6"/>
              </a:solidFill>
              <a:latin typeface="Arial" pitchFamily="34" charset="0"/>
              <a:ea typeface="微软雅黑" pitchFamily="34" charset="-122"/>
              <a:sym typeface="Arial" pitchFamily="34" charset="0"/>
            </a:endParaRPr>
          </a:p>
        </p:txBody>
      </p:sp>
      <p:sp>
        <p:nvSpPr>
          <p:cNvPr id="17" name="AutoShape 53"/>
          <p:cNvSpPr/>
          <p:nvPr/>
        </p:nvSpPr>
        <p:spPr bwMode="auto">
          <a:xfrm>
            <a:off x="9257393" y="4292146"/>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grpSp>
        <p:nvGrpSpPr>
          <p:cNvPr id="18" name="Group 11"/>
          <p:cNvGrpSpPr/>
          <p:nvPr/>
        </p:nvGrpSpPr>
        <p:grpSpPr bwMode="auto">
          <a:xfrm>
            <a:off x="4999973" y="1818859"/>
            <a:ext cx="3694113" cy="3695701"/>
            <a:chOff x="6240781" y="1363134"/>
            <a:chExt cx="4963583" cy="4963585"/>
          </a:xfrm>
          <a:solidFill>
            <a:schemeClr val="tx2">
              <a:lumMod val="50000"/>
            </a:schemeClr>
          </a:solidFill>
        </p:grpSpPr>
        <p:grpSp>
          <p:nvGrpSpPr>
            <p:cNvPr id="19" name="Group 12"/>
            <p:cNvGrpSpPr/>
            <p:nvPr/>
          </p:nvGrpSpPr>
          <p:grpSpPr bwMode="auto">
            <a:xfrm>
              <a:off x="6240781" y="1363135"/>
              <a:ext cx="3255433" cy="2434167"/>
              <a:chOff x="4657725" y="946151"/>
              <a:chExt cx="2441575" cy="1825625"/>
            </a:xfrm>
            <a:grpFill/>
          </p:grpSpPr>
          <p:sp>
            <p:nvSpPr>
              <p:cNvPr id="33" name="Freeform 26"/>
              <p:cNvSpPr/>
              <p:nvPr/>
            </p:nvSpPr>
            <p:spPr bwMode="auto">
              <a:xfrm>
                <a:off x="5953547" y="2046327"/>
                <a:ext cx="1145443" cy="594862"/>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sp>
            <p:nvSpPr>
              <p:cNvPr id="34" name="Freeform 27"/>
              <p:cNvSpPr/>
              <p:nvPr/>
            </p:nvSpPr>
            <p:spPr bwMode="auto">
              <a:xfrm>
                <a:off x="4657725" y="946151"/>
                <a:ext cx="2150105" cy="1826164"/>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grpSp>
        <p:grpSp>
          <p:nvGrpSpPr>
            <p:cNvPr id="20" name="Group 13"/>
            <p:cNvGrpSpPr/>
            <p:nvPr/>
          </p:nvGrpSpPr>
          <p:grpSpPr bwMode="auto">
            <a:xfrm>
              <a:off x="6240781" y="3111502"/>
              <a:ext cx="2434167" cy="3215217"/>
              <a:chOff x="4657725" y="2257426"/>
              <a:chExt cx="1825625" cy="2411413"/>
            </a:xfrm>
            <a:grpFill/>
          </p:grpSpPr>
          <p:sp>
            <p:nvSpPr>
              <p:cNvPr id="31" name="Freeform 24"/>
              <p:cNvSpPr/>
              <p:nvPr/>
            </p:nvSpPr>
            <p:spPr bwMode="auto">
              <a:xfrm>
                <a:off x="5753574" y="2257407"/>
                <a:ext cx="593518" cy="1146549"/>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sp>
            <p:nvSpPr>
              <p:cNvPr id="32" name="Freeform 25"/>
              <p:cNvSpPr/>
              <p:nvPr/>
            </p:nvSpPr>
            <p:spPr bwMode="auto">
              <a:xfrm>
                <a:off x="4657725" y="2518059"/>
                <a:ext cx="1825349" cy="2150780"/>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grpSp>
        <p:grpSp>
          <p:nvGrpSpPr>
            <p:cNvPr id="21" name="Group 14"/>
            <p:cNvGrpSpPr/>
            <p:nvPr/>
          </p:nvGrpSpPr>
          <p:grpSpPr bwMode="auto">
            <a:xfrm>
              <a:off x="7967980" y="3892551"/>
              <a:ext cx="3236384" cy="2434167"/>
              <a:chOff x="5953125" y="2843213"/>
              <a:chExt cx="2427288" cy="1825625"/>
            </a:xfrm>
            <a:grpFill/>
          </p:grpSpPr>
          <p:sp>
            <p:nvSpPr>
              <p:cNvPr id="29" name="Freeform 22"/>
              <p:cNvSpPr/>
              <p:nvPr/>
            </p:nvSpPr>
            <p:spPr bwMode="auto">
              <a:xfrm>
                <a:off x="5953547" y="2988192"/>
                <a:ext cx="1145442" cy="594862"/>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sp>
            <p:nvSpPr>
              <p:cNvPr id="30" name="Freeform 23"/>
              <p:cNvSpPr/>
              <p:nvPr/>
            </p:nvSpPr>
            <p:spPr bwMode="auto">
              <a:xfrm>
                <a:off x="6231909" y="2842675"/>
                <a:ext cx="2148505" cy="1826164"/>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grpSp>
        <p:grpSp>
          <p:nvGrpSpPr>
            <p:cNvPr id="22" name="Group 15"/>
            <p:cNvGrpSpPr/>
            <p:nvPr/>
          </p:nvGrpSpPr>
          <p:grpSpPr bwMode="auto">
            <a:xfrm>
              <a:off x="8770565" y="1363134"/>
              <a:ext cx="2433799" cy="3277074"/>
              <a:chOff x="6555063" y="946150"/>
              <a:chExt cx="1825349" cy="2457806"/>
            </a:xfrm>
            <a:grpFill/>
          </p:grpSpPr>
          <p:sp>
            <p:nvSpPr>
              <p:cNvPr id="27" name="Freeform 20"/>
              <p:cNvSpPr/>
              <p:nvPr/>
            </p:nvSpPr>
            <p:spPr bwMode="auto">
              <a:xfrm>
                <a:off x="6691046" y="2257407"/>
                <a:ext cx="593518" cy="1146549"/>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sp>
            <p:nvSpPr>
              <p:cNvPr id="28" name="Freeform 21"/>
              <p:cNvSpPr/>
              <p:nvPr/>
            </p:nvSpPr>
            <p:spPr bwMode="auto">
              <a:xfrm>
                <a:off x="6555063" y="946150"/>
                <a:ext cx="1825349" cy="2150780"/>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itchFamily="34" charset="0"/>
                  <a:ea typeface="微软雅黑" pitchFamily="34" charset="-122"/>
                  <a:cs typeface="+mn-ea"/>
                  <a:sym typeface="Arial" pitchFamily="34" charset="0"/>
                </a:endParaRPr>
              </a:p>
            </p:txBody>
          </p:sp>
        </p:grpSp>
        <p:sp>
          <p:nvSpPr>
            <p:cNvPr id="23" name="TextBox 16"/>
            <p:cNvSpPr txBox="1"/>
            <p:nvPr/>
          </p:nvSpPr>
          <p:spPr>
            <a:xfrm rot="18920653">
              <a:off x="6614389" y="1959675"/>
              <a:ext cx="1084827" cy="451405"/>
            </a:xfrm>
            <a:prstGeom prst="rect">
              <a:avLst/>
            </a:prstGeom>
            <a:grp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itchFamily="34" charset="0"/>
                  <a:ea typeface="微软雅黑" pitchFamily="34" charset="-122"/>
                  <a:cs typeface="+mn-ea"/>
                  <a:sym typeface="Arial" pitchFamily="34" charset="0"/>
                </a:rPr>
                <a:t>Text content</a:t>
              </a:r>
              <a:endParaRPr lang="id-ID" sz="1735" b="1" noProof="1">
                <a:solidFill>
                  <a:schemeClr val="bg1"/>
                </a:solidFill>
                <a:latin typeface="Arial" pitchFamily="34" charset="0"/>
                <a:ea typeface="微软雅黑" pitchFamily="34" charset="-122"/>
                <a:cs typeface="+mn-ea"/>
                <a:sym typeface="Arial" pitchFamily="34" charset="0"/>
              </a:endParaRPr>
            </a:p>
          </p:txBody>
        </p:sp>
        <p:sp>
          <p:nvSpPr>
            <p:cNvPr id="24" name="TextBox 17"/>
            <p:cNvSpPr txBox="1"/>
            <p:nvPr/>
          </p:nvSpPr>
          <p:spPr>
            <a:xfrm rot="2904439">
              <a:off x="9713530" y="2071950"/>
              <a:ext cx="1348425" cy="451405"/>
            </a:xfrm>
            <a:prstGeom prst="rect">
              <a:avLst/>
            </a:prstGeom>
            <a:grp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itchFamily="34" charset="0"/>
                  <a:ea typeface="微软雅黑" pitchFamily="34" charset="-122"/>
                  <a:cs typeface="+mn-ea"/>
                  <a:sym typeface="Arial" pitchFamily="34" charset="0"/>
                </a:rPr>
                <a:t>Text content</a:t>
              </a:r>
              <a:endParaRPr lang="id-ID" sz="1735" b="1" noProof="1">
                <a:solidFill>
                  <a:schemeClr val="bg1"/>
                </a:solidFill>
                <a:latin typeface="Arial" pitchFamily="34" charset="0"/>
                <a:ea typeface="微软雅黑" pitchFamily="34" charset="-122"/>
                <a:cs typeface="+mn-ea"/>
                <a:sym typeface="Arial" pitchFamily="34" charset="0"/>
              </a:endParaRPr>
            </a:p>
          </p:txBody>
        </p:sp>
        <p:sp>
          <p:nvSpPr>
            <p:cNvPr id="25" name="TextBox 18"/>
            <p:cNvSpPr txBox="1"/>
            <p:nvPr/>
          </p:nvSpPr>
          <p:spPr>
            <a:xfrm rot="3328205">
              <a:off x="6381839" y="5171931"/>
              <a:ext cx="1276620" cy="451405"/>
            </a:xfrm>
            <a:prstGeom prst="rect">
              <a:avLst/>
            </a:prstGeom>
            <a:grp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itchFamily="34" charset="0"/>
                  <a:ea typeface="微软雅黑" pitchFamily="34" charset="-122"/>
                  <a:cs typeface="+mn-ea"/>
                  <a:sym typeface="Arial" pitchFamily="34" charset="0"/>
                </a:rPr>
                <a:t>Text content</a:t>
              </a:r>
              <a:endParaRPr lang="id-ID" sz="1735" b="1" noProof="1">
                <a:solidFill>
                  <a:schemeClr val="bg1"/>
                </a:solidFill>
                <a:latin typeface="Arial" pitchFamily="34" charset="0"/>
                <a:ea typeface="微软雅黑" pitchFamily="34" charset="-122"/>
                <a:cs typeface="+mn-ea"/>
                <a:sym typeface="Arial" pitchFamily="34" charset="0"/>
              </a:endParaRPr>
            </a:p>
          </p:txBody>
        </p:sp>
        <p:sp>
          <p:nvSpPr>
            <p:cNvPr id="26" name="TextBox 19"/>
            <p:cNvSpPr txBox="1"/>
            <p:nvPr/>
          </p:nvSpPr>
          <p:spPr>
            <a:xfrm rot="18872992">
              <a:off x="9524091" y="5259067"/>
              <a:ext cx="1436559" cy="451405"/>
            </a:xfrm>
            <a:prstGeom prst="rect">
              <a:avLst/>
            </a:prstGeom>
            <a:grp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itchFamily="34" charset="0"/>
                  <a:ea typeface="微软雅黑" pitchFamily="34" charset="-122"/>
                  <a:cs typeface="+mn-ea"/>
                  <a:sym typeface="Arial" pitchFamily="34" charset="0"/>
                </a:rPr>
                <a:t>Text content</a:t>
              </a:r>
              <a:endParaRPr lang="id-ID" sz="1735" b="1" noProof="1">
                <a:solidFill>
                  <a:schemeClr val="bg1"/>
                </a:solidFill>
                <a:latin typeface="Arial" pitchFamily="34" charset="0"/>
                <a:ea typeface="微软雅黑" pitchFamily="34" charset="-122"/>
                <a:cs typeface="+mn-ea"/>
                <a:sym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50" fill="hold"/>
                                        <p:tgtEl>
                                          <p:spTgt spid="5"/>
                                        </p:tgtEl>
                                        <p:attrNameLst>
                                          <p:attrName>ppt_x</p:attrName>
                                        </p:attrNameLst>
                                      </p:cBhvr>
                                      <p:tavLst>
                                        <p:tav tm="0">
                                          <p:val>
                                            <p:strVal val="0-#ppt_w/2"/>
                                          </p:val>
                                        </p:tav>
                                        <p:tav tm="100000">
                                          <p:val>
                                            <p:strVal val="#ppt_x"/>
                                          </p:val>
                                        </p:tav>
                                      </p:tavLst>
                                    </p:anim>
                                    <p:anim calcmode="lin" valueType="num">
                                      <p:cBhvr>
                                        <p:cTn id="22" dur="25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250" fill="hold"/>
                                        <p:tgtEl>
                                          <p:spTgt spid="4"/>
                                        </p:tgtEl>
                                        <p:attrNameLst>
                                          <p:attrName>ppt_x</p:attrName>
                                        </p:attrNameLst>
                                      </p:cBhvr>
                                      <p:tavLst>
                                        <p:tav tm="0">
                                          <p:val>
                                            <p:strVal val="0-#ppt_w/2"/>
                                          </p:val>
                                        </p:tav>
                                        <p:tav tm="100000">
                                          <p:val>
                                            <p:strVal val="#ppt_x"/>
                                          </p:val>
                                        </p:tav>
                                      </p:tavLst>
                                    </p:anim>
                                    <p:anim calcmode="lin" valueType="num">
                                      <p:cBhvr>
                                        <p:cTn id="27" dur="25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250"/>
                                        <p:tgtEl>
                                          <p:spTgt spid="8"/>
                                        </p:tgtEl>
                                      </p:cBhvr>
                                    </p:animEffect>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ppt_x</p:attrName>
                                        </p:attrNameLst>
                                      </p:cBhvr>
                                      <p:tavLst>
                                        <p:tav tm="0">
                                          <p:val>
                                            <p:strVal val="1+#ppt_w/2"/>
                                          </p:val>
                                        </p:tav>
                                        <p:tav tm="100000">
                                          <p:val>
                                            <p:strVal val="#ppt_x"/>
                                          </p:val>
                                        </p:tav>
                                      </p:tavLst>
                                    </p:anim>
                                    <p:anim calcmode="lin" valueType="num">
                                      <p:cBhvr>
                                        <p:cTn id="36" dur="25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ppt_x</p:attrName>
                                        </p:attrNameLst>
                                      </p:cBhvr>
                                      <p:tavLst>
                                        <p:tav tm="0">
                                          <p:val>
                                            <p:strVal val="1+#ppt_w/2"/>
                                          </p:val>
                                        </p:tav>
                                        <p:tav tm="100000">
                                          <p:val>
                                            <p:strVal val="#ppt_x"/>
                                          </p:val>
                                        </p:tav>
                                      </p:tavLst>
                                    </p:anim>
                                    <p:anim calcmode="lin" valueType="num">
                                      <p:cBhvr>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9"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250"/>
                                        <p:tgtEl>
                                          <p:spTgt spid="11"/>
                                        </p:tgtEl>
                                      </p:cBhvr>
                                    </p:animEffect>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ppt_x</p:attrName>
                                        </p:attrNameLst>
                                      </p:cBhvr>
                                      <p:tavLst>
                                        <p:tav tm="0">
                                          <p:val>
                                            <p:strVal val="0-#ppt_w/2"/>
                                          </p:val>
                                        </p:tav>
                                        <p:tav tm="100000">
                                          <p:val>
                                            <p:strVal val="#ppt_x"/>
                                          </p:val>
                                        </p:tav>
                                      </p:tavLst>
                                    </p:anim>
                                    <p:anim calcmode="lin" valueType="num">
                                      <p:cBhvr>
                                        <p:cTn id="50" dur="25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ppt_x</p:attrName>
                                        </p:attrNameLst>
                                      </p:cBhvr>
                                      <p:tavLst>
                                        <p:tav tm="0">
                                          <p:val>
                                            <p:strVal val="0-#ppt_w/2"/>
                                          </p:val>
                                        </p:tav>
                                        <p:tav tm="100000">
                                          <p:val>
                                            <p:strVal val="#ppt_x"/>
                                          </p:val>
                                        </p:tav>
                                      </p:tavLst>
                                    </p:anim>
                                    <p:anim calcmode="lin" valueType="num">
                                      <p:cBhvr>
                                        <p:cTn id="55" dur="250" fill="hold"/>
                                        <p:tgtEl>
                                          <p:spTgt spid="12"/>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250"/>
                                        <p:tgtEl>
                                          <p:spTgt spid="14"/>
                                        </p:tgtEl>
                                      </p:cBhvr>
                                    </p:animEffect>
                                  </p:childTnLst>
                                </p:cTn>
                              </p:par>
                            </p:childTnLst>
                          </p:cTn>
                        </p:par>
                        <p:par>
                          <p:cTn id="60" fill="hold">
                            <p:stCondLst>
                              <p:cond delay="6500"/>
                            </p:stCondLst>
                            <p:childTnLst>
                              <p:par>
                                <p:cTn id="61" presetID="2" presetClass="entr" presetSubtype="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250" fill="hold"/>
                                        <p:tgtEl>
                                          <p:spTgt spid="16"/>
                                        </p:tgtEl>
                                        <p:attrNameLst>
                                          <p:attrName>ppt_x</p:attrName>
                                        </p:attrNameLst>
                                      </p:cBhvr>
                                      <p:tavLst>
                                        <p:tav tm="0">
                                          <p:val>
                                            <p:strVal val="1+#ppt_w/2"/>
                                          </p:val>
                                        </p:tav>
                                        <p:tav tm="100000">
                                          <p:val>
                                            <p:strVal val="#ppt_x"/>
                                          </p:val>
                                        </p:tav>
                                      </p:tavLst>
                                    </p:anim>
                                    <p:anim calcmode="lin" valueType="num">
                                      <p:cBhvr>
                                        <p:cTn id="64" dur="250" fill="hold"/>
                                        <p:tgtEl>
                                          <p:spTgt spid="16"/>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ppt_x</p:attrName>
                                        </p:attrNameLst>
                                      </p:cBhvr>
                                      <p:tavLst>
                                        <p:tav tm="0">
                                          <p:val>
                                            <p:strVal val="1+#ppt_w/2"/>
                                          </p:val>
                                        </p:tav>
                                        <p:tav tm="100000">
                                          <p:val>
                                            <p:strVal val="#ppt_x"/>
                                          </p:val>
                                        </p:tav>
                                      </p:tavLst>
                                    </p:anim>
                                    <p:anim calcmode="lin" valueType="num">
                                      <p:cBhvr>
                                        <p:cTn id="69" dur="250" fill="hold"/>
                                        <p:tgtEl>
                                          <p:spTgt spid="15"/>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9"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dissolve">
                                      <p:cBhvr>
                                        <p:cTn id="7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9" grpId="0"/>
      <p:bldP spid="10" grpId="0"/>
      <p:bldP spid="12" grpId="0"/>
      <p:bldP spid="1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4" name="椭圆 10"/>
          <p:cNvSpPr>
            <a:spLocks noChangeArrowheads="1"/>
          </p:cNvSpPr>
          <p:nvPr/>
        </p:nvSpPr>
        <p:spPr bwMode="auto">
          <a:xfrm>
            <a:off x="3138603" y="2411450"/>
            <a:ext cx="2363788" cy="2363788"/>
          </a:xfrm>
          <a:prstGeom prst="ellipse">
            <a:avLst/>
          </a:prstGeom>
          <a:solidFill>
            <a:schemeClr val="tx2">
              <a:lumMod val="50000"/>
            </a:schemeClr>
          </a:solidFill>
          <a:ln>
            <a:noFill/>
          </a:ln>
        </p:spPr>
        <p:txBody>
          <a:bodyPr anchor="ct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endParaRPr lang="zh-CN" altLang="en-US">
              <a:solidFill>
                <a:srgbClr val="3A3A3A"/>
              </a:solidFill>
              <a:latin typeface="微软雅黑" pitchFamily="34" charset="-122"/>
              <a:ea typeface="微软雅黑" pitchFamily="34" charset="-122"/>
            </a:endParaRPr>
          </a:p>
        </p:txBody>
      </p:sp>
      <p:sp>
        <p:nvSpPr>
          <p:cNvPr id="5" name="椭圆 11"/>
          <p:cNvSpPr>
            <a:spLocks noChangeArrowheads="1"/>
          </p:cNvSpPr>
          <p:nvPr/>
        </p:nvSpPr>
        <p:spPr bwMode="auto">
          <a:xfrm>
            <a:off x="3024303" y="2297150"/>
            <a:ext cx="2592388" cy="2592388"/>
          </a:xfrm>
          <a:prstGeom prst="ellipse">
            <a:avLst/>
          </a:prstGeom>
          <a:noFill/>
          <a:ln w="12700">
            <a:solidFill>
              <a:srgbClr val="3A3A3A"/>
            </a:solidFill>
            <a:round/>
          </a:ln>
          <a:extLst>
            <a:ext uri="{909E8E84-426E-40DD-AFC4-6F175D3DCCD1}">
              <a14:hiddenFill xmlns:a14="http://schemas.microsoft.com/office/drawing/2010/main">
                <a:solidFill>
                  <a:srgbClr val="FFFFFF"/>
                </a:solidFill>
              </a14:hiddenFill>
            </a:ext>
          </a:extLst>
        </p:spPr>
        <p:txBody>
          <a:bodyPr anchor="ct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r>
              <a:rPr lang="zh-CN" altLang="en-US" sz="3200" dirty="0">
                <a:solidFill>
                  <a:srgbClr val="FFFFFF"/>
                </a:solidFill>
                <a:latin typeface="微软雅黑" pitchFamily="34" charset="-122"/>
                <a:ea typeface="微软雅黑" pitchFamily="34" charset="-122"/>
              </a:rPr>
              <a:t>Join</a:t>
            </a:r>
            <a:endParaRPr lang="en-US" altLang="zh-CN" sz="3200" dirty="0">
              <a:solidFill>
                <a:srgbClr val="FFFFFF"/>
              </a:solidFill>
              <a:latin typeface="微软雅黑" pitchFamily="34" charset="-122"/>
              <a:ea typeface="微软雅黑" pitchFamily="34" charset="-122"/>
            </a:endParaRPr>
          </a:p>
          <a:p>
            <a:pPr algn="ctr"/>
            <a:r>
              <a:rPr lang="zh-CN" altLang="en-US" sz="3200" dirty="0">
                <a:solidFill>
                  <a:srgbClr val="FFFFFF"/>
                </a:solidFill>
                <a:latin typeface="微软雅黑" pitchFamily="34" charset="-122"/>
                <a:ea typeface="微软雅黑" pitchFamily="34" charset="-122"/>
              </a:rPr>
              <a:t>Title</a:t>
            </a:r>
          </a:p>
        </p:txBody>
      </p:sp>
      <p:cxnSp>
        <p:nvCxnSpPr>
          <p:cNvPr id="8" name="直接连接符 13"/>
          <p:cNvCxnSpPr>
            <a:cxnSpLocks noChangeShapeType="1"/>
            <a:stCxn id="5" idx="0"/>
            <a:endCxn id="12" idx="2"/>
          </p:cNvCxnSpPr>
          <p:nvPr/>
        </p:nvCxnSpPr>
        <p:spPr bwMode="auto">
          <a:xfrm>
            <a:off x="4319703" y="2297150"/>
            <a:ext cx="2074863" cy="0"/>
          </a:xfrm>
          <a:prstGeom prst="line">
            <a:avLst/>
          </a:prstGeom>
          <a:noFill/>
          <a:ln w="6350">
            <a:solidFill>
              <a:srgbClr val="414455"/>
            </a:solidFill>
            <a:round/>
          </a:ln>
          <a:extLst>
            <a:ext uri="{909E8E84-426E-40DD-AFC4-6F175D3DCCD1}">
              <a14:hiddenFill xmlns:a14="http://schemas.microsoft.com/office/drawing/2010/main">
                <a:noFill/>
              </a14:hiddenFill>
            </a:ext>
          </a:extLst>
        </p:spPr>
      </p:cxnSp>
      <p:cxnSp>
        <p:nvCxnSpPr>
          <p:cNvPr id="9" name="直接连接符 14"/>
          <p:cNvCxnSpPr>
            <a:cxnSpLocks noChangeShapeType="1"/>
            <a:stCxn id="5" idx="6"/>
            <a:endCxn id="15" idx="2"/>
          </p:cNvCxnSpPr>
          <p:nvPr/>
        </p:nvCxnSpPr>
        <p:spPr bwMode="auto">
          <a:xfrm flipV="1">
            <a:off x="5616691" y="3589375"/>
            <a:ext cx="777875" cy="4763"/>
          </a:xfrm>
          <a:prstGeom prst="line">
            <a:avLst/>
          </a:prstGeom>
          <a:noFill/>
          <a:ln w="6350">
            <a:solidFill>
              <a:srgbClr val="414455"/>
            </a:solidFill>
            <a:round/>
          </a:ln>
          <a:extLst>
            <a:ext uri="{909E8E84-426E-40DD-AFC4-6F175D3DCCD1}">
              <a14:hiddenFill xmlns:a14="http://schemas.microsoft.com/office/drawing/2010/main">
                <a:noFill/>
              </a14:hiddenFill>
            </a:ext>
          </a:extLst>
        </p:spPr>
      </p:cxnSp>
      <p:cxnSp>
        <p:nvCxnSpPr>
          <p:cNvPr id="10" name="直接连接符 15"/>
          <p:cNvCxnSpPr>
            <a:cxnSpLocks noChangeShapeType="1"/>
            <a:stCxn id="5" idx="4"/>
            <a:endCxn id="18" idx="2"/>
          </p:cNvCxnSpPr>
          <p:nvPr/>
        </p:nvCxnSpPr>
        <p:spPr bwMode="auto">
          <a:xfrm flipV="1">
            <a:off x="4319703" y="4889538"/>
            <a:ext cx="2074863" cy="0"/>
          </a:xfrm>
          <a:prstGeom prst="line">
            <a:avLst/>
          </a:prstGeom>
          <a:noFill/>
          <a:ln w="6350">
            <a:solidFill>
              <a:srgbClr val="414455"/>
            </a:solidFill>
            <a:round/>
          </a:ln>
          <a:extLst>
            <a:ext uri="{909E8E84-426E-40DD-AFC4-6F175D3DCCD1}">
              <a14:hiddenFill xmlns:a14="http://schemas.microsoft.com/office/drawing/2010/main">
                <a:noFill/>
              </a14:hiddenFill>
            </a:ext>
          </a:extLst>
        </p:spPr>
      </p:cxnSp>
      <p:grpSp>
        <p:nvGrpSpPr>
          <p:cNvPr id="11" name="组合 16"/>
          <p:cNvGrpSpPr/>
          <p:nvPr/>
        </p:nvGrpSpPr>
        <p:grpSpPr bwMode="auto">
          <a:xfrm>
            <a:off x="6394566" y="1936788"/>
            <a:ext cx="719137" cy="720725"/>
            <a:chOff x="0" y="0"/>
            <a:chExt cx="720080" cy="720080"/>
          </a:xfrm>
        </p:grpSpPr>
        <p:sp>
          <p:nvSpPr>
            <p:cNvPr id="12" name="椭圆 17"/>
            <p:cNvSpPr>
              <a:spLocks noChangeArrowheads="1"/>
            </p:cNvSpPr>
            <p:nvPr/>
          </p:nvSpPr>
          <p:spPr bwMode="auto">
            <a:xfrm>
              <a:off x="0" y="0"/>
              <a:ext cx="720080" cy="720080"/>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endParaRPr lang="zh-CN" altLang="en-US" sz="1400">
                <a:solidFill>
                  <a:srgbClr val="FFFFFF"/>
                </a:solidFill>
                <a:latin typeface="微软雅黑" pitchFamily="34" charset="-122"/>
                <a:ea typeface="微软雅黑" pitchFamily="34" charset="-122"/>
              </a:endParaRPr>
            </a:p>
          </p:txBody>
        </p:sp>
        <p:sp>
          <p:nvSpPr>
            <p:cNvPr id="13" name="TextBox 9"/>
            <p:cNvSpPr txBox="1">
              <a:spLocks noChangeArrowheads="1"/>
            </p:cNvSpPr>
            <p:nvPr/>
          </p:nvSpPr>
          <p:spPr bwMode="auto">
            <a:xfrm>
              <a:off x="65609" y="129137"/>
              <a:ext cx="604653"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en-US" altLang="zh-CN" sz="2800">
                  <a:solidFill>
                    <a:schemeClr val="bg1"/>
                  </a:solidFill>
                  <a:latin typeface="微软雅黑" pitchFamily="34" charset="-122"/>
                  <a:ea typeface="微软雅黑" pitchFamily="34" charset="-122"/>
                </a:rPr>
                <a:t>01</a:t>
              </a:r>
              <a:endParaRPr lang="zh-CN" altLang="en-US" sz="2800">
                <a:solidFill>
                  <a:schemeClr val="bg1"/>
                </a:solidFill>
                <a:latin typeface="微软雅黑" pitchFamily="34" charset="-122"/>
                <a:ea typeface="微软雅黑" pitchFamily="34" charset="-122"/>
              </a:endParaRPr>
            </a:p>
          </p:txBody>
        </p:sp>
      </p:grpSp>
      <p:grpSp>
        <p:nvGrpSpPr>
          <p:cNvPr id="14" name="组合 19"/>
          <p:cNvGrpSpPr/>
          <p:nvPr/>
        </p:nvGrpSpPr>
        <p:grpSpPr bwMode="auto">
          <a:xfrm>
            <a:off x="6394566" y="3229013"/>
            <a:ext cx="719137" cy="719137"/>
            <a:chOff x="0" y="0"/>
            <a:chExt cx="720080" cy="720080"/>
          </a:xfrm>
        </p:grpSpPr>
        <p:sp>
          <p:nvSpPr>
            <p:cNvPr id="15" name="椭圆 20"/>
            <p:cNvSpPr>
              <a:spLocks noChangeArrowheads="1"/>
            </p:cNvSpPr>
            <p:nvPr/>
          </p:nvSpPr>
          <p:spPr bwMode="auto">
            <a:xfrm>
              <a:off x="0" y="0"/>
              <a:ext cx="720080" cy="720080"/>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endParaRPr lang="zh-CN" altLang="en-US" sz="1400">
                <a:solidFill>
                  <a:srgbClr val="FFFFFF"/>
                </a:solidFill>
                <a:latin typeface="微软雅黑" pitchFamily="34" charset="-122"/>
                <a:ea typeface="微软雅黑" pitchFamily="34" charset="-122"/>
              </a:endParaRPr>
            </a:p>
          </p:txBody>
        </p:sp>
        <p:sp>
          <p:nvSpPr>
            <p:cNvPr id="16" name="TextBox 12"/>
            <p:cNvSpPr txBox="1">
              <a:spLocks noChangeArrowheads="1"/>
            </p:cNvSpPr>
            <p:nvPr/>
          </p:nvSpPr>
          <p:spPr bwMode="auto">
            <a:xfrm>
              <a:off x="65607" y="134083"/>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en-US" altLang="zh-CN" sz="2800" dirty="0">
                  <a:solidFill>
                    <a:schemeClr val="bg1"/>
                  </a:solidFill>
                  <a:latin typeface="微软雅黑" pitchFamily="34" charset="-122"/>
                  <a:ea typeface="微软雅黑" pitchFamily="34" charset="-122"/>
                </a:rPr>
                <a:t>02</a:t>
              </a:r>
              <a:endParaRPr lang="zh-CN" altLang="en-US" sz="2800" dirty="0">
                <a:solidFill>
                  <a:schemeClr val="bg1"/>
                </a:solidFill>
                <a:latin typeface="微软雅黑" pitchFamily="34" charset="-122"/>
                <a:ea typeface="微软雅黑" pitchFamily="34" charset="-122"/>
              </a:endParaRPr>
            </a:p>
          </p:txBody>
        </p:sp>
      </p:grpSp>
      <p:grpSp>
        <p:nvGrpSpPr>
          <p:cNvPr id="17" name="组合 22"/>
          <p:cNvGrpSpPr/>
          <p:nvPr/>
        </p:nvGrpSpPr>
        <p:grpSpPr bwMode="auto">
          <a:xfrm>
            <a:off x="6394566" y="4529175"/>
            <a:ext cx="719137" cy="720725"/>
            <a:chOff x="0" y="0"/>
            <a:chExt cx="720080" cy="720080"/>
          </a:xfrm>
        </p:grpSpPr>
        <p:sp>
          <p:nvSpPr>
            <p:cNvPr id="18" name="椭圆 23"/>
            <p:cNvSpPr>
              <a:spLocks noChangeArrowheads="1"/>
            </p:cNvSpPr>
            <p:nvPr/>
          </p:nvSpPr>
          <p:spPr bwMode="auto">
            <a:xfrm>
              <a:off x="0" y="0"/>
              <a:ext cx="720080" cy="720080"/>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endParaRPr lang="zh-CN" altLang="en-US" sz="1400">
                <a:solidFill>
                  <a:srgbClr val="FFFFFF"/>
                </a:solidFill>
                <a:latin typeface="微软雅黑" pitchFamily="34" charset="-122"/>
                <a:ea typeface="微软雅黑" pitchFamily="34" charset="-122"/>
              </a:endParaRPr>
            </a:p>
          </p:txBody>
        </p:sp>
        <p:sp>
          <p:nvSpPr>
            <p:cNvPr id="19" name="TextBox 15"/>
            <p:cNvSpPr txBox="1">
              <a:spLocks noChangeArrowheads="1"/>
            </p:cNvSpPr>
            <p:nvPr/>
          </p:nvSpPr>
          <p:spPr bwMode="auto">
            <a:xfrm>
              <a:off x="65609" y="129138"/>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en-US" altLang="zh-CN" sz="2800">
                  <a:solidFill>
                    <a:schemeClr val="bg1"/>
                  </a:solidFill>
                  <a:latin typeface="微软雅黑" pitchFamily="34" charset="-122"/>
                  <a:ea typeface="微软雅黑" pitchFamily="34" charset="-122"/>
                </a:rPr>
                <a:t>03</a:t>
              </a:r>
              <a:endParaRPr lang="zh-CN" altLang="en-US" sz="2800">
                <a:solidFill>
                  <a:schemeClr val="bg1"/>
                </a:solidFill>
                <a:latin typeface="微软雅黑" pitchFamily="34" charset="-122"/>
                <a:ea typeface="微软雅黑" pitchFamily="34" charset="-122"/>
              </a:endParaRPr>
            </a:p>
          </p:txBody>
        </p:sp>
      </p:grpSp>
      <p:sp>
        <p:nvSpPr>
          <p:cNvPr id="20" name="TextBox 16"/>
          <p:cNvSpPr txBox="1">
            <a:spLocks noChangeArrowheads="1"/>
          </p:cNvSpPr>
          <p:nvPr/>
        </p:nvSpPr>
        <p:spPr bwMode="auto">
          <a:xfrm>
            <a:off x="7299441" y="2225713"/>
            <a:ext cx="3546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nSpc>
                <a:spcPct val="150000"/>
              </a:lnSpc>
            </a:pPr>
            <a:r>
              <a:rPr lang="zh-CN" altLang="en-US" sz="1200">
                <a:solidFill>
                  <a:srgbClr val="0D0D0D"/>
                </a:solidFill>
                <a:latin typeface="微软雅黑" pitchFamily="34" charset="-122"/>
                <a:ea typeface="微软雅黑" pitchFamily="34" charset="-122"/>
              </a:rPr>
              <a:t>After you hit your content here, or by copying your text, choose paste in this box and choose to keep only the text.</a:t>
            </a:r>
            <a:endParaRPr lang="en-US" altLang="zh-CN" sz="1200">
              <a:solidFill>
                <a:srgbClr val="0D0D0D"/>
              </a:solidFill>
              <a:latin typeface="微软雅黑" pitchFamily="34" charset="-122"/>
              <a:ea typeface="微软雅黑" pitchFamily="34" charset="-122"/>
            </a:endParaRPr>
          </a:p>
        </p:txBody>
      </p:sp>
      <p:sp>
        <p:nvSpPr>
          <p:cNvPr id="21" name="矩形 26"/>
          <p:cNvSpPr>
            <a:spLocks noChangeArrowheads="1"/>
          </p:cNvSpPr>
          <p:nvPr/>
        </p:nvSpPr>
        <p:spPr bwMode="auto">
          <a:xfrm>
            <a:off x="7313728" y="1859000"/>
            <a:ext cx="2020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zh-CN" altLang="en-US" sz="1600" dirty="0">
                <a:solidFill>
                  <a:srgbClr val="404040"/>
                </a:solidFill>
                <a:latin typeface="微软雅黑" pitchFamily="34" charset="-122"/>
                <a:ea typeface="微软雅黑" pitchFamily="34" charset="-122"/>
              </a:rPr>
              <a:t>Add a title description</a:t>
            </a:r>
          </a:p>
        </p:txBody>
      </p:sp>
      <p:sp>
        <p:nvSpPr>
          <p:cNvPr id="22" name="TextBox 18"/>
          <p:cNvSpPr txBox="1">
            <a:spLocks noChangeArrowheads="1"/>
          </p:cNvSpPr>
          <p:nvPr/>
        </p:nvSpPr>
        <p:spPr bwMode="auto">
          <a:xfrm>
            <a:off x="7326428" y="3456025"/>
            <a:ext cx="3546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nSpc>
                <a:spcPct val="150000"/>
              </a:lnSpc>
            </a:pPr>
            <a:r>
              <a:rPr lang="zh-CN" altLang="en-US" sz="1200">
                <a:solidFill>
                  <a:srgbClr val="0D0D0D"/>
                </a:solidFill>
                <a:latin typeface="微软雅黑" pitchFamily="34" charset="-122"/>
                <a:ea typeface="微软雅黑" pitchFamily="34" charset="-122"/>
              </a:rPr>
              <a:t>After you hit your content here, or by copying your text, choose paste in this box and choose to keep only the text.</a:t>
            </a:r>
            <a:endParaRPr lang="en-US" altLang="zh-CN" sz="1200">
              <a:solidFill>
                <a:srgbClr val="0D0D0D"/>
              </a:solidFill>
              <a:latin typeface="微软雅黑" pitchFamily="34" charset="-122"/>
              <a:ea typeface="微软雅黑" pitchFamily="34" charset="-122"/>
            </a:endParaRPr>
          </a:p>
        </p:txBody>
      </p:sp>
      <p:sp>
        <p:nvSpPr>
          <p:cNvPr id="23" name="矩形 28"/>
          <p:cNvSpPr>
            <a:spLocks noChangeArrowheads="1"/>
          </p:cNvSpPr>
          <p:nvPr/>
        </p:nvSpPr>
        <p:spPr bwMode="auto">
          <a:xfrm>
            <a:off x="7340716" y="3089313"/>
            <a:ext cx="2020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zh-CN" altLang="en-US" sz="1600" dirty="0">
                <a:solidFill>
                  <a:srgbClr val="404040"/>
                </a:solidFill>
                <a:latin typeface="微软雅黑" pitchFamily="34" charset="-122"/>
                <a:ea typeface="微软雅黑" pitchFamily="34" charset="-122"/>
              </a:rPr>
              <a:t>Add a title description</a:t>
            </a:r>
          </a:p>
        </p:txBody>
      </p:sp>
      <p:sp>
        <p:nvSpPr>
          <p:cNvPr id="24" name="TextBox 20"/>
          <p:cNvSpPr txBox="1">
            <a:spLocks noChangeArrowheads="1"/>
          </p:cNvSpPr>
          <p:nvPr/>
        </p:nvSpPr>
        <p:spPr bwMode="auto">
          <a:xfrm>
            <a:off x="7345478" y="4751425"/>
            <a:ext cx="35464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nSpc>
                <a:spcPct val="150000"/>
              </a:lnSpc>
            </a:pPr>
            <a:r>
              <a:rPr lang="zh-CN" altLang="en-US" sz="1200">
                <a:solidFill>
                  <a:srgbClr val="0D0D0D"/>
                </a:solidFill>
                <a:latin typeface="微软雅黑" pitchFamily="34" charset="-122"/>
                <a:ea typeface="微软雅黑" pitchFamily="34" charset="-122"/>
              </a:rPr>
              <a:t>After you hit your content here, or by copying your text, choose paste in this box and choose to keep only the text.</a:t>
            </a:r>
            <a:endParaRPr lang="en-US" altLang="zh-CN" sz="1200">
              <a:solidFill>
                <a:srgbClr val="0D0D0D"/>
              </a:solidFill>
              <a:latin typeface="微软雅黑" pitchFamily="34" charset="-122"/>
              <a:ea typeface="微软雅黑" pitchFamily="34" charset="-122"/>
            </a:endParaRPr>
          </a:p>
        </p:txBody>
      </p:sp>
      <p:sp>
        <p:nvSpPr>
          <p:cNvPr id="25" name="矩形 30"/>
          <p:cNvSpPr>
            <a:spLocks noChangeArrowheads="1"/>
          </p:cNvSpPr>
          <p:nvPr/>
        </p:nvSpPr>
        <p:spPr bwMode="auto">
          <a:xfrm>
            <a:off x="7359766" y="4386300"/>
            <a:ext cx="2020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zh-CN" altLang="en-US" sz="1600" dirty="0">
                <a:solidFill>
                  <a:srgbClr val="404040"/>
                </a:solidFill>
                <a:latin typeface="微软雅黑" pitchFamily="34" charset="-122"/>
                <a:ea typeface="微软雅黑" pitchFamily="34" charset="-122"/>
              </a:rPr>
              <a:t>Add a title description</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4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50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21"/>
                                        </p:tgtEl>
                                        <p:attrNameLst>
                                          <p:attrName>style.visibility</p:attrName>
                                        </p:attrNameLst>
                                      </p:cBhvr>
                                      <p:to>
                                        <p:strVal val="visible"/>
                                      </p:to>
                                    </p:set>
                                    <p:anim calcmode="lin" valueType="num">
                                      <p:cBhvr>
                                        <p:cTn id="37" dur="250" fill="hold"/>
                                        <p:tgtEl>
                                          <p:spTgt spid="21"/>
                                        </p:tgtEl>
                                        <p:attrNameLst>
                                          <p:attrName>ppt_x</p:attrName>
                                        </p:attrNameLst>
                                      </p:cBhvr>
                                      <p:tavLst>
                                        <p:tav tm="0">
                                          <p:val>
                                            <p:strVal val="#ppt_x"/>
                                          </p:val>
                                        </p:tav>
                                        <p:tav tm="100000">
                                          <p:val>
                                            <p:strVal val="#ppt_x"/>
                                          </p:val>
                                        </p:tav>
                                      </p:tavLst>
                                    </p:anim>
                                    <p:anim calcmode="lin" valueType="num">
                                      <p:cBhvr>
                                        <p:cTn id="38" dur="250" fill="hold"/>
                                        <p:tgtEl>
                                          <p:spTgt spid="21"/>
                                        </p:tgtEl>
                                        <p:attrNameLst>
                                          <p:attrName>ppt_y</p:attrName>
                                        </p:attrNameLst>
                                      </p:cBhvr>
                                      <p:tavLst>
                                        <p:tav tm="0">
                                          <p:val>
                                            <p:strVal val="#ppt_y-#ppt_h/2"/>
                                          </p:val>
                                        </p:tav>
                                        <p:tav tm="100000">
                                          <p:val>
                                            <p:strVal val="#ppt_y"/>
                                          </p:val>
                                        </p:tav>
                                      </p:tavLst>
                                    </p:anim>
                                    <p:anim calcmode="lin" valueType="num">
                                      <p:cBhvr>
                                        <p:cTn id="39" dur="250" fill="hold"/>
                                        <p:tgtEl>
                                          <p:spTgt spid="21"/>
                                        </p:tgtEl>
                                        <p:attrNameLst>
                                          <p:attrName>ppt_w</p:attrName>
                                        </p:attrNameLst>
                                      </p:cBhvr>
                                      <p:tavLst>
                                        <p:tav tm="0">
                                          <p:val>
                                            <p:strVal val="#ppt_w"/>
                                          </p:val>
                                        </p:tav>
                                        <p:tav tm="100000">
                                          <p:val>
                                            <p:strVal val="#ppt_w"/>
                                          </p:val>
                                        </p:tav>
                                      </p:tavLst>
                                    </p:anim>
                                    <p:anim calcmode="lin" valueType="num">
                                      <p:cBhvr>
                                        <p:cTn id="40" dur="25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4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50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23"/>
                                        </p:tgtEl>
                                        <p:attrNameLst>
                                          <p:attrName>style.visibility</p:attrName>
                                        </p:attrNameLst>
                                      </p:cBhvr>
                                      <p:to>
                                        <p:strVal val="visible"/>
                                      </p:to>
                                    </p:set>
                                    <p:anim calcmode="lin" valueType="num">
                                      <p:cBhvr>
                                        <p:cTn id="58" dur="250" fill="hold"/>
                                        <p:tgtEl>
                                          <p:spTgt spid="23"/>
                                        </p:tgtEl>
                                        <p:attrNameLst>
                                          <p:attrName>ppt_x</p:attrName>
                                        </p:attrNameLst>
                                      </p:cBhvr>
                                      <p:tavLst>
                                        <p:tav tm="0">
                                          <p:val>
                                            <p:strVal val="#ppt_x"/>
                                          </p:val>
                                        </p:tav>
                                        <p:tav tm="100000">
                                          <p:val>
                                            <p:strVal val="#ppt_x"/>
                                          </p:val>
                                        </p:tav>
                                      </p:tavLst>
                                    </p:anim>
                                    <p:anim calcmode="lin" valueType="num">
                                      <p:cBhvr>
                                        <p:cTn id="59" dur="250" fill="hold"/>
                                        <p:tgtEl>
                                          <p:spTgt spid="23"/>
                                        </p:tgtEl>
                                        <p:attrNameLst>
                                          <p:attrName>ppt_y</p:attrName>
                                        </p:attrNameLst>
                                      </p:cBhvr>
                                      <p:tavLst>
                                        <p:tav tm="0">
                                          <p:val>
                                            <p:strVal val="#ppt_y-#ppt_h/2"/>
                                          </p:val>
                                        </p:tav>
                                        <p:tav tm="100000">
                                          <p:val>
                                            <p:strVal val="#ppt_y"/>
                                          </p:val>
                                        </p:tav>
                                      </p:tavLst>
                                    </p:anim>
                                    <p:anim calcmode="lin" valueType="num">
                                      <p:cBhvr>
                                        <p:cTn id="60" dur="250" fill="hold"/>
                                        <p:tgtEl>
                                          <p:spTgt spid="23"/>
                                        </p:tgtEl>
                                        <p:attrNameLst>
                                          <p:attrName>ppt_w</p:attrName>
                                        </p:attrNameLst>
                                      </p:cBhvr>
                                      <p:tavLst>
                                        <p:tav tm="0">
                                          <p:val>
                                            <p:strVal val="#ppt_w"/>
                                          </p:val>
                                        </p:tav>
                                        <p:tav tm="100000">
                                          <p:val>
                                            <p:strVal val="#ppt_w"/>
                                          </p:val>
                                        </p:tav>
                                      </p:tavLst>
                                    </p:anim>
                                    <p:anim calcmode="lin" valueType="num">
                                      <p:cBhvr>
                                        <p:cTn id="61" dur="25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4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par>
                          <p:cTn id="76" fill="hold">
                            <p:stCondLst>
                              <p:cond delay="500"/>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25"/>
                                        </p:tgtEl>
                                        <p:attrNameLst>
                                          <p:attrName>style.visibility</p:attrName>
                                        </p:attrNameLst>
                                      </p:cBhvr>
                                      <p:to>
                                        <p:strVal val="visible"/>
                                      </p:to>
                                    </p:set>
                                    <p:anim calcmode="lin" valueType="num">
                                      <p:cBhvr>
                                        <p:cTn id="79" dur="250" fill="hold"/>
                                        <p:tgtEl>
                                          <p:spTgt spid="25"/>
                                        </p:tgtEl>
                                        <p:attrNameLst>
                                          <p:attrName>ppt_x</p:attrName>
                                        </p:attrNameLst>
                                      </p:cBhvr>
                                      <p:tavLst>
                                        <p:tav tm="0">
                                          <p:val>
                                            <p:strVal val="#ppt_x"/>
                                          </p:val>
                                        </p:tav>
                                        <p:tav tm="100000">
                                          <p:val>
                                            <p:strVal val="#ppt_x"/>
                                          </p:val>
                                        </p:tav>
                                      </p:tavLst>
                                    </p:anim>
                                    <p:anim calcmode="lin" valueType="num">
                                      <p:cBhvr>
                                        <p:cTn id="80" dur="250" fill="hold"/>
                                        <p:tgtEl>
                                          <p:spTgt spid="25"/>
                                        </p:tgtEl>
                                        <p:attrNameLst>
                                          <p:attrName>ppt_y</p:attrName>
                                        </p:attrNameLst>
                                      </p:cBhvr>
                                      <p:tavLst>
                                        <p:tav tm="0">
                                          <p:val>
                                            <p:strVal val="#ppt_y-#ppt_h/2"/>
                                          </p:val>
                                        </p:tav>
                                        <p:tav tm="100000">
                                          <p:val>
                                            <p:strVal val="#ppt_y"/>
                                          </p:val>
                                        </p:tav>
                                      </p:tavLst>
                                    </p:anim>
                                    <p:anim calcmode="lin" valueType="num">
                                      <p:cBhvr>
                                        <p:cTn id="81" dur="250" fill="hold"/>
                                        <p:tgtEl>
                                          <p:spTgt spid="25"/>
                                        </p:tgtEl>
                                        <p:attrNameLst>
                                          <p:attrName>ppt_w</p:attrName>
                                        </p:attrNameLst>
                                      </p:cBhvr>
                                      <p:tavLst>
                                        <p:tav tm="0">
                                          <p:val>
                                            <p:strVal val="#ppt_w"/>
                                          </p:val>
                                        </p:tav>
                                        <p:tav tm="100000">
                                          <p:val>
                                            <p:strVal val="#ppt_w"/>
                                          </p:val>
                                        </p:tav>
                                      </p:tavLst>
                                    </p:anim>
                                    <p:anim calcmode="lin" valueType="num">
                                      <p:cBhvr>
                                        <p:cTn id="82" dur="250" fill="hold"/>
                                        <p:tgtEl>
                                          <p:spTgt spid="2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20" grpId="0"/>
      <p:bldP spid="21" grpId="0"/>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a:off x="1874635" y="1672245"/>
            <a:ext cx="9907338" cy="4074854"/>
            <a:chOff x="2316894" y="2229589"/>
            <a:chExt cx="8255824" cy="3395593"/>
          </a:xfrm>
        </p:grpSpPr>
        <p:sp>
          <p:nvSpPr>
            <p:cNvPr id="5" name="Freeform 16"/>
            <p:cNvSpPr>
              <a:spLocks noEditPoints="1"/>
            </p:cNvSpPr>
            <p:nvPr/>
          </p:nvSpPr>
          <p:spPr bwMode="auto">
            <a:xfrm>
              <a:off x="5538765" y="3786472"/>
              <a:ext cx="1751069" cy="1741348"/>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400">
                <a:solidFill>
                  <a:schemeClr val="bg1">
                    <a:lumMod val="50000"/>
                  </a:schemeClr>
                </a:solidFill>
              </a:endParaRPr>
            </a:p>
          </p:txBody>
        </p:sp>
        <p:sp>
          <p:nvSpPr>
            <p:cNvPr id="8" name="Freeform 18"/>
            <p:cNvSpPr>
              <a:spLocks noEditPoints="1"/>
            </p:cNvSpPr>
            <p:nvPr/>
          </p:nvSpPr>
          <p:spPr bwMode="auto">
            <a:xfrm>
              <a:off x="6919068" y="2986617"/>
              <a:ext cx="1294208" cy="1284488"/>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400">
                <a:solidFill>
                  <a:schemeClr val="bg1">
                    <a:lumMod val="50000"/>
                  </a:schemeClr>
                </a:solidFill>
              </a:endParaRPr>
            </a:p>
          </p:txBody>
        </p:sp>
        <p:sp>
          <p:nvSpPr>
            <p:cNvPr id="9" name="Freeform 19"/>
            <p:cNvSpPr>
              <a:spLocks noEditPoints="1"/>
            </p:cNvSpPr>
            <p:nvPr/>
          </p:nvSpPr>
          <p:spPr bwMode="auto">
            <a:xfrm>
              <a:off x="7953601" y="3908671"/>
              <a:ext cx="941495" cy="937329"/>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400">
                <a:solidFill>
                  <a:schemeClr val="bg1">
                    <a:lumMod val="50000"/>
                  </a:schemeClr>
                </a:solidFill>
              </a:endParaRPr>
            </a:p>
          </p:txBody>
        </p:sp>
        <p:sp>
          <p:nvSpPr>
            <p:cNvPr id="10" name="Freeform 22"/>
            <p:cNvSpPr>
              <a:spLocks noEditPoints="1"/>
            </p:cNvSpPr>
            <p:nvPr/>
          </p:nvSpPr>
          <p:spPr bwMode="auto">
            <a:xfrm>
              <a:off x="4523674" y="25797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400">
                <a:solidFill>
                  <a:schemeClr val="bg1">
                    <a:lumMod val="50000"/>
                  </a:schemeClr>
                </a:solidFill>
              </a:endParaRPr>
            </a:p>
          </p:txBody>
        </p:sp>
        <p:sp>
          <p:nvSpPr>
            <p:cNvPr id="11" name="椭圆 10"/>
            <p:cNvSpPr/>
            <p:nvPr/>
          </p:nvSpPr>
          <p:spPr>
            <a:xfrm>
              <a:off x="4959798" y="3018933"/>
              <a:ext cx="685800" cy="685800"/>
            </a:xfrm>
            <a:prstGeom prst="ellipse">
              <a:avLst/>
            </a:prstGeom>
            <a:solidFill>
              <a:schemeClr val="tx2">
                <a:lumMod val="5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chemeClr val="bg1">
                    <a:lumMod val="50000"/>
                  </a:schemeClr>
                </a:solidFill>
              </a:endParaRPr>
            </a:p>
          </p:txBody>
        </p:sp>
        <p:sp>
          <p:nvSpPr>
            <p:cNvPr id="12" name="Content Placeholder 2"/>
            <p:cNvSpPr txBox="1"/>
            <p:nvPr/>
          </p:nvSpPr>
          <p:spPr bwMode="auto">
            <a:xfrm>
              <a:off x="7953601" y="2229589"/>
              <a:ext cx="218717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fontAlgn="base">
                <a:spcBef>
                  <a:spcPct val="0"/>
                </a:spcBef>
                <a:spcAft>
                  <a:spcPct val="0"/>
                </a:spcAft>
                <a:defRPr>
                  <a:solidFill>
                    <a:schemeClr val="tx1"/>
                  </a:solidFill>
                  <a:latin typeface="Calibri" charset="0"/>
                  <a:ea typeface="MS PGothic" charset="-128"/>
                </a:defRPr>
              </a:lvl6pPr>
              <a:lvl7pPr marL="2971800" indent="-228600" fontAlgn="base">
                <a:spcBef>
                  <a:spcPct val="0"/>
                </a:spcBef>
                <a:spcAft>
                  <a:spcPct val="0"/>
                </a:spcAft>
                <a:defRPr>
                  <a:solidFill>
                    <a:schemeClr val="tx1"/>
                  </a:solidFill>
                  <a:latin typeface="Calibri" charset="0"/>
                  <a:ea typeface="MS PGothic" charset="-128"/>
                </a:defRPr>
              </a:lvl7pPr>
              <a:lvl8pPr marL="3429000" indent="-228600" fontAlgn="base">
                <a:spcBef>
                  <a:spcPct val="0"/>
                </a:spcBef>
                <a:spcAft>
                  <a:spcPct val="0"/>
                </a:spcAft>
                <a:defRPr>
                  <a:solidFill>
                    <a:schemeClr val="tx1"/>
                  </a:solidFill>
                  <a:latin typeface="Calibri" charset="0"/>
                  <a:ea typeface="MS PGothic" charset="-128"/>
                </a:defRPr>
              </a:lvl8pPr>
              <a:lvl9pPr marL="3886200" indent="-228600" fontAlgn="base">
                <a:spcBef>
                  <a:spcPct val="0"/>
                </a:spcBef>
                <a:spcAft>
                  <a:spcPct val="0"/>
                </a:spcAft>
                <a:defRPr>
                  <a:solidFill>
                    <a:schemeClr val="tx1"/>
                  </a:solidFill>
                  <a:latin typeface="Calibri" charset="0"/>
                  <a:ea typeface="MS PGothic" charset="-128"/>
                </a:defRPr>
              </a:lvl9pPr>
            </a:lstStyle>
            <a:p>
              <a:pPr lvl="0" defTabSz="685165">
                <a:spcBef>
                  <a:spcPct val="20000"/>
                </a:spcBef>
                <a:defRPr/>
              </a:pPr>
              <a:r>
                <a:rPr lang="zh-CN" altLang="en-US" sz="1600" b="1" kern="0" dirty="0">
                  <a:solidFill>
                    <a:schemeClr val="bg1">
                      <a:lumMod val="50000"/>
                    </a:schemeClr>
                  </a:solidFill>
                  <a:latin typeface="微软雅黑" pitchFamily="34" charset="-122"/>
                  <a:ea typeface="微软雅黑" pitchFamily="34" charset="-122"/>
                  <a:cs typeface="Raleway"/>
                </a:rPr>
                <a:t>Enter your title</a:t>
              </a:r>
              <a:endParaRPr lang="en-US" altLang="zh-CN" sz="1600" b="1" kern="0" dirty="0">
                <a:solidFill>
                  <a:schemeClr val="bg1">
                    <a:lumMod val="50000"/>
                  </a:schemeClr>
                </a:solidFill>
                <a:latin typeface="微软雅黑" pitchFamily="34" charset="-122"/>
                <a:ea typeface="微软雅黑" pitchFamily="34" charset="-122"/>
                <a:cs typeface="Raleway"/>
              </a:endParaRPr>
            </a:p>
            <a:p>
              <a:pPr defTabSz="685165">
                <a:spcBef>
                  <a:spcPct val="20000"/>
                </a:spcBef>
                <a:defRPr/>
              </a:pPr>
              <a:r>
                <a:rPr lang="zh-CN" altLang="en-US" sz="1000" kern="0" dirty="0">
                  <a:solidFill>
                    <a:schemeClr val="bg1">
                      <a:lumMod val="50000"/>
                    </a:schemeClr>
                  </a:solidFill>
                  <a:latin typeface="微软雅黑" pitchFamily="34" charset="-122"/>
                  <a:ea typeface="微软雅黑" pitchFamily="34" charset="-122"/>
                  <a:cs typeface="Raleway Light"/>
                </a:rPr>
                <a:t>Enter a simple text overview here Enter a simple text overview Enter simple text overview Enter simple text overview Input Input Here Enter simple text overview Enter simple text overview</a:t>
              </a:r>
              <a:endParaRPr lang="en-US" altLang="zh-CN" sz="1000" kern="0" dirty="0">
                <a:solidFill>
                  <a:schemeClr val="bg1">
                    <a:lumMod val="50000"/>
                  </a:schemeClr>
                </a:solidFill>
                <a:latin typeface="微软雅黑" pitchFamily="34" charset="-122"/>
                <a:ea typeface="微软雅黑" pitchFamily="34" charset="-122"/>
                <a:cs typeface="Raleway Light"/>
              </a:endParaRPr>
            </a:p>
          </p:txBody>
        </p:sp>
        <p:sp>
          <p:nvSpPr>
            <p:cNvPr id="13" name="Content Placeholder 2"/>
            <p:cNvSpPr txBox="1"/>
            <p:nvPr/>
          </p:nvSpPr>
          <p:spPr bwMode="auto">
            <a:xfrm>
              <a:off x="8718584" y="4725519"/>
              <a:ext cx="185413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fontAlgn="base">
                <a:spcBef>
                  <a:spcPct val="0"/>
                </a:spcBef>
                <a:spcAft>
                  <a:spcPct val="0"/>
                </a:spcAft>
                <a:defRPr>
                  <a:solidFill>
                    <a:schemeClr val="tx1"/>
                  </a:solidFill>
                  <a:latin typeface="Calibri" charset="0"/>
                  <a:ea typeface="MS PGothic" charset="-128"/>
                </a:defRPr>
              </a:lvl6pPr>
              <a:lvl7pPr marL="2971800" indent="-228600" fontAlgn="base">
                <a:spcBef>
                  <a:spcPct val="0"/>
                </a:spcBef>
                <a:spcAft>
                  <a:spcPct val="0"/>
                </a:spcAft>
                <a:defRPr>
                  <a:solidFill>
                    <a:schemeClr val="tx1"/>
                  </a:solidFill>
                  <a:latin typeface="Calibri" charset="0"/>
                  <a:ea typeface="MS PGothic" charset="-128"/>
                </a:defRPr>
              </a:lvl7pPr>
              <a:lvl8pPr marL="3429000" indent="-228600" fontAlgn="base">
                <a:spcBef>
                  <a:spcPct val="0"/>
                </a:spcBef>
                <a:spcAft>
                  <a:spcPct val="0"/>
                </a:spcAft>
                <a:defRPr>
                  <a:solidFill>
                    <a:schemeClr val="tx1"/>
                  </a:solidFill>
                  <a:latin typeface="Calibri" charset="0"/>
                  <a:ea typeface="MS PGothic" charset="-128"/>
                </a:defRPr>
              </a:lvl8pPr>
              <a:lvl9pPr marL="3886200" indent="-228600" fontAlgn="base">
                <a:spcBef>
                  <a:spcPct val="0"/>
                </a:spcBef>
                <a:spcAft>
                  <a:spcPct val="0"/>
                </a:spcAft>
                <a:defRPr>
                  <a:solidFill>
                    <a:schemeClr val="tx1"/>
                  </a:solidFill>
                  <a:latin typeface="Calibri" charset="0"/>
                  <a:ea typeface="MS PGothic" charset="-128"/>
                </a:defRPr>
              </a:lvl9pPr>
            </a:lstStyle>
            <a:p>
              <a:pPr lvl="0" defTabSz="685165">
                <a:spcBef>
                  <a:spcPct val="20000"/>
                </a:spcBef>
                <a:defRPr/>
              </a:pPr>
              <a:r>
                <a:rPr lang="zh-CN" altLang="en-US" sz="1600" b="1" kern="0" dirty="0">
                  <a:solidFill>
                    <a:schemeClr val="bg1">
                      <a:lumMod val="50000"/>
                    </a:schemeClr>
                  </a:solidFill>
                  <a:latin typeface="微软雅黑" pitchFamily="34" charset="-122"/>
                  <a:ea typeface="微软雅黑" pitchFamily="34" charset="-122"/>
                  <a:cs typeface="Raleway"/>
                </a:rPr>
                <a:t>Enter your title</a:t>
              </a:r>
              <a:endParaRPr lang="en-US" altLang="zh-CN" sz="1600" b="1" kern="0" dirty="0">
                <a:solidFill>
                  <a:schemeClr val="bg1">
                    <a:lumMod val="50000"/>
                  </a:schemeClr>
                </a:solidFill>
                <a:latin typeface="微软雅黑" pitchFamily="34" charset="-122"/>
                <a:ea typeface="微软雅黑" pitchFamily="34" charset="-122"/>
                <a:cs typeface="Raleway"/>
              </a:endParaRPr>
            </a:p>
            <a:p>
              <a:pPr defTabSz="685165">
                <a:spcBef>
                  <a:spcPct val="20000"/>
                </a:spcBef>
                <a:defRPr/>
              </a:pPr>
              <a:r>
                <a:rPr lang="zh-CN" altLang="en-US" sz="1000" kern="0" dirty="0">
                  <a:solidFill>
                    <a:schemeClr val="bg1">
                      <a:lumMod val="50000"/>
                    </a:schemeClr>
                  </a:solidFill>
                  <a:latin typeface="微软雅黑" pitchFamily="34" charset="-122"/>
                  <a:ea typeface="微软雅黑" pitchFamily="34" charset="-122"/>
                  <a:cs typeface="Raleway Light"/>
                </a:rPr>
                <a:t>Enter a simple text overview here Enter simple text overview Enter simple text overview Enter simple text overview Input input here input simple</a:t>
              </a:r>
              <a:endParaRPr lang="en-US" altLang="zh-CN" sz="1000" kern="0" dirty="0">
                <a:solidFill>
                  <a:schemeClr val="bg1">
                    <a:lumMod val="50000"/>
                  </a:schemeClr>
                </a:solidFill>
                <a:latin typeface="微软雅黑" pitchFamily="34" charset="-122"/>
                <a:ea typeface="微软雅黑" pitchFamily="34" charset="-122"/>
                <a:cs typeface="Raleway Light"/>
              </a:endParaRPr>
            </a:p>
          </p:txBody>
        </p:sp>
        <p:sp>
          <p:nvSpPr>
            <p:cNvPr id="14" name="Content Placeholder 2"/>
            <p:cNvSpPr txBox="1"/>
            <p:nvPr/>
          </p:nvSpPr>
          <p:spPr bwMode="auto">
            <a:xfrm>
              <a:off x="2316894" y="2707571"/>
              <a:ext cx="218929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fontAlgn="base">
                <a:spcBef>
                  <a:spcPct val="0"/>
                </a:spcBef>
                <a:spcAft>
                  <a:spcPct val="0"/>
                </a:spcAft>
                <a:defRPr>
                  <a:solidFill>
                    <a:schemeClr val="tx1"/>
                  </a:solidFill>
                  <a:latin typeface="Calibri" charset="0"/>
                  <a:ea typeface="MS PGothic" charset="-128"/>
                </a:defRPr>
              </a:lvl6pPr>
              <a:lvl7pPr marL="2971800" indent="-228600" fontAlgn="base">
                <a:spcBef>
                  <a:spcPct val="0"/>
                </a:spcBef>
                <a:spcAft>
                  <a:spcPct val="0"/>
                </a:spcAft>
                <a:defRPr>
                  <a:solidFill>
                    <a:schemeClr val="tx1"/>
                  </a:solidFill>
                  <a:latin typeface="Calibri" charset="0"/>
                  <a:ea typeface="MS PGothic" charset="-128"/>
                </a:defRPr>
              </a:lvl7pPr>
              <a:lvl8pPr marL="3429000" indent="-228600" fontAlgn="base">
                <a:spcBef>
                  <a:spcPct val="0"/>
                </a:spcBef>
                <a:spcAft>
                  <a:spcPct val="0"/>
                </a:spcAft>
                <a:defRPr>
                  <a:solidFill>
                    <a:schemeClr val="tx1"/>
                  </a:solidFill>
                  <a:latin typeface="Calibri" charset="0"/>
                  <a:ea typeface="MS PGothic" charset="-128"/>
                </a:defRPr>
              </a:lvl8pPr>
              <a:lvl9pPr marL="3886200" indent="-228600" fontAlgn="base">
                <a:spcBef>
                  <a:spcPct val="0"/>
                </a:spcBef>
                <a:spcAft>
                  <a:spcPct val="0"/>
                </a:spcAft>
                <a:defRPr>
                  <a:solidFill>
                    <a:schemeClr val="tx1"/>
                  </a:solidFill>
                  <a:latin typeface="Calibri" charset="0"/>
                  <a:ea typeface="MS PGothic" charset="-128"/>
                </a:defRPr>
              </a:lvl9pPr>
            </a:lstStyle>
            <a:p>
              <a:pPr lvl="0" algn="r" defTabSz="685165">
                <a:spcBef>
                  <a:spcPct val="20000"/>
                </a:spcBef>
                <a:defRPr/>
              </a:pPr>
              <a:r>
                <a:rPr lang="zh-CN" altLang="en-US" sz="1600" b="1" kern="0" dirty="0">
                  <a:solidFill>
                    <a:schemeClr val="bg1">
                      <a:lumMod val="50000"/>
                    </a:schemeClr>
                  </a:solidFill>
                  <a:latin typeface="微软雅黑" pitchFamily="34" charset="-122"/>
                  <a:ea typeface="微软雅黑" pitchFamily="34" charset="-122"/>
                  <a:cs typeface="Raleway"/>
                </a:rPr>
                <a:t>Enter your title</a:t>
              </a:r>
              <a:endParaRPr lang="en-US" altLang="zh-CN" sz="1600" b="1" kern="0" dirty="0">
                <a:solidFill>
                  <a:schemeClr val="bg1">
                    <a:lumMod val="50000"/>
                  </a:schemeClr>
                </a:solidFill>
                <a:latin typeface="微软雅黑" pitchFamily="34" charset="-122"/>
                <a:ea typeface="微软雅黑" pitchFamily="34" charset="-122"/>
                <a:cs typeface="Raleway"/>
              </a:endParaRPr>
            </a:p>
            <a:p>
              <a:pPr algn="r" defTabSz="685165">
                <a:spcBef>
                  <a:spcPct val="20000"/>
                </a:spcBef>
                <a:defRPr/>
              </a:pPr>
              <a:r>
                <a:rPr lang="zh-CN" altLang="en-US" sz="1000" kern="0" dirty="0">
                  <a:solidFill>
                    <a:schemeClr val="bg1">
                      <a:lumMod val="50000"/>
                    </a:schemeClr>
                  </a:solidFill>
                  <a:latin typeface="微软雅黑" pitchFamily="34" charset="-122"/>
                  <a:ea typeface="微软雅黑" pitchFamily="34" charset="-122"/>
                  <a:cs typeface="Raleway Light"/>
                </a:rPr>
                <a:t>Enter a simple text overview here Enter a simple text overview Enter simple text overview Enter simple text overview Input Input Here Enter simple text overview Enter simple text overview</a:t>
              </a:r>
              <a:endParaRPr lang="en-US" altLang="zh-CN" sz="1000" kern="0" dirty="0">
                <a:solidFill>
                  <a:schemeClr val="bg1">
                    <a:lumMod val="50000"/>
                  </a:schemeClr>
                </a:solidFill>
                <a:latin typeface="微软雅黑" pitchFamily="34" charset="-122"/>
                <a:ea typeface="微软雅黑" pitchFamily="34" charset="-122"/>
                <a:cs typeface="Raleway Light"/>
              </a:endParaRPr>
            </a:p>
          </p:txBody>
        </p:sp>
        <p:sp>
          <p:nvSpPr>
            <p:cNvPr id="15" name="Content Placeholder 2"/>
            <p:cNvSpPr txBox="1"/>
            <p:nvPr/>
          </p:nvSpPr>
          <p:spPr bwMode="auto">
            <a:xfrm>
              <a:off x="3079981" y="4439390"/>
              <a:ext cx="243065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fontAlgn="base">
                <a:spcBef>
                  <a:spcPct val="0"/>
                </a:spcBef>
                <a:spcAft>
                  <a:spcPct val="0"/>
                </a:spcAft>
                <a:defRPr>
                  <a:solidFill>
                    <a:schemeClr val="tx1"/>
                  </a:solidFill>
                  <a:latin typeface="Calibri" charset="0"/>
                  <a:ea typeface="MS PGothic" charset="-128"/>
                </a:defRPr>
              </a:lvl6pPr>
              <a:lvl7pPr marL="2971800" indent="-228600" fontAlgn="base">
                <a:spcBef>
                  <a:spcPct val="0"/>
                </a:spcBef>
                <a:spcAft>
                  <a:spcPct val="0"/>
                </a:spcAft>
                <a:defRPr>
                  <a:solidFill>
                    <a:schemeClr val="tx1"/>
                  </a:solidFill>
                  <a:latin typeface="Calibri" charset="0"/>
                  <a:ea typeface="MS PGothic" charset="-128"/>
                </a:defRPr>
              </a:lvl7pPr>
              <a:lvl8pPr marL="3429000" indent="-228600" fontAlgn="base">
                <a:spcBef>
                  <a:spcPct val="0"/>
                </a:spcBef>
                <a:spcAft>
                  <a:spcPct val="0"/>
                </a:spcAft>
                <a:defRPr>
                  <a:solidFill>
                    <a:schemeClr val="tx1"/>
                  </a:solidFill>
                  <a:latin typeface="Calibri" charset="0"/>
                  <a:ea typeface="MS PGothic" charset="-128"/>
                </a:defRPr>
              </a:lvl8pPr>
              <a:lvl9pPr marL="3886200" indent="-228600" fontAlgn="base">
                <a:spcBef>
                  <a:spcPct val="0"/>
                </a:spcBef>
                <a:spcAft>
                  <a:spcPct val="0"/>
                </a:spcAft>
                <a:defRPr>
                  <a:solidFill>
                    <a:schemeClr val="tx1"/>
                  </a:solidFill>
                  <a:latin typeface="Calibri" charset="0"/>
                  <a:ea typeface="MS PGothic" charset="-128"/>
                </a:defRPr>
              </a:lvl9pPr>
            </a:lstStyle>
            <a:p>
              <a:pPr lvl="0" algn="r" defTabSz="685165">
                <a:spcBef>
                  <a:spcPct val="20000"/>
                </a:spcBef>
                <a:defRPr/>
              </a:pPr>
              <a:r>
                <a:rPr lang="zh-CN" altLang="en-US" sz="1600" b="1" kern="0" dirty="0">
                  <a:solidFill>
                    <a:schemeClr val="bg1">
                      <a:lumMod val="50000"/>
                    </a:schemeClr>
                  </a:solidFill>
                  <a:latin typeface="微软雅黑" pitchFamily="34" charset="-122"/>
                  <a:ea typeface="微软雅黑" pitchFamily="34" charset="-122"/>
                  <a:cs typeface="Raleway"/>
                </a:rPr>
                <a:t>Enter your title</a:t>
              </a:r>
              <a:endParaRPr lang="en-US" altLang="zh-CN" sz="1600" b="1" kern="0" dirty="0">
                <a:solidFill>
                  <a:schemeClr val="bg1">
                    <a:lumMod val="50000"/>
                  </a:schemeClr>
                </a:solidFill>
                <a:latin typeface="微软雅黑" pitchFamily="34" charset="-122"/>
                <a:ea typeface="微软雅黑" pitchFamily="34" charset="-122"/>
                <a:cs typeface="Raleway"/>
              </a:endParaRPr>
            </a:p>
            <a:p>
              <a:pPr algn="r" defTabSz="685165">
                <a:spcBef>
                  <a:spcPct val="20000"/>
                </a:spcBef>
                <a:defRPr/>
              </a:pPr>
              <a:r>
                <a:rPr lang="zh-CN" altLang="en-US" sz="1000" kern="0" dirty="0">
                  <a:solidFill>
                    <a:schemeClr val="bg1">
                      <a:lumMod val="50000"/>
                    </a:schemeClr>
                  </a:solidFill>
                  <a:latin typeface="微软雅黑" pitchFamily="34" charset="-122"/>
                  <a:ea typeface="微软雅黑" pitchFamily="34" charset="-122"/>
                  <a:cs typeface="Raleway Light"/>
                </a:rPr>
                <a:t>Enter a simple text overview here Enter a simple text overview Enter simple text overview Enter simple text overview Input Input Here Enter simple text overview Enter simple text overview</a:t>
              </a:r>
              <a:endParaRPr lang="en-US" altLang="zh-CN" sz="1000" kern="0" dirty="0">
                <a:solidFill>
                  <a:schemeClr val="bg1">
                    <a:lumMod val="50000"/>
                  </a:schemeClr>
                </a:solidFill>
                <a:latin typeface="微软雅黑" pitchFamily="34" charset="-122"/>
                <a:ea typeface="微软雅黑" pitchFamily="34" charset="-122"/>
                <a:cs typeface="Raleway Ligh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5" name="TextBox 1"/>
          <p:cNvSpPr txBox="1">
            <a:spLocks noChangeArrowheads="1"/>
          </p:cNvSpPr>
          <p:nvPr/>
        </p:nvSpPr>
        <p:spPr bwMode="auto">
          <a:xfrm>
            <a:off x="1016372" y="2644963"/>
            <a:ext cx="43284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9600" dirty="0">
                <a:solidFill>
                  <a:schemeClr val="tx2">
                    <a:lumMod val="50000"/>
                  </a:schemeClr>
                </a:solidFill>
                <a:latin typeface="叶根友刀锋黑草" pitchFamily="2" charset="-122"/>
                <a:ea typeface="叶根友刀锋黑草" pitchFamily="2" charset="-122"/>
              </a:rPr>
              <a:t>Thanks</a:t>
            </a:r>
          </a:p>
        </p:txBody>
      </p:sp>
      <p:pic>
        <p:nvPicPr>
          <p:cNvPr id="19" name="Picture 2" descr="G:\公司\茶\印章.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10455395" y="4015500"/>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075" y="3801877"/>
            <a:ext cx="1254125"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750"/>
                                        <p:tgtEl>
                                          <p:spTgt spid="1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ppt_x"/>
                                          </p:val>
                                        </p:tav>
                                        <p:tav tm="100000">
                                          <p:val>
                                            <p:strVal val="#ppt_x"/>
                                          </p:val>
                                        </p:tav>
                                      </p:tavLst>
                                    </p:anim>
                                    <p:anim calcmode="lin" valueType="num">
                                      <p:cBhvr additive="base">
                                        <p:cTn id="17" dur="75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ppt_x"/>
                                          </p:val>
                                        </p:tav>
                                        <p:tav tm="100000">
                                          <p:val>
                                            <p:strVal val="#ppt_x"/>
                                          </p:val>
                                        </p:tav>
                                      </p:tavLst>
                                    </p:anim>
                                    <p:anim calcmode="lin" valueType="num">
                                      <p:cBhvr additive="base">
                                        <p:cTn id="22"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1" name="组合 20"/>
          <p:cNvGrpSpPr/>
          <p:nvPr/>
        </p:nvGrpSpPr>
        <p:grpSpPr>
          <a:xfrm>
            <a:off x="10580174" y="5215073"/>
            <a:ext cx="1204102" cy="1239246"/>
            <a:chOff x="5400509" y="1921391"/>
            <a:chExt cx="547854" cy="563844"/>
          </a:xfrm>
        </p:grpSpPr>
        <p:sp>
          <p:nvSpPr>
            <p:cNvPr id="31"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2" name="文本框 151"/>
            <p:cNvSpPr txBox="1">
              <a:spLocks noChangeArrowheads="1"/>
            </p:cNvSpPr>
            <p:nvPr/>
          </p:nvSpPr>
          <p:spPr bwMode="auto">
            <a:xfrm>
              <a:off x="5440487" y="1921391"/>
              <a:ext cx="462116" cy="50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en-US" altLang="zh-CN" sz="5400" dirty="0">
                  <a:solidFill>
                    <a:schemeClr val="bg1"/>
                  </a:solidFill>
                  <a:latin typeface="华文新魏" pitchFamily="2" charset="-122"/>
                  <a:ea typeface="华文新魏" pitchFamily="2" charset="-122"/>
                </a:rPr>
                <a:t>1</a:t>
              </a:r>
              <a:endParaRPr lang="zh-CN" altLang="en-US" sz="5400" dirty="0">
                <a:solidFill>
                  <a:schemeClr val="tx2">
                    <a:lumMod val="50000"/>
                  </a:schemeClr>
                </a:solidFill>
                <a:latin typeface="华文新魏" pitchFamily="2" charset="-122"/>
                <a:ea typeface="华文新魏" pitchFamily="2" charset="-122"/>
              </a:endParaRPr>
            </a:p>
          </p:txBody>
        </p:sp>
      </p:grpSp>
      <p:sp>
        <p:nvSpPr>
          <p:cNvPr id="34" name="矩形 33"/>
          <p:cNvSpPr/>
          <p:nvPr/>
        </p:nvSpPr>
        <p:spPr bwMode="auto">
          <a:xfrm>
            <a:off x="1579151" y="1320615"/>
            <a:ext cx="1295652" cy="568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3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rot="5400000">
            <a:off x="-103787" y="4109853"/>
            <a:ext cx="5947395" cy="1012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14:presetBounceEnd="46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6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sp>
        <p:nvSpPr>
          <p:cNvPr id="22" name="TextBox 54"/>
          <p:cNvSpPr txBox="1"/>
          <p:nvPr/>
        </p:nvSpPr>
        <p:spPr>
          <a:xfrm>
            <a:off x="6898745" y="2122350"/>
            <a:ext cx="553631" cy="711838"/>
          </a:xfrm>
          <a:prstGeom prst="rect">
            <a:avLst/>
          </a:prstGeom>
          <a:noFill/>
        </p:spPr>
        <p:txBody>
          <a:bodyPr wrap="square" lIns="49634" tIns="24817" rIns="49634" bIns="24817" rtlCol="0">
            <a:spAutoFit/>
          </a:bodyPr>
          <a:lstStyle/>
          <a:p>
            <a:r>
              <a:rPr lang="id-ID" sz="4300" dirty="0">
                <a:solidFill>
                  <a:schemeClr val="bg1">
                    <a:lumMod val="50000"/>
                  </a:schemeClr>
                </a:solidFill>
                <a:latin typeface="+mj-lt"/>
              </a:rPr>
              <a:t>1</a:t>
            </a:r>
            <a:r>
              <a:rPr lang="en-US" sz="4300" dirty="0">
                <a:solidFill>
                  <a:schemeClr val="bg1">
                    <a:lumMod val="50000"/>
                  </a:schemeClr>
                </a:solidFill>
                <a:latin typeface="+mj-lt"/>
              </a:rPr>
              <a:t>.</a:t>
            </a:r>
            <a:endParaRPr lang="id-ID" sz="4300" dirty="0">
              <a:solidFill>
                <a:schemeClr val="bg1">
                  <a:lumMod val="50000"/>
                </a:schemeClr>
              </a:solidFill>
              <a:latin typeface="+mj-lt"/>
            </a:endParaRPr>
          </a:p>
        </p:txBody>
      </p:sp>
      <p:sp>
        <p:nvSpPr>
          <p:cNvPr id="23" name="Rectangle 19"/>
          <p:cNvSpPr/>
          <p:nvPr/>
        </p:nvSpPr>
        <p:spPr>
          <a:xfrm>
            <a:off x="7379834" y="2204775"/>
            <a:ext cx="3925109" cy="51178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Select Paste in this box and choose to keep only text. Your content is played here, or by copying your text, after you box it, or by copying your text,</a:t>
            </a:r>
            <a:endParaRPr lang="en-US" altLang="zh-CN" sz="1050" dirty="0">
              <a:solidFill>
                <a:schemeClr val="bg1">
                  <a:lumMod val="50000"/>
                </a:schemeClr>
              </a:solidFill>
              <a:latin typeface="微软雅黑" pitchFamily="34" charset="-122"/>
              <a:ea typeface="微软雅黑" pitchFamily="34" charset="-122"/>
            </a:endParaRPr>
          </a:p>
        </p:txBody>
      </p:sp>
      <p:sp>
        <p:nvSpPr>
          <p:cNvPr id="24" name="TextBox 56"/>
          <p:cNvSpPr txBox="1"/>
          <p:nvPr/>
        </p:nvSpPr>
        <p:spPr>
          <a:xfrm>
            <a:off x="6898745" y="3085334"/>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2.</a:t>
            </a:r>
            <a:endParaRPr lang="id-ID" sz="4300" dirty="0">
              <a:solidFill>
                <a:schemeClr val="bg1">
                  <a:lumMod val="50000"/>
                </a:schemeClr>
              </a:solidFill>
              <a:latin typeface="+mj-lt"/>
            </a:endParaRPr>
          </a:p>
        </p:txBody>
      </p:sp>
      <p:sp>
        <p:nvSpPr>
          <p:cNvPr id="25" name="Rectangle 19"/>
          <p:cNvSpPr/>
          <p:nvPr/>
        </p:nvSpPr>
        <p:spPr>
          <a:xfrm>
            <a:off x="7379834" y="3167761"/>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Select Paste in this box and choose to keep only text. Your content is played here, or by copying your text, after you box it, or by copying your text,</a:t>
            </a:r>
            <a:endParaRPr lang="en-US" altLang="zh-CN" sz="1050" dirty="0">
              <a:solidFill>
                <a:schemeClr val="bg1">
                  <a:lumMod val="50000"/>
                </a:schemeClr>
              </a:solidFill>
              <a:latin typeface="微软雅黑" pitchFamily="34" charset="-122"/>
              <a:ea typeface="微软雅黑" pitchFamily="34" charset="-122"/>
            </a:endParaRPr>
          </a:p>
        </p:txBody>
      </p:sp>
      <p:sp>
        <p:nvSpPr>
          <p:cNvPr id="26" name="TextBox 58"/>
          <p:cNvSpPr txBox="1"/>
          <p:nvPr/>
        </p:nvSpPr>
        <p:spPr>
          <a:xfrm>
            <a:off x="6898745" y="4049139"/>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3.</a:t>
            </a:r>
            <a:endParaRPr lang="id-ID" sz="4300" dirty="0">
              <a:solidFill>
                <a:schemeClr val="bg1">
                  <a:lumMod val="50000"/>
                </a:schemeClr>
              </a:solidFill>
              <a:latin typeface="+mj-lt"/>
            </a:endParaRPr>
          </a:p>
        </p:txBody>
      </p:sp>
      <p:sp>
        <p:nvSpPr>
          <p:cNvPr id="27" name="Rectangle 19"/>
          <p:cNvSpPr/>
          <p:nvPr/>
        </p:nvSpPr>
        <p:spPr>
          <a:xfrm>
            <a:off x="7379834" y="4131565"/>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Select Paste in this box and choose to keep only text. Your content is played here, or by copying your text, after you box it, or by copying your text,</a:t>
            </a:r>
            <a:endParaRPr lang="en-US" altLang="zh-CN" sz="1050" dirty="0">
              <a:solidFill>
                <a:schemeClr val="bg1">
                  <a:lumMod val="50000"/>
                </a:schemeClr>
              </a:solidFill>
              <a:latin typeface="微软雅黑" pitchFamily="34" charset="-122"/>
              <a:ea typeface="微软雅黑" pitchFamily="34" charset="-122"/>
            </a:endParaRPr>
          </a:p>
        </p:txBody>
      </p:sp>
      <p:cxnSp>
        <p:nvCxnSpPr>
          <p:cNvPr id="28" name="直接连接符 27"/>
          <p:cNvCxnSpPr/>
          <p:nvPr/>
        </p:nvCxnSpPr>
        <p:spPr>
          <a:xfrm>
            <a:off x="7046125" y="3034868"/>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46125" y="3945517"/>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le 6"/>
          <p:cNvSpPr/>
          <p:nvPr/>
        </p:nvSpPr>
        <p:spPr>
          <a:xfrm>
            <a:off x="2767285" y="2286598"/>
            <a:ext cx="1468540" cy="1468540"/>
          </a:xfrm>
          <a:prstGeom prst="roundRect">
            <a:avLst>
              <a:gd name="adj" fmla="val 663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ounded Rectangle 11"/>
          <p:cNvSpPr/>
          <p:nvPr/>
        </p:nvSpPr>
        <p:spPr>
          <a:xfrm>
            <a:off x="2672470" y="2191784"/>
            <a:ext cx="1658172" cy="1658170"/>
          </a:xfrm>
          <a:prstGeom prst="roundRect">
            <a:avLst>
              <a:gd name="adj" fmla="val 6631"/>
            </a:avLst>
          </a:prstGeom>
          <a:noFill/>
          <a:ln w="31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4" name="Rounded Rectangle 12"/>
          <p:cNvSpPr/>
          <p:nvPr/>
        </p:nvSpPr>
        <p:spPr>
          <a:xfrm>
            <a:off x="4647871" y="2286598"/>
            <a:ext cx="1468540" cy="1468540"/>
          </a:xfrm>
          <a:prstGeom prst="roundRect">
            <a:avLst>
              <a:gd name="adj" fmla="val 663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a:t>
            </a:r>
            <a:endPar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ounded Rectangle 13"/>
          <p:cNvSpPr/>
          <p:nvPr/>
        </p:nvSpPr>
        <p:spPr>
          <a:xfrm>
            <a:off x="4553056" y="2191784"/>
            <a:ext cx="1658172" cy="1658170"/>
          </a:xfrm>
          <a:prstGeom prst="roundRect">
            <a:avLst>
              <a:gd name="adj" fmla="val 6631"/>
            </a:avLst>
          </a:prstGeom>
          <a:noFill/>
          <a:ln w="31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6" name="Rounded Rectangle 14"/>
          <p:cNvSpPr/>
          <p:nvPr/>
        </p:nvSpPr>
        <p:spPr>
          <a:xfrm>
            <a:off x="2767285" y="4074980"/>
            <a:ext cx="1468540" cy="1468540"/>
          </a:xfrm>
          <a:prstGeom prst="roundRect">
            <a:avLst>
              <a:gd name="adj" fmla="val 663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a:t>
            </a:r>
            <a:endPar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ounded Rectangle 15"/>
          <p:cNvSpPr/>
          <p:nvPr/>
        </p:nvSpPr>
        <p:spPr>
          <a:xfrm>
            <a:off x="2672470" y="3980166"/>
            <a:ext cx="1658172" cy="1658170"/>
          </a:xfrm>
          <a:prstGeom prst="roundRect">
            <a:avLst>
              <a:gd name="adj" fmla="val 6631"/>
            </a:avLst>
          </a:prstGeom>
          <a:noFill/>
          <a:ln w="31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8" name="Rounded Rectangle 16"/>
          <p:cNvSpPr/>
          <p:nvPr/>
        </p:nvSpPr>
        <p:spPr>
          <a:xfrm>
            <a:off x="4647871" y="4074980"/>
            <a:ext cx="1468540" cy="1468540"/>
          </a:xfrm>
          <a:prstGeom prst="roundRect">
            <a:avLst>
              <a:gd name="adj" fmla="val 663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a:t>
            </a:r>
            <a:endPar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ounded Rectangle 17"/>
          <p:cNvSpPr/>
          <p:nvPr/>
        </p:nvSpPr>
        <p:spPr>
          <a:xfrm>
            <a:off x="4553056" y="3980166"/>
            <a:ext cx="1658172" cy="1658170"/>
          </a:xfrm>
          <a:prstGeom prst="roundRect">
            <a:avLst>
              <a:gd name="adj" fmla="val 6631"/>
            </a:avLst>
          </a:prstGeom>
          <a:noFill/>
          <a:ln w="31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0" name="TextBox 58"/>
          <p:cNvSpPr txBox="1"/>
          <p:nvPr/>
        </p:nvSpPr>
        <p:spPr>
          <a:xfrm>
            <a:off x="6909894" y="4969457"/>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4.</a:t>
            </a:r>
            <a:endParaRPr lang="id-ID" sz="4300" dirty="0">
              <a:solidFill>
                <a:schemeClr val="bg1">
                  <a:lumMod val="50000"/>
                </a:schemeClr>
              </a:solidFill>
              <a:latin typeface="+mj-lt"/>
            </a:endParaRPr>
          </a:p>
        </p:txBody>
      </p:sp>
      <p:sp>
        <p:nvSpPr>
          <p:cNvPr id="41" name="Rectangle 19"/>
          <p:cNvSpPr/>
          <p:nvPr/>
        </p:nvSpPr>
        <p:spPr>
          <a:xfrm>
            <a:off x="7390983" y="5051883"/>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Select Paste in this box and choose to keep only text. Your content is played here, or by copying your text, after you box it, or by copying your text,</a:t>
            </a:r>
            <a:endParaRPr lang="en-US" altLang="zh-CN" sz="1050" dirty="0">
              <a:solidFill>
                <a:schemeClr val="bg1">
                  <a:lumMod val="50000"/>
                </a:schemeClr>
              </a:solidFill>
              <a:latin typeface="微软雅黑" pitchFamily="34" charset="-122"/>
              <a:ea typeface="微软雅黑" pitchFamily="34" charset="-122"/>
            </a:endParaRPr>
          </a:p>
        </p:txBody>
      </p:sp>
      <p:cxnSp>
        <p:nvCxnSpPr>
          <p:cNvPr id="42" name="直接连接符 41"/>
          <p:cNvCxnSpPr/>
          <p:nvPr/>
        </p:nvCxnSpPr>
        <p:spPr>
          <a:xfrm>
            <a:off x="7057274" y="4865835"/>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50"/>
                                        <p:tgtEl>
                                          <p:spTgt spid="32"/>
                                        </p:tgtEl>
                                      </p:cBhvr>
                                    </p:animEffect>
                                    <p:anim calcmode="lin" valueType="num">
                                      <p:cBhvr>
                                        <p:cTn id="18" dur="250" fill="hold"/>
                                        <p:tgtEl>
                                          <p:spTgt spid="32"/>
                                        </p:tgtEl>
                                        <p:attrNameLst>
                                          <p:attrName>ppt_x</p:attrName>
                                        </p:attrNameLst>
                                      </p:cBhvr>
                                      <p:tavLst>
                                        <p:tav tm="0">
                                          <p:val>
                                            <p:strVal val="#ppt_x"/>
                                          </p:val>
                                        </p:tav>
                                        <p:tav tm="100000">
                                          <p:val>
                                            <p:strVal val="#ppt_x"/>
                                          </p:val>
                                        </p:tav>
                                      </p:tavLst>
                                    </p:anim>
                                    <p:anim calcmode="lin" valueType="num">
                                      <p:cBhvr>
                                        <p:cTn id="19" dur="25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50"/>
                                        <p:tgtEl>
                                          <p:spTgt spid="33"/>
                                        </p:tgtEl>
                                      </p:cBhvr>
                                    </p:animEffect>
                                    <p:anim calcmode="lin" valueType="num">
                                      <p:cBhvr>
                                        <p:cTn id="24" dur="250" fill="hold"/>
                                        <p:tgtEl>
                                          <p:spTgt spid="33"/>
                                        </p:tgtEl>
                                        <p:attrNameLst>
                                          <p:attrName>ppt_x</p:attrName>
                                        </p:attrNameLst>
                                      </p:cBhvr>
                                      <p:tavLst>
                                        <p:tav tm="0">
                                          <p:val>
                                            <p:strVal val="#ppt_x"/>
                                          </p:val>
                                        </p:tav>
                                        <p:tav tm="100000">
                                          <p:val>
                                            <p:strVal val="#ppt_x"/>
                                          </p:val>
                                        </p:tav>
                                      </p:tavLst>
                                    </p:anim>
                                    <p:anim calcmode="lin" valueType="num">
                                      <p:cBhvr>
                                        <p:cTn id="25" dur="250" fill="hold"/>
                                        <p:tgtEl>
                                          <p:spTgt spid="3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50"/>
                                        <p:tgtEl>
                                          <p:spTgt spid="34"/>
                                        </p:tgtEl>
                                      </p:cBhvr>
                                    </p:animEffect>
                                    <p:anim calcmode="lin" valueType="num">
                                      <p:cBhvr>
                                        <p:cTn id="30" dur="250" fill="hold"/>
                                        <p:tgtEl>
                                          <p:spTgt spid="34"/>
                                        </p:tgtEl>
                                        <p:attrNameLst>
                                          <p:attrName>ppt_x</p:attrName>
                                        </p:attrNameLst>
                                      </p:cBhvr>
                                      <p:tavLst>
                                        <p:tav tm="0">
                                          <p:val>
                                            <p:strVal val="#ppt_x"/>
                                          </p:val>
                                        </p:tav>
                                        <p:tav tm="100000">
                                          <p:val>
                                            <p:strVal val="#ppt_x"/>
                                          </p:val>
                                        </p:tav>
                                      </p:tavLst>
                                    </p:anim>
                                    <p:anim calcmode="lin" valueType="num">
                                      <p:cBhvr>
                                        <p:cTn id="31" dur="25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anim calcmode="lin" valueType="num">
                                      <p:cBhvr>
                                        <p:cTn id="36" dur="250" fill="hold"/>
                                        <p:tgtEl>
                                          <p:spTgt spid="35"/>
                                        </p:tgtEl>
                                        <p:attrNameLst>
                                          <p:attrName>ppt_x</p:attrName>
                                        </p:attrNameLst>
                                      </p:cBhvr>
                                      <p:tavLst>
                                        <p:tav tm="0">
                                          <p:val>
                                            <p:strVal val="#ppt_x"/>
                                          </p:val>
                                        </p:tav>
                                        <p:tav tm="100000">
                                          <p:val>
                                            <p:strVal val="#ppt_x"/>
                                          </p:val>
                                        </p:tav>
                                      </p:tavLst>
                                    </p:anim>
                                    <p:anim calcmode="lin" valueType="num">
                                      <p:cBhvr>
                                        <p:cTn id="37" dur="25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250"/>
                                        <p:tgtEl>
                                          <p:spTgt spid="36"/>
                                        </p:tgtEl>
                                      </p:cBhvr>
                                    </p:animEffect>
                                    <p:anim calcmode="lin" valueType="num">
                                      <p:cBhvr>
                                        <p:cTn id="42" dur="250" fill="hold"/>
                                        <p:tgtEl>
                                          <p:spTgt spid="36"/>
                                        </p:tgtEl>
                                        <p:attrNameLst>
                                          <p:attrName>ppt_x</p:attrName>
                                        </p:attrNameLst>
                                      </p:cBhvr>
                                      <p:tavLst>
                                        <p:tav tm="0">
                                          <p:val>
                                            <p:strVal val="#ppt_x"/>
                                          </p:val>
                                        </p:tav>
                                        <p:tav tm="100000">
                                          <p:val>
                                            <p:strVal val="#ppt_x"/>
                                          </p:val>
                                        </p:tav>
                                      </p:tavLst>
                                    </p:anim>
                                    <p:anim calcmode="lin" valueType="num">
                                      <p:cBhvr>
                                        <p:cTn id="43" dur="25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50"/>
                                        <p:tgtEl>
                                          <p:spTgt spid="37"/>
                                        </p:tgtEl>
                                      </p:cBhvr>
                                    </p:animEffect>
                                    <p:anim calcmode="lin" valueType="num">
                                      <p:cBhvr>
                                        <p:cTn id="48" dur="250" fill="hold"/>
                                        <p:tgtEl>
                                          <p:spTgt spid="37"/>
                                        </p:tgtEl>
                                        <p:attrNameLst>
                                          <p:attrName>ppt_x</p:attrName>
                                        </p:attrNameLst>
                                      </p:cBhvr>
                                      <p:tavLst>
                                        <p:tav tm="0">
                                          <p:val>
                                            <p:strVal val="#ppt_x"/>
                                          </p:val>
                                        </p:tav>
                                        <p:tav tm="100000">
                                          <p:val>
                                            <p:strVal val="#ppt_x"/>
                                          </p:val>
                                        </p:tav>
                                      </p:tavLst>
                                    </p:anim>
                                    <p:anim calcmode="lin" valueType="num">
                                      <p:cBhvr>
                                        <p:cTn id="49" dur="25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strVal val="#ppt_x"/>
                                          </p:val>
                                        </p:tav>
                                        <p:tav tm="100000">
                                          <p:val>
                                            <p:strVal val="#ppt_x"/>
                                          </p:val>
                                        </p:tav>
                                      </p:tavLst>
                                    </p:anim>
                                    <p:anim calcmode="lin" valueType="num">
                                      <p:cBhvr>
                                        <p:cTn id="55" dur="25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250"/>
                                        <p:tgtEl>
                                          <p:spTgt spid="39"/>
                                        </p:tgtEl>
                                      </p:cBhvr>
                                    </p:animEffect>
                                    <p:anim calcmode="lin" valueType="num">
                                      <p:cBhvr>
                                        <p:cTn id="60" dur="250" fill="hold"/>
                                        <p:tgtEl>
                                          <p:spTgt spid="39"/>
                                        </p:tgtEl>
                                        <p:attrNameLst>
                                          <p:attrName>ppt_x</p:attrName>
                                        </p:attrNameLst>
                                      </p:cBhvr>
                                      <p:tavLst>
                                        <p:tav tm="0">
                                          <p:val>
                                            <p:strVal val="#ppt_x"/>
                                          </p:val>
                                        </p:tav>
                                        <p:tav tm="100000">
                                          <p:val>
                                            <p:strVal val="#ppt_x"/>
                                          </p:val>
                                        </p:tav>
                                      </p:tavLst>
                                    </p:anim>
                                    <p:anim calcmode="lin" valueType="num">
                                      <p:cBhvr>
                                        <p:cTn id="61" dur="250" fill="hold"/>
                                        <p:tgtEl>
                                          <p:spTgt spid="3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2"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250" fill="hold"/>
                                        <p:tgtEl>
                                          <p:spTgt spid="22"/>
                                        </p:tgtEl>
                                        <p:attrNameLst>
                                          <p:attrName>ppt_x</p:attrName>
                                        </p:attrNameLst>
                                      </p:cBhvr>
                                      <p:tavLst>
                                        <p:tav tm="0">
                                          <p:val>
                                            <p:strVal val="1+#ppt_w/2"/>
                                          </p:val>
                                        </p:tav>
                                        <p:tav tm="100000">
                                          <p:val>
                                            <p:strVal val="#ppt_x"/>
                                          </p:val>
                                        </p:tav>
                                      </p:tavLst>
                                    </p:anim>
                                    <p:anim calcmode="lin" valueType="num">
                                      <p:cBhvr additive="base">
                                        <p:cTn id="66" dur="250" fill="hold"/>
                                        <p:tgtEl>
                                          <p:spTgt spid="2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250" fill="hold"/>
                                        <p:tgtEl>
                                          <p:spTgt spid="23"/>
                                        </p:tgtEl>
                                        <p:attrNameLst>
                                          <p:attrName>ppt_x</p:attrName>
                                        </p:attrNameLst>
                                      </p:cBhvr>
                                      <p:tavLst>
                                        <p:tav tm="0">
                                          <p:val>
                                            <p:strVal val="1+#ppt_w/2"/>
                                          </p:val>
                                        </p:tav>
                                        <p:tav tm="100000">
                                          <p:val>
                                            <p:strVal val="#ppt_x"/>
                                          </p:val>
                                        </p:tav>
                                      </p:tavLst>
                                    </p:anim>
                                    <p:anim calcmode="lin" valueType="num">
                                      <p:cBhvr additive="base">
                                        <p:cTn id="71" dur="250" fill="hold"/>
                                        <p:tgtEl>
                                          <p:spTgt spid="2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2" presetClass="entr" presetSubtype="2"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250" fill="hold"/>
                                        <p:tgtEl>
                                          <p:spTgt spid="28"/>
                                        </p:tgtEl>
                                        <p:attrNameLst>
                                          <p:attrName>ppt_x</p:attrName>
                                        </p:attrNameLst>
                                      </p:cBhvr>
                                      <p:tavLst>
                                        <p:tav tm="0">
                                          <p:val>
                                            <p:strVal val="1+#ppt_w/2"/>
                                          </p:val>
                                        </p:tav>
                                        <p:tav tm="100000">
                                          <p:val>
                                            <p:strVal val="#ppt_x"/>
                                          </p:val>
                                        </p:tav>
                                      </p:tavLst>
                                    </p:anim>
                                    <p:anim calcmode="lin" valueType="num">
                                      <p:cBhvr additive="base">
                                        <p:cTn id="76" dur="250" fill="hold"/>
                                        <p:tgtEl>
                                          <p:spTgt spid="28"/>
                                        </p:tgtEl>
                                        <p:attrNameLst>
                                          <p:attrName>ppt_y</p:attrName>
                                        </p:attrNameLst>
                                      </p:cBhvr>
                                      <p:tavLst>
                                        <p:tav tm="0">
                                          <p:val>
                                            <p:strVal val="#ppt_y"/>
                                          </p:val>
                                        </p:tav>
                                        <p:tav tm="100000">
                                          <p:val>
                                            <p:strVal val="#ppt_y"/>
                                          </p:val>
                                        </p:tav>
                                      </p:tavLst>
                                    </p:anim>
                                  </p:childTnLst>
                                </p:cTn>
                              </p:par>
                            </p:childTnLst>
                          </p:cTn>
                        </p:par>
                        <p:par>
                          <p:cTn id="77" fill="hold">
                            <p:stCondLst>
                              <p:cond delay="6500"/>
                            </p:stCondLst>
                            <p:childTnLst>
                              <p:par>
                                <p:cTn id="78" presetID="2" presetClass="entr" presetSubtype="2"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250" fill="hold"/>
                                        <p:tgtEl>
                                          <p:spTgt spid="24"/>
                                        </p:tgtEl>
                                        <p:attrNameLst>
                                          <p:attrName>ppt_x</p:attrName>
                                        </p:attrNameLst>
                                      </p:cBhvr>
                                      <p:tavLst>
                                        <p:tav tm="0">
                                          <p:val>
                                            <p:strVal val="1+#ppt_w/2"/>
                                          </p:val>
                                        </p:tav>
                                        <p:tav tm="100000">
                                          <p:val>
                                            <p:strVal val="#ppt_x"/>
                                          </p:val>
                                        </p:tav>
                                      </p:tavLst>
                                    </p:anim>
                                    <p:anim calcmode="lin" valueType="num">
                                      <p:cBhvr additive="base">
                                        <p:cTn id="81" dur="250" fill="hold"/>
                                        <p:tgtEl>
                                          <p:spTgt spid="24"/>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2" presetClass="entr" presetSubtype="2"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250" fill="hold"/>
                                        <p:tgtEl>
                                          <p:spTgt spid="25"/>
                                        </p:tgtEl>
                                        <p:attrNameLst>
                                          <p:attrName>ppt_x</p:attrName>
                                        </p:attrNameLst>
                                      </p:cBhvr>
                                      <p:tavLst>
                                        <p:tav tm="0">
                                          <p:val>
                                            <p:strVal val="1+#ppt_w/2"/>
                                          </p:val>
                                        </p:tav>
                                        <p:tav tm="100000">
                                          <p:val>
                                            <p:strVal val="#ppt_x"/>
                                          </p:val>
                                        </p:tav>
                                      </p:tavLst>
                                    </p:anim>
                                    <p:anim calcmode="lin" valueType="num">
                                      <p:cBhvr additive="base">
                                        <p:cTn id="86" dur="250" fill="hold"/>
                                        <p:tgtEl>
                                          <p:spTgt spid="25"/>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2" presetClass="entr" presetSubtype="2"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250" fill="hold"/>
                                        <p:tgtEl>
                                          <p:spTgt spid="29"/>
                                        </p:tgtEl>
                                        <p:attrNameLst>
                                          <p:attrName>ppt_x</p:attrName>
                                        </p:attrNameLst>
                                      </p:cBhvr>
                                      <p:tavLst>
                                        <p:tav tm="0">
                                          <p:val>
                                            <p:strVal val="1+#ppt_w/2"/>
                                          </p:val>
                                        </p:tav>
                                        <p:tav tm="100000">
                                          <p:val>
                                            <p:strVal val="#ppt_x"/>
                                          </p:val>
                                        </p:tav>
                                      </p:tavLst>
                                    </p:anim>
                                    <p:anim calcmode="lin" valueType="num">
                                      <p:cBhvr additive="base">
                                        <p:cTn id="91" dur="250" fill="hold"/>
                                        <p:tgtEl>
                                          <p:spTgt spid="29"/>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 presetClass="entr" presetSubtype="2"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250" fill="hold"/>
                                        <p:tgtEl>
                                          <p:spTgt spid="26"/>
                                        </p:tgtEl>
                                        <p:attrNameLst>
                                          <p:attrName>ppt_x</p:attrName>
                                        </p:attrNameLst>
                                      </p:cBhvr>
                                      <p:tavLst>
                                        <p:tav tm="0">
                                          <p:val>
                                            <p:strVal val="1+#ppt_w/2"/>
                                          </p:val>
                                        </p:tav>
                                        <p:tav tm="100000">
                                          <p:val>
                                            <p:strVal val="#ppt_x"/>
                                          </p:val>
                                        </p:tav>
                                      </p:tavLst>
                                    </p:anim>
                                    <p:anim calcmode="lin" valueType="num">
                                      <p:cBhvr additive="base">
                                        <p:cTn id="96" dur="250" fill="hold"/>
                                        <p:tgtEl>
                                          <p:spTgt spid="26"/>
                                        </p:tgtEl>
                                        <p:attrNameLst>
                                          <p:attrName>ppt_y</p:attrName>
                                        </p:attrNameLst>
                                      </p:cBhvr>
                                      <p:tavLst>
                                        <p:tav tm="0">
                                          <p:val>
                                            <p:strVal val="#ppt_y"/>
                                          </p:val>
                                        </p:tav>
                                        <p:tav tm="100000">
                                          <p:val>
                                            <p:strVal val="#ppt_y"/>
                                          </p:val>
                                        </p:tav>
                                      </p:tavLst>
                                    </p:anim>
                                  </p:childTnLst>
                                </p:cTn>
                              </p:par>
                            </p:childTnLst>
                          </p:cTn>
                        </p:par>
                        <p:par>
                          <p:cTn id="97" fill="hold">
                            <p:stCondLst>
                              <p:cond delay="8500"/>
                            </p:stCondLst>
                            <p:childTnLst>
                              <p:par>
                                <p:cTn id="98" presetID="2" presetClass="entr" presetSubtype="2"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250" fill="hold"/>
                                        <p:tgtEl>
                                          <p:spTgt spid="27"/>
                                        </p:tgtEl>
                                        <p:attrNameLst>
                                          <p:attrName>ppt_x</p:attrName>
                                        </p:attrNameLst>
                                      </p:cBhvr>
                                      <p:tavLst>
                                        <p:tav tm="0">
                                          <p:val>
                                            <p:strVal val="1+#ppt_w/2"/>
                                          </p:val>
                                        </p:tav>
                                        <p:tav tm="100000">
                                          <p:val>
                                            <p:strVal val="#ppt_x"/>
                                          </p:val>
                                        </p:tav>
                                      </p:tavLst>
                                    </p:anim>
                                    <p:anim calcmode="lin" valueType="num">
                                      <p:cBhvr additive="base">
                                        <p:cTn id="101" dur="250" fill="hold"/>
                                        <p:tgtEl>
                                          <p:spTgt spid="27"/>
                                        </p:tgtEl>
                                        <p:attrNameLst>
                                          <p:attrName>ppt_y</p:attrName>
                                        </p:attrNameLst>
                                      </p:cBhvr>
                                      <p:tavLst>
                                        <p:tav tm="0">
                                          <p:val>
                                            <p:strVal val="#ppt_y"/>
                                          </p:val>
                                        </p:tav>
                                        <p:tav tm="100000">
                                          <p:val>
                                            <p:strVal val="#ppt_y"/>
                                          </p:val>
                                        </p:tav>
                                      </p:tavLst>
                                    </p:anim>
                                  </p:childTnLst>
                                </p:cTn>
                              </p:par>
                            </p:childTnLst>
                          </p:cTn>
                        </p:par>
                        <p:par>
                          <p:cTn id="102" fill="hold">
                            <p:stCondLst>
                              <p:cond delay="9000"/>
                            </p:stCondLst>
                            <p:childTnLst>
                              <p:par>
                                <p:cTn id="103" presetID="2" presetClass="entr" presetSubtype="2"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250" fill="hold"/>
                                        <p:tgtEl>
                                          <p:spTgt spid="40"/>
                                        </p:tgtEl>
                                        <p:attrNameLst>
                                          <p:attrName>ppt_x</p:attrName>
                                        </p:attrNameLst>
                                      </p:cBhvr>
                                      <p:tavLst>
                                        <p:tav tm="0">
                                          <p:val>
                                            <p:strVal val="1+#ppt_w/2"/>
                                          </p:val>
                                        </p:tav>
                                        <p:tav tm="100000">
                                          <p:val>
                                            <p:strVal val="#ppt_x"/>
                                          </p:val>
                                        </p:tav>
                                      </p:tavLst>
                                    </p:anim>
                                    <p:anim calcmode="lin" valueType="num">
                                      <p:cBhvr additive="base">
                                        <p:cTn id="106" dur="250" fill="hold"/>
                                        <p:tgtEl>
                                          <p:spTgt spid="40"/>
                                        </p:tgtEl>
                                        <p:attrNameLst>
                                          <p:attrName>ppt_y</p:attrName>
                                        </p:attrNameLst>
                                      </p:cBhvr>
                                      <p:tavLst>
                                        <p:tav tm="0">
                                          <p:val>
                                            <p:strVal val="#ppt_y"/>
                                          </p:val>
                                        </p:tav>
                                        <p:tav tm="100000">
                                          <p:val>
                                            <p:strVal val="#ppt_y"/>
                                          </p:val>
                                        </p:tav>
                                      </p:tavLst>
                                    </p:anim>
                                  </p:childTnLst>
                                </p:cTn>
                              </p:par>
                            </p:childTnLst>
                          </p:cTn>
                        </p:par>
                        <p:par>
                          <p:cTn id="107" fill="hold">
                            <p:stCondLst>
                              <p:cond delay="9500"/>
                            </p:stCondLst>
                            <p:childTnLst>
                              <p:par>
                                <p:cTn id="108" presetID="2" presetClass="entr" presetSubtype="2" fill="hold" grpId="0" nodeType="after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250" fill="hold"/>
                                        <p:tgtEl>
                                          <p:spTgt spid="41"/>
                                        </p:tgtEl>
                                        <p:attrNameLst>
                                          <p:attrName>ppt_x</p:attrName>
                                        </p:attrNameLst>
                                      </p:cBhvr>
                                      <p:tavLst>
                                        <p:tav tm="0">
                                          <p:val>
                                            <p:strVal val="1+#ppt_w/2"/>
                                          </p:val>
                                        </p:tav>
                                        <p:tav tm="100000">
                                          <p:val>
                                            <p:strVal val="#ppt_x"/>
                                          </p:val>
                                        </p:tav>
                                      </p:tavLst>
                                    </p:anim>
                                    <p:anim calcmode="lin" valueType="num">
                                      <p:cBhvr additive="base">
                                        <p:cTn id="111" dur="250" fill="hold"/>
                                        <p:tgtEl>
                                          <p:spTgt spid="41"/>
                                        </p:tgtEl>
                                        <p:attrNameLst>
                                          <p:attrName>ppt_y</p:attrName>
                                        </p:attrNameLst>
                                      </p:cBhvr>
                                      <p:tavLst>
                                        <p:tav tm="0">
                                          <p:val>
                                            <p:strVal val="#ppt_y"/>
                                          </p:val>
                                        </p:tav>
                                        <p:tav tm="100000">
                                          <p:val>
                                            <p:strVal val="#ppt_y"/>
                                          </p:val>
                                        </p:tav>
                                      </p:tavLst>
                                    </p:anim>
                                  </p:childTnLst>
                                </p:cTn>
                              </p:par>
                            </p:childTnLst>
                          </p:cTn>
                        </p:par>
                        <p:par>
                          <p:cTn id="112" fill="hold">
                            <p:stCondLst>
                              <p:cond delay="10000"/>
                            </p:stCondLst>
                            <p:childTnLst>
                              <p:par>
                                <p:cTn id="113" presetID="2" presetClass="entr" presetSubtype="2" fill="hold"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additive="base">
                                        <p:cTn id="115" dur="250" fill="hold"/>
                                        <p:tgtEl>
                                          <p:spTgt spid="42"/>
                                        </p:tgtEl>
                                        <p:attrNameLst>
                                          <p:attrName>ppt_x</p:attrName>
                                        </p:attrNameLst>
                                      </p:cBhvr>
                                      <p:tavLst>
                                        <p:tav tm="0">
                                          <p:val>
                                            <p:strVal val="1+#ppt_w/2"/>
                                          </p:val>
                                        </p:tav>
                                        <p:tav tm="100000">
                                          <p:val>
                                            <p:strVal val="#ppt_x"/>
                                          </p:val>
                                        </p:tav>
                                      </p:tavLst>
                                    </p:anim>
                                    <p:anim calcmode="lin" valueType="num">
                                      <p:cBhvr additive="base">
                                        <p:cTn id="116" dur="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25" grpId="0"/>
      <p:bldP spid="26" grpId="0"/>
      <p:bldP spid="27" grpId="0"/>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flipH="1">
            <a:off x="2636849" y="1959778"/>
            <a:ext cx="8388000" cy="3475495"/>
            <a:chOff x="1897358" y="2003321"/>
            <a:chExt cx="8388000" cy="3475495"/>
          </a:xfrm>
        </p:grpSpPr>
        <p:sp>
          <p:nvSpPr>
            <p:cNvPr id="5" name="Oval 60"/>
            <p:cNvSpPr>
              <a:spLocks noChangeAspect="1"/>
            </p:cNvSpPr>
            <p:nvPr/>
          </p:nvSpPr>
          <p:spPr>
            <a:xfrm rot="5400000">
              <a:off x="8017761" y="2003321"/>
              <a:ext cx="2267597" cy="22675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8" name="Oval 61"/>
            <p:cNvSpPr>
              <a:spLocks noChangeAspect="1"/>
            </p:cNvSpPr>
            <p:nvPr/>
          </p:nvSpPr>
          <p:spPr>
            <a:xfrm rot="5400000">
              <a:off x="4957560" y="2003321"/>
              <a:ext cx="2267597" cy="22675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9" name="Oval 62"/>
            <p:cNvSpPr>
              <a:spLocks noChangeAspect="1"/>
            </p:cNvSpPr>
            <p:nvPr/>
          </p:nvSpPr>
          <p:spPr>
            <a:xfrm rot="5400000">
              <a:off x="1897358" y="2003321"/>
              <a:ext cx="2267597" cy="22675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0" name="Oval 28"/>
            <p:cNvSpPr>
              <a:spLocks noChangeAspect="1"/>
            </p:cNvSpPr>
            <p:nvPr/>
          </p:nvSpPr>
          <p:spPr>
            <a:xfrm rot="5400000">
              <a:off x="8145720" y="2132037"/>
              <a:ext cx="2011680" cy="2011680"/>
            </a:xfrm>
            <a:prstGeom prst="ellipse">
              <a:avLst/>
            </a:prstGeom>
            <a:solidFill>
              <a:schemeClr val="tx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1" name="Oval 29"/>
            <p:cNvSpPr>
              <a:spLocks noChangeAspect="1"/>
            </p:cNvSpPr>
            <p:nvPr/>
          </p:nvSpPr>
          <p:spPr>
            <a:xfrm rot="5400000">
              <a:off x="5085518" y="2132037"/>
              <a:ext cx="2011680" cy="2011680"/>
            </a:xfrm>
            <a:prstGeom prst="ellipse">
              <a:avLst/>
            </a:prstGeom>
            <a:solidFill>
              <a:schemeClr val="tx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2" name="Oval 30"/>
            <p:cNvSpPr>
              <a:spLocks noChangeAspect="1"/>
            </p:cNvSpPr>
            <p:nvPr/>
          </p:nvSpPr>
          <p:spPr>
            <a:xfrm rot="5400000">
              <a:off x="2025316" y="2132037"/>
              <a:ext cx="2011680" cy="2011680"/>
            </a:xfrm>
            <a:prstGeom prst="ellipse">
              <a:avLst/>
            </a:prstGeom>
            <a:solidFill>
              <a:schemeClr val="tx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3" name="Shape 2641"/>
            <p:cNvSpPr/>
            <p:nvPr/>
          </p:nvSpPr>
          <p:spPr>
            <a:xfrm>
              <a:off x="2709178" y="2938371"/>
              <a:ext cx="650065" cy="413677"/>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14" name="Shape 2688"/>
            <p:cNvSpPr/>
            <p:nvPr/>
          </p:nvSpPr>
          <p:spPr>
            <a:xfrm>
              <a:off x="5769380" y="2820178"/>
              <a:ext cx="650064" cy="650064"/>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15" name="Shape 2783"/>
            <p:cNvSpPr/>
            <p:nvPr/>
          </p:nvSpPr>
          <p:spPr>
            <a:xfrm>
              <a:off x="8829582" y="2864500"/>
              <a:ext cx="650064" cy="56141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16" name="TextBox 67"/>
            <p:cNvSpPr txBox="1"/>
            <p:nvPr/>
          </p:nvSpPr>
          <p:spPr>
            <a:xfrm>
              <a:off x="5388760" y="4527501"/>
              <a:ext cx="1414041" cy="307777"/>
            </a:xfrm>
            <a:prstGeom prst="rect">
              <a:avLst/>
            </a:prstGeom>
            <a:noFill/>
          </p:spPr>
          <p:txBody>
            <a:bodyPr wrap="none" rtlCol="0" anchor="ctr" anchorCtr="0">
              <a:spAutoFit/>
            </a:bodyPr>
            <a:lstStyle/>
            <a:p>
              <a:pPr algn="ctr"/>
              <a:r>
                <a:rPr lang="en-US" sz="1400" b="1" dirty="0">
                  <a:solidFill>
                    <a:schemeClr val="bg1">
                      <a:lumMod val="50000"/>
                    </a:schemeClr>
                  </a:solidFill>
                  <a:latin typeface="Lato" charset="0"/>
                  <a:ea typeface="Lato" charset="0"/>
                  <a:cs typeface="Lato" charset="0"/>
                </a:rPr>
                <a:t>ENGAGEMENT</a:t>
              </a:r>
            </a:p>
          </p:txBody>
        </p:sp>
        <p:sp>
          <p:nvSpPr>
            <p:cNvPr id="17" name="TextBox 68"/>
            <p:cNvSpPr txBox="1"/>
            <p:nvPr/>
          </p:nvSpPr>
          <p:spPr>
            <a:xfrm>
              <a:off x="8767393" y="4511065"/>
              <a:ext cx="774444" cy="307777"/>
            </a:xfrm>
            <a:prstGeom prst="rect">
              <a:avLst/>
            </a:prstGeom>
            <a:noFill/>
          </p:spPr>
          <p:txBody>
            <a:bodyPr wrap="none" rtlCol="0" anchor="ctr" anchorCtr="0">
              <a:spAutoFit/>
            </a:bodyPr>
            <a:lstStyle/>
            <a:p>
              <a:pPr algn="ctr"/>
              <a:r>
                <a:rPr lang="en-US" sz="1400" b="1" dirty="0">
                  <a:solidFill>
                    <a:schemeClr val="bg1">
                      <a:lumMod val="50000"/>
                    </a:schemeClr>
                  </a:solidFill>
                  <a:latin typeface="Lato" charset="0"/>
                  <a:ea typeface="Lato" charset="0"/>
                  <a:cs typeface="Lato" charset="0"/>
                </a:rPr>
                <a:t>REACH</a:t>
              </a:r>
            </a:p>
          </p:txBody>
        </p:sp>
        <p:sp>
          <p:nvSpPr>
            <p:cNvPr id="18" name="TextBox 69"/>
            <p:cNvSpPr txBox="1"/>
            <p:nvPr/>
          </p:nvSpPr>
          <p:spPr>
            <a:xfrm>
              <a:off x="2368701" y="4511065"/>
              <a:ext cx="1335366" cy="307777"/>
            </a:xfrm>
            <a:prstGeom prst="rect">
              <a:avLst/>
            </a:prstGeom>
            <a:noFill/>
          </p:spPr>
          <p:txBody>
            <a:bodyPr wrap="none" rtlCol="0" anchor="ctr" anchorCtr="0">
              <a:spAutoFit/>
            </a:bodyPr>
            <a:lstStyle/>
            <a:p>
              <a:pPr algn="ctr"/>
              <a:r>
                <a:rPr lang="en-US" sz="1400" b="1" dirty="0">
                  <a:solidFill>
                    <a:schemeClr val="bg1">
                      <a:lumMod val="50000"/>
                    </a:schemeClr>
                  </a:solidFill>
                  <a:latin typeface="Lato" charset="0"/>
                  <a:ea typeface="Lato" charset="0"/>
                  <a:cs typeface="Lato" charset="0"/>
                </a:rPr>
                <a:t>ACQUISITION</a:t>
              </a:r>
            </a:p>
          </p:txBody>
        </p:sp>
        <p:sp>
          <p:nvSpPr>
            <p:cNvPr id="19" name="Subtitle 2"/>
            <p:cNvSpPr txBox="1"/>
            <p:nvPr/>
          </p:nvSpPr>
          <p:spPr>
            <a:xfrm>
              <a:off x="8064754" y="4856047"/>
              <a:ext cx="2179356" cy="6227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lumMod val="50000"/>
                    </a:schemeClr>
                  </a:solidFill>
                  <a:latin typeface="Lato Light" charset="0"/>
                  <a:ea typeface="Lato Light" charset="0"/>
                  <a:cs typeface="Lato Light" charset="0"/>
                </a:rPr>
                <a:t>Frequently, your initial font choice is taken out</a:t>
              </a:r>
            </a:p>
          </p:txBody>
        </p:sp>
        <p:sp>
          <p:nvSpPr>
            <p:cNvPr id="20" name="Subtitle 2"/>
            <p:cNvSpPr txBox="1"/>
            <p:nvPr/>
          </p:nvSpPr>
          <p:spPr>
            <a:xfrm>
              <a:off x="5004643" y="4856047"/>
              <a:ext cx="2179356" cy="6227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lumMod val="50000"/>
                    </a:schemeClr>
                  </a:solidFill>
                  <a:latin typeface="Lato Light" charset="0"/>
                  <a:ea typeface="Lato Light" charset="0"/>
                  <a:cs typeface="Lato Light" charset="0"/>
                </a:rPr>
                <a:t>Frequently, your initial font choice is taken out</a:t>
              </a:r>
            </a:p>
          </p:txBody>
        </p:sp>
        <p:sp>
          <p:nvSpPr>
            <p:cNvPr id="21" name="Subtitle 2"/>
            <p:cNvSpPr txBox="1"/>
            <p:nvPr/>
          </p:nvSpPr>
          <p:spPr>
            <a:xfrm>
              <a:off x="1944532" y="4856047"/>
              <a:ext cx="2179356" cy="6227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lumMod val="50000"/>
                    </a:schemeClr>
                  </a:solidFill>
                  <a:latin typeface="Lato Light" charset="0"/>
                  <a:ea typeface="Lato Light" charset="0"/>
                  <a:cs typeface="Lato Light" charset="0"/>
                </a:rPr>
                <a:t>Frequently, your initial font choice is taken out</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rot="2700000">
            <a:off x="4751778" y="1707358"/>
            <a:ext cx="4349198" cy="4234716"/>
            <a:chOff x="3131840" y="1324291"/>
            <a:chExt cx="2785477" cy="2712157"/>
          </a:xfrm>
        </p:grpSpPr>
        <p:grpSp>
          <p:nvGrpSpPr>
            <p:cNvPr id="5" name="淘宝店chenying0907出品 6"/>
            <p:cNvGrpSpPr/>
            <p:nvPr/>
          </p:nvGrpSpPr>
          <p:grpSpPr>
            <a:xfrm>
              <a:off x="3131840" y="2162488"/>
              <a:ext cx="1367061" cy="1021557"/>
              <a:chOff x="3202305" y="2114476"/>
              <a:chExt cx="1367061" cy="1021557"/>
            </a:xfrm>
          </p:grpSpPr>
          <p:sp>
            <p:nvSpPr>
              <p:cNvPr id="20" name="MH_Other_5"/>
              <p:cNvSpPr/>
              <p:nvPr/>
            </p:nvSpPr>
            <p:spPr bwMode="auto">
              <a:xfrm>
                <a:off x="3202305" y="2625255"/>
                <a:ext cx="1367061" cy="510778"/>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21" name="MH_Other_6"/>
              <p:cNvSpPr/>
              <p:nvPr/>
            </p:nvSpPr>
            <p:spPr bwMode="auto">
              <a:xfrm>
                <a:off x="3202305" y="2114476"/>
                <a:ext cx="1367061" cy="510779"/>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22" name="MH_Other_9"/>
              <p:cNvSpPr>
                <a:spLocks noChangeAspect="1" noEditPoints="1"/>
              </p:cNvSpPr>
              <p:nvPr/>
            </p:nvSpPr>
            <p:spPr bwMode="auto">
              <a:xfrm rot="18900000">
                <a:off x="3766769" y="2466901"/>
                <a:ext cx="328851" cy="315516"/>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grpSp>
        <p:grpSp>
          <p:nvGrpSpPr>
            <p:cNvPr id="8" name="淘宝店chenying0907出品 4"/>
            <p:cNvGrpSpPr/>
            <p:nvPr/>
          </p:nvGrpSpPr>
          <p:grpSpPr>
            <a:xfrm>
              <a:off x="3979642" y="2741048"/>
              <a:ext cx="1081050" cy="1295400"/>
              <a:chOff x="4028841" y="2682404"/>
              <a:chExt cx="1081050" cy="1295400"/>
            </a:xfrm>
          </p:grpSpPr>
          <p:sp>
            <p:nvSpPr>
              <p:cNvPr id="17" name="MH_Other_7"/>
              <p:cNvSpPr/>
              <p:nvPr/>
            </p:nvSpPr>
            <p:spPr bwMode="auto">
              <a:xfrm>
                <a:off x="4569367" y="2682404"/>
                <a:ext cx="540524" cy="12954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18" name="MH_Other_8"/>
              <p:cNvSpPr/>
              <p:nvPr/>
            </p:nvSpPr>
            <p:spPr bwMode="auto">
              <a:xfrm>
                <a:off x="4028841" y="2682404"/>
                <a:ext cx="540525" cy="12954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19" name="MH_Other_10"/>
              <p:cNvSpPr>
                <a:spLocks noChangeAspect="1" noEditPoints="1"/>
              </p:cNvSpPr>
              <p:nvPr/>
            </p:nvSpPr>
            <p:spPr bwMode="auto">
              <a:xfrm rot="18900000">
                <a:off x="4390452" y="3194373"/>
                <a:ext cx="370429" cy="317897"/>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grpSp>
        <p:grpSp>
          <p:nvGrpSpPr>
            <p:cNvPr id="9" name="淘宝店chenying0907出品 5"/>
            <p:cNvGrpSpPr/>
            <p:nvPr/>
          </p:nvGrpSpPr>
          <p:grpSpPr>
            <a:xfrm>
              <a:off x="4547736" y="2162488"/>
              <a:ext cx="1369581" cy="1021557"/>
              <a:chOff x="4575666" y="2114476"/>
              <a:chExt cx="1369581" cy="1021557"/>
            </a:xfrm>
          </p:grpSpPr>
          <p:sp>
            <p:nvSpPr>
              <p:cNvPr id="14" name="MH_Other_1"/>
              <p:cNvSpPr/>
              <p:nvPr/>
            </p:nvSpPr>
            <p:spPr bwMode="auto">
              <a:xfrm>
                <a:off x="4575666" y="2114476"/>
                <a:ext cx="1369581" cy="510779"/>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15" name="MH_Other_2"/>
              <p:cNvSpPr/>
              <p:nvPr/>
            </p:nvSpPr>
            <p:spPr bwMode="auto">
              <a:xfrm>
                <a:off x="4575666" y="2625255"/>
                <a:ext cx="1369581" cy="510778"/>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16" name="MH_Other_11"/>
              <p:cNvSpPr>
                <a:spLocks noChangeAspect="1" noEditPoints="1"/>
              </p:cNvSpPr>
              <p:nvPr/>
            </p:nvSpPr>
            <p:spPr bwMode="auto">
              <a:xfrm rot="18900000">
                <a:off x="4983894" y="2450232"/>
                <a:ext cx="554384" cy="303610"/>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grpSp>
        <p:grpSp>
          <p:nvGrpSpPr>
            <p:cNvPr id="10" name="淘宝店chenying0907出品 3"/>
            <p:cNvGrpSpPr/>
            <p:nvPr/>
          </p:nvGrpSpPr>
          <p:grpSpPr>
            <a:xfrm>
              <a:off x="3979642" y="1324291"/>
              <a:ext cx="1081050" cy="1290638"/>
              <a:chOff x="4028841" y="1276276"/>
              <a:chExt cx="1081050" cy="1290638"/>
            </a:xfrm>
          </p:grpSpPr>
          <p:sp>
            <p:nvSpPr>
              <p:cNvPr id="11" name="MH_Other_3"/>
              <p:cNvSpPr/>
              <p:nvPr/>
            </p:nvSpPr>
            <p:spPr bwMode="auto">
              <a:xfrm>
                <a:off x="4028841" y="1276276"/>
                <a:ext cx="540525" cy="129063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12" name="MH_Other_4"/>
              <p:cNvSpPr/>
              <p:nvPr/>
            </p:nvSpPr>
            <p:spPr bwMode="auto">
              <a:xfrm>
                <a:off x="4569367" y="1276276"/>
                <a:ext cx="540524" cy="129063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sp>
            <p:nvSpPr>
              <p:cNvPr id="13" name="MH_Other_12"/>
              <p:cNvSpPr>
                <a:spLocks noChangeAspect="1" noEditPoints="1"/>
              </p:cNvSpPr>
              <p:nvPr/>
            </p:nvSpPr>
            <p:spPr bwMode="auto">
              <a:xfrm rot="18900000">
                <a:off x="4389191" y="1764432"/>
                <a:ext cx="372949" cy="315516"/>
              </a:xfrm>
              <a:custGeom>
                <a:avLst/>
                <a:gdLst>
                  <a:gd name="T0" fmla="*/ 341775088 w 254"/>
                  <a:gd name="T1" fmla="*/ 445069564 h 228"/>
                  <a:gd name="T2" fmla="*/ 289406338 w 254"/>
                  <a:gd name="T3" fmla="*/ 445069564 h 228"/>
                  <a:gd name="T4" fmla="*/ 289406338 w 254"/>
                  <a:gd name="T5" fmla="*/ 489026520 h 228"/>
                  <a:gd name="T6" fmla="*/ 341775088 w 254"/>
                  <a:gd name="T7" fmla="*/ 489026520 h 228"/>
                  <a:gd name="T8" fmla="*/ 341775088 w 254"/>
                  <a:gd name="T9" fmla="*/ 445069564 h 228"/>
                  <a:gd name="T10" fmla="*/ 118517963 w 254"/>
                  <a:gd name="T11" fmla="*/ 299461112 h 228"/>
                  <a:gd name="T12" fmla="*/ 355555550 w 254"/>
                  <a:gd name="T13" fmla="*/ 71430468 h 228"/>
                  <a:gd name="T14" fmla="*/ 584323863 w 254"/>
                  <a:gd name="T15" fmla="*/ 299461112 h 228"/>
                  <a:gd name="T16" fmla="*/ 151593400 w 254"/>
                  <a:gd name="T17" fmla="*/ 299461112 h 228"/>
                  <a:gd name="T18" fmla="*/ 118517963 w 254"/>
                  <a:gd name="T19" fmla="*/ 299461112 h 228"/>
                  <a:gd name="T20" fmla="*/ 355555550 w 254"/>
                  <a:gd name="T21" fmla="*/ 0 h 228"/>
                  <a:gd name="T22" fmla="*/ 333505813 w 254"/>
                  <a:gd name="T23" fmla="*/ 19230961 h 228"/>
                  <a:gd name="T24" fmla="*/ 41343050 w 254"/>
                  <a:gd name="T25" fmla="*/ 307702006 h 228"/>
                  <a:gd name="T26" fmla="*/ 0 w 254"/>
                  <a:gd name="T27" fmla="*/ 351660619 h 228"/>
                  <a:gd name="T28" fmla="*/ 146080550 w 254"/>
                  <a:gd name="T29" fmla="*/ 351660619 h 228"/>
                  <a:gd name="T30" fmla="*/ 146080550 w 254"/>
                  <a:gd name="T31" fmla="*/ 626394079 h 228"/>
                  <a:gd name="T32" fmla="*/ 190181688 w 254"/>
                  <a:gd name="T33" fmla="*/ 626394079 h 228"/>
                  <a:gd name="T34" fmla="*/ 190181688 w 254"/>
                  <a:gd name="T35" fmla="*/ 351660619 h 228"/>
                  <a:gd name="T36" fmla="*/ 498881338 w 254"/>
                  <a:gd name="T37" fmla="*/ 351660619 h 228"/>
                  <a:gd name="T38" fmla="*/ 498881338 w 254"/>
                  <a:gd name="T39" fmla="*/ 626394079 h 228"/>
                  <a:gd name="T40" fmla="*/ 542980813 w 254"/>
                  <a:gd name="T41" fmla="*/ 626394079 h 228"/>
                  <a:gd name="T42" fmla="*/ 542980813 w 254"/>
                  <a:gd name="T43" fmla="*/ 351660619 h 228"/>
                  <a:gd name="T44" fmla="*/ 700087063 w 254"/>
                  <a:gd name="T45" fmla="*/ 351660619 h 228"/>
                  <a:gd name="T46" fmla="*/ 661498775 w 254"/>
                  <a:gd name="T47" fmla="*/ 307702006 h 228"/>
                  <a:gd name="T48" fmla="*/ 667011625 w 254"/>
                  <a:gd name="T49" fmla="*/ 299461112 h 228"/>
                  <a:gd name="T50" fmla="*/ 661498775 w 254"/>
                  <a:gd name="T51" fmla="*/ 307702006 h 228"/>
                  <a:gd name="T52" fmla="*/ 366581250 w 254"/>
                  <a:gd name="T53" fmla="*/ 19230961 h 228"/>
                  <a:gd name="T54" fmla="*/ 355555550 w 254"/>
                  <a:gd name="T55" fmla="*/ 0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ysClr val="window" lastClr="FFFFFF"/>
              </a:solidFill>
              <a:ln w="12700">
                <a:solidFill>
                  <a:sysClr val="window" lastClr="FFFFFF"/>
                </a:solidFill>
                <a:round/>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itchFamily="34" charset="-122"/>
                  <a:ea typeface="微软雅黑" pitchFamily="34" charset="-122"/>
                </a:endParaRPr>
              </a:p>
            </p:txBody>
          </p:sp>
        </p:grpSp>
      </p:grpSp>
      <p:sp>
        <p:nvSpPr>
          <p:cNvPr id="23" name="AutoShape 36"/>
          <p:cNvSpPr>
            <a:spLocks noChangeArrowheads="1"/>
          </p:cNvSpPr>
          <p:nvPr/>
        </p:nvSpPr>
        <p:spPr bwMode="auto">
          <a:xfrm>
            <a:off x="2563795" y="2761796"/>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chemeClr val="bg1">
                    <a:lumMod val="50000"/>
                  </a:schemeClr>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chemeClr val="bg1">
                  <a:lumMod val="50000"/>
                </a:schemeClr>
              </a:solidFill>
              <a:latin typeface="Arial" pitchFamily="34" charset="0"/>
              <a:ea typeface="微软雅黑" pitchFamily="34" charset="-122"/>
              <a:sym typeface="Arial" pitchFamily="34" charset="0"/>
            </a:endParaRPr>
          </a:p>
        </p:txBody>
      </p:sp>
      <p:sp>
        <p:nvSpPr>
          <p:cNvPr id="24" name="AutoShape 37"/>
          <p:cNvSpPr>
            <a:spLocks noChangeArrowheads="1"/>
          </p:cNvSpPr>
          <p:nvPr/>
        </p:nvSpPr>
        <p:spPr bwMode="auto">
          <a:xfrm>
            <a:off x="3013058" y="2463346"/>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chemeClr val="bg1">
                    <a:lumMod val="50000"/>
                  </a:schemeClr>
                </a:solidFill>
                <a:latin typeface="Arial" pitchFamily="34" charset="0"/>
                <a:ea typeface="微软雅黑" pitchFamily="34" charset="-122"/>
                <a:sym typeface="Arial" pitchFamily="34" charset="0"/>
              </a:rPr>
              <a:t>Please replace the text</a:t>
            </a:r>
            <a:endParaRPr lang="es-ES" altLang="zh-CN" sz="1400">
              <a:solidFill>
                <a:schemeClr val="bg1">
                  <a:lumMod val="50000"/>
                </a:schemeClr>
              </a:solidFill>
              <a:latin typeface="Arial" pitchFamily="34" charset="0"/>
              <a:ea typeface="微软雅黑" pitchFamily="34" charset="-122"/>
              <a:sym typeface="Arial" pitchFamily="34" charset="0"/>
            </a:endParaRPr>
          </a:p>
        </p:txBody>
      </p:sp>
      <p:sp>
        <p:nvSpPr>
          <p:cNvPr id="25" name="AutoShape 38"/>
          <p:cNvSpPr/>
          <p:nvPr/>
        </p:nvSpPr>
        <p:spPr bwMode="auto">
          <a:xfrm>
            <a:off x="4514833" y="2504621"/>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sp>
        <p:nvSpPr>
          <p:cNvPr id="26" name="AutoShape 39"/>
          <p:cNvSpPr>
            <a:spLocks noChangeArrowheads="1"/>
          </p:cNvSpPr>
          <p:nvPr/>
        </p:nvSpPr>
        <p:spPr bwMode="auto">
          <a:xfrm>
            <a:off x="9312028" y="2761796"/>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chemeClr val="bg1">
                    <a:lumMod val="50000"/>
                  </a:schemeClr>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chemeClr val="bg1">
                  <a:lumMod val="50000"/>
                </a:schemeClr>
              </a:solidFill>
              <a:latin typeface="Arial" pitchFamily="34" charset="0"/>
              <a:ea typeface="微软雅黑" pitchFamily="34" charset="-122"/>
              <a:sym typeface="Arial" pitchFamily="34" charset="0"/>
            </a:endParaRPr>
          </a:p>
        </p:txBody>
      </p:sp>
      <p:sp>
        <p:nvSpPr>
          <p:cNvPr id="27" name="AutoShape 40"/>
          <p:cNvSpPr>
            <a:spLocks noChangeArrowheads="1"/>
          </p:cNvSpPr>
          <p:nvPr/>
        </p:nvSpPr>
        <p:spPr bwMode="auto">
          <a:xfrm>
            <a:off x="9304090" y="2463346"/>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itchFamily="34" charset="0"/>
                <a:ea typeface="微软雅黑" pitchFamily="34" charset="-122"/>
                <a:sym typeface="Arial" pitchFamily="34" charset="0"/>
              </a:rPr>
              <a:t>Please replace the text</a:t>
            </a:r>
            <a:endParaRPr lang="es-ES" altLang="zh-CN" sz="1400">
              <a:solidFill>
                <a:schemeClr val="bg1">
                  <a:lumMod val="50000"/>
                </a:schemeClr>
              </a:solidFill>
              <a:latin typeface="Arial" pitchFamily="34" charset="0"/>
              <a:ea typeface="微软雅黑" pitchFamily="34" charset="-122"/>
              <a:sym typeface="Arial" pitchFamily="34" charset="0"/>
            </a:endParaRPr>
          </a:p>
        </p:txBody>
      </p:sp>
      <p:sp>
        <p:nvSpPr>
          <p:cNvPr id="28" name="AutoShape 41"/>
          <p:cNvSpPr/>
          <p:nvPr/>
        </p:nvSpPr>
        <p:spPr bwMode="auto">
          <a:xfrm>
            <a:off x="9018340" y="2504621"/>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sp>
        <p:nvSpPr>
          <p:cNvPr id="29" name="AutoShape 48"/>
          <p:cNvSpPr>
            <a:spLocks noChangeArrowheads="1"/>
          </p:cNvSpPr>
          <p:nvPr/>
        </p:nvSpPr>
        <p:spPr bwMode="auto">
          <a:xfrm>
            <a:off x="2565383" y="4549321"/>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chemeClr val="bg1">
                    <a:lumMod val="50000"/>
                  </a:schemeClr>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chemeClr val="bg1">
                  <a:lumMod val="50000"/>
                </a:schemeClr>
              </a:solidFill>
              <a:latin typeface="Arial" pitchFamily="34" charset="0"/>
              <a:ea typeface="微软雅黑" pitchFamily="34" charset="-122"/>
              <a:sym typeface="Arial" pitchFamily="34" charset="0"/>
            </a:endParaRPr>
          </a:p>
        </p:txBody>
      </p:sp>
      <p:sp>
        <p:nvSpPr>
          <p:cNvPr id="30" name="AutoShape 49"/>
          <p:cNvSpPr>
            <a:spLocks noChangeArrowheads="1"/>
          </p:cNvSpPr>
          <p:nvPr/>
        </p:nvSpPr>
        <p:spPr bwMode="auto">
          <a:xfrm>
            <a:off x="3014645" y="4250871"/>
            <a:ext cx="1390650" cy="241300"/>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chemeClr val="bg1">
                    <a:lumMod val="50000"/>
                  </a:schemeClr>
                </a:solidFill>
                <a:latin typeface="Arial" pitchFamily="34" charset="0"/>
                <a:ea typeface="微软雅黑" pitchFamily="34" charset="-122"/>
                <a:sym typeface="Arial" pitchFamily="34" charset="0"/>
              </a:rPr>
              <a:t>Please replace the text</a:t>
            </a:r>
            <a:endParaRPr lang="es-ES" altLang="zh-CN" sz="1400">
              <a:solidFill>
                <a:schemeClr val="bg1">
                  <a:lumMod val="50000"/>
                </a:schemeClr>
              </a:solidFill>
              <a:latin typeface="Arial" pitchFamily="34" charset="0"/>
              <a:ea typeface="微软雅黑" pitchFamily="34" charset="-122"/>
              <a:sym typeface="Arial" pitchFamily="34" charset="0"/>
            </a:endParaRPr>
          </a:p>
        </p:txBody>
      </p:sp>
      <p:sp>
        <p:nvSpPr>
          <p:cNvPr id="31" name="AutoShape 50"/>
          <p:cNvSpPr/>
          <p:nvPr/>
        </p:nvSpPr>
        <p:spPr bwMode="auto">
          <a:xfrm>
            <a:off x="4516420" y="4292146"/>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sp>
        <p:nvSpPr>
          <p:cNvPr id="32" name="AutoShape 51"/>
          <p:cNvSpPr>
            <a:spLocks noChangeArrowheads="1"/>
          </p:cNvSpPr>
          <p:nvPr/>
        </p:nvSpPr>
        <p:spPr bwMode="auto">
          <a:xfrm>
            <a:off x="9283453" y="4549321"/>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chemeClr val="bg1">
                    <a:lumMod val="50000"/>
                  </a:schemeClr>
                </a:solidFill>
                <a:latin typeface="Arial" pitchFamily="34" charset="0"/>
                <a:ea typeface="微软雅黑" pitchFamily="34" charset="-122"/>
                <a:sym typeface="Arial" pitchFamily="34" charset="0"/>
              </a:rPr>
              <a:t>Please replace text, click add-about, headline modify text content, also can copy your content to this directly ly.</a:t>
            </a:r>
            <a:endParaRPr lang="es-ES" altLang="zh-CN" sz="1000">
              <a:solidFill>
                <a:schemeClr val="bg1">
                  <a:lumMod val="50000"/>
                </a:schemeClr>
              </a:solidFill>
              <a:latin typeface="Arial" pitchFamily="34" charset="0"/>
              <a:ea typeface="微软雅黑" pitchFamily="34" charset="-122"/>
              <a:sym typeface="Arial" pitchFamily="34" charset="0"/>
            </a:endParaRPr>
          </a:p>
        </p:txBody>
      </p:sp>
      <p:sp>
        <p:nvSpPr>
          <p:cNvPr id="33" name="AutoShape 52"/>
          <p:cNvSpPr>
            <a:spLocks noChangeArrowheads="1"/>
          </p:cNvSpPr>
          <p:nvPr/>
        </p:nvSpPr>
        <p:spPr bwMode="auto">
          <a:xfrm>
            <a:off x="9275515" y="4250871"/>
            <a:ext cx="1430338" cy="269875"/>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itchFamily="34" charset="0"/>
                <a:ea typeface="微软雅黑" pitchFamily="34" charset="-122"/>
                <a:sym typeface="Arial" pitchFamily="34" charset="0"/>
              </a:rPr>
              <a:t>Please replace the text</a:t>
            </a:r>
            <a:endParaRPr lang="es-ES" altLang="zh-CN" sz="1400">
              <a:solidFill>
                <a:schemeClr val="bg1">
                  <a:lumMod val="50000"/>
                </a:schemeClr>
              </a:solidFill>
              <a:latin typeface="Arial" pitchFamily="34" charset="0"/>
              <a:ea typeface="微软雅黑" pitchFamily="34" charset="-122"/>
              <a:sym typeface="Arial" pitchFamily="34" charset="0"/>
            </a:endParaRPr>
          </a:p>
        </p:txBody>
      </p:sp>
      <p:sp>
        <p:nvSpPr>
          <p:cNvPr id="34" name="AutoShape 53"/>
          <p:cNvSpPr/>
          <p:nvPr/>
        </p:nvSpPr>
        <p:spPr bwMode="auto">
          <a:xfrm>
            <a:off x="8989765" y="4292146"/>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itchFamily="34" charset="0"/>
              <a:ea typeface="微软雅黑" pitchFamily="34" charset="-122"/>
              <a:cs typeface="Gill Sans" charset="0"/>
              <a:sym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250" fill="hold"/>
                                        <p:tgtEl>
                                          <p:spTgt spid="24"/>
                                        </p:tgtEl>
                                        <p:attrNameLst>
                                          <p:attrName>ppt_x</p:attrName>
                                        </p:attrNameLst>
                                      </p:cBhvr>
                                      <p:tavLst>
                                        <p:tav tm="0">
                                          <p:val>
                                            <p:strVal val="0-#ppt_w/2"/>
                                          </p:val>
                                        </p:tav>
                                        <p:tav tm="100000">
                                          <p:val>
                                            <p:strVal val="#ppt_x"/>
                                          </p:val>
                                        </p:tav>
                                      </p:tavLst>
                                    </p:anim>
                                    <p:anim calcmode="lin" valueType="num">
                                      <p:cBhvr>
                                        <p:cTn id="23" dur="25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50" fill="hold"/>
                                        <p:tgtEl>
                                          <p:spTgt spid="23"/>
                                        </p:tgtEl>
                                        <p:attrNameLst>
                                          <p:attrName>ppt_x</p:attrName>
                                        </p:attrNameLst>
                                      </p:cBhvr>
                                      <p:tavLst>
                                        <p:tav tm="0">
                                          <p:val>
                                            <p:strVal val="0-#ppt_w/2"/>
                                          </p:val>
                                        </p:tav>
                                        <p:tav tm="100000">
                                          <p:val>
                                            <p:strVal val="#ppt_x"/>
                                          </p:val>
                                        </p:tav>
                                      </p:tavLst>
                                    </p:anim>
                                    <p:anim calcmode="lin" valueType="num">
                                      <p:cBhvr>
                                        <p:cTn id="28" dur="25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250"/>
                                        <p:tgtEl>
                                          <p:spTgt spid="25"/>
                                        </p:tgtEl>
                                      </p:cBhvr>
                                    </p:animEffect>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250" fill="hold"/>
                                        <p:tgtEl>
                                          <p:spTgt spid="27"/>
                                        </p:tgtEl>
                                        <p:attrNameLst>
                                          <p:attrName>ppt_x</p:attrName>
                                        </p:attrNameLst>
                                      </p:cBhvr>
                                      <p:tavLst>
                                        <p:tav tm="0">
                                          <p:val>
                                            <p:strVal val="1+#ppt_w/2"/>
                                          </p:val>
                                        </p:tav>
                                        <p:tav tm="100000">
                                          <p:val>
                                            <p:strVal val="#ppt_x"/>
                                          </p:val>
                                        </p:tav>
                                      </p:tavLst>
                                    </p:anim>
                                    <p:anim calcmode="lin" valueType="num">
                                      <p:cBhvr>
                                        <p:cTn id="37" dur="250" fill="hold"/>
                                        <p:tgtEl>
                                          <p:spTgt spid="2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250" fill="hold"/>
                                        <p:tgtEl>
                                          <p:spTgt spid="26"/>
                                        </p:tgtEl>
                                        <p:attrNameLst>
                                          <p:attrName>ppt_x</p:attrName>
                                        </p:attrNameLst>
                                      </p:cBhvr>
                                      <p:tavLst>
                                        <p:tav tm="0">
                                          <p:val>
                                            <p:strVal val="1+#ppt_w/2"/>
                                          </p:val>
                                        </p:tav>
                                        <p:tav tm="100000">
                                          <p:val>
                                            <p:strVal val="#ppt_x"/>
                                          </p:val>
                                        </p:tav>
                                      </p:tavLst>
                                    </p:anim>
                                    <p:anim calcmode="lin" valueType="num">
                                      <p:cBhvr>
                                        <p:cTn id="42" dur="25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9"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250"/>
                                        <p:tgtEl>
                                          <p:spTgt spid="28"/>
                                        </p:tgtEl>
                                      </p:cBhvr>
                                    </p:animEffect>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250" fill="hold"/>
                                        <p:tgtEl>
                                          <p:spTgt spid="30"/>
                                        </p:tgtEl>
                                        <p:attrNameLst>
                                          <p:attrName>ppt_x</p:attrName>
                                        </p:attrNameLst>
                                      </p:cBhvr>
                                      <p:tavLst>
                                        <p:tav tm="0">
                                          <p:val>
                                            <p:strVal val="0-#ppt_w/2"/>
                                          </p:val>
                                        </p:tav>
                                        <p:tav tm="100000">
                                          <p:val>
                                            <p:strVal val="#ppt_x"/>
                                          </p:val>
                                        </p:tav>
                                      </p:tavLst>
                                    </p:anim>
                                    <p:anim calcmode="lin" valueType="num">
                                      <p:cBhvr>
                                        <p:cTn id="51" dur="250" fill="hold"/>
                                        <p:tgtEl>
                                          <p:spTgt spid="3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250" fill="hold"/>
                                        <p:tgtEl>
                                          <p:spTgt spid="29"/>
                                        </p:tgtEl>
                                        <p:attrNameLst>
                                          <p:attrName>ppt_x</p:attrName>
                                        </p:attrNameLst>
                                      </p:cBhvr>
                                      <p:tavLst>
                                        <p:tav tm="0">
                                          <p:val>
                                            <p:strVal val="0-#ppt_w/2"/>
                                          </p:val>
                                        </p:tav>
                                        <p:tav tm="100000">
                                          <p:val>
                                            <p:strVal val="#ppt_x"/>
                                          </p:val>
                                        </p:tav>
                                      </p:tavLst>
                                    </p:anim>
                                    <p:anim calcmode="lin" valueType="num">
                                      <p:cBhvr>
                                        <p:cTn id="56" dur="250" fill="hold"/>
                                        <p:tgtEl>
                                          <p:spTgt spid="2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9"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dissolve">
                                      <p:cBhvr>
                                        <p:cTn id="60" dur="250"/>
                                        <p:tgtEl>
                                          <p:spTgt spid="31"/>
                                        </p:tgtEl>
                                      </p:cBhvr>
                                    </p:animEffect>
                                  </p:childTnLst>
                                </p:cTn>
                              </p:par>
                            </p:childTnLst>
                          </p:cTn>
                        </p:par>
                        <p:par>
                          <p:cTn id="61" fill="hold">
                            <p:stCondLst>
                              <p:cond delay="6000"/>
                            </p:stCondLst>
                            <p:childTnLst>
                              <p:par>
                                <p:cTn id="62" presetID="2" presetClass="entr" presetSubtype="2"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250" fill="hold"/>
                                        <p:tgtEl>
                                          <p:spTgt spid="33"/>
                                        </p:tgtEl>
                                        <p:attrNameLst>
                                          <p:attrName>ppt_x</p:attrName>
                                        </p:attrNameLst>
                                      </p:cBhvr>
                                      <p:tavLst>
                                        <p:tav tm="0">
                                          <p:val>
                                            <p:strVal val="1+#ppt_w/2"/>
                                          </p:val>
                                        </p:tav>
                                        <p:tav tm="100000">
                                          <p:val>
                                            <p:strVal val="#ppt_x"/>
                                          </p:val>
                                        </p:tav>
                                      </p:tavLst>
                                    </p:anim>
                                    <p:anim calcmode="lin" valueType="num">
                                      <p:cBhvr>
                                        <p:cTn id="65" dur="250" fill="hold"/>
                                        <p:tgtEl>
                                          <p:spTgt spid="33"/>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 presetClass="entr" presetSubtype="2"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250" fill="hold"/>
                                        <p:tgtEl>
                                          <p:spTgt spid="32"/>
                                        </p:tgtEl>
                                        <p:attrNameLst>
                                          <p:attrName>ppt_x</p:attrName>
                                        </p:attrNameLst>
                                      </p:cBhvr>
                                      <p:tavLst>
                                        <p:tav tm="0">
                                          <p:val>
                                            <p:strVal val="1+#ppt_w/2"/>
                                          </p:val>
                                        </p:tav>
                                        <p:tav tm="100000">
                                          <p:val>
                                            <p:strVal val="#ppt_x"/>
                                          </p:val>
                                        </p:tav>
                                      </p:tavLst>
                                    </p:anim>
                                    <p:anim calcmode="lin" valueType="num">
                                      <p:cBhvr>
                                        <p:cTn id="70" dur="250" fill="hold"/>
                                        <p:tgtEl>
                                          <p:spTgt spid="32"/>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9" presetClass="entr" presetSubtype="0"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dissolve">
                                      <p:cBhvr>
                                        <p:cTn id="7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6" grpId="0"/>
      <p:bldP spid="27" grpId="0"/>
      <p:bldP spid="29" grpId="0"/>
      <p:bldP spid="30"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flipH="1">
            <a:off x="2537327" y="1941121"/>
            <a:ext cx="8516124" cy="3300136"/>
            <a:chOff x="877888" y="1603375"/>
            <a:chExt cx="7324725" cy="2838450"/>
          </a:xfrm>
        </p:grpSpPr>
        <p:sp>
          <p:nvSpPr>
            <p:cNvPr id="5" name="Freeform 2"/>
            <p:cNvSpPr>
              <a:spLocks noChangeArrowheads="1"/>
            </p:cNvSpPr>
            <p:nvPr/>
          </p:nvSpPr>
          <p:spPr bwMode="auto">
            <a:xfrm>
              <a:off x="941388" y="1884363"/>
              <a:ext cx="7261225" cy="1117600"/>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endParaRPr lang="zh-CN" altLang="en-US"/>
            </a:p>
          </p:txBody>
        </p:sp>
        <p:sp>
          <p:nvSpPr>
            <p:cNvPr id="8" name="Freeform 3"/>
            <p:cNvSpPr>
              <a:spLocks noChangeArrowheads="1"/>
            </p:cNvSpPr>
            <p:nvPr/>
          </p:nvSpPr>
          <p:spPr bwMode="auto">
            <a:xfrm>
              <a:off x="941388" y="3044825"/>
              <a:ext cx="7261225" cy="1117600"/>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endParaRPr lang="zh-CN" altLang="en-US"/>
            </a:p>
          </p:txBody>
        </p:sp>
        <p:sp>
          <p:nvSpPr>
            <p:cNvPr id="9" name="Freeform 4"/>
            <p:cNvSpPr>
              <a:spLocks noChangeArrowheads="1"/>
            </p:cNvSpPr>
            <p:nvPr/>
          </p:nvSpPr>
          <p:spPr bwMode="auto">
            <a:xfrm>
              <a:off x="941388" y="1603375"/>
              <a:ext cx="6164262" cy="280988"/>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a:solidFill>
                <a:schemeClr val="tx2">
                  <a:lumMod val="50000"/>
                </a:schemeClr>
              </a:solidFill>
              <a:bevel/>
              <a:tailEnd type="oval" w="med" len="med"/>
            </a:ln>
            <a:extLst>
              <a:ext uri="{909E8E84-426E-40DD-AFC4-6F175D3DCCD1}">
                <a14:hiddenFill xmlns:a14="http://schemas.microsoft.com/office/drawing/2010/main">
                  <a:solidFill>
                    <a:srgbClr val="FFFFFF"/>
                  </a:solidFill>
                </a14:hiddenFill>
              </a:ext>
            </a:extLst>
          </p:spPr>
          <p:txBody>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endParaRPr lang="zh-CN" altLang="en-US"/>
            </a:p>
          </p:txBody>
        </p:sp>
        <p:sp>
          <p:nvSpPr>
            <p:cNvPr id="10" name="Freeform 5"/>
            <p:cNvSpPr>
              <a:spLocks noChangeArrowheads="1"/>
            </p:cNvSpPr>
            <p:nvPr/>
          </p:nvSpPr>
          <p:spPr bwMode="auto">
            <a:xfrm>
              <a:off x="941388" y="4162425"/>
              <a:ext cx="6164262" cy="279400"/>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a:solidFill>
                <a:schemeClr val="tx2">
                  <a:lumMod val="50000"/>
                </a:schemeClr>
              </a:solidFill>
              <a:bevel/>
              <a:tailEnd type="oval" w="med" len="med"/>
            </a:ln>
            <a:extLst>
              <a:ext uri="{909E8E84-426E-40DD-AFC4-6F175D3DCCD1}">
                <a14:hiddenFill xmlns:a14="http://schemas.microsoft.com/office/drawing/2010/main">
                  <a:solidFill>
                    <a:srgbClr val="FFFFFF"/>
                  </a:solidFill>
                </a14:hiddenFill>
              </a:ext>
            </a:extLst>
          </p:spPr>
          <p:txBody>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endParaRPr lang="zh-CN" altLang="en-US"/>
            </a:p>
          </p:txBody>
        </p:sp>
        <p:sp>
          <p:nvSpPr>
            <p:cNvPr id="11" name="Rectangle 10"/>
            <p:cNvSpPr>
              <a:spLocks noChangeArrowheads="1"/>
            </p:cNvSpPr>
            <p:nvPr/>
          </p:nvSpPr>
          <p:spPr bwMode="auto">
            <a:xfrm>
              <a:off x="6523038" y="2184400"/>
              <a:ext cx="11541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zh-CN" altLang="en-US" sz="1500" b="1" dirty="0">
                  <a:solidFill>
                    <a:schemeClr val="bg1"/>
                  </a:solidFill>
                  <a:latin typeface="微软雅黑" pitchFamily="34" charset="-122"/>
                  <a:ea typeface="微软雅黑" pitchFamily="34" charset="-122"/>
                </a:rPr>
                <a:t>Add a text title</a:t>
              </a:r>
              <a:endParaRPr lang="zh-CN" altLang="en-US" b="1" dirty="0">
                <a:solidFill>
                  <a:schemeClr val="bg1"/>
                </a:solidFill>
                <a:ea typeface="微软雅黑" pitchFamily="34" charset="-122"/>
              </a:endParaRPr>
            </a:p>
          </p:txBody>
        </p:sp>
        <p:sp>
          <p:nvSpPr>
            <p:cNvPr id="12" name="Rectangle 11"/>
            <p:cNvSpPr>
              <a:spLocks noChangeArrowheads="1"/>
            </p:cNvSpPr>
            <p:nvPr/>
          </p:nvSpPr>
          <p:spPr bwMode="auto">
            <a:xfrm>
              <a:off x="6523038" y="3262313"/>
              <a:ext cx="11541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r>
                <a:rPr lang="zh-CN" altLang="en-US" sz="1500" b="1">
                  <a:solidFill>
                    <a:schemeClr val="bg1"/>
                  </a:solidFill>
                  <a:latin typeface="微软雅黑" pitchFamily="34" charset="-122"/>
                  <a:ea typeface="微软雅黑" pitchFamily="34" charset="-122"/>
                </a:rPr>
                <a:t>Add a text title</a:t>
              </a:r>
              <a:endParaRPr lang="zh-CN" altLang="en-US" b="1">
                <a:solidFill>
                  <a:schemeClr val="bg1"/>
                </a:solidFill>
                <a:ea typeface="微软雅黑" pitchFamily="34" charset="-122"/>
              </a:endParaRPr>
            </a:p>
          </p:txBody>
        </p:sp>
        <p:sp>
          <p:nvSpPr>
            <p:cNvPr id="13" name="Text Box 65"/>
            <p:cNvSpPr txBox="1">
              <a:spLocks noChangeArrowheads="1"/>
            </p:cNvSpPr>
            <p:nvPr/>
          </p:nvSpPr>
          <p:spPr bwMode="auto">
            <a:xfrm>
              <a:off x="877888" y="1751013"/>
              <a:ext cx="3670300" cy="74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nSpc>
                  <a:spcPct val="120000"/>
                </a:lnSpc>
              </a:pPr>
              <a:r>
                <a:rPr lang="zh-CN" altLang="en-US" sz="1200" b="1" dirty="0">
                  <a:solidFill>
                    <a:schemeClr val="bg1">
                      <a:lumMod val="50000"/>
                    </a:schemeClr>
                  </a:solidFill>
                  <a:ea typeface="微软雅黑" pitchFamily="34" charset="-122"/>
                </a:rPr>
                <a:t>Click to add a title</a:t>
              </a:r>
            </a:p>
            <a:p>
              <a:pPr>
                <a:lnSpc>
                  <a:spcPct val="120000"/>
                </a:lnSpc>
              </a:pPr>
              <a:r>
                <a:rPr lang="zh-CN" altLang="en-US" sz="1000" dirty="0">
                  <a:solidFill>
                    <a:schemeClr val="bg1">
                      <a:lumMod val="50000"/>
                    </a:schemeClr>
                  </a:solidFill>
                  <a:latin typeface="微软雅黑" pitchFamily="34" charset="-122"/>
                  <a:ea typeface="微软雅黑" pitchFamily="34" charset="-122"/>
                </a:rPr>
                <a:t>After you hit your content here, or by copying your text, choose paste in this box and choose to keep only the text. After your content is played here, or by copying your text, choose paste in this box and choose to keep only</a:t>
              </a:r>
              <a:endParaRPr lang="zh-CN" altLang="en-US" sz="800" dirty="0">
                <a:solidFill>
                  <a:schemeClr val="bg1">
                    <a:lumMod val="50000"/>
                  </a:schemeClr>
                </a:solidFill>
                <a:ea typeface="微软雅黑" pitchFamily="34" charset="-122"/>
                <a:sym typeface="Arial" pitchFamily="34" charset="0"/>
              </a:endParaRPr>
            </a:p>
          </p:txBody>
        </p:sp>
        <p:sp>
          <p:nvSpPr>
            <p:cNvPr id="14" name="Text Box 65"/>
            <p:cNvSpPr txBox="1">
              <a:spLocks noChangeArrowheads="1"/>
            </p:cNvSpPr>
            <p:nvPr/>
          </p:nvSpPr>
          <p:spPr bwMode="auto">
            <a:xfrm>
              <a:off x="877888" y="3405188"/>
              <a:ext cx="3670300" cy="74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nSpc>
                  <a:spcPct val="120000"/>
                </a:lnSpc>
              </a:pPr>
              <a:r>
                <a:rPr lang="zh-CN" altLang="en-US" sz="1200" b="1">
                  <a:solidFill>
                    <a:schemeClr val="bg1">
                      <a:lumMod val="50000"/>
                    </a:schemeClr>
                  </a:solidFill>
                  <a:ea typeface="微软雅黑" pitchFamily="34" charset="-122"/>
                </a:rPr>
                <a:t>Click to add a title</a:t>
              </a:r>
            </a:p>
            <a:p>
              <a:pPr>
                <a:lnSpc>
                  <a:spcPct val="120000"/>
                </a:lnSpc>
              </a:pPr>
              <a:r>
                <a:rPr lang="zh-CN" altLang="en-US" sz="1000">
                  <a:solidFill>
                    <a:schemeClr val="bg1">
                      <a:lumMod val="50000"/>
                    </a:schemeClr>
                  </a:solidFill>
                  <a:latin typeface="微软雅黑" pitchFamily="34" charset="-122"/>
                  <a:ea typeface="微软雅黑" pitchFamily="34" charset="-122"/>
                </a:rPr>
                <a:t>After you hit your content here, or by copying your text, choose paste in this box and choose to keep only the text. After your content is played here, or by copying your text, choose paste in this box and choose to keep only</a:t>
              </a:r>
              <a:endParaRPr lang="zh-CN" altLang="en-US" sz="800">
                <a:solidFill>
                  <a:schemeClr val="bg1">
                    <a:lumMod val="50000"/>
                  </a:schemeClr>
                </a:solidFill>
                <a:ea typeface="微软雅黑" pitchFamily="34" charset="-122"/>
                <a:sym typeface="Arial" pitchFamily="34" charset="0"/>
              </a:endParaRPr>
            </a:p>
          </p:txBody>
        </p:sp>
        <p:sp>
          <p:nvSpPr>
            <p:cNvPr id="15" name="Freeform 103"/>
            <p:cNvSpPr>
              <a:spLocks noEditPoints="1" noChangeArrowheads="1"/>
            </p:cNvSpPr>
            <p:nvPr/>
          </p:nvSpPr>
          <p:spPr bwMode="auto">
            <a:xfrm>
              <a:off x="6838950" y="2533650"/>
              <a:ext cx="465138" cy="35877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endParaRPr lang="zh-CN" altLang="en-US"/>
            </a:p>
          </p:txBody>
        </p:sp>
        <p:sp>
          <p:nvSpPr>
            <p:cNvPr id="16" name="Freeform 33"/>
            <p:cNvSpPr>
              <a:spLocks noEditPoints="1" noChangeArrowheads="1"/>
            </p:cNvSpPr>
            <p:nvPr/>
          </p:nvSpPr>
          <p:spPr bwMode="auto">
            <a:xfrm>
              <a:off x="6899275" y="3673475"/>
              <a:ext cx="412750" cy="26670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Arial" pitchFamily="34" charset="0"/>
                  <a:ea typeface="宋体" pitchFamily="2" charset="-122"/>
                </a:defRPr>
              </a:lvl1pPr>
              <a:lvl2pPr>
                <a:defRPr sz="1300">
                  <a:solidFill>
                    <a:schemeClr val="tx1"/>
                  </a:solidFill>
                  <a:latin typeface="Arial" pitchFamily="34" charset="0"/>
                  <a:ea typeface="宋体" pitchFamily="2" charset="-122"/>
                </a:defRPr>
              </a:lvl2pPr>
              <a:lvl3pPr>
                <a:defRPr sz="1300">
                  <a:solidFill>
                    <a:schemeClr val="tx1"/>
                  </a:solidFill>
                  <a:latin typeface="Arial" pitchFamily="34" charset="0"/>
                  <a:ea typeface="宋体" pitchFamily="2" charset="-122"/>
                </a:defRPr>
              </a:lvl3pPr>
              <a:lvl4pPr>
                <a:defRPr sz="1300">
                  <a:solidFill>
                    <a:schemeClr val="tx1"/>
                  </a:solidFill>
                  <a:latin typeface="Arial" pitchFamily="34" charset="0"/>
                  <a:ea typeface="宋体" pitchFamily="2" charset="-122"/>
                </a:defRPr>
              </a:lvl4pPr>
              <a:lvl5pPr>
                <a:defRPr sz="1300">
                  <a:solidFill>
                    <a:schemeClr val="tx1"/>
                  </a:solidFill>
                  <a:latin typeface="Arial" pitchFamily="34" charset="0"/>
                  <a:ea typeface="宋体" pitchFamily="2" charset="-122"/>
                </a:defRPr>
              </a:lvl5pPr>
              <a:lvl6pPr marL="18288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6pPr>
              <a:lvl7pPr marL="22860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7pPr>
              <a:lvl8pPr marL="27432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8pPr>
              <a:lvl9pPr marL="3200400" indent="457200" defTabSz="685800" fontAlgn="base">
                <a:spcBef>
                  <a:spcPct val="0"/>
                </a:spcBef>
                <a:spcAft>
                  <a:spcPct val="0"/>
                </a:spcAft>
                <a:buFont typeface="Arial" pitchFamily="34" charset="0"/>
                <a:defRPr sz="1300">
                  <a:solidFill>
                    <a:schemeClr val="tx1"/>
                  </a:solidFill>
                  <a:latin typeface="Arial" pitchFamily="34" charset="0"/>
                  <a:ea typeface="宋体" pitchFamily="2" charset="-122"/>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0-#ppt_w/2"/>
                                          </p:val>
                                        </p:tav>
                                        <p:tav tm="100000">
                                          <p:val>
                                            <p:strVal val="#ppt_x"/>
                                          </p:val>
                                        </p:tav>
                                      </p:tavLst>
                                    </p:anim>
                                    <p:anim calcmode="lin" valueType="num">
                                      <p:cBhvr additive="base">
                                        <p:cTn id="1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07911" y="2297150"/>
            <a:ext cx="1295652" cy="564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0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7" name="图片 28" descr="C_108.jp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0000" contrast="-15000"/>
                    </a14:imgEffect>
                  </a14:imgLayer>
                </a14:imgProps>
              </a:ext>
            </a:extLst>
          </a:blip>
          <a:srcRect/>
          <a:stretch>
            <a:fillRect/>
          </a:stretch>
        </p:blipFill>
        <p:spPr bwMode="auto">
          <a:xfrm rot="5400000">
            <a:off x="-785844" y="4429633"/>
            <a:ext cx="4416926" cy="75760"/>
          </a:xfrm>
          <a:prstGeom prst="rect">
            <a:avLst/>
          </a:prstGeom>
          <a:noFill/>
          <a:ln>
            <a:noFill/>
          </a:ln>
        </p:spPr>
      </p:pic>
      <p:grpSp>
        <p:nvGrpSpPr>
          <p:cNvPr id="4" name="组合 3"/>
          <p:cNvGrpSpPr/>
          <p:nvPr/>
        </p:nvGrpSpPr>
        <p:grpSpPr>
          <a:xfrm>
            <a:off x="2323872" y="2009966"/>
            <a:ext cx="9084356" cy="3383666"/>
            <a:chOff x="2153785" y="1882927"/>
            <a:chExt cx="10295388" cy="3834742"/>
          </a:xfrm>
        </p:grpSpPr>
        <p:sp>
          <p:nvSpPr>
            <p:cNvPr id="5" name="空心弧 4"/>
            <p:cNvSpPr/>
            <p:nvPr/>
          </p:nvSpPr>
          <p:spPr>
            <a:xfrm rot="16200000" flipV="1">
              <a:off x="2153788" y="1882927"/>
              <a:ext cx="2116485" cy="2116485"/>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8" name="空心弧 7"/>
            <p:cNvSpPr/>
            <p:nvPr/>
          </p:nvSpPr>
          <p:spPr>
            <a:xfrm rot="16200000" flipV="1">
              <a:off x="2153788" y="1882927"/>
              <a:ext cx="2116485" cy="2116485"/>
            </a:xfrm>
            <a:prstGeom prst="blockArc">
              <a:avLst>
                <a:gd name="adj1" fmla="val 1785573"/>
                <a:gd name="adj2" fmla="val 13411"/>
                <a:gd name="adj3" fmla="val 488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9" name="文本框 5"/>
            <p:cNvSpPr txBox="1"/>
            <p:nvPr/>
          </p:nvSpPr>
          <p:spPr>
            <a:xfrm>
              <a:off x="2612290" y="2459079"/>
              <a:ext cx="1199503" cy="906871"/>
            </a:xfrm>
            <a:prstGeom prst="rect">
              <a:avLst/>
            </a:prstGeom>
            <a:noFill/>
          </p:spPr>
          <p:txBody>
            <a:bodyPr wrap="square" lIns="121899" tIns="60949" rIns="121899" bIns="60949" rtlCol="0">
              <a:spAutoFit/>
            </a:bodyPr>
            <a:lstStyle/>
            <a:p>
              <a:pPr algn="ctr"/>
              <a:r>
                <a:rPr kumimoji="1" lang="en-US" altLang="zh-CN" sz="4400" dirty="0">
                  <a:solidFill>
                    <a:schemeClr val="bg1">
                      <a:lumMod val="50000"/>
                    </a:schemeClr>
                  </a:solidFill>
                  <a:latin typeface="Segoe UI Light"/>
                  <a:cs typeface="Segoe UI Light"/>
                </a:rPr>
                <a:t>87</a:t>
              </a:r>
              <a:r>
                <a:rPr kumimoji="1" lang="en-US" altLang="zh-CN" sz="1600" dirty="0">
                  <a:solidFill>
                    <a:schemeClr val="bg1">
                      <a:lumMod val="50000"/>
                    </a:schemeClr>
                  </a:solidFill>
                  <a:latin typeface="Segoe UI Light"/>
                  <a:cs typeface="Segoe UI Light"/>
                </a:rPr>
                <a:t>%</a:t>
              </a:r>
              <a:endParaRPr kumimoji="1" lang="zh-CN" altLang="en-US" sz="1600" dirty="0">
                <a:solidFill>
                  <a:schemeClr val="bg1">
                    <a:lumMod val="50000"/>
                  </a:schemeClr>
                </a:solidFill>
                <a:latin typeface="Segoe UI Light"/>
                <a:cs typeface="Segoe UI Light"/>
              </a:endParaRPr>
            </a:p>
          </p:txBody>
        </p:sp>
        <p:sp>
          <p:nvSpPr>
            <p:cNvPr id="10" name="文本框 6"/>
            <p:cNvSpPr txBox="1"/>
            <p:nvPr/>
          </p:nvSpPr>
          <p:spPr>
            <a:xfrm>
              <a:off x="2153785" y="4185986"/>
              <a:ext cx="2116487" cy="348781"/>
            </a:xfrm>
            <a:prstGeom prst="rect">
              <a:avLst/>
            </a:prstGeom>
            <a:noFill/>
          </p:spPr>
          <p:txBody>
            <a:bodyPr wrap="square" lIns="121899" tIns="60949" rIns="121899" bIns="60949" rtlCol="0">
              <a:spAutoFit/>
            </a:bodyPr>
            <a:lstStyle/>
            <a:p>
              <a:pPr algn="ctr"/>
              <a:r>
                <a:rPr lang="zh-CN" altLang="en-US" sz="1200" b="1" dirty="0">
                  <a:solidFill>
                    <a:schemeClr val="bg1">
                      <a:lumMod val="50000"/>
                    </a:schemeClr>
                  </a:solidFill>
                  <a:latin typeface="+mn-ea"/>
                </a:rPr>
                <a:t>Click here to add a title</a:t>
              </a:r>
            </a:p>
          </p:txBody>
        </p:sp>
        <p:sp>
          <p:nvSpPr>
            <p:cNvPr id="11" name="空心弧 10"/>
            <p:cNvSpPr/>
            <p:nvPr/>
          </p:nvSpPr>
          <p:spPr>
            <a:xfrm rot="16200000" flipV="1">
              <a:off x="4880088" y="1882927"/>
              <a:ext cx="2116485" cy="2116485"/>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12" name="空心弧 11"/>
            <p:cNvSpPr/>
            <p:nvPr/>
          </p:nvSpPr>
          <p:spPr>
            <a:xfrm rot="16200000" flipV="1">
              <a:off x="4880088" y="1882927"/>
              <a:ext cx="2116485" cy="2116485"/>
            </a:xfrm>
            <a:prstGeom prst="blockArc">
              <a:avLst>
                <a:gd name="adj1" fmla="val 1535086"/>
                <a:gd name="adj2" fmla="val 13411"/>
                <a:gd name="adj3" fmla="val 488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13" name="文本框 9"/>
            <p:cNvSpPr txBox="1"/>
            <p:nvPr/>
          </p:nvSpPr>
          <p:spPr>
            <a:xfrm>
              <a:off x="5338590" y="2459079"/>
              <a:ext cx="1199503" cy="906871"/>
            </a:xfrm>
            <a:prstGeom prst="rect">
              <a:avLst/>
            </a:prstGeom>
            <a:noFill/>
          </p:spPr>
          <p:txBody>
            <a:bodyPr wrap="square" lIns="121899" tIns="60949" rIns="121899" bIns="60949" rtlCol="0">
              <a:spAutoFit/>
            </a:bodyPr>
            <a:lstStyle/>
            <a:p>
              <a:pPr algn="ctr"/>
              <a:r>
                <a:rPr kumimoji="1" lang="en-US" altLang="zh-CN" sz="4400" dirty="0">
                  <a:solidFill>
                    <a:schemeClr val="bg1">
                      <a:lumMod val="50000"/>
                    </a:schemeClr>
                  </a:solidFill>
                  <a:latin typeface="Segoe UI Light"/>
                  <a:cs typeface="Segoe UI Light"/>
                </a:rPr>
                <a:t>90</a:t>
              </a:r>
              <a:r>
                <a:rPr kumimoji="1" lang="en-US" altLang="zh-CN" sz="1600" dirty="0">
                  <a:solidFill>
                    <a:schemeClr val="bg1">
                      <a:lumMod val="50000"/>
                    </a:schemeClr>
                  </a:solidFill>
                  <a:latin typeface="Segoe UI Light"/>
                  <a:cs typeface="Segoe UI Light"/>
                </a:rPr>
                <a:t>%</a:t>
              </a:r>
              <a:endParaRPr kumimoji="1" lang="zh-CN" altLang="en-US" sz="1600" dirty="0">
                <a:solidFill>
                  <a:schemeClr val="bg1">
                    <a:lumMod val="50000"/>
                  </a:schemeClr>
                </a:solidFill>
                <a:latin typeface="Segoe UI Light"/>
                <a:cs typeface="Segoe UI Light"/>
              </a:endParaRPr>
            </a:p>
          </p:txBody>
        </p:sp>
        <p:sp>
          <p:nvSpPr>
            <p:cNvPr id="14" name="文本框 10"/>
            <p:cNvSpPr txBox="1"/>
            <p:nvPr/>
          </p:nvSpPr>
          <p:spPr>
            <a:xfrm>
              <a:off x="4883195" y="4185986"/>
              <a:ext cx="2110269" cy="348781"/>
            </a:xfrm>
            <a:prstGeom prst="rect">
              <a:avLst/>
            </a:prstGeom>
            <a:noFill/>
          </p:spPr>
          <p:txBody>
            <a:bodyPr wrap="square" lIns="121899" tIns="60949" rIns="121899" bIns="60949" rtlCol="0">
              <a:spAutoFit/>
            </a:bodyPr>
            <a:lstStyle/>
            <a:p>
              <a:pPr algn="ctr"/>
              <a:r>
                <a:rPr lang="zh-CN" altLang="en-US" sz="1200" b="1" dirty="0">
                  <a:solidFill>
                    <a:schemeClr val="bg1">
                      <a:lumMod val="50000"/>
                    </a:schemeClr>
                  </a:solidFill>
                  <a:latin typeface="+mn-ea"/>
                </a:rPr>
                <a:t>Click here to add a title</a:t>
              </a:r>
            </a:p>
          </p:txBody>
        </p:sp>
        <p:sp>
          <p:nvSpPr>
            <p:cNvPr id="15" name="空心弧 14"/>
            <p:cNvSpPr/>
            <p:nvPr/>
          </p:nvSpPr>
          <p:spPr>
            <a:xfrm rot="16200000" flipV="1">
              <a:off x="7606388" y="1882927"/>
              <a:ext cx="2116485" cy="2116485"/>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16" name="空心弧 15"/>
            <p:cNvSpPr/>
            <p:nvPr/>
          </p:nvSpPr>
          <p:spPr>
            <a:xfrm rot="16200000" flipV="1">
              <a:off x="7606388" y="1882927"/>
              <a:ext cx="2116485" cy="2116485"/>
            </a:xfrm>
            <a:prstGeom prst="blockArc">
              <a:avLst>
                <a:gd name="adj1" fmla="val 5385050"/>
                <a:gd name="adj2" fmla="val 13411"/>
                <a:gd name="adj3" fmla="val 488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17" name="文本框 13"/>
            <p:cNvSpPr txBox="1"/>
            <p:nvPr/>
          </p:nvSpPr>
          <p:spPr>
            <a:xfrm>
              <a:off x="8064890" y="2459079"/>
              <a:ext cx="1199503" cy="906871"/>
            </a:xfrm>
            <a:prstGeom prst="rect">
              <a:avLst/>
            </a:prstGeom>
            <a:noFill/>
          </p:spPr>
          <p:txBody>
            <a:bodyPr wrap="square" lIns="121899" tIns="60949" rIns="121899" bIns="60949" rtlCol="0">
              <a:spAutoFit/>
            </a:bodyPr>
            <a:lstStyle/>
            <a:p>
              <a:pPr algn="ctr"/>
              <a:r>
                <a:rPr kumimoji="1" lang="en-US" altLang="zh-CN" sz="4400" dirty="0">
                  <a:solidFill>
                    <a:schemeClr val="bg1">
                      <a:lumMod val="50000"/>
                    </a:schemeClr>
                  </a:solidFill>
                  <a:latin typeface="Segoe UI Light"/>
                  <a:cs typeface="Segoe UI Light"/>
                </a:rPr>
                <a:t>75</a:t>
              </a:r>
              <a:r>
                <a:rPr kumimoji="1" lang="en-US" altLang="zh-CN" sz="1600" dirty="0">
                  <a:solidFill>
                    <a:schemeClr val="bg1">
                      <a:lumMod val="50000"/>
                    </a:schemeClr>
                  </a:solidFill>
                  <a:latin typeface="Segoe UI Light"/>
                  <a:cs typeface="Segoe UI Light"/>
                </a:rPr>
                <a:t>%</a:t>
              </a:r>
              <a:endParaRPr kumimoji="1" lang="zh-CN" altLang="en-US" sz="1600" dirty="0">
                <a:solidFill>
                  <a:schemeClr val="bg1">
                    <a:lumMod val="50000"/>
                  </a:schemeClr>
                </a:solidFill>
                <a:latin typeface="Segoe UI Light"/>
                <a:cs typeface="Segoe UI Light"/>
              </a:endParaRPr>
            </a:p>
          </p:txBody>
        </p:sp>
        <p:sp>
          <p:nvSpPr>
            <p:cNvPr id="18" name="文本框 14"/>
            <p:cNvSpPr txBox="1"/>
            <p:nvPr/>
          </p:nvSpPr>
          <p:spPr>
            <a:xfrm>
              <a:off x="7609496" y="4185986"/>
              <a:ext cx="2110269" cy="348781"/>
            </a:xfrm>
            <a:prstGeom prst="rect">
              <a:avLst/>
            </a:prstGeom>
            <a:noFill/>
          </p:spPr>
          <p:txBody>
            <a:bodyPr wrap="square" lIns="121899" tIns="60949" rIns="121899" bIns="60949" rtlCol="0">
              <a:spAutoFit/>
            </a:bodyPr>
            <a:lstStyle/>
            <a:p>
              <a:pPr algn="ctr"/>
              <a:r>
                <a:rPr lang="zh-CN" altLang="en-US" sz="1200" b="1" dirty="0">
                  <a:solidFill>
                    <a:schemeClr val="bg1">
                      <a:lumMod val="50000"/>
                    </a:schemeClr>
                  </a:solidFill>
                  <a:latin typeface="+mn-ea"/>
                </a:rPr>
                <a:t>Click here to add a title</a:t>
              </a:r>
            </a:p>
          </p:txBody>
        </p:sp>
        <p:sp>
          <p:nvSpPr>
            <p:cNvPr id="19" name="文本框 19"/>
            <p:cNvSpPr txBox="1"/>
            <p:nvPr/>
          </p:nvSpPr>
          <p:spPr>
            <a:xfrm>
              <a:off x="2153785" y="4580586"/>
              <a:ext cx="2116487" cy="1137083"/>
            </a:xfrm>
            <a:prstGeom prst="rect">
              <a:avLst/>
            </a:prstGeom>
            <a:noFill/>
          </p:spPr>
          <p:txBody>
            <a:bodyPr wrap="square" lIns="121899" tIns="60949" rIns="121899" bIns="60949" rtlCol="0">
              <a:spAutoFit/>
            </a:bodyPr>
            <a:lstStyle/>
            <a:p>
              <a:pPr algn="ctr">
                <a:lnSpc>
                  <a:spcPct val="130000"/>
                </a:lnSpc>
                <a:spcBef>
                  <a:spcPts val="800"/>
                </a:spcBef>
              </a:pPr>
              <a:r>
                <a:rPr lang="zh-CN" altLang="en-US" sz="1100" dirty="0">
                  <a:solidFill>
                    <a:schemeClr val="bg1">
                      <a:lumMod val="50000"/>
                    </a:schemeClr>
                  </a:solidFill>
                </a:rPr>
                <a:t>Fonts, font sizes, colors, leadings, and so on can be modified in the Start panel at the top. Suggested body</a:t>
              </a:r>
              <a:r>
                <a:rPr lang="en-US" altLang="zh-CN" sz="1100" dirty="0">
                  <a:solidFill>
                    <a:schemeClr val="bg1">
                      <a:lumMod val="50000"/>
                    </a:schemeClr>
                  </a:solidFill>
                </a:rPr>
                <a:t>10</a:t>
              </a:r>
              <a:r>
                <a:rPr lang="zh-CN" altLang="en-US" sz="1100" dirty="0">
                  <a:solidFill>
                    <a:schemeClr val="bg1">
                      <a:lumMod val="50000"/>
                    </a:schemeClr>
                  </a:solidFill>
                </a:rPr>
                <a:t>Number,</a:t>
              </a:r>
              <a:r>
                <a:rPr lang="en-US" altLang="zh-CN" sz="1100" dirty="0">
                  <a:solidFill>
                    <a:schemeClr val="bg1">
                      <a:lumMod val="50000"/>
                    </a:schemeClr>
                  </a:solidFill>
                </a:rPr>
                <a:t>1.3</a:t>
              </a:r>
              <a:r>
                <a:rPr lang="zh-CN" altLang="en-US" sz="1100" dirty="0">
                  <a:solidFill>
                    <a:schemeClr val="bg1">
                      <a:lumMod val="50000"/>
                    </a:schemeClr>
                  </a:solidFill>
                </a:rPr>
                <a:t>Double word spacing.</a:t>
              </a:r>
            </a:p>
          </p:txBody>
        </p:sp>
        <p:sp>
          <p:nvSpPr>
            <p:cNvPr id="20" name="文本框 20"/>
            <p:cNvSpPr txBox="1"/>
            <p:nvPr/>
          </p:nvSpPr>
          <p:spPr>
            <a:xfrm>
              <a:off x="4876976" y="4580586"/>
              <a:ext cx="2116487" cy="1137083"/>
            </a:xfrm>
            <a:prstGeom prst="rect">
              <a:avLst/>
            </a:prstGeom>
            <a:noFill/>
          </p:spPr>
          <p:txBody>
            <a:bodyPr wrap="square" lIns="121899" tIns="60949" rIns="121899" bIns="60949" rtlCol="0">
              <a:spAutoFit/>
            </a:bodyPr>
            <a:lstStyle/>
            <a:p>
              <a:pPr algn="ctr">
                <a:lnSpc>
                  <a:spcPct val="130000"/>
                </a:lnSpc>
                <a:spcBef>
                  <a:spcPts val="800"/>
                </a:spcBef>
              </a:pPr>
              <a:r>
                <a:rPr lang="zh-CN" altLang="en-US" sz="1100" dirty="0">
                  <a:solidFill>
                    <a:schemeClr val="bg1">
                      <a:lumMod val="50000"/>
                    </a:schemeClr>
                  </a:solidFill>
                </a:rPr>
                <a:t>Fonts, font sizes, colors, leadings, and so on can be modified in the Start panel at the top. Suggested body</a:t>
              </a:r>
              <a:r>
                <a:rPr lang="en-US" altLang="zh-CN" sz="1100" dirty="0">
                  <a:solidFill>
                    <a:schemeClr val="bg1">
                      <a:lumMod val="50000"/>
                    </a:schemeClr>
                  </a:solidFill>
                </a:rPr>
                <a:t>10</a:t>
              </a:r>
              <a:r>
                <a:rPr lang="zh-CN" altLang="en-US" sz="1100" dirty="0">
                  <a:solidFill>
                    <a:schemeClr val="bg1">
                      <a:lumMod val="50000"/>
                    </a:schemeClr>
                  </a:solidFill>
                </a:rPr>
                <a:t>Number,</a:t>
              </a:r>
              <a:r>
                <a:rPr lang="en-US" altLang="zh-CN" sz="1100" dirty="0">
                  <a:solidFill>
                    <a:schemeClr val="bg1">
                      <a:lumMod val="50000"/>
                    </a:schemeClr>
                  </a:solidFill>
                </a:rPr>
                <a:t>1.3</a:t>
              </a:r>
              <a:r>
                <a:rPr lang="zh-CN" altLang="en-US" sz="1100" dirty="0">
                  <a:solidFill>
                    <a:schemeClr val="bg1">
                      <a:lumMod val="50000"/>
                    </a:schemeClr>
                  </a:solidFill>
                </a:rPr>
                <a:t>Double word spacing.</a:t>
              </a:r>
            </a:p>
          </p:txBody>
        </p:sp>
        <p:sp>
          <p:nvSpPr>
            <p:cNvPr id="21" name="文本框 21"/>
            <p:cNvSpPr txBox="1"/>
            <p:nvPr/>
          </p:nvSpPr>
          <p:spPr>
            <a:xfrm>
              <a:off x="7606385" y="4580586"/>
              <a:ext cx="2116487" cy="1137083"/>
            </a:xfrm>
            <a:prstGeom prst="rect">
              <a:avLst/>
            </a:prstGeom>
            <a:noFill/>
          </p:spPr>
          <p:txBody>
            <a:bodyPr wrap="square" lIns="121899" tIns="60949" rIns="121899" bIns="60949" rtlCol="0">
              <a:spAutoFit/>
            </a:bodyPr>
            <a:lstStyle/>
            <a:p>
              <a:pPr algn="ctr">
                <a:lnSpc>
                  <a:spcPct val="130000"/>
                </a:lnSpc>
                <a:spcBef>
                  <a:spcPts val="800"/>
                </a:spcBef>
              </a:pPr>
              <a:r>
                <a:rPr lang="zh-CN" altLang="en-US" sz="1100" dirty="0">
                  <a:solidFill>
                    <a:schemeClr val="bg1">
                      <a:lumMod val="50000"/>
                    </a:schemeClr>
                  </a:solidFill>
                </a:rPr>
                <a:t>Fonts, font sizes, colors, leadings, and so on can be modified in the Start panel at the top. Suggested body</a:t>
              </a:r>
              <a:r>
                <a:rPr lang="en-US" altLang="zh-CN" sz="1100" dirty="0">
                  <a:solidFill>
                    <a:schemeClr val="bg1">
                      <a:lumMod val="50000"/>
                    </a:schemeClr>
                  </a:solidFill>
                </a:rPr>
                <a:t>10</a:t>
              </a:r>
              <a:r>
                <a:rPr lang="zh-CN" altLang="en-US" sz="1100" dirty="0">
                  <a:solidFill>
                    <a:schemeClr val="bg1">
                      <a:lumMod val="50000"/>
                    </a:schemeClr>
                  </a:solidFill>
                </a:rPr>
                <a:t>Number,</a:t>
              </a:r>
              <a:r>
                <a:rPr lang="en-US" altLang="zh-CN" sz="1100" dirty="0">
                  <a:solidFill>
                    <a:schemeClr val="bg1">
                      <a:lumMod val="50000"/>
                    </a:schemeClr>
                  </a:solidFill>
                </a:rPr>
                <a:t>1.3</a:t>
              </a:r>
              <a:r>
                <a:rPr lang="zh-CN" altLang="en-US" sz="1100" dirty="0">
                  <a:solidFill>
                    <a:schemeClr val="bg1">
                      <a:lumMod val="50000"/>
                    </a:schemeClr>
                  </a:solidFill>
                </a:rPr>
                <a:t>Double word spacing.</a:t>
              </a:r>
            </a:p>
          </p:txBody>
        </p:sp>
        <p:sp>
          <p:nvSpPr>
            <p:cNvPr id="22" name="空心弧 21"/>
            <p:cNvSpPr/>
            <p:nvPr/>
          </p:nvSpPr>
          <p:spPr>
            <a:xfrm rot="16200000" flipV="1">
              <a:off x="10332688" y="1882927"/>
              <a:ext cx="2116485" cy="2116485"/>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23" name="空心弧 22"/>
            <p:cNvSpPr/>
            <p:nvPr/>
          </p:nvSpPr>
          <p:spPr>
            <a:xfrm rot="16200000" flipV="1">
              <a:off x="10332688" y="1882927"/>
              <a:ext cx="2116485" cy="2116485"/>
            </a:xfrm>
            <a:prstGeom prst="blockArc">
              <a:avLst>
                <a:gd name="adj1" fmla="val 1785573"/>
                <a:gd name="adj2" fmla="val 21094585"/>
                <a:gd name="adj3" fmla="val 4388"/>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2400">
                <a:solidFill>
                  <a:schemeClr val="tx1"/>
                </a:solidFill>
              </a:endParaRPr>
            </a:p>
          </p:txBody>
        </p:sp>
        <p:sp>
          <p:nvSpPr>
            <p:cNvPr id="24" name="文本框 5"/>
            <p:cNvSpPr txBox="1"/>
            <p:nvPr/>
          </p:nvSpPr>
          <p:spPr>
            <a:xfrm>
              <a:off x="10791190" y="2459079"/>
              <a:ext cx="1199503" cy="906871"/>
            </a:xfrm>
            <a:prstGeom prst="rect">
              <a:avLst/>
            </a:prstGeom>
            <a:noFill/>
          </p:spPr>
          <p:txBody>
            <a:bodyPr wrap="square" lIns="121899" tIns="60949" rIns="121899" bIns="60949" rtlCol="0">
              <a:spAutoFit/>
            </a:bodyPr>
            <a:lstStyle/>
            <a:p>
              <a:pPr algn="ctr"/>
              <a:r>
                <a:rPr kumimoji="1" lang="en-US" altLang="zh-CN" sz="4400" dirty="0">
                  <a:solidFill>
                    <a:schemeClr val="bg1">
                      <a:lumMod val="50000"/>
                    </a:schemeClr>
                  </a:solidFill>
                  <a:latin typeface="Segoe UI Light"/>
                  <a:cs typeface="Segoe UI Light"/>
                </a:rPr>
                <a:t>82</a:t>
              </a:r>
              <a:r>
                <a:rPr kumimoji="1" lang="en-US" altLang="zh-CN" sz="1600" dirty="0">
                  <a:solidFill>
                    <a:schemeClr val="bg1">
                      <a:lumMod val="50000"/>
                    </a:schemeClr>
                  </a:solidFill>
                  <a:latin typeface="Segoe UI Light"/>
                  <a:cs typeface="Segoe UI Light"/>
                </a:rPr>
                <a:t>%</a:t>
              </a:r>
              <a:endParaRPr kumimoji="1" lang="zh-CN" altLang="en-US" sz="1600" dirty="0">
                <a:solidFill>
                  <a:schemeClr val="bg1">
                    <a:lumMod val="50000"/>
                  </a:schemeClr>
                </a:solidFill>
                <a:latin typeface="Segoe UI Light"/>
                <a:cs typeface="Segoe UI Light"/>
              </a:endParaRPr>
            </a:p>
          </p:txBody>
        </p:sp>
        <p:sp>
          <p:nvSpPr>
            <p:cNvPr id="25" name="文本框 6"/>
            <p:cNvSpPr txBox="1"/>
            <p:nvPr/>
          </p:nvSpPr>
          <p:spPr>
            <a:xfrm>
              <a:off x="10332686" y="4185986"/>
              <a:ext cx="2116487" cy="348781"/>
            </a:xfrm>
            <a:prstGeom prst="rect">
              <a:avLst/>
            </a:prstGeom>
            <a:noFill/>
          </p:spPr>
          <p:txBody>
            <a:bodyPr wrap="square" lIns="121899" tIns="60949" rIns="121899" bIns="60949" rtlCol="0">
              <a:spAutoFit/>
            </a:bodyPr>
            <a:lstStyle/>
            <a:p>
              <a:pPr algn="ctr"/>
              <a:r>
                <a:rPr lang="zh-CN" altLang="en-US" sz="1200" b="1" dirty="0">
                  <a:solidFill>
                    <a:schemeClr val="bg1">
                      <a:lumMod val="50000"/>
                    </a:schemeClr>
                  </a:solidFill>
                  <a:latin typeface="+mn-ea"/>
                </a:rPr>
                <a:t>Click here to add a title</a:t>
              </a:r>
            </a:p>
          </p:txBody>
        </p:sp>
        <p:sp>
          <p:nvSpPr>
            <p:cNvPr id="26" name="文本框 19"/>
            <p:cNvSpPr txBox="1"/>
            <p:nvPr/>
          </p:nvSpPr>
          <p:spPr>
            <a:xfrm>
              <a:off x="10332686" y="4580586"/>
              <a:ext cx="2116487" cy="1137083"/>
            </a:xfrm>
            <a:prstGeom prst="rect">
              <a:avLst/>
            </a:prstGeom>
            <a:noFill/>
          </p:spPr>
          <p:txBody>
            <a:bodyPr wrap="square" lIns="121899" tIns="60949" rIns="121899" bIns="60949" rtlCol="0">
              <a:spAutoFit/>
            </a:bodyPr>
            <a:lstStyle/>
            <a:p>
              <a:pPr algn="ctr">
                <a:lnSpc>
                  <a:spcPct val="130000"/>
                </a:lnSpc>
                <a:spcBef>
                  <a:spcPts val="800"/>
                </a:spcBef>
              </a:pPr>
              <a:r>
                <a:rPr lang="zh-CN" altLang="en-US" sz="1100" dirty="0">
                  <a:solidFill>
                    <a:schemeClr val="bg1">
                      <a:lumMod val="50000"/>
                    </a:schemeClr>
                  </a:solidFill>
                </a:rPr>
                <a:t>Fonts, font sizes, colors, leadings, and so on can be modified in the Start panel at the top. Suggested body</a:t>
              </a:r>
              <a:r>
                <a:rPr lang="en-US" altLang="zh-CN" sz="1100" dirty="0">
                  <a:solidFill>
                    <a:schemeClr val="bg1">
                      <a:lumMod val="50000"/>
                    </a:schemeClr>
                  </a:solidFill>
                </a:rPr>
                <a:t>10</a:t>
              </a:r>
              <a:r>
                <a:rPr lang="zh-CN" altLang="en-US" sz="1100" dirty="0">
                  <a:solidFill>
                    <a:schemeClr val="bg1">
                      <a:lumMod val="50000"/>
                    </a:schemeClr>
                  </a:solidFill>
                </a:rPr>
                <a:t>Number,</a:t>
              </a:r>
              <a:r>
                <a:rPr lang="en-US" altLang="zh-CN" sz="1100" dirty="0">
                  <a:solidFill>
                    <a:schemeClr val="bg1">
                      <a:lumMod val="50000"/>
                    </a:schemeClr>
                  </a:solidFill>
                </a:rPr>
                <a:t>1.3</a:t>
              </a:r>
              <a:r>
                <a:rPr lang="zh-CN" altLang="en-US" sz="1100" dirty="0">
                  <a:solidFill>
                    <a:schemeClr val="bg1">
                      <a:lumMod val="50000"/>
                    </a:schemeClr>
                  </a:solidFill>
                </a:rPr>
                <a:t>Double word spacing.</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ppt_x"/>
                                          </p:val>
                                        </p:tav>
                                        <p:tav tm="100000">
                                          <p:val>
                                            <p:strVal val="#ppt_x"/>
                                          </p:val>
                                        </p:tav>
                                      </p:tavLst>
                                    </p:anim>
                                    <p:anim calcmode="lin" valueType="num">
                                      <p:cBhvr additive="base">
                                        <p:cTn id="18"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1" name="组合 20"/>
          <p:cNvGrpSpPr/>
          <p:nvPr/>
        </p:nvGrpSpPr>
        <p:grpSpPr>
          <a:xfrm>
            <a:off x="10580174" y="5215073"/>
            <a:ext cx="1204102" cy="1239246"/>
            <a:chOff x="5400509" y="1921391"/>
            <a:chExt cx="547854" cy="563844"/>
          </a:xfrm>
        </p:grpSpPr>
        <p:sp>
          <p:nvSpPr>
            <p:cNvPr id="31" name="Freeform 5"/>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2" name="文本框 151"/>
            <p:cNvSpPr txBox="1">
              <a:spLocks noChangeArrowheads="1"/>
            </p:cNvSpPr>
            <p:nvPr/>
          </p:nvSpPr>
          <p:spPr bwMode="auto">
            <a:xfrm>
              <a:off x="5440487" y="1921391"/>
              <a:ext cx="462116" cy="50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5400" dirty="0">
                  <a:solidFill>
                    <a:schemeClr val="bg1"/>
                  </a:solidFill>
                  <a:latin typeface="华文新魏" pitchFamily="2" charset="-122"/>
                  <a:ea typeface="华文新魏" pitchFamily="2" charset="-122"/>
                </a:rPr>
                <a:t>Two</a:t>
              </a:r>
            </a:p>
          </p:txBody>
        </p:sp>
      </p:grpSp>
      <p:sp>
        <p:nvSpPr>
          <p:cNvPr id="34" name="矩形 33"/>
          <p:cNvSpPr/>
          <p:nvPr/>
        </p:nvSpPr>
        <p:spPr bwMode="auto">
          <a:xfrm>
            <a:off x="1579151" y="1320615"/>
            <a:ext cx="1295652" cy="568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chemeClr val="tx2">
                    <a:lumMod val="50000"/>
                  </a:schemeClr>
                </a:solidFill>
                <a:latin typeface="叶根友刀锋黑草" pitchFamily="2" charset="-122"/>
                <a:ea typeface="叶根友刀锋黑草" pitchFamily="2" charset="-122"/>
              </a:rPr>
              <a:t>Click here to add a text template</a:t>
            </a:r>
          </a:p>
        </p:txBody>
      </p:sp>
      <p:pic>
        <p:nvPicPr>
          <p:cNvPr id="3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rot="5400000">
            <a:off x="-103787" y="4109853"/>
            <a:ext cx="5947395" cy="1012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14:presetBounceEnd="46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6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1876</Words>
  <Application>Microsoft Office PowerPoint</Application>
  <PresentationFormat>自定义</PresentationFormat>
  <Paragraphs>244</Paragraphs>
  <Slides>25</Slides>
  <Notes>25</Notes>
  <HiddenSlides>0</HiddenSlides>
  <MMClips>1</MMClips>
  <ScaleCrop>false</ScaleCrop>
  <HeadingPairs>
    <vt:vector size="6" baseType="variant">
      <vt:variant>
        <vt:lpstr>已用的字体</vt:lpstr>
      </vt:variant>
      <vt:variant>
        <vt:i4>30</vt:i4>
      </vt:variant>
      <vt:variant>
        <vt:lpstr>主题</vt:lpstr>
      </vt:variant>
      <vt:variant>
        <vt:i4>10</vt:i4>
      </vt:variant>
      <vt:variant>
        <vt:lpstr>幻灯片标题</vt:lpstr>
      </vt:variant>
      <vt:variant>
        <vt:i4>25</vt:i4>
      </vt:variant>
    </vt:vector>
  </HeadingPairs>
  <TitlesOfParts>
    <vt:vector size="65" baseType="lpstr">
      <vt:lpstr>Bebas Neue</vt:lpstr>
      <vt:lpstr>Gill Sans</vt:lpstr>
      <vt:lpstr>ITC Avant Garde Std Bk</vt:lpstr>
      <vt:lpstr>Lato</vt:lpstr>
      <vt:lpstr>Lato Bold</vt:lpstr>
      <vt:lpstr>Lato Light</vt:lpstr>
      <vt:lpstr>Lato Regular</vt:lpstr>
      <vt:lpstr>LiHei Pro</vt:lpstr>
      <vt:lpstr>Roboto condensed</vt:lpstr>
      <vt:lpstr>Roboto Condensed Regular</vt:lpstr>
      <vt:lpstr>Signika</vt:lpstr>
      <vt:lpstr>等线</vt:lpstr>
      <vt:lpstr>等线 Light</vt:lpstr>
      <vt:lpstr>方正清刻本悦宋简体</vt:lpstr>
      <vt:lpstr>方正姚体</vt:lpstr>
      <vt:lpstr>华文细黑</vt:lpstr>
      <vt:lpstr>华文新魏</vt:lpstr>
      <vt:lpstr>李旭科书法</vt:lpstr>
      <vt:lpstr>迷你简汉真广标</vt:lpstr>
      <vt:lpstr>宋体</vt:lpstr>
      <vt:lpstr>微软雅黑</vt:lpstr>
      <vt:lpstr>叶根友刀锋黑草</vt:lpstr>
      <vt:lpstr>叶根友行书繁</vt:lpstr>
      <vt:lpstr>Agency FB</vt:lpstr>
      <vt:lpstr>Arial</vt:lpstr>
      <vt:lpstr>Calibri</vt:lpstr>
      <vt:lpstr>Impact</vt:lpstr>
      <vt:lpstr>Open Sans</vt:lpstr>
      <vt:lpstr>Roboto Bold</vt:lpstr>
      <vt:lpstr>Segoe UI Light</vt:lpstr>
      <vt:lpstr>https://www.freeppt7.com</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subject>RP</dc:subject>
  <dc:creator>宇之灵</dc:creator>
  <cp:keywords>RP</cp:keywords>
  <dc:description>RP</dc:description>
  <cp:lastModifiedBy>宇 之灵</cp:lastModifiedBy>
  <cp:revision>3869</cp:revision>
  <dcterms:created xsi:type="dcterms:W3CDTF">2015-12-01T09:06:00Z</dcterms:created>
  <dcterms:modified xsi:type="dcterms:W3CDTF">2019-11-07T02:19:04Z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