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2.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3.xml" ContentType="application/vnd.openxmlformats-officedocument.presentationml.notesSlide+xml"/>
  <Override PartName="/ppt/tags/tag6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7"/>
  </p:notesMasterIdLst>
  <p:sldIdLst>
    <p:sldId id="263" r:id="rId2"/>
    <p:sldId id="264" r:id="rId3"/>
    <p:sldId id="266" r:id="rId4"/>
    <p:sldId id="273" r:id="rId5"/>
    <p:sldId id="276" r:id="rId6"/>
    <p:sldId id="274" r:id="rId7"/>
    <p:sldId id="260" r:id="rId8"/>
    <p:sldId id="272" r:id="rId9"/>
    <p:sldId id="269" r:id="rId10"/>
    <p:sldId id="275" r:id="rId11"/>
    <p:sldId id="281" r:id="rId12"/>
    <p:sldId id="278" r:id="rId13"/>
    <p:sldId id="280" r:id="rId14"/>
    <p:sldId id="285" r:id="rId15"/>
    <p:sldId id="268" r:id="rId16"/>
    <p:sldId id="261" r:id="rId17"/>
    <p:sldId id="271" r:id="rId18"/>
    <p:sldId id="279" r:id="rId19"/>
    <p:sldId id="284" r:id="rId20"/>
    <p:sldId id="270" r:id="rId21"/>
    <p:sldId id="277" r:id="rId22"/>
    <p:sldId id="282" r:id="rId23"/>
    <p:sldId id="283" r:id="rId24"/>
    <p:sldId id="262" r:id="rId25"/>
    <p:sldId id="286" r:id="rId26"/>
  </p:sldIdLst>
  <p:sldSz cx="12192000" cy="6858000"/>
  <p:notesSz cx="6858000" cy="9144000"/>
  <p:custDataLst>
    <p:tags r:id="rId28"/>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3BA"/>
    <a:srgbClr val="F71E76"/>
    <a:srgbClr val="101125"/>
    <a:srgbClr val="69EAF4"/>
    <a:srgbClr val="7DCEE4"/>
    <a:srgbClr val="F890BC"/>
    <a:srgbClr val="FB98AA"/>
    <a:srgbClr val="CD3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3" autoAdjust="0"/>
    <p:restoredTop sz="94660"/>
  </p:normalViewPr>
  <p:slideViewPr>
    <p:cSldViewPr snapToGrid="0" showGuides="1">
      <p:cViewPr varScale="1">
        <p:scale>
          <a:sx n="111" d="100"/>
          <a:sy n="111" d="100"/>
        </p:scale>
        <p:origin x="41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系列 1</c:v>
                </c:pt>
              </c:strCache>
            </c:strRef>
          </c:tx>
          <c:spPr>
            <a:ln w="28516" cap="rnd">
              <a:solidFill>
                <a:srgbClr val="F71E76"/>
              </a:solidFill>
              <a:round/>
            </a:ln>
            <a:effectLst/>
          </c:spPr>
          <c:marker>
            <c:symbol val="none"/>
          </c:marker>
          <c:cat>
            <c:strRef>
              <c:f>Sheet1!$A$2:$A$6</c:f>
              <c:strCache>
                <c:ptCount val="5"/>
                <c:pt idx="0">
                  <c:v>PART 01</c:v>
                </c:pt>
                <c:pt idx="1">
                  <c:v>PART 02</c:v>
                </c:pt>
                <c:pt idx="2">
                  <c:v>PART 03</c:v>
                </c:pt>
                <c:pt idx="3">
                  <c:v>PART 04</c:v>
                </c:pt>
                <c:pt idx="4">
                  <c:v>PART 05</c:v>
                </c:pt>
              </c:strCache>
            </c:strRef>
          </c:cat>
          <c:val>
            <c:numRef>
              <c:f>Sheet1!$B$2:$B$6</c:f>
              <c:numCache>
                <c:formatCode>g/"通""用""格""式"</c:formatCode>
                <c:ptCount val="5"/>
                <c:pt idx="0">
                  <c:v>4.3</c:v>
                </c:pt>
                <c:pt idx="1">
                  <c:v>2.5</c:v>
                </c:pt>
                <c:pt idx="2">
                  <c:v>3.5</c:v>
                </c:pt>
                <c:pt idx="3">
                  <c:v>2</c:v>
                </c:pt>
                <c:pt idx="4">
                  <c:v>5</c:v>
                </c:pt>
              </c:numCache>
            </c:numRef>
          </c:val>
          <c:smooth val="1"/>
          <c:extLst>
            <c:ext xmlns:c16="http://schemas.microsoft.com/office/drawing/2014/chart" uri="{C3380CC4-5D6E-409C-BE32-E72D297353CC}">
              <c16:uniqueId val="{00000000-D4AA-49E7-8283-0A6A94107677}"/>
            </c:ext>
          </c:extLst>
        </c:ser>
        <c:ser>
          <c:idx val="1"/>
          <c:order val="1"/>
          <c:tx>
            <c:strRef>
              <c:f>Sheet1!$C$1</c:f>
              <c:strCache>
                <c:ptCount val="1"/>
                <c:pt idx="0">
                  <c:v>系列 2</c:v>
                </c:pt>
              </c:strCache>
            </c:strRef>
          </c:tx>
          <c:spPr>
            <a:ln w="28516" cap="rnd">
              <a:solidFill>
                <a:srgbClr val="69EAF4"/>
              </a:solidFill>
              <a:round/>
            </a:ln>
            <a:effectLst/>
          </c:spPr>
          <c:marker>
            <c:symbol val="none"/>
          </c:marker>
          <c:cat>
            <c:strRef>
              <c:f>Sheet1!$A$2:$A$6</c:f>
              <c:strCache>
                <c:ptCount val="5"/>
                <c:pt idx="0">
                  <c:v>PART 01</c:v>
                </c:pt>
                <c:pt idx="1">
                  <c:v>PART 02</c:v>
                </c:pt>
                <c:pt idx="2">
                  <c:v>PART 03</c:v>
                </c:pt>
                <c:pt idx="3">
                  <c:v>PART 04</c:v>
                </c:pt>
                <c:pt idx="4">
                  <c:v>PART 05</c:v>
                </c:pt>
              </c:strCache>
            </c:strRef>
          </c:cat>
          <c:val>
            <c:numRef>
              <c:f>Sheet1!$C$2:$C$6</c:f>
              <c:numCache>
                <c:formatCode>g/"通""用""格""式"</c:formatCode>
                <c:ptCount val="5"/>
                <c:pt idx="0">
                  <c:v>2.4</c:v>
                </c:pt>
                <c:pt idx="1">
                  <c:v>4.4000000000000004</c:v>
                </c:pt>
                <c:pt idx="2">
                  <c:v>1.8</c:v>
                </c:pt>
                <c:pt idx="3">
                  <c:v>2.8</c:v>
                </c:pt>
                <c:pt idx="4">
                  <c:v>4</c:v>
                </c:pt>
              </c:numCache>
            </c:numRef>
          </c:val>
          <c:smooth val="1"/>
          <c:extLst>
            <c:ext xmlns:c16="http://schemas.microsoft.com/office/drawing/2014/chart" uri="{C3380CC4-5D6E-409C-BE32-E72D297353CC}">
              <c16:uniqueId val="{00000001-D4AA-49E7-8283-0A6A94107677}"/>
            </c:ext>
          </c:extLst>
        </c:ser>
        <c:dLbls>
          <c:showLegendKey val="0"/>
          <c:showVal val="0"/>
          <c:showCatName val="0"/>
          <c:showSerName val="0"/>
          <c:showPercent val="0"/>
          <c:showBubbleSize val="0"/>
        </c:dLbls>
        <c:smooth val="0"/>
        <c:axId val="138764688"/>
        <c:axId val="1"/>
      </c:lineChart>
      <c:catAx>
        <c:axId val="138764688"/>
        <c:scaling>
          <c:orientation val="minMax"/>
        </c:scaling>
        <c:delete val="0"/>
        <c:axPos val="b"/>
        <c:numFmt formatCode="General" sourceLinked="1"/>
        <c:majorTickMark val="none"/>
        <c:minorTickMark val="none"/>
        <c:tickLblPos val="nextTo"/>
        <c:spPr>
          <a:noFill/>
          <a:ln w="9505" cap="flat" cmpd="sng" algn="ctr">
            <a:solidFill>
              <a:schemeClr val="bg1">
                <a:alpha val="25000"/>
              </a:schemeClr>
            </a:solidFill>
            <a:round/>
          </a:ln>
          <a:effectLst/>
        </c:spPr>
        <c:txPr>
          <a:bodyPr rot="-60000000" spcFirstLastPara="1" vertOverflow="ellipsis" vert="horz" wrap="square" anchor="ctr" anchorCtr="1"/>
          <a:lstStyle/>
          <a:p>
            <a:pPr>
              <a:defRPr sz="1195" b="0" i="0" u="none" strike="noStrike" kern="1200" baseline="0">
                <a:solidFill>
                  <a:schemeClr val="bg1"/>
                </a:solidFill>
                <a:latin typeface="+mn-lt"/>
                <a:ea typeface="+mn-ea"/>
                <a:cs typeface="+mn-cs"/>
              </a:defRPr>
            </a:pPr>
            <a:endParaRPr lang="zh-CN"/>
          </a:p>
        </c:txPr>
        <c:crossAx val="1"/>
        <c:crosses val="autoZero"/>
        <c:auto val="1"/>
        <c:lblAlgn val="ctr"/>
        <c:lblOffset val="100"/>
        <c:noMultiLvlLbl val="0"/>
      </c:catAx>
      <c:valAx>
        <c:axId val="1"/>
        <c:scaling>
          <c:orientation val="minMax"/>
        </c:scaling>
        <c:delete val="0"/>
        <c:axPos val="l"/>
        <c:numFmt formatCode="g/&quot;通&quot;&quot;用&quot;&quot;格&quot;&quot;式&quot;" sourceLinked="1"/>
        <c:majorTickMark val="none"/>
        <c:minorTickMark val="none"/>
        <c:tickLblPos val="nextTo"/>
        <c:spPr>
          <a:noFill/>
          <a:ln>
            <a:noFill/>
          </a:ln>
          <a:effectLst/>
        </c:spPr>
        <c:txPr>
          <a:bodyPr rot="-60000000" spcFirstLastPara="1" vertOverflow="ellipsis" vert="horz" wrap="square" anchor="ctr" anchorCtr="1"/>
          <a:lstStyle/>
          <a:p>
            <a:pPr>
              <a:defRPr sz="1195" b="0" i="0" u="none" strike="noStrike" kern="1200" baseline="0">
                <a:solidFill>
                  <a:schemeClr val="bg1"/>
                </a:solidFill>
                <a:latin typeface="+mn-lt"/>
                <a:ea typeface="+mn-ea"/>
                <a:cs typeface="+mn-cs"/>
              </a:defRPr>
            </a:pPr>
            <a:endParaRPr lang="zh-CN"/>
          </a:p>
        </c:txPr>
        <c:crossAx val="138764688"/>
        <c:crosses val="autoZero"/>
        <c:crossBetween val="between"/>
      </c:valAx>
      <c:spPr>
        <a:noFill/>
        <a:ln w="25347">
          <a:noFill/>
        </a:ln>
      </c:spPr>
    </c:plotArea>
    <c:plotVisOnly val="1"/>
    <c:dispBlanksAs val="gap"/>
    <c:showDLblsOverMax val="0"/>
  </c:chart>
  <c:spPr>
    <a:noFill/>
    <a:ln>
      <a:noFill/>
    </a:ln>
    <a:effectLst/>
  </c:spPr>
  <c:txPr>
    <a:bodyPr/>
    <a:lstStyle/>
    <a:p>
      <a:pPr>
        <a:defRPr>
          <a:solidFill>
            <a:schemeClr val="bg1"/>
          </a:solidFill>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A72BF61-0637-4DC7-802D-4A850768DF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4CE177C8-CD1A-4350-B0C0-A63AE733FE2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6581F25A-0EA2-41AE-8B01-30C6FEEE5179}" type="datetimeFigureOut">
              <a:rPr lang="zh-CN" altLang="en-US"/>
              <a:pPr>
                <a:defRPr/>
              </a:pPr>
              <a:t>2019/11/7</a:t>
            </a:fld>
            <a:endParaRPr lang="zh-CN" altLang="en-US"/>
          </a:p>
        </p:txBody>
      </p:sp>
      <p:sp>
        <p:nvSpPr>
          <p:cNvPr id="4" name="幻灯片图像占位符 3">
            <a:extLst>
              <a:ext uri="{FF2B5EF4-FFF2-40B4-BE49-F238E27FC236}">
                <a16:creationId xmlns:a16="http://schemas.microsoft.com/office/drawing/2014/main" id="{4FF7A840-EE31-4A12-9011-34CB77C0281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07869FDA-779C-482E-8913-50BF2551119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E744F5EF-FDA3-4F18-819D-B541EADB427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id="{FC6E062E-7FCF-4C73-8887-2D2F59988C1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B1596CED-4F83-4F1A-93FE-CF678813677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a:t>
            </a:fld>
            <a:endParaRPr lang="zh-CN" altLang="en-US"/>
          </a:p>
        </p:txBody>
      </p:sp>
    </p:spTree>
    <p:extLst>
      <p:ext uri="{BB962C8B-B14F-4D97-AF65-F5344CB8AC3E}">
        <p14:creationId xmlns:p14="http://schemas.microsoft.com/office/powerpoint/2010/main" val="2471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10</a:t>
            </a:fld>
            <a:endParaRPr lang="zh-CN" altLang="en-US"/>
          </a:p>
        </p:txBody>
      </p:sp>
    </p:spTree>
    <p:extLst>
      <p:ext uri="{BB962C8B-B14F-4D97-AF65-F5344CB8AC3E}">
        <p14:creationId xmlns:p14="http://schemas.microsoft.com/office/powerpoint/2010/main" val="955355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11</a:t>
            </a:fld>
            <a:endParaRPr lang="zh-CN" altLang="en-US"/>
          </a:p>
        </p:txBody>
      </p:sp>
    </p:spTree>
    <p:extLst>
      <p:ext uri="{BB962C8B-B14F-4D97-AF65-F5344CB8AC3E}">
        <p14:creationId xmlns:p14="http://schemas.microsoft.com/office/powerpoint/2010/main" val="4211961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12</a:t>
            </a:fld>
            <a:endParaRPr lang="zh-CN" altLang="en-US"/>
          </a:p>
        </p:txBody>
      </p:sp>
    </p:spTree>
    <p:extLst>
      <p:ext uri="{BB962C8B-B14F-4D97-AF65-F5344CB8AC3E}">
        <p14:creationId xmlns:p14="http://schemas.microsoft.com/office/powerpoint/2010/main" val="11181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13</a:t>
            </a:fld>
            <a:endParaRPr lang="zh-CN" altLang="en-US"/>
          </a:p>
        </p:txBody>
      </p:sp>
    </p:spTree>
    <p:extLst>
      <p:ext uri="{BB962C8B-B14F-4D97-AF65-F5344CB8AC3E}">
        <p14:creationId xmlns:p14="http://schemas.microsoft.com/office/powerpoint/2010/main" val="195668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14</a:t>
            </a:fld>
            <a:endParaRPr lang="zh-CN" altLang="en-US"/>
          </a:p>
        </p:txBody>
      </p:sp>
    </p:spTree>
    <p:extLst>
      <p:ext uri="{BB962C8B-B14F-4D97-AF65-F5344CB8AC3E}">
        <p14:creationId xmlns:p14="http://schemas.microsoft.com/office/powerpoint/2010/main" val="822565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15</a:t>
            </a:fld>
            <a:endParaRPr lang="zh-CN" altLang="en-US"/>
          </a:p>
        </p:txBody>
      </p:sp>
    </p:spTree>
    <p:extLst>
      <p:ext uri="{BB962C8B-B14F-4D97-AF65-F5344CB8AC3E}">
        <p14:creationId xmlns:p14="http://schemas.microsoft.com/office/powerpoint/2010/main" val="146217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16</a:t>
            </a:fld>
            <a:endParaRPr lang="zh-CN" altLang="en-US"/>
          </a:p>
        </p:txBody>
      </p:sp>
    </p:spTree>
    <p:extLst>
      <p:ext uri="{BB962C8B-B14F-4D97-AF65-F5344CB8AC3E}">
        <p14:creationId xmlns:p14="http://schemas.microsoft.com/office/powerpoint/2010/main" val="408714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17</a:t>
            </a:fld>
            <a:endParaRPr lang="zh-CN" altLang="en-US"/>
          </a:p>
        </p:txBody>
      </p:sp>
    </p:spTree>
    <p:extLst>
      <p:ext uri="{BB962C8B-B14F-4D97-AF65-F5344CB8AC3E}">
        <p14:creationId xmlns:p14="http://schemas.microsoft.com/office/powerpoint/2010/main" val="1840575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18</a:t>
            </a:fld>
            <a:endParaRPr lang="zh-CN" altLang="en-US"/>
          </a:p>
        </p:txBody>
      </p:sp>
    </p:spTree>
    <p:extLst>
      <p:ext uri="{BB962C8B-B14F-4D97-AF65-F5344CB8AC3E}">
        <p14:creationId xmlns:p14="http://schemas.microsoft.com/office/powerpoint/2010/main" val="96582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19</a:t>
            </a:fld>
            <a:endParaRPr lang="zh-CN" altLang="en-US"/>
          </a:p>
        </p:txBody>
      </p:sp>
    </p:spTree>
    <p:extLst>
      <p:ext uri="{BB962C8B-B14F-4D97-AF65-F5344CB8AC3E}">
        <p14:creationId xmlns:p14="http://schemas.microsoft.com/office/powerpoint/2010/main" val="49701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a:t>
            </a:fld>
            <a:endParaRPr lang="zh-CN" altLang="en-US"/>
          </a:p>
        </p:txBody>
      </p:sp>
    </p:spTree>
    <p:extLst>
      <p:ext uri="{BB962C8B-B14F-4D97-AF65-F5344CB8AC3E}">
        <p14:creationId xmlns:p14="http://schemas.microsoft.com/office/powerpoint/2010/main" val="18772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20</a:t>
            </a:fld>
            <a:endParaRPr lang="zh-CN" altLang="en-US"/>
          </a:p>
        </p:txBody>
      </p:sp>
    </p:spTree>
    <p:extLst>
      <p:ext uri="{BB962C8B-B14F-4D97-AF65-F5344CB8AC3E}">
        <p14:creationId xmlns:p14="http://schemas.microsoft.com/office/powerpoint/2010/main" val="288463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21</a:t>
            </a:fld>
            <a:endParaRPr lang="zh-CN" altLang="en-US"/>
          </a:p>
        </p:txBody>
      </p:sp>
    </p:spTree>
    <p:extLst>
      <p:ext uri="{BB962C8B-B14F-4D97-AF65-F5344CB8AC3E}">
        <p14:creationId xmlns:p14="http://schemas.microsoft.com/office/powerpoint/2010/main" val="262923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22</a:t>
            </a:fld>
            <a:endParaRPr lang="zh-CN" altLang="en-US"/>
          </a:p>
        </p:txBody>
      </p:sp>
    </p:spTree>
    <p:extLst>
      <p:ext uri="{BB962C8B-B14F-4D97-AF65-F5344CB8AC3E}">
        <p14:creationId xmlns:p14="http://schemas.microsoft.com/office/powerpoint/2010/main" val="401013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23</a:t>
            </a:fld>
            <a:endParaRPr lang="zh-CN" altLang="en-US"/>
          </a:p>
        </p:txBody>
      </p:sp>
    </p:spTree>
    <p:extLst>
      <p:ext uri="{BB962C8B-B14F-4D97-AF65-F5344CB8AC3E}">
        <p14:creationId xmlns:p14="http://schemas.microsoft.com/office/powerpoint/2010/main" val="3342178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24</a:t>
            </a:fld>
            <a:endParaRPr lang="zh-CN" altLang="en-US"/>
          </a:p>
        </p:txBody>
      </p:sp>
    </p:spTree>
    <p:extLst>
      <p:ext uri="{BB962C8B-B14F-4D97-AF65-F5344CB8AC3E}">
        <p14:creationId xmlns:p14="http://schemas.microsoft.com/office/powerpoint/2010/main" val="1264634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25</a:t>
            </a:fld>
            <a:endParaRPr lang="zh-CN" altLang="en-US"/>
          </a:p>
        </p:txBody>
      </p:sp>
    </p:spTree>
    <p:extLst>
      <p:ext uri="{BB962C8B-B14F-4D97-AF65-F5344CB8AC3E}">
        <p14:creationId xmlns:p14="http://schemas.microsoft.com/office/powerpoint/2010/main" val="195495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3</a:t>
            </a:fld>
            <a:endParaRPr lang="zh-CN" altLang="en-US"/>
          </a:p>
        </p:txBody>
      </p:sp>
    </p:spTree>
    <p:extLst>
      <p:ext uri="{BB962C8B-B14F-4D97-AF65-F5344CB8AC3E}">
        <p14:creationId xmlns:p14="http://schemas.microsoft.com/office/powerpoint/2010/main" val="2670570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4</a:t>
            </a:fld>
            <a:endParaRPr lang="zh-CN" altLang="en-US"/>
          </a:p>
        </p:txBody>
      </p:sp>
    </p:spTree>
    <p:extLst>
      <p:ext uri="{BB962C8B-B14F-4D97-AF65-F5344CB8AC3E}">
        <p14:creationId xmlns:p14="http://schemas.microsoft.com/office/powerpoint/2010/main" val="295015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5</a:t>
            </a:fld>
            <a:endParaRPr lang="zh-CN" altLang="en-US"/>
          </a:p>
        </p:txBody>
      </p:sp>
    </p:spTree>
    <p:extLst>
      <p:ext uri="{BB962C8B-B14F-4D97-AF65-F5344CB8AC3E}">
        <p14:creationId xmlns:p14="http://schemas.microsoft.com/office/powerpoint/2010/main" val="401660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6</a:t>
            </a:fld>
            <a:endParaRPr lang="zh-CN" altLang="en-US"/>
          </a:p>
        </p:txBody>
      </p:sp>
    </p:spTree>
    <p:extLst>
      <p:ext uri="{BB962C8B-B14F-4D97-AF65-F5344CB8AC3E}">
        <p14:creationId xmlns:p14="http://schemas.microsoft.com/office/powerpoint/2010/main" val="156367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7</a:t>
            </a:fld>
            <a:endParaRPr lang="zh-CN" altLang="en-US"/>
          </a:p>
        </p:txBody>
      </p:sp>
    </p:spTree>
    <p:extLst>
      <p:ext uri="{BB962C8B-B14F-4D97-AF65-F5344CB8AC3E}">
        <p14:creationId xmlns:p14="http://schemas.microsoft.com/office/powerpoint/2010/main" val="59098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8</a:t>
            </a:fld>
            <a:endParaRPr lang="zh-CN" altLang="en-US"/>
          </a:p>
        </p:txBody>
      </p:sp>
    </p:spTree>
    <p:extLst>
      <p:ext uri="{BB962C8B-B14F-4D97-AF65-F5344CB8AC3E}">
        <p14:creationId xmlns:p14="http://schemas.microsoft.com/office/powerpoint/2010/main" val="1245148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1596CED-4F83-4F1A-93FE-CF678813677D}" type="slidenum">
              <a:rPr lang="zh-CN" altLang="en-US" smtClean="0"/>
              <a:pPr>
                <a:defRPr/>
              </a:pPr>
              <a:t>9</a:t>
            </a:fld>
            <a:endParaRPr lang="zh-CN" altLang="en-US"/>
          </a:p>
        </p:txBody>
      </p:sp>
    </p:spTree>
    <p:extLst>
      <p:ext uri="{BB962C8B-B14F-4D97-AF65-F5344CB8AC3E}">
        <p14:creationId xmlns:p14="http://schemas.microsoft.com/office/powerpoint/2010/main" val="7255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7BA7C32-7A98-4B39-AD8E-B753E63F7629}"/>
              </a:ext>
            </a:extLst>
          </p:cNvPr>
          <p:cNvSpPr/>
          <p:nvPr userDrawn="1"/>
        </p:nvSpPr>
        <p:spPr>
          <a:xfrm>
            <a:off x="0" y="0"/>
            <a:ext cx="12192000" cy="6858000"/>
          </a:xfrm>
          <a:prstGeom prst="rect">
            <a:avLst/>
          </a:pr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 name="图片 8">
            <a:extLst>
              <a:ext uri="{FF2B5EF4-FFF2-40B4-BE49-F238E27FC236}">
                <a16:creationId xmlns:a16="http://schemas.microsoft.com/office/drawing/2014/main" id="{FB1BDA36-A932-4758-BEAD-6D4DB9E05F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8498" r="9605" b="1849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96453631-561D-405C-8B81-F64CE1946921}"/>
              </a:ext>
            </a:extLst>
          </p:cNvPr>
          <p:cNvSpPr/>
          <p:nvPr userDrawn="1"/>
        </p:nvSpPr>
        <p:spPr>
          <a:xfrm>
            <a:off x="0" y="0"/>
            <a:ext cx="12192000" cy="6858000"/>
          </a:xfrm>
          <a:prstGeom prst="rect">
            <a:avLst/>
          </a:prstGeom>
          <a:solidFill>
            <a:srgbClr val="10112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extLst>
      <p:ext uri="{BB962C8B-B14F-4D97-AF65-F5344CB8AC3E}">
        <p14:creationId xmlns:p14="http://schemas.microsoft.com/office/powerpoint/2010/main" val="376948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52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75E6AE02-6918-4D7F-9E96-6BF533D69843}"/>
              </a:ext>
            </a:extLst>
          </p:cNvPr>
          <p:cNvSpPr>
            <a:spLocks noGrp="1"/>
          </p:cNvSpPr>
          <p:nvPr>
            <p:ph type="pic" sz="quarter" idx="10"/>
          </p:nvPr>
        </p:nvSpPr>
        <p:spPr>
          <a:xfrm>
            <a:off x="2352675" y="2105025"/>
            <a:ext cx="2352675" cy="3536674"/>
          </a:xfrm>
          <a:custGeom>
            <a:avLst/>
            <a:gdLst>
              <a:gd name="connsiteX0" fmla="*/ 144478 w 2352675"/>
              <a:gd name="connsiteY0" fmla="*/ 0 h 3536674"/>
              <a:gd name="connsiteX1" fmla="*/ 2208197 w 2352675"/>
              <a:gd name="connsiteY1" fmla="*/ 0 h 3536674"/>
              <a:gd name="connsiteX2" fmla="*/ 2352675 w 2352675"/>
              <a:gd name="connsiteY2" fmla="*/ 144478 h 3536674"/>
              <a:gd name="connsiteX3" fmla="*/ 2352675 w 2352675"/>
              <a:gd name="connsiteY3" fmla="*/ 3392196 h 3536674"/>
              <a:gd name="connsiteX4" fmla="*/ 2208197 w 2352675"/>
              <a:gd name="connsiteY4" fmla="*/ 3536674 h 3536674"/>
              <a:gd name="connsiteX5" fmla="*/ 144478 w 2352675"/>
              <a:gd name="connsiteY5" fmla="*/ 3536674 h 3536674"/>
              <a:gd name="connsiteX6" fmla="*/ 0 w 2352675"/>
              <a:gd name="connsiteY6" fmla="*/ 3392196 h 3536674"/>
              <a:gd name="connsiteX7" fmla="*/ 0 w 2352675"/>
              <a:gd name="connsiteY7" fmla="*/ 144478 h 3536674"/>
              <a:gd name="connsiteX8" fmla="*/ 144478 w 2352675"/>
              <a:gd name="connsiteY8" fmla="*/ 0 h 35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675" h="3536674">
                <a:moveTo>
                  <a:pt x="144478" y="0"/>
                </a:moveTo>
                <a:lnTo>
                  <a:pt x="2208197" y="0"/>
                </a:lnTo>
                <a:cubicBezTo>
                  <a:pt x="2287990" y="0"/>
                  <a:pt x="2352675" y="64685"/>
                  <a:pt x="2352675" y="144478"/>
                </a:cubicBezTo>
                <a:lnTo>
                  <a:pt x="2352675" y="3392196"/>
                </a:lnTo>
                <a:cubicBezTo>
                  <a:pt x="2352675" y="3471989"/>
                  <a:pt x="2287990" y="3536674"/>
                  <a:pt x="2208197" y="3536674"/>
                </a:cubicBezTo>
                <a:lnTo>
                  <a:pt x="144478" y="3536674"/>
                </a:lnTo>
                <a:cubicBezTo>
                  <a:pt x="64685" y="3536674"/>
                  <a:pt x="0" y="3471989"/>
                  <a:pt x="0" y="3392196"/>
                </a:cubicBezTo>
                <a:lnTo>
                  <a:pt x="0" y="144478"/>
                </a:lnTo>
                <a:cubicBezTo>
                  <a:pt x="0" y="64685"/>
                  <a:pt x="64685" y="0"/>
                  <a:pt x="144478"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017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5" name="图片占位符 4">
            <a:extLst>
              <a:ext uri="{FF2B5EF4-FFF2-40B4-BE49-F238E27FC236}">
                <a16:creationId xmlns:a16="http://schemas.microsoft.com/office/drawing/2014/main" id="{E228632D-AD3E-4D69-B135-48B6A8E04201}"/>
              </a:ext>
            </a:extLst>
          </p:cNvPr>
          <p:cNvSpPr>
            <a:spLocks noGrp="1"/>
          </p:cNvSpPr>
          <p:nvPr>
            <p:ph type="pic" sz="quarter" idx="10"/>
          </p:nvPr>
        </p:nvSpPr>
        <p:spPr>
          <a:xfrm>
            <a:off x="2228388" y="2593989"/>
            <a:ext cx="2203912" cy="2203912"/>
          </a:xfrm>
          <a:custGeom>
            <a:avLst/>
            <a:gdLst>
              <a:gd name="connsiteX0" fmla="*/ 1101956 w 2203912"/>
              <a:gd name="connsiteY0" fmla="*/ 0 h 2203912"/>
              <a:gd name="connsiteX1" fmla="*/ 2203912 w 2203912"/>
              <a:gd name="connsiteY1" fmla="*/ 1101956 h 2203912"/>
              <a:gd name="connsiteX2" fmla="*/ 1101956 w 2203912"/>
              <a:gd name="connsiteY2" fmla="*/ 2203912 h 2203912"/>
              <a:gd name="connsiteX3" fmla="*/ 0 w 2203912"/>
              <a:gd name="connsiteY3" fmla="*/ 1101956 h 2203912"/>
              <a:gd name="connsiteX4" fmla="*/ 1101956 w 2203912"/>
              <a:gd name="connsiteY4" fmla="*/ 0 h 220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912" h="2203912">
                <a:moveTo>
                  <a:pt x="1101956" y="0"/>
                </a:moveTo>
                <a:cubicBezTo>
                  <a:pt x="1710549" y="0"/>
                  <a:pt x="2203912" y="493363"/>
                  <a:pt x="2203912" y="1101956"/>
                </a:cubicBezTo>
                <a:cubicBezTo>
                  <a:pt x="2203912" y="1710549"/>
                  <a:pt x="1710549" y="2203912"/>
                  <a:pt x="1101956" y="2203912"/>
                </a:cubicBezTo>
                <a:cubicBezTo>
                  <a:pt x="493363" y="2203912"/>
                  <a:pt x="0" y="1710549"/>
                  <a:pt x="0" y="1101956"/>
                </a:cubicBezTo>
                <a:cubicBezTo>
                  <a:pt x="0" y="493363"/>
                  <a:pt x="493363" y="0"/>
                  <a:pt x="1101956"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1002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822B44A0-1D73-488B-AC3B-183D21D64D6F}"/>
              </a:ext>
            </a:extLst>
          </p:cNvPr>
          <p:cNvSpPr>
            <a:spLocks noGrp="1"/>
          </p:cNvSpPr>
          <p:nvPr>
            <p:ph type="pic" sz="quarter" idx="10"/>
          </p:nvPr>
        </p:nvSpPr>
        <p:spPr>
          <a:xfrm>
            <a:off x="1714501" y="2405764"/>
            <a:ext cx="2511424" cy="1601972"/>
          </a:xfrm>
          <a:custGeom>
            <a:avLst/>
            <a:gdLst>
              <a:gd name="connsiteX0" fmla="*/ 267001 w 2511424"/>
              <a:gd name="connsiteY0" fmla="*/ 0 h 1601972"/>
              <a:gd name="connsiteX1" fmla="*/ 2244423 w 2511424"/>
              <a:gd name="connsiteY1" fmla="*/ 0 h 1601972"/>
              <a:gd name="connsiteX2" fmla="*/ 2511424 w 2511424"/>
              <a:gd name="connsiteY2" fmla="*/ 267001 h 1601972"/>
              <a:gd name="connsiteX3" fmla="*/ 2511424 w 2511424"/>
              <a:gd name="connsiteY3" fmla="*/ 1334971 h 1601972"/>
              <a:gd name="connsiteX4" fmla="*/ 2244423 w 2511424"/>
              <a:gd name="connsiteY4" fmla="*/ 1601972 h 1601972"/>
              <a:gd name="connsiteX5" fmla="*/ 267001 w 2511424"/>
              <a:gd name="connsiteY5" fmla="*/ 1601972 h 1601972"/>
              <a:gd name="connsiteX6" fmla="*/ 0 w 2511424"/>
              <a:gd name="connsiteY6" fmla="*/ 1334971 h 1601972"/>
              <a:gd name="connsiteX7" fmla="*/ 0 w 2511424"/>
              <a:gd name="connsiteY7" fmla="*/ 267001 h 1601972"/>
              <a:gd name="connsiteX8" fmla="*/ 267001 w 2511424"/>
              <a:gd name="connsiteY8" fmla="*/ 0 h 16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424" h="1601972">
                <a:moveTo>
                  <a:pt x="267001" y="0"/>
                </a:moveTo>
                <a:lnTo>
                  <a:pt x="2244423" y="0"/>
                </a:lnTo>
                <a:cubicBezTo>
                  <a:pt x="2391884" y="0"/>
                  <a:pt x="2511424" y="119540"/>
                  <a:pt x="2511424" y="267001"/>
                </a:cubicBezTo>
                <a:lnTo>
                  <a:pt x="2511424" y="1334971"/>
                </a:lnTo>
                <a:cubicBezTo>
                  <a:pt x="2511424" y="1482432"/>
                  <a:pt x="2391884" y="1601972"/>
                  <a:pt x="2244423" y="1601972"/>
                </a:cubicBezTo>
                <a:lnTo>
                  <a:pt x="267001" y="1601972"/>
                </a:lnTo>
                <a:cubicBezTo>
                  <a:pt x="119540" y="1601972"/>
                  <a:pt x="0" y="1482432"/>
                  <a:pt x="0" y="1334971"/>
                </a:cubicBezTo>
                <a:lnTo>
                  <a:pt x="0" y="267001"/>
                </a:lnTo>
                <a:cubicBezTo>
                  <a:pt x="0" y="119540"/>
                  <a:pt x="119540" y="0"/>
                  <a:pt x="267001" y="0"/>
                </a:cubicBezTo>
                <a:close/>
              </a:path>
            </a:pathLst>
          </a:custGeom>
        </p:spPr>
        <p:txBody>
          <a:bodyPr wrap="square">
            <a:noAutofit/>
          </a:bodyPr>
          <a:lstStyle/>
          <a:p>
            <a:pPr lvl="0"/>
            <a:endParaRPr lang="zh-CN" altLang="en-US" noProof="0"/>
          </a:p>
        </p:txBody>
      </p:sp>
      <p:sp>
        <p:nvSpPr>
          <p:cNvPr id="10" name="图片占位符 9">
            <a:extLst>
              <a:ext uri="{FF2B5EF4-FFF2-40B4-BE49-F238E27FC236}">
                <a16:creationId xmlns:a16="http://schemas.microsoft.com/office/drawing/2014/main" id="{7DAE11EC-67CF-4BCE-9028-5CD9F6FAF377}"/>
              </a:ext>
            </a:extLst>
          </p:cNvPr>
          <p:cNvSpPr>
            <a:spLocks noGrp="1"/>
          </p:cNvSpPr>
          <p:nvPr>
            <p:ph type="pic" sz="quarter" idx="11"/>
          </p:nvPr>
        </p:nvSpPr>
        <p:spPr>
          <a:xfrm>
            <a:off x="4840288" y="2405764"/>
            <a:ext cx="2511424" cy="1601972"/>
          </a:xfrm>
          <a:custGeom>
            <a:avLst/>
            <a:gdLst>
              <a:gd name="connsiteX0" fmla="*/ 267001 w 2511424"/>
              <a:gd name="connsiteY0" fmla="*/ 0 h 1601972"/>
              <a:gd name="connsiteX1" fmla="*/ 2244423 w 2511424"/>
              <a:gd name="connsiteY1" fmla="*/ 0 h 1601972"/>
              <a:gd name="connsiteX2" fmla="*/ 2511424 w 2511424"/>
              <a:gd name="connsiteY2" fmla="*/ 267001 h 1601972"/>
              <a:gd name="connsiteX3" fmla="*/ 2511424 w 2511424"/>
              <a:gd name="connsiteY3" fmla="*/ 1334971 h 1601972"/>
              <a:gd name="connsiteX4" fmla="*/ 2244423 w 2511424"/>
              <a:gd name="connsiteY4" fmla="*/ 1601972 h 1601972"/>
              <a:gd name="connsiteX5" fmla="*/ 267001 w 2511424"/>
              <a:gd name="connsiteY5" fmla="*/ 1601972 h 1601972"/>
              <a:gd name="connsiteX6" fmla="*/ 0 w 2511424"/>
              <a:gd name="connsiteY6" fmla="*/ 1334971 h 1601972"/>
              <a:gd name="connsiteX7" fmla="*/ 0 w 2511424"/>
              <a:gd name="connsiteY7" fmla="*/ 267001 h 1601972"/>
              <a:gd name="connsiteX8" fmla="*/ 267001 w 2511424"/>
              <a:gd name="connsiteY8" fmla="*/ 0 h 16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424" h="1601972">
                <a:moveTo>
                  <a:pt x="267001" y="0"/>
                </a:moveTo>
                <a:lnTo>
                  <a:pt x="2244423" y="0"/>
                </a:lnTo>
                <a:cubicBezTo>
                  <a:pt x="2391884" y="0"/>
                  <a:pt x="2511424" y="119540"/>
                  <a:pt x="2511424" y="267001"/>
                </a:cubicBezTo>
                <a:lnTo>
                  <a:pt x="2511424" y="1334971"/>
                </a:lnTo>
                <a:cubicBezTo>
                  <a:pt x="2511424" y="1482432"/>
                  <a:pt x="2391884" y="1601972"/>
                  <a:pt x="2244423" y="1601972"/>
                </a:cubicBezTo>
                <a:lnTo>
                  <a:pt x="267001" y="1601972"/>
                </a:lnTo>
                <a:cubicBezTo>
                  <a:pt x="119540" y="1601972"/>
                  <a:pt x="0" y="1482432"/>
                  <a:pt x="0" y="1334971"/>
                </a:cubicBezTo>
                <a:lnTo>
                  <a:pt x="0" y="267001"/>
                </a:lnTo>
                <a:cubicBezTo>
                  <a:pt x="0" y="119540"/>
                  <a:pt x="119540" y="0"/>
                  <a:pt x="267001" y="0"/>
                </a:cubicBezTo>
                <a:close/>
              </a:path>
            </a:pathLst>
          </a:custGeom>
        </p:spPr>
        <p:txBody>
          <a:bodyPr wrap="square">
            <a:noAutofit/>
          </a:bodyPr>
          <a:lstStyle/>
          <a:p>
            <a:pPr lvl="0"/>
            <a:endParaRPr lang="zh-CN" altLang="en-US" noProof="0"/>
          </a:p>
        </p:txBody>
      </p:sp>
      <p:sp>
        <p:nvSpPr>
          <p:cNvPr id="11" name="图片占位符 10">
            <a:extLst>
              <a:ext uri="{FF2B5EF4-FFF2-40B4-BE49-F238E27FC236}">
                <a16:creationId xmlns:a16="http://schemas.microsoft.com/office/drawing/2014/main" id="{89781B00-0C41-495E-ADE3-70D769398856}"/>
              </a:ext>
            </a:extLst>
          </p:cNvPr>
          <p:cNvSpPr>
            <a:spLocks noGrp="1"/>
          </p:cNvSpPr>
          <p:nvPr>
            <p:ph type="pic" sz="quarter" idx="12"/>
          </p:nvPr>
        </p:nvSpPr>
        <p:spPr>
          <a:xfrm>
            <a:off x="7966075" y="2405764"/>
            <a:ext cx="2511424" cy="1601972"/>
          </a:xfrm>
          <a:custGeom>
            <a:avLst/>
            <a:gdLst>
              <a:gd name="connsiteX0" fmla="*/ 267001 w 2511424"/>
              <a:gd name="connsiteY0" fmla="*/ 0 h 1601972"/>
              <a:gd name="connsiteX1" fmla="*/ 2244423 w 2511424"/>
              <a:gd name="connsiteY1" fmla="*/ 0 h 1601972"/>
              <a:gd name="connsiteX2" fmla="*/ 2511424 w 2511424"/>
              <a:gd name="connsiteY2" fmla="*/ 267001 h 1601972"/>
              <a:gd name="connsiteX3" fmla="*/ 2511424 w 2511424"/>
              <a:gd name="connsiteY3" fmla="*/ 1334971 h 1601972"/>
              <a:gd name="connsiteX4" fmla="*/ 2244423 w 2511424"/>
              <a:gd name="connsiteY4" fmla="*/ 1601972 h 1601972"/>
              <a:gd name="connsiteX5" fmla="*/ 267001 w 2511424"/>
              <a:gd name="connsiteY5" fmla="*/ 1601972 h 1601972"/>
              <a:gd name="connsiteX6" fmla="*/ 0 w 2511424"/>
              <a:gd name="connsiteY6" fmla="*/ 1334971 h 1601972"/>
              <a:gd name="connsiteX7" fmla="*/ 0 w 2511424"/>
              <a:gd name="connsiteY7" fmla="*/ 267001 h 1601972"/>
              <a:gd name="connsiteX8" fmla="*/ 267001 w 2511424"/>
              <a:gd name="connsiteY8" fmla="*/ 0 h 160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424" h="1601972">
                <a:moveTo>
                  <a:pt x="267001" y="0"/>
                </a:moveTo>
                <a:lnTo>
                  <a:pt x="2244423" y="0"/>
                </a:lnTo>
                <a:cubicBezTo>
                  <a:pt x="2391884" y="0"/>
                  <a:pt x="2511424" y="119540"/>
                  <a:pt x="2511424" y="267001"/>
                </a:cubicBezTo>
                <a:lnTo>
                  <a:pt x="2511424" y="1334971"/>
                </a:lnTo>
                <a:cubicBezTo>
                  <a:pt x="2511424" y="1482432"/>
                  <a:pt x="2391884" y="1601972"/>
                  <a:pt x="2244423" y="1601972"/>
                </a:cubicBezTo>
                <a:lnTo>
                  <a:pt x="267001" y="1601972"/>
                </a:lnTo>
                <a:cubicBezTo>
                  <a:pt x="119540" y="1601972"/>
                  <a:pt x="0" y="1482432"/>
                  <a:pt x="0" y="1334971"/>
                </a:cubicBezTo>
                <a:lnTo>
                  <a:pt x="0" y="267001"/>
                </a:lnTo>
                <a:cubicBezTo>
                  <a:pt x="0" y="119540"/>
                  <a:pt x="119540" y="0"/>
                  <a:pt x="267001"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942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5" name="图片占位符 14">
            <a:extLst>
              <a:ext uri="{FF2B5EF4-FFF2-40B4-BE49-F238E27FC236}">
                <a16:creationId xmlns:a16="http://schemas.microsoft.com/office/drawing/2014/main" id="{C6158361-6F36-4DDE-AF24-C3A13C3949FE}"/>
              </a:ext>
            </a:extLst>
          </p:cNvPr>
          <p:cNvSpPr>
            <a:spLocks noGrp="1"/>
          </p:cNvSpPr>
          <p:nvPr>
            <p:ph type="pic" sz="quarter" idx="10"/>
          </p:nvPr>
        </p:nvSpPr>
        <p:spPr>
          <a:xfrm>
            <a:off x="1762125" y="2260333"/>
            <a:ext cx="2145758" cy="2477469"/>
          </a:xfrm>
          <a:custGeom>
            <a:avLst/>
            <a:gdLst>
              <a:gd name="connsiteX0" fmla="*/ 194878 w 2145758"/>
              <a:gd name="connsiteY0" fmla="*/ 0 h 2477469"/>
              <a:gd name="connsiteX1" fmla="*/ 1950880 w 2145758"/>
              <a:gd name="connsiteY1" fmla="*/ 0 h 2477469"/>
              <a:gd name="connsiteX2" fmla="*/ 2145758 w 2145758"/>
              <a:gd name="connsiteY2" fmla="*/ 194878 h 2477469"/>
              <a:gd name="connsiteX3" fmla="*/ 2145758 w 2145758"/>
              <a:gd name="connsiteY3" fmla="*/ 2282591 h 2477469"/>
              <a:gd name="connsiteX4" fmla="*/ 1950880 w 2145758"/>
              <a:gd name="connsiteY4" fmla="*/ 2477469 h 2477469"/>
              <a:gd name="connsiteX5" fmla="*/ 194878 w 2145758"/>
              <a:gd name="connsiteY5" fmla="*/ 2477469 h 2477469"/>
              <a:gd name="connsiteX6" fmla="*/ 0 w 2145758"/>
              <a:gd name="connsiteY6" fmla="*/ 2282591 h 2477469"/>
              <a:gd name="connsiteX7" fmla="*/ 0 w 2145758"/>
              <a:gd name="connsiteY7" fmla="*/ 194878 h 2477469"/>
              <a:gd name="connsiteX8" fmla="*/ 194878 w 2145758"/>
              <a:gd name="connsiteY8" fmla="*/ 0 h 24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758" h="2477469">
                <a:moveTo>
                  <a:pt x="194878" y="0"/>
                </a:moveTo>
                <a:lnTo>
                  <a:pt x="1950880" y="0"/>
                </a:lnTo>
                <a:cubicBezTo>
                  <a:pt x="2058508" y="0"/>
                  <a:pt x="2145758" y="87250"/>
                  <a:pt x="2145758" y="194878"/>
                </a:cubicBezTo>
                <a:lnTo>
                  <a:pt x="2145758" y="2282591"/>
                </a:lnTo>
                <a:cubicBezTo>
                  <a:pt x="2145758" y="2390219"/>
                  <a:pt x="2058508" y="2477469"/>
                  <a:pt x="1950880" y="2477469"/>
                </a:cubicBezTo>
                <a:lnTo>
                  <a:pt x="194878" y="2477469"/>
                </a:lnTo>
                <a:cubicBezTo>
                  <a:pt x="87250" y="2477469"/>
                  <a:pt x="0" y="2390219"/>
                  <a:pt x="0" y="2282591"/>
                </a:cubicBezTo>
                <a:lnTo>
                  <a:pt x="0" y="194878"/>
                </a:lnTo>
                <a:cubicBezTo>
                  <a:pt x="0" y="87250"/>
                  <a:pt x="87250" y="0"/>
                  <a:pt x="194878" y="0"/>
                </a:cubicBezTo>
                <a:close/>
              </a:path>
            </a:pathLst>
          </a:custGeom>
          <a:solidFill>
            <a:schemeClr val="bg1"/>
          </a:solidFill>
          <a:ln>
            <a:noFill/>
          </a:ln>
          <a:scene3d>
            <a:camera prst="perspectiveContrastingLef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lvl="0"/>
            <a:endParaRPr lang="zh-CN" altLang="en-US" noProof="0"/>
          </a:p>
        </p:txBody>
      </p:sp>
      <p:sp>
        <p:nvSpPr>
          <p:cNvPr id="16" name="图片占位符 15">
            <a:extLst>
              <a:ext uri="{FF2B5EF4-FFF2-40B4-BE49-F238E27FC236}">
                <a16:creationId xmlns:a16="http://schemas.microsoft.com/office/drawing/2014/main" id="{7B7F621F-6F44-4226-9097-8A6BF8F80800}"/>
              </a:ext>
            </a:extLst>
          </p:cNvPr>
          <p:cNvSpPr>
            <a:spLocks noGrp="1"/>
          </p:cNvSpPr>
          <p:nvPr>
            <p:ph type="pic" sz="quarter" idx="11"/>
          </p:nvPr>
        </p:nvSpPr>
        <p:spPr>
          <a:xfrm>
            <a:off x="3936122" y="2590800"/>
            <a:ext cx="2145758" cy="2147002"/>
          </a:xfrm>
          <a:custGeom>
            <a:avLst/>
            <a:gdLst>
              <a:gd name="connsiteX0" fmla="*/ 194878 w 2145758"/>
              <a:gd name="connsiteY0" fmla="*/ 0 h 2147002"/>
              <a:gd name="connsiteX1" fmla="*/ 1950880 w 2145758"/>
              <a:gd name="connsiteY1" fmla="*/ 0 h 2147002"/>
              <a:gd name="connsiteX2" fmla="*/ 2145758 w 2145758"/>
              <a:gd name="connsiteY2" fmla="*/ 194878 h 2147002"/>
              <a:gd name="connsiteX3" fmla="*/ 2145758 w 2145758"/>
              <a:gd name="connsiteY3" fmla="*/ 1952124 h 2147002"/>
              <a:gd name="connsiteX4" fmla="*/ 1950880 w 2145758"/>
              <a:gd name="connsiteY4" fmla="*/ 2147002 h 2147002"/>
              <a:gd name="connsiteX5" fmla="*/ 194878 w 2145758"/>
              <a:gd name="connsiteY5" fmla="*/ 2147002 h 2147002"/>
              <a:gd name="connsiteX6" fmla="*/ 0 w 2145758"/>
              <a:gd name="connsiteY6" fmla="*/ 1952124 h 2147002"/>
              <a:gd name="connsiteX7" fmla="*/ 0 w 2145758"/>
              <a:gd name="connsiteY7" fmla="*/ 194878 h 2147002"/>
              <a:gd name="connsiteX8" fmla="*/ 194878 w 2145758"/>
              <a:gd name="connsiteY8" fmla="*/ 0 h 214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758" h="2147002">
                <a:moveTo>
                  <a:pt x="194878" y="0"/>
                </a:moveTo>
                <a:lnTo>
                  <a:pt x="1950880" y="0"/>
                </a:lnTo>
                <a:cubicBezTo>
                  <a:pt x="2058508" y="0"/>
                  <a:pt x="2145758" y="87250"/>
                  <a:pt x="2145758" y="194878"/>
                </a:cubicBezTo>
                <a:lnTo>
                  <a:pt x="2145758" y="1952124"/>
                </a:lnTo>
                <a:cubicBezTo>
                  <a:pt x="2145758" y="2059752"/>
                  <a:pt x="2058508" y="2147002"/>
                  <a:pt x="1950880" y="2147002"/>
                </a:cubicBezTo>
                <a:lnTo>
                  <a:pt x="194878" y="2147002"/>
                </a:lnTo>
                <a:cubicBezTo>
                  <a:pt x="87250" y="2147002"/>
                  <a:pt x="0" y="2059752"/>
                  <a:pt x="0" y="1952124"/>
                </a:cubicBezTo>
                <a:lnTo>
                  <a:pt x="0" y="194878"/>
                </a:lnTo>
                <a:cubicBezTo>
                  <a:pt x="0" y="87250"/>
                  <a:pt x="87250" y="0"/>
                  <a:pt x="194878" y="0"/>
                </a:cubicBezTo>
                <a:close/>
              </a:path>
            </a:pathLst>
          </a:custGeom>
          <a:solidFill>
            <a:schemeClr val="bg1"/>
          </a:solidFill>
          <a:ln>
            <a:noFill/>
          </a:ln>
          <a:scene3d>
            <a:camera prst="perspectiveContrastingRigh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lvl="0"/>
            <a:endParaRPr lang="zh-CN" altLang="en-US" noProof="0"/>
          </a:p>
        </p:txBody>
      </p:sp>
      <p:sp>
        <p:nvSpPr>
          <p:cNvPr id="17" name="图片占位符 16">
            <a:extLst>
              <a:ext uri="{FF2B5EF4-FFF2-40B4-BE49-F238E27FC236}">
                <a16:creationId xmlns:a16="http://schemas.microsoft.com/office/drawing/2014/main" id="{5369AC8F-8E54-4A0F-BEAA-F74BB4242B1A}"/>
              </a:ext>
            </a:extLst>
          </p:cNvPr>
          <p:cNvSpPr>
            <a:spLocks noGrp="1"/>
          </p:cNvSpPr>
          <p:nvPr>
            <p:ph type="pic" sz="quarter" idx="12"/>
          </p:nvPr>
        </p:nvSpPr>
        <p:spPr>
          <a:xfrm>
            <a:off x="6110120" y="2260333"/>
            <a:ext cx="2145758" cy="2477469"/>
          </a:xfrm>
          <a:custGeom>
            <a:avLst/>
            <a:gdLst>
              <a:gd name="connsiteX0" fmla="*/ 194878 w 2145758"/>
              <a:gd name="connsiteY0" fmla="*/ 0 h 2477469"/>
              <a:gd name="connsiteX1" fmla="*/ 1950880 w 2145758"/>
              <a:gd name="connsiteY1" fmla="*/ 0 h 2477469"/>
              <a:gd name="connsiteX2" fmla="*/ 2145758 w 2145758"/>
              <a:gd name="connsiteY2" fmla="*/ 194878 h 2477469"/>
              <a:gd name="connsiteX3" fmla="*/ 2145758 w 2145758"/>
              <a:gd name="connsiteY3" fmla="*/ 2282591 h 2477469"/>
              <a:gd name="connsiteX4" fmla="*/ 1950880 w 2145758"/>
              <a:gd name="connsiteY4" fmla="*/ 2477469 h 2477469"/>
              <a:gd name="connsiteX5" fmla="*/ 194878 w 2145758"/>
              <a:gd name="connsiteY5" fmla="*/ 2477469 h 2477469"/>
              <a:gd name="connsiteX6" fmla="*/ 0 w 2145758"/>
              <a:gd name="connsiteY6" fmla="*/ 2282591 h 2477469"/>
              <a:gd name="connsiteX7" fmla="*/ 0 w 2145758"/>
              <a:gd name="connsiteY7" fmla="*/ 194878 h 2477469"/>
              <a:gd name="connsiteX8" fmla="*/ 194878 w 2145758"/>
              <a:gd name="connsiteY8" fmla="*/ 0 h 24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758" h="2477469">
                <a:moveTo>
                  <a:pt x="194878" y="0"/>
                </a:moveTo>
                <a:lnTo>
                  <a:pt x="1950880" y="0"/>
                </a:lnTo>
                <a:cubicBezTo>
                  <a:pt x="2058508" y="0"/>
                  <a:pt x="2145758" y="87250"/>
                  <a:pt x="2145758" y="194878"/>
                </a:cubicBezTo>
                <a:lnTo>
                  <a:pt x="2145758" y="2282591"/>
                </a:lnTo>
                <a:cubicBezTo>
                  <a:pt x="2145758" y="2390219"/>
                  <a:pt x="2058508" y="2477469"/>
                  <a:pt x="1950880" y="2477469"/>
                </a:cubicBezTo>
                <a:lnTo>
                  <a:pt x="194878" y="2477469"/>
                </a:lnTo>
                <a:cubicBezTo>
                  <a:pt x="87250" y="2477469"/>
                  <a:pt x="0" y="2390219"/>
                  <a:pt x="0" y="2282591"/>
                </a:cubicBezTo>
                <a:lnTo>
                  <a:pt x="0" y="194878"/>
                </a:lnTo>
                <a:cubicBezTo>
                  <a:pt x="0" y="87250"/>
                  <a:pt x="87250" y="0"/>
                  <a:pt x="194878" y="0"/>
                </a:cubicBezTo>
                <a:close/>
              </a:path>
            </a:pathLst>
          </a:custGeom>
          <a:solidFill>
            <a:schemeClr val="bg1"/>
          </a:solidFill>
          <a:ln>
            <a:noFill/>
          </a:ln>
          <a:scene3d>
            <a:camera prst="perspectiveContrastingLef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lvl="0"/>
            <a:endParaRPr lang="zh-CN" altLang="en-US" noProof="0"/>
          </a:p>
        </p:txBody>
      </p:sp>
      <p:sp>
        <p:nvSpPr>
          <p:cNvPr id="18" name="图片占位符 17">
            <a:extLst>
              <a:ext uri="{FF2B5EF4-FFF2-40B4-BE49-F238E27FC236}">
                <a16:creationId xmlns:a16="http://schemas.microsoft.com/office/drawing/2014/main" id="{E10B7844-6E13-4B11-A3A2-CC5401F1467F}"/>
              </a:ext>
            </a:extLst>
          </p:cNvPr>
          <p:cNvSpPr>
            <a:spLocks noGrp="1"/>
          </p:cNvSpPr>
          <p:nvPr>
            <p:ph type="pic" sz="quarter" idx="13"/>
          </p:nvPr>
        </p:nvSpPr>
        <p:spPr>
          <a:xfrm>
            <a:off x="8284118" y="2590800"/>
            <a:ext cx="2145758" cy="2147002"/>
          </a:xfrm>
          <a:custGeom>
            <a:avLst/>
            <a:gdLst>
              <a:gd name="connsiteX0" fmla="*/ 194878 w 2145758"/>
              <a:gd name="connsiteY0" fmla="*/ 0 h 2147002"/>
              <a:gd name="connsiteX1" fmla="*/ 1950880 w 2145758"/>
              <a:gd name="connsiteY1" fmla="*/ 0 h 2147002"/>
              <a:gd name="connsiteX2" fmla="*/ 2145758 w 2145758"/>
              <a:gd name="connsiteY2" fmla="*/ 194878 h 2147002"/>
              <a:gd name="connsiteX3" fmla="*/ 2145758 w 2145758"/>
              <a:gd name="connsiteY3" fmla="*/ 1952124 h 2147002"/>
              <a:gd name="connsiteX4" fmla="*/ 1950880 w 2145758"/>
              <a:gd name="connsiteY4" fmla="*/ 2147002 h 2147002"/>
              <a:gd name="connsiteX5" fmla="*/ 194878 w 2145758"/>
              <a:gd name="connsiteY5" fmla="*/ 2147002 h 2147002"/>
              <a:gd name="connsiteX6" fmla="*/ 0 w 2145758"/>
              <a:gd name="connsiteY6" fmla="*/ 1952124 h 2147002"/>
              <a:gd name="connsiteX7" fmla="*/ 0 w 2145758"/>
              <a:gd name="connsiteY7" fmla="*/ 194878 h 2147002"/>
              <a:gd name="connsiteX8" fmla="*/ 194878 w 2145758"/>
              <a:gd name="connsiteY8" fmla="*/ 0 h 214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758" h="2147002">
                <a:moveTo>
                  <a:pt x="194878" y="0"/>
                </a:moveTo>
                <a:lnTo>
                  <a:pt x="1950880" y="0"/>
                </a:lnTo>
                <a:cubicBezTo>
                  <a:pt x="2058508" y="0"/>
                  <a:pt x="2145758" y="87250"/>
                  <a:pt x="2145758" y="194878"/>
                </a:cubicBezTo>
                <a:lnTo>
                  <a:pt x="2145758" y="1952124"/>
                </a:lnTo>
                <a:cubicBezTo>
                  <a:pt x="2145758" y="2059752"/>
                  <a:pt x="2058508" y="2147002"/>
                  <a:pt x="1950880" y="2147002"/>
                </a:cubicBezTo>
                <a:lnTo>
                  <a:pt x="194878" y="2147002"/>
                </a:lnTo>
                <a:cubicBezTo>
                  <a:pt x="87250" y="2147002"/>
                  <a:pt x="0" y="2059752"/>
                  <a:pt x="0" y="1952124"/>
                </a:cubicBezTo>
                <a:lnTo>
                  <a:pt x="0" y="194878"/>
                </a:lnTo>
                <a:cubicBezTo>
                  <a:pt x="0" y="87250"/>
                  <a:pt x="87250" y="0"/>
                  <a:pt x="194878" y="0"/>
                </a:cubicBezTo>
                <a:close/>
              </a:path>
            </a:pathLst>
          </a:custGeom>
          <a:solidFill>
            <a:schemeClr val="bg1"/>
          </a:solidFill>
          <a:ln>
            <a:noFill/>
          </a:ln>
          <a:scene3d>
            <a:camera prst="perspectiveContrastingRightFacing"/>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lvl="0"/>
            <a:endParaRPr lang="zh-CN" altLang="en-US" noProof="0"/>
          </a:p>
        </p:txBody>
      </p:sp>
    </p:spTree>
    <p:extLst>
      <p:ext uri="{BB962C8B-B14F-4D97-AF65-F5344CB8AC3E}">
        <p14:creationId xmlns:p14="http://schemas.microsoft.com/office/powerpoint/2010/main" val="227945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图片占位符 4">
            <a:extLst>
              <a:ext uri="{FF2B5EF4-FFF2-40B4-BE49-F238E27FC236}">
                <a16:creationId xmlns:a16="http://schemas.microsoft.com/office/drawing/2014/main" id="{81B437D8-E9AE-4F17-9D09-2DF4A7549FC3}"/>
              </a:ext>
            </a:extLst>
          </p:cNvPr>
          <p:cNvSpPr>
            <a:spLocks noGrp="1"/>
          </p:cNvSpPr>
          <p:nvPr>
            <p:ph type="pic" sz="quarter" idx="10"/>
          </p:nvPr>
        </p:nvSpPr>
        <p:spPr>
          <a:xfrm>
            <a:off x="1628776" y="1989138"/>
            <a:ext cx="8934448" cy="2382837"/>
          </a:xfrm>
          <a:custGeom>
            <a:avLst/>
            <a:gdLst>
              <a:gd name="connsiteX0" fmla="*/ 116211 w 8934448"/>
              <a:gd name="connsiteY0" fmla="*/ 0 h 2382837"/>
              <a:gd name="connsiteX1" fmla="*/ 8818237 w 8934448"/>
              <a:gd name="connsiteY1" fmla="*/ 0 h 2382837"/>
              <a:gd name="connsiteX2" fmla="*/ 8934448 w 8934448"/>
              <a:gd name="connsiteY2" fmla="*/ 116211 h 2382837"/>
              <a:gd name="connsiteX3" fmla="*/ 8934448 w 8934448"/>
              <a:gd name="connsiteY3" fmla="*/ 2266626 h 2382837"/>
              <a:gd name="connsiteX4" fmla="*/ 8818237 w 8934448"/>
              <a:gd name="connsiteY4" fmla="*/ 2382837 h 2382837"/>
              <a:gd name="connsiteX5" fmla="*/ 116211 w 8934448"/>
              <a:gd name="connsiteY5" fmla="*/ 2382837 h 2382837"/>
              <a:gd name="connsiteX6" fmla="*/ 0 w 8934448"/>
              <a:gd name="connsiteY6" fmla="*/ 2266626 h 2382837"/>
              <a:gd name="connsiteX7" fmla="*/ 0 w 8934448"/>
              <a:gd name="connsiteY7" fmla="*/ 116211 h 2382837"/>
              <a:gd name="connsiteX8" fmla="*/ 116211 w 8934448"/>
              <a:gd name="connsiteY8" fmla="*/ 0 h 23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4448" h="2382837">
                <a:moveTo>
                  <a:pt x="116211" y="0"/>
                </a:moveTo>
                <a:lnTo>
                  <a:pt x="8818237" y="0"/>
                </a:lnTo>
                <a:cubicBezTo>
                  <a:pt x="8882419" y="0"/>
                  <a:pt x="8934448" y="52029"/>
                  <a:pt x="8934448" y="116211"/>
                </a:cubicBezTo>
                <a:lnTo>
                  <a:pt x="8934448" y="2266626"/>
                </a:lnTo>
                <a:cubicBezTo>
                  <a:pt x="8934448" y="2330808"/>
                  <a:pt x="8882419" y="2382837"/>
                  <a:pt x="8818237" y="2382837"/>
                </a:cubicBezTo>
                <a:lnTo>
                  <a:pt x="116211" y="2382837"/>
                </a:lnTo>
                <a:cubicBezTo>
                  <a:pt x="52029" y="2382837"/>
                  <a:pt x="0" y="2330808"/>
                  <a:pt x="0" y="2266626"/>
                </a:cubicBezTo>
                <a:lnTo>
                  <a:pt x="0" y="116211"/>
                </a:lnTo>
                <a:cubicBezTo>
                  <a:pt x="0" y="52029"/>
                  <a:pt x="52029" y="0"/>
                  <a:pt x="116211"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9279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9" name="图片占位符 8">
            <a:extLst>
              <a:ext uri="{FF2B5EF4-FFF2-40B4-BE49-F238E27FC236}">
                <a16:creationId xmlns:a16="http://schemas.microsoft.com/office/drawing/2014/main" id="{783E77A7-977C-4697-A82F-7E84E04D08DE}"/>
              </a:ext>
            </a:extLst>
          </p:cNvPr>
          <p:cNvSpPr>
            <a:spLocks noGrp="1"/>
          </p:cNvSpPr>
          <p:nvPr>
            <p:ph type="pic" sz="quarter" idx="10"/>
          </p:nvPr>
        </p:nvSpPr>
        <p:spPr>
          <a:xfrm>
            <a:off x="7692753" y="2397458"/>
            <a:ext cx="1520322" cy="1446613"/>
          </a:xfrm>
          <a:custGeom>
            <a:avLst/>
            <a:gdLst>
              <a:gd name="connsiteX0" fmla="*/ 744903 w 1520322"/>
              <a:gd name="connsiteY0" fmla="*/ 2 h 1446613"/>
              <a:gd name="connsiteX1" fmla="*/ 1505653 w 1520322"/>
              <a:gd name="connsiteY1" fmla="*/ 1289969 h 1446613"/>
              <a:gd name="connsiteX2" fmla="*/ 17229 w 1520322"/>
              <a:gd name="connsiteY2" fmla="*/ 1281700 h 1446613"/>
              <a:gd name="connsiteX3" fmla="*/ 744903 w 1520322"/>
              <a:gd name="connsiteY3" fmla="*/ 2 h 1446613"/>
            </a:gdLst>
            <a:ahLst/>
            <a:cxnLst>
              <a:cxn ang="0">
                <a:pos x="connsiteX0" y="connsiteY0"/>
              </a:cxn>
              <a:cxn ang="0">
                <a:pos x="connsiteX1" y="connsiteY1"/>
              </a:cxn>
              <a:cxn ang="0">
                <a:pos x="connsiteX2" y="connsiteY2"/>
              </a:cxn>
              <a:cxn ang="0">
                <a:pos x="connsiteX3" y="connsiteY3"/>
              </a:cxn>
            </a:cxnLst>
            <a:rect l="l" t="t" r="r" b="b"/>
            <a:pathLst>
              <a:path w="1520322" h="1446613">
                <a:moveTo>
                  <a:pt x="744903" y="2"/>
                </a:moveTo>
                <a:cubicBezTo>
                  <a:pt x="992973" y="1380"/>
                  <a:pt x="1624176" y="1076353"/>
                  <a:pt x="1505653" y="1289969"/>
                </a:cubicBezTo>
                <a:cubicBezTo>
                  <a:pt x="1387130" y="1503585"/>
                  <a:pt x="144020" y="1496694"/>
                  <a:pt x="17229" y="1281700"/>
                </a:cubicBezTo>
                <a:cubicBezTo>
                  <a:pt x="-109563" y="1066705"/>
                  <a:pt x="496832" y="-1376"/>
                  <a:pt x="744903" y="2"/>
                </a:cubicBezTo>
                <a:close/>
              </a:path>
            </a:pathLst>
          </a:custGeom>
        </p:spPr>
        <p:txBody>
          <a:bodyPr wrap="square">
            <a:noAutofit/>
          </a:bodyPr>
          <a:lstStyle/>
          <a:p>
            <a:pPr lvl="0"/>
            <a:endParaRPr lang="zh-CN" altLang="en-US" noProof="0"/>
          </a:p>
        </p:txBody>
      </p:sp>
      <p:sp>
        <p:nvSpPr>
          <p:cNvPr id="10" name="图片占位符 9">
            <a:extLst>
              <a:ext uri="{FF2B5EF4-FFF2-40B4-BE49-F238E27FC236}">
                <a16:creationId xmlns:a16="http://schemas.microsoft.com/office/drawing/2014/main" id="{60D56261-47C2-45A6-9AC8-5EB12A83B7EE}"/>
              </a:ext>
            </a:extLst>
          </p:cNvPr>
          <p:cNvSpPr>
            <a:spLocks noGrp="1"/>
          </p:cNvSpPr>
          <p:nvPr>
            <p:ph type="pic" sz="quarter" idx="11"/>
          </p:nvPr>
        </p:nvSpPr>
        <p:spPr>
          <a:xfrm>
            <a:off x="6801247" y="3927925"/>
            <a:ext cx="1520322" cy="1446613"/>
          </a:xfrm>
          <a:custGeom>
            <a:avLst/>
            <a:gdLst>
              <a:gd name="connsiteX0" fmla="*/ 744903 w 1520322"/>
              <a:gd name="connsiteY0" fmla="*/ 2 h 1446613"/>
              <a:gd name="connsiteX1" fmla="*/ 1505653 w 1520322"/>
              <a:gd name="connsiteY1" fmla="*/ 1289969 h 1446613"/>
              <a:gd name="connsiteX2" fmla="*/ 17229 w 1520322"/>
              <a:gd name="connsiteY2" fmla="*/ 1281700 h 1446613"/>
              <a:gd name="connsiteX3" fmla="*/ 744903 w 1520322"/>
              <a:gd name="connsiteY3" fmla="*/ 2 h 1446613"/>
            </a:gdLst>
            <a:ahLst/>
            <a:cxnLst>
              <a:cxn ang="0">
                <a:pos x="connsiteX0" y="connsiteY0"/>
              </a:cxn>
              <a:cxn ang="0">
                <a:pos x="connsiteX1" y="connsiteY1"/>
              </a:cxn>
              <a:cxn ang="0">
                <a:pos x="connsiteX2" y="connsiteY2"/>
              </a:cxn>
              <a:cxn ang="0">
                <a:pos x="connsiteX3" y="connsiteY3"/>
              </a:cxn>
            </a:cxnLst>
            <a:rect l="l" t="t" r="r" b="b"/>
            <a:pathLst>
              <a:path w="1520322" h="1446613">
                <a:moveTo>
                  <a:pt x="744903" y="2"/>
                </a:moveTo>
                <a:cubicBezTo>
                  <a:pt x="992973" y="1380"/>
                  <a:pt x="1624176" y="1076353"/>
                  <a:pt x="1505653" y="1289969"/>
                </a:cubicBezTo>
                <a:cubicBezTo>
                  <a:pt x="1387130" y="1503585"/>
                  <a:pt x="144020" y="1496694"/>
                  <a:pt x="17229" y="1281700"/>
                </a:cubicBezTo>
                <a:cubicBezTo>
                  <a:pt x="-109563" y="1066705"/>
                  <a:pt x="496832" y="-1376"/>
                  <a:pt x="744903" y="2"/>
                </a:cubicBezTo>
                <a:close/>
              </a:path>
            </a:pathLst>
          </a:custGeom>
        </p:spPr>
        <p:txBody>
          <a:bodyPr wrap="square">
            <a:noAutofit/>
          </a:bodyPr>
          <a:lstStyle/>
          <a:p>
            <a:pPr lvl="0"/>
            <a:endParaRPr lang="zh-CN" altLang="en-US" noProof="0"/>
          </a:p>
        </p:txBody>
      </p:sp>
      <p:sp>
        <p:nvSpPr>
          <p:cNvPr id="11" name="图片占位符 10">
            <a:extLst>
              <a:ext uri="{FF2B5EF4-FFF2-40B4-BE49-F238E27FC236}">
                <a16:creationId xmlns:a16="http://schemas.microsoft.com/office/drawing/2014/main" id="{6C88D1F9-4F62-424F-856F-6006F755338B}"/>
              </a:ext>
            </a:extLst>
          </p:cNvPr>
          <p:cNvSpPr>
            <a:spLocks noGrp="1"/>
          </p:cNvSpPr>
          <p:nvPr>
            <p:ph type="pic" sz="quarter" idx="12"/>
          </p:nvPr>
        </p:nvSpPr>
        <p:spPr>
          <a:xfrm>
            <a:off x="8584260" y="3927925"/>
            <a:ext cx="1520322" cy="1446613"/>
          </a:xfrm>
          <a:custGeom>
            <a:avLst/>
            <a:gdLst>
              <a:gd name="connsiteX0" fmla="*/ 744902 w 1520322"/>
              <a:gd name="connsiteY0" fmla="*/ 2 h 1446613"/>
              <a:gd name="connsiteX1" fmla="*/ 1505653 w 1520322"/>
              <a:gd name="connsiteY1" fmla="*/ 1289969 h 1446613"/>
              <a:gd name="connsiteX2" fmla="*/ 17229 w 1520322"/>
              <a:gd name="connsiteY2" fmla="*/ 1281700 h 1446613"/>
              <a:gd name="connsiteX3" fmla="*/ 744902 w 1520322"/>
              <a:gd name="connsiteY3" fmla="*/ 2 h 1446613"/>
            </a:gdLst>
            <a:ahLst/>
            <a:cxnLst>
              <a:cxn ang="0">
                <a:pos x="connsiteX0" y="connsiteY0"/>
              </a:cxn>
              <a:cxn ang="0">
                <a:pos x="connsiteX1" y="connsiteY1"/>
              </a:cxn>
              <a:cxn ang="0">
                <a:pos x="connsiteX2" y="connsiteY2"/>
              </a:cxn>
              <a:cxn ang="0">
                <a:pos x="connsiteX3" y="connsiteY3"/>
              </a:cxn>
            </a:cxnLst>
            <a:rect l="l" t="t" r="r" b="b"/>
            <a:pathLst>
              <a:path w="1520322" h="1446613">
                <a:moveTo>
                  <a:pt x="744902" y="2"/>
                </a:moveTo>
                <a:cubicBezTo>
                  <a:pt x="992973" y="1380"/>
                  <a:pt x="1624176" y="1076353"/>
                  <a:pt x="1505653" y="1289969"/>
                </a:cubicBezTo>
                <a:cubicBezTo>
                  <a:pt x="1387130" y="1503585"/>
                  <a:pt x="144020" y="1496694"/>
                  <a:pt x="17229" y="1281700"/>
                </a:cubicBezTo>
                <a:cubicBezTo>
                  <a:pt x="-109563" y="1066705"/>
                  <a:pt x="496832" y="-1376"/>
                  <a:pt x="744902" y="2"/>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754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7" name="图片占位符 6">
            <a:extLst>
              <a:ext uri="{FF2B5EF4-FFF2-40B4-BE49-F238E27FC236}">
                <a16:creationId xmlns:a16="http://schemas.microsoft.com/office/drawing/2014/main" id="{972013B5-09D7-4872-9F89-710DEDA2C396}"/>
              </a:ext>
            </a:extLst>
          </p:cNvPr>
          <p:cNvSpPr>
            <a:spLocks noGrp="1"/>
          </p:cNvSpPr>
          <p:nvPr>
            <p:ph type="pic" sz="quarter" idx="10"/>
          </p:nvPr>
        </p:nvSpPr>
        <p:spPr>
          <a:xfrm>
            <a:off x="1724027" y="2405764"/>
            <a:ext cx="2000249" cy="1275907"/>
          </a:xfrm>
          <a:custGeom>
            <a:avLst/>
            <a:gdLst>
              <a:gd name="connsiteX0" fmla="*/ 212655 w 2000249"/>
              <a:gd name="connsiteY0" fmla="*/ 0 h 1275907"/>
              <a:gd name="connsiteX1" fmla="*/ 1787594 w 2000249"/>
              <a:gd name="connsiteY1" fmla="*/ 0 h 1275907"/>
              <a:gd name="connsiteX2" fmla="*/ 2000249 w 2000249"/>
              <a:gd name="connsiteY2" fmla="*/ 212655 h 1275907"/>
              <a:gd name="connsiteX3" fmla="*/ 2000249 w 2000249"/>
              <a:gd name="connsiteY3" fmla="*/ 1063252 h 1275907"/>
              <a:gd name="connsiteX4" fmla="*/ 1787594 w 2000249"/>
              <a:gd name="connsiteY4" fmla="*/ 1275907 h 1275907"/>
              <a:gd name="connsiteX5" fmla="*/ 212655 w 2000249"/>
              <a:gd name="connsiteY5" fmla="*/ 1275907 h 1275907"/>
              <a:gd name="connsiteX6" fmla="*/ 0 w 2000249"/>
              <a:gd name="connsiteY6" fmla="*/ 1063252 h 1275907"/>
              <a:gd name="connsiteX7" fmla="*/ 0 w 2000249"/>
              <a:gd name="connsiteY7" fmla="*/ 212655 h 1275907"/>
              <a:gd name="connsiteX8" fmla="*/ 212655 w 2000249"/>
              <a:gd name="connsiteY8" fmla="*/ 0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49" h="1275907">
                <a:moveTo>
                  <a:pt x="212655" y="0"/>
                </a:moveTo>
                <a:lnTo>
                  <a:pt x="1787594" y="0"/>
                </a:lnTo>
                <a:cubicBezTo>
                  <a:pt x="1905040" y="0"/>
                  <a:pt x="2000249" y="95209"/>
                  <a:pt x="2000249" y="212655"/>
                </a:cubicBezTo>
                <a:lnTo>
                  <a:pt x="2000249" y="1063252"/>
                </a:lnTo>
                <a:cubicBezTo>
                  <a:pt x="2000249" y="1180698"/>
                  <a:pt x="1905040" y="1275907"/>
                  <a:pt x="1787594" y="1275907"/>
                </a:cubicBezTo>
                <a:lnTo>
                  <a:pt x="212655" y="1275907"/>
                </a:lnTo>
                <a:cubicBezTo>
                  <a:pt x="95209" y="1275907"/>
                  <a:pt x="0" y="1180698"/>
                  <a:pt x="0" y="1063252"/>
                </a:cubicBezTo>
                <a:lnTo>
                  <a:pt x="0" y="212655"/>
                </a:lnTo>
                <a:cubicBezTo>
                  <a:pt x="0" y="95209"/>
                  <a:pt x="95209" y="0"/>
                  <a:pt x="212655" y="0"/>
                </a:cubicBezTo>
                <a:close/>
              </a:path>
            </a:pathLst>
          </a:custGeom>
        </p:spPr>
        <p:txBody>
          <a:bodyPr wrap="square">
            <a:noAutofit/>
          </a:bodyPr>
          <a:lstStyle/>
          <a:p>
            <a:pPr lvl="0"/>
            <a:endParaRPr lang="zh-CN" altLang="en-US" noProof="0"/>
          </a:p>
        </p:txBody>
      </p:sp>
      <p:sp>
        <p:nvSpPr>
          <p:cNvPr id="8" name="图片占位符 7">
            <a:extLst>
              <a:ext uri="{FF2B5EF4-FFF2-40B4-BE49-F238E27FC236}">
                <a16:creationId xmlns:a16="http://schemas.microsoft.com/office/drawing/2014/main" id="{4702A5E6-902A-441A-842D-1D8E506136E6}"/>
              </a:ext>
            </a:extLst>
          </p:cNvPr>
          <p:cNvSpPr>
            <a:spLocks noGrp="1"/>
          </p:cNvSpPr>
          <p:nvPr>
            <p:ph type="pic" sz="quarter" idx="11"/>
          </p:nvPr>
        </p:nvSpPr>
        <p:spPr>
          <a:xfrm>
            <a:off x="1724027" y="3933198"/>
            <a:ext cx="2000249" cy="1275907"/>
          </a:xfrm>
          <a:custGeom>
            <a:avLst/>
            <a:gdLst>
              <a:gd name="connsiteX0" fmla="*/ 212655 w 2000249"/>
              <a:gd name="connsiteY0" fmla="*/ 0 h 1275907"/>
              <a:gd name="connsiteX1" fmla="*/ 1787594 w 2000249"/>
              <a:gd name="connsiteY1" fmla="*/ 0 h 1275907"/>
              <a:gd name="connsiteX2" fmla="*/ 2000249 w 2000249"/>
              <a:gd name="connsiteY2" fmla="*/ 212655 h 1275907"/>
              <a:gd name="connsiteX3" fmla="*/ 2000249 w 2000249"/>
              <a:gd name="connsiteY3" fmla="*/ 1063252 h 1275907"/>
              <a:gd name="connsiteX4" fmla="*/ 1787594 w 2000249"/>
              <a:gd name="connsiteY4" fmla="*/ 1275907 h 1275907"/>
              <a:gd name="connsiteX5" fmla="*/ 212655 w 2000249"/>
              <a:gd name="connsiteY5" fmla="*/ 1275907 h 1275907"/>
              <a:gd name="connsiteX6" fmla="*/ 0 w 2000249"/>
              <a:gd name="connsiteY6" fmla="*/ 1063252 h 1275907"/>
              <a:gd name="connsiteX7" fmla="*/ 0 w 2000249"/>
              <a:gd name="connsiteY7" fmla="*/ 212655 h 1275907"/>
              <a:gd name="connsiteX8" fmla="*/ 212655 w 2000249"/>
              <a:gd name="connsiteY8" fmla="*/ 0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49" h="1275907">
                <a:moveTo>
                  <a:pt x="212655" y="0"/>
                </a:moveTo>
                <a:lnTo>
                  <a:pt x="1787594" y="0"/>
                </a:lnTo>
                <a:cubicBezTo>
                  <a:pt x="1905040" y="0"/>
                  <a:pt x="2000249" y="95209"/>
                  <a:pt x="2000249" y="212655"/>
                </a:cubicBezTo>
                <a:lnTo>
                  <a:pt x="2000249" y="1063252"/>
                </a:lnTo>
                <a:cubicBezTo>
                  <a:pt x="2000249" y="1180698"/>
                  <a:pt x="1905040" y="1275907"/>
                  <a:pt x="1787594" y="1275907"/>
                </a:cubicBezTo>
                <a:lnTo>
                  <a:pt x="212655" y="1275907"/>
                </a:lnTo>
                <a:cubicBezTo>
                  <a:pt x="95209" y="1275907"/>
                  <a:pt x="0" y="1180698"/>
                  <a:pt x="0" y="1063252"/>
                </a:cubicBezTo>
                <a:lnTo>
                  <a:pt x="0" y="212655"/>
                </a:lnTo>
                <a:cubicBezTo>
                  <a:pt x="0" y="95209"/>
                  <a:pt x="95209" y="0"/>
                  <a:pt x="212655"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826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B88A576-51F6-437A-BF5E-AA6E53932C05}"/>
              </a:ext>
            </a:extLst>
          </p:cNvPr>
          <p:cNvSpPr txBox="1"/>
          <p:nvPr userDrawn="1"/>
        </p:nvSpPr>
        <p:spPr>
          <a:xfrm>
            <a:off x="4318000" y="2971800"/>
            <a:ext cx="3556000" cy="229870"/>
          </a:xfrm>
          <a:prstGeom prst="rect">
            <a:avLst/>
          </a:prstGeom>
          <a:noFill/>
        </p:spPr>
        <p:txBody>
          <a:bodyPr>
            <a:spAutoFit/>
          </a:bodyPr>
          <a:lstStyle/>
          <a:p>
            <a:pPr eaLnBrk="1" fontAlgn="auto" hangingPunct="1">
              <a:spcBef>
                <a:spcPts val="0"/>
              </a:spcBef>
              <a:spcAft>
                <a:spcPts val="0"/>
              </a:spcAft>
              <a:defRPr/>
            </a:pPr>
            <a:r>
              <a:rPr lang="zh-CN" altLang="en-US" sz="300" dirty="0">
                <a:solidFill>
                  <a:schemeClr val="bg1">
                    <a:alpha val="0"/>
                  </a:schemeClr>
                </a:solidFill>
                <a:latin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eaLnBrk="1" fontAlgn="auto" hangingPunct="1">
              <a:spcBef>
                <a:spcPts val="0"/>
              </a:spcBef>
              <a:spcAft>
                <a:spcPts val="0"/>
              </a:spcAft>
              <a:defRPr/>
            </a:pPr>
            <a:r>
              <a:rPr lang="en-US" altLang="zh-CN" sz="600" dirty="0">
                <a:solidFill>
                  <a:schemeClr val="bg1">
                    <a:alpha val="0"/>
                  </a:schemeClr>
                </a:solidFill>
                <a:latin typeface="微软雅黑" panose="020B0503020204020204" pitchFamily="34" charset="-122"/>
                <a:sym typeface="+mn-ea"/>
              </a:rPr>
              <a:t>ibaotu.com</a:t>
            </a:r>
          </a:p>
        </p:txBody>
      </p:sp>
      <p:sp>
        <p:nvSpPr>
          <p:cNvPr id="3" name="矩形 2">
            <a:extLst>
              <a:ext uri="{FF2B5EF4-FFF2-40B4-BE49-F238E27FC236}">
                <a16:creationId xmlns:a16="http://schemas.microsoft.com/office/drawing/2014/main" id="{03E96F50-159B-4733-BE7A-7A61E26C5B9B}"/>
              </a:ext>
            </a:extLst>
          </p:cNvPr>
          <p:cNvSpPr/>
          <p:nvPr userDrawn="1"/>
        </p:nvSpPr>
        <p:spPr>
          <a:xfrm>
            <a:off x="0" y="0"/>
            <a:ext cx="12192000" cy="6858000"/>
          </a:xfrm>
          <a:prstGeom prst="rect">
            <a:avLst/>
          </a:pr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28" name="图片 3">
            <a:extLst>
              <a:ext uri="{FF2B5EF4-FFF2-40B4-BE49-F238E27FC236}">
                <a16:creationId xmlns:a16="http://schemas.microsoft.com/office/drawing/2014/main" id="{EFB7CCC4-EB9A-4ED1-81D1-18E2B276C270}"/>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18498" r="9605" b="1849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45EC7610-E9B2-4A99-9B19-09F15F55354F}"/>
              </a:ext>
            </a:extLst>
          </p:cNvPr>
          <p:cNvSpPr/>
          <p:nvPr userDrawn="1"/>
        </p:nvSpPr>
        <p:spPr>
          <a:xfrm>
            <a:off x="0" y="0"/>
            <a:ext cx="12192000" cy="6858000"/>
          </a:xfrm>
          <a:prstGeom prst="rect">
            <a:avLst/>
          </a:prstGeom>
          <a:solidFill>
            <a:srgbClr val="10112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30" name="图片 5">
            <a:extLst>
              <a:ext uri="{FF2B5EF4-FFF2-40B4-BE49-F238E27FC236}">
                <a16:creationId xmlns:a16="http://schemas.microsoft.com/office/drawing/2014/main" id="{9A0917E7-3C94-4742-A1B3-F68534FE4FE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20116" r="15897" b="66718"/>
          <a:stretch>
            <a:fillRect/>
          </a:stretch>
        </p:blipFill>
        <p:spPr bwMode="auto">
          <a:xfrm>
            <a:off x="0" y="6073775"/>
            <a:ext cx="12192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6">
            <a:extLst>
              <a:ext uri="{FF2B5EF4-FFF2-40B4-BE49-F238E27FC236}">
                <a16:creationId xmlns:a16="http://schemas.microsoft.com/office/drawing/2014/main" id="{C7F7C857-D64B-472A-8DEB-7C31984C932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t="75493"/>
          <a:stretch>
            <a:fillRect/>
          </a:stretch>
        </p:blipFill>
        <p:spPr bwMode="auto">
          <a:xfrm>
            <a:off x="4160838" y="0"/>
            <a:ext cx="38703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29.xml"/><Relationship Id="rId7" Type="http://schemas.openxmlformats.org/officeDocument/2006/relationships/image" Target="../media/image1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13.xml"/><Relationship Id="rId5" Type="http://schemas.openxmlformats.org/officeDocument/2006/relationships/slideLayout" Target="../slideLayouts/slideLayout6.xml"/><Relationship Id="rId10" Type="http://schemas.openxmlformats.org/officeDocument/2006/relationships/image" Target="../media/image17.jpeg"/><Relationship Id="rId4" Type="http://schemas.openxmlformats.org/officeDocument/2006/relationships/tags" Target="../tags/tag30.xml"/><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notesSlide" Target="../notesSlides/notesSlide14.xml"/><Relationship Id="rId4" Type="http://schemas.openxmlformats.org/officeDocument/2006/relationships/tags" Target="../tags/tag34.xml"/><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18.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4.xml"/><Relationship Id="rId7" Type="http://schemas.openxmlformats.org/officeDocument/2006/relationships/image" Target="../media/image20.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9.jpe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7.xm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56.xml"/></Relationships>
</file>

<file path=ppt/slides/_rels/slide23.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6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9.xml"/><Relationship Id="rId7" Type="http://schemas.openxmlformats.org/officeDocument/2006/relationships/image" Target="../media/image10.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F2A5895-1ABF-4E1F-B2EF-243D318E7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59225"/>
            <a:ext cx="40417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577D845B-631C-4603-B1F4-B8FFCCCA3D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88" y="0"/>
            <a:ext cx="5942012"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椭圆 44">
            <a:extLst>
              <a:ext uri="{FF2B5EF4-FFF2-40B4-BE49-F238E27FC236}">
                <a16:creationId xmlns:a16="http://schemas.microsoft.com/office/drawing/2014/main" id="{A3E86967-9707-4939-9B30-D001A35CBBF2}"/>
              </a:ext>
            </a:extLst>
          </p:cNvPr>
          <p:cNvSpPr/>
          <p:nvPr/>
        </p:nvSpPr>
        <p:spPr>
          <a:xfrm>
            <a:off x="7953375" y="5445125"/>
            <a:ext cx="533400" cy="533400"/>
          </a:xfrm>
          <a:prstGeom prst="ellipse">
            <a:avLst/>
          </a:pr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6" name="椭圆 45">
            <a:extLst>
              <a:ext uri="{FF2B5EF4-FFF2-40B4-BE49-F238E27FC236}">
                <a16:creationId xmlns:a16="http://schemas.microsoft.com/office/drawing/2014/main" id="{1A1E8E58-5AF1-464E-8569-A88C02686FB1}"/>
              </a:ext>
            </a:extLst>
          </p:cNvPr>
          <p:cNvSpPr/>
          <p:nvPr/>
        </p:nvSpPr>
        <p:spPr>
          <a:xfrm>
            <a:off x="8931275" y="5445125"/>
            <a:ext cx="533400" cy="533400"/>
          </a:xfrm>
          <a:prstGeom prst="ellipse">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7" name="椭圆 46">
            <a:extLst>
              <a:ext uri="{FF2B5EF4-FFF2-40B4-BE49-F238E27FC236}">
                <a16:creationId xmlns:a16="http://schemas.microsoft.com/office/drawing/2014/main" id="{6C441646-516B-46AD-874C-9E0C9118DED9}"/>
              </a:ext>
            </a:extLst>
          </p:cNvPr>
          <p:cNvSpPr/>
          <p:nvPr/>
        </p:nvSpPr>
        <p:spPr>
          <a:xfrm>
            <a:off x="9909175" y="5445125"/>
            <a:ext cx="533400" cy="533400"/>
          </a:xfrm>
          <a:prstGeom prst="ellipse">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8" name="椭圆 15">
            <a:extLst>
              <a:ext uri="{FF2B5EF4-FFF2-40B4-BE49-F238E27FC236}">
                <a16:creationId xmlns:a16="http://schemas.microsoft.com/office/drawing/2014/main" id="{D1F46081-EB2B-4E7D-B256-B62EEC471DD7}"/>
              </a:ext>
            </a:extLst>
          </p:cNvPr>
          <p:cNvSpPr/>
          <p:nvPr/>
        </p:nvSpPr>
        <p:spPr>
          <a:xfrm>
            <a:off x="8074025" y="5561013"/>
            <a:ext cx="292100" cy="301625"/>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9" name="椭圆 34">
            <a:extLst>
              <a:ext uri="{FF2B5EF4-FFF2-40B4-BE49-F238E27FC236}">
                <a16:creationId xmlns:a16="http://schemas.microsoft.com/office/drawing/2014/main" id="{76DEB3A5-A32C-4B35-8662-38005421D805}"/>
              </a:ext>
            </a:extLst>
          </p:cNvPr>
          <p:cNvSpPr/>
          <p:nvPr/>
        </p:nvSpPr>
        <p:spPr>
          <a:xfrm>
            <a:off x="9047163" y="5561013"/>
            <a:ext cx="301625" cy="301625"/>
          </a:xfrm>
          <a:custGeom>
            <a:avLst/>
            <a:gdLst>
              <a:gd name="T0" fmla="*/ 325 w 333"/>
              <a:gd name="T1" fmla="*/ 136 h 333"/>
              <a:gd name="T2" fmla="*/ 295 w 333"/>
              <a:gd name="T3" fmla="*/ 132 h 333"/>
              <a:gd name="T4" fmla="*/ 282 w 333"/>
              <a:gd name="T5" fmla="*/ 100 h 333"/>
              <a:gd name="T6" fmla="*/ 301 w 333"/>
              <a:gd name="T7" fmla="*/ 77 h 333"/>
              <a:gd name="T8" fmla="*/ 300 w 333"/>
              <a:gd name="T9" fmla="*/ 64 h 333"/>
              <a:gd name="T10" fmla="*/ 269 w 333"/>
              <a:gd name="T11" fmla="*/ 33 h 333"/>
              <a:gd name="T12" fmla="*/ 257 w 333"/>
              <a:gd name="T13" fmla="*/ 33 h 333"/>
              <a:gd name="T14" fmla="*/ 233 w 333"/>
              <a:gd name="T15" fmla="*/ 51 h 333"/>
              <a:gd name="T16" fmla="*/ 201 w 333"/>
              <a:gd name="T17" fmla="*/ 38 h 333"/>
              <a:gd name="T18" fmla="*/ 198 w 333"/>
              <a:gd name="T19" fmla="*/ 8 h 333"/>
              <a:gd name="T20" fmla="*/ 188 w 333"/>
              <a:gd name="T21" fmla="*/ 0 h 333"/>
              <a:gd name="T22" fmla="*/ 145 w 333"/>
              <a:gd name="T23" fmla="*/ 0 h 333"/>
              <a:gd name="T24" fmla="*/ 136 w 333"/>
              <a:gd name="T25" fmla="*/ 8 h 333"/>
              <a:gd name="T26" fmla="*/ 132 w 333"/>
              <a:gd name="T27" fmla="*/ 38 h 333"/>
              <a:gd name="T28" fmla="*/ 100 w 333"/>
              <a:gd name="T29" fmla="*/ 51 h 333"/>
              <a:gd name="T30" fmla="*/ 77 w 333"/>
              <a:gd name="T31" fmla="*/ 33 h 333"/>
              <a:gd name="T32" fmla="*/ 64 w 333"/>
              <a:gd name="T33" fmla="*/ 33 h 333"/>
              <a:gd name="T34" fmla="*/ 33 w 333"/>
              <a:gd name="T35" fmla="*/ 64 h 333"/>
              <a:gd name="T36" fmla="*/ 33 w 333"/>
              <a:gd name="T37" fmla="*/ 77 h 333"/>
              <a:gd name="T38" fmla="*/ 51 w 333"/>
              <a:gd name="T39" fmla="*/ 100 h 333"/>
              <a:gd name="T40" fmla="*/ 38 w 333"/>
              <a:gd name="T41" fmla="*/ 132 h 333"/>
              <a:gd name="T42" fmla="*/ 8 w 333"/>
              <a:gd name="T43" fmla="*/ 136 h 333"/>
              <a:gd name="T44" fmla="*/ 0 w 333"/>
              <a:gd name="T45" fmla="*/ 145 h 333"/>
              <a:gd name="T46" fmla="*/ 0 w 333"/>
              <a:gd name="T47" fmla="*/ 188 h 333"/>
              <a:gd name="T48" fmla="*/ 8 w 333"/>
              <a:gd name="T49" fmla="*/ 198 h 333"/>
              <a:gd name="T50" fmla="*/ 38 w 333"/>
              <a:gd name="T51" fmla="*/ 201 h 333"/>
              <a:gd name="T52" fmla="*/ 51 w 333"/>
              <a:gd name="T53" fmla="*/ 233 h 333"/>
              <a:gd name="T54" fmla="*/ 33 w 333"/>
              <a:gd name="T55" fmla="*/ 257 h 333"/>
              <a:gd name="T56" fmla="*/ 34 w 333"/>
              <a:gd name="T57" fmla="*/ 269 h 333"/>
              <a:gd name="T58" fmla="*/ 64 w 333"/>
              <a:gd name="T59" fmla="*/ 300 h 333"/>
              <a:gd name="T60" fmla="*/ 77 w 333"/>
              <a:gd name="T61" fmla="*/ 301 h 333"/>
              <a:gd name="T62" fmla="*/ 100 w 333"/>
              <a:gd name="T63" fmla="*/ 282 h 333"/>
              <a:gd name="T64" fmla="*/ 132 w 333"/>
              <a:gd name="T65" fmla="*/ 295 h 333"/>
              <a:gd name="T66" fmla="*/ 136 w 333"/>
              <a:gd name="T67" fmla="*/ 325 h 333"/>
              <a:gd name="T68" fmla="*/ 145 w 333"/>
              <a:gd name="T69" fmla="*/ 333 h 333"/>
              <a:gd name="T70" fmla="*/ 188 w 333"/>
              <a:gd name="T71" fmla="*/ 333 h 333"/>
              <a:gd name="T72" fmla="*/ 198 w 333"/>
              <a:gd name="T73" fmla="*/ 325 h 333"/>
              <a:gd name="T74" fmla="*/ 201 w 333"/>
              <a:gd name="T75" fmla="*/ 295 h 333"/>
              <a:gd name="T76" fmla="*/ 233 w 333"/>
              <a:gd name="T77" fmla="*/ 282 h 333"/>
              <a:gd name="T78" fmla="*/ 257 w 333"/>
              <a:gd name="T79" fmla="*/ 301 h 333"/>
              <a:gd name="T80" fmla="*/ 269 w 333"/>
              <a:gd name="T81" fmla="*/ 300 h 333"/>
              <a:gd name="T82" fmla="*/ 300 w 333"/>
              <a:gd name="T83" fmla="*/ 269 h 333"/>
              <a:gd name="T84" fmla="*/ 301 w 333"/>
              <a:gd name="T85" fmla="*/ 257 h 333"/>
              <a:gd name="T86" fmla="*/ 282 w 333"/>
              <a:gd name="T87" fmla="*/ 233 h 333"/>
              <a:gd name="T88" fmla="*/ 295 w 333"/>
              <a:gd name="T89" fmla="*/ 201 h 333"/>
              <a:gd name="T90" fmla="*/ 325 w 333"/>
              <a:gd name="T91" fmla="*/ 198 h 333"/>
              <a:gd name="T92" fmla="*/ 333 w 333"/>
              <a:gd name="T93" fmla="*/ 188 h 333"/>
              <a:gd name="T94" fmla="*/ 333 w 333"/>
              <a:gd name="T95" fmla="*/ 145 h 333"/>
              <a:gd name="T96" fmla="*/ 325 w 333"/>
              <a:gd name="T97" fmla="*/ 136 h 333"/>
              <a:gd name="T98" fmla="*/ 167 w 333"/>
              <a:gd name="T99" fmla="*/ 250 h 333"/>
              <a:gd name="T100" fmla="*/ 83 w 333"/>
              <a:gd name="T101" fmla="*/ 167 h 333"/>
              <a:gd name="T102" fmla="*/ 167 w 333"/>
              <a:gd name="T103" fmla="*/ 83 h 333"/>
              <a:gd name="T104" fmla="*/ 250 w 333"/>
              <a:gd name="T105" fmla="*/ 167 h 333"/>
              <a:gd name="T106" fmla="*/ 167 w 333"/>
              <a:gd name="T107" fmla="*/ 25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33">
                <a:moveTo>
                  <a:pt x="325" y="136"/>
                </a:moveTo>
                <a:lnTo>
                  <a:pt x="295" y="132"/>
                </a:lnTo>
                <a:cubicBezTo>
                  <a:pt x="292" y="121"/>
                  <a:pt x="288" y="110"/>
                  <a:pt x="282" y="100"/>
                </a:cubicBezTo>
                <a:lnTo>
                  <a:pt x="301" y="77"/>
                </a:lnTo>
                <a:cubicBezTo>
                  <a:pt x="303" y="73"/>
                  <a:pt x="303" y="67"/>
                  <a:pt x="300" y="64"/>
                </a:cubicBezTo>
                <a:lnTo>
                  <a:pt x="269" y="33"/>
                </a:lnTo>
                <a:cubicBezTo>
                  <a:pt x="266" y="30"/>
                  <a:pt x="260" y="30"/>
                  <a:pt x="257" y="33"/>
                </a:cubicBezTo>
                <a:lnTo>
                  <a:pt x="233" y="51"/>
                </a:lnTo>
                <a:cubicBezTo>
                  <a:pt x="223" y="45"/>
                  <a:pt x="213" y="41"/>
                  <a:pt x="201" y="38"/>
                </a:cubicBezTo>
                <a:lnTo>
                  <a:pt x="198" y="8"/>
                </a:lnTo>
                <a:cubicBezTo>
                  <a:pt x="197" y="4"/>
                  <a:pt x="193" y="0"/>
                  <a:pt x="188" y="0"/>
                </a:cubicBezTo>
                <a:lnTo>
                  <a:pt x="145" y="0"/>
                </a:lnTo>
                <a:cubicBezTo>
                  <a:pt x="140" y="0"/>
                  <a:pt x="136" y="4"/>
                  <a:pt x="136" y="8"/>
                </a:cubicBezTo>
                <a:lnTo>
                  <a:pt x="132" y="38"/>
                </a:lnTo>
                <a:cubicBezTo>
                  <a:pt x="121" y="41"/>
                  <a:pt x="110" y="46"/>
                  <a:pt x="100" y="51"/>
                </a:cubicBezTo>
                <a:lnTo>
                  <a:pt x="77" y="33"/>
                </a:lnTo>
                <a:cubicBezTo>
                  <a:pt x="73" y="30"/>
                  <a:pt x="67" y="30"/>
                  <a:pt x="64" y="33"/>
                </a:cubicBezTo>
                <a:lnTo>
                  <a:pt x="33" y="64"/>
                </a:lnTo>
                <a:cubicBezTo>
                  <a:pt x="30" y="67"/>
                  <a:pt x="30" y="73"/>
                  <a:pt x="33" y="77"/>
                </a:cubicBezTo>
                <a:lnTo>
                  <a:pt x="51" y="100"/>
                </a:lnTo>
                <a:cubicBezTo>
                  <a:pt x="45" y="110"/>
                  <a:pt x="41" y="121"/>
                  <a:pt x="38" y="132"/>
                </a:cubicBezTo>
                <a:lnTo>
                  <a:pt x="8" y="136"/>
                </a:lnTo>
                <a:cubicBezTo>
                  <a:pt x="4" y="136"/>
                  <a:pt x="0" y="140"/>
                  <a:pt x="0" y="145"/>
                </a:cubicBezTo>
                <a:lnTo>
                  <a:pt x="0" y="188"/>
                </a:lnTo>
                <a:cubicBezTo>
                  <a:pt x="0" y="193"/>
                  <a:pt x="4" y="197"/>
                  <a:pt x="8" y="198"/>
                </a:cubicBezTo>
                <a:lnTo>
                  <a:pt x="38" y="201"/>
                </a:lnTo>
                <a:cubicBezTo>
                  <a:pt x="41" y="213"/>
                  <a:pt x="46" y="223"/>
                  <a:pt x="51" y="233"/>
                </a:cubicBezTo>
                <a:lnTo>
                  <a:pt x="33" y="257"/>
                </a:lnTo>
                <a:cubicBezTo>
                  <a:pt x="30" y="260"/>
                  <a:pt x="30" y="266"/>
                  <a:pt x="34" y="269"/>
                </a:cubicBezTo>
                <a:lnTo>
                  <a:pt x="64" y="300"/>
                </a:lnTo>
                <a:cubicBezTo>
                  <a:pt x="67" y="303"/>
                  <a:pt x="73" y="303"/>
                  <a:pt x="77" y="301"/>
                </a:cubicBezTo>
                <a:lnTo>
                  <a:pt x="100" y="282"/>
                </a:lnTo>
                <a:cubicBezTo>
                  <a:pt x="110" y="288"/>
                  <a:pt x="121" y="292"/>
                  <a:pt x="132" y="295"/>
                </a:cubicBezTo>
                <a:lnTo>
                  <a:pt x="136" y="325"/>
                </a:lnTo>
                <a:cubicBezTo>
                  <a:pt x="136" y="330"/>
                  <a:pt x="140" y="333"/>
                  <a:pt x="145" y="333"/>
                </a:cubicBezTo>
                <a:lnTo>
                  <a:pt x="188" y="333"/>
                </a:lnTo>
                <a:cubicBezTo>
                  <a:pt x="193" y="333"/>
                  <a:pt x="197" y="330"/>
                  <a:pt x="198" y="325"/>
                </a:cubicBezTo>
                <a:lnTo>
                  <a:pt x="201" y="295"/>
                </a:lnTo>
                <a:cubicBezTo>
                  <a:pt x="213" y="292"/>
                  <a:pt x="223" y="288"/>
                  <a:pt x="233" y="282"/>
                </a:cubicBezTo>
                <a:lnTo>
                  <a:pt x="257" y="301"/>
                </a:lnTo>
                <a:cubicBezTo>
                  <a:pt x="260" y="303"/>
                  <a:pt x="266" y="303"/>
                  <a:pt x="269" y="300"/>
                </a:cubicBezTo>
                <a:lnTo>
                  <a:pt x="300" y="269"/>
                </a:lnTo>
                <a:cubicBezTo>
                  <a:pt x="303" y="266"/>
                  <a:pt x="303" y="260"/>
                  <a:pt x="301" y="257"/>
                </a:cubicBezTo>
                <a:lnTo>
                  <a:pt x="282" y="233"/>
                </a:lnTo>
                <a:cubicBezTo>
                  <a:pt x="288" y="223"/>
                  <a:pt x="292" y="213"/>
                  <a:pt x="295" y="201"/>
                </a:cubicBezTo>
                <a:lnTo>
                  <a:pt x="325" y="198"/>
                </a:lnTo>
                <a:cubicBezTo>
                  <a:pt x="330" y="197"/>
                  <a:pt x="333" y="193"/>
                  <a:pt x="333" y="188"/>
                </a:cubicBezTo>
                <a:lnTo>
                  <a:pt x="333" y="145"/>
                </a:lnTo>
                <a:cubicBezTo>
                  <a:pt x="333" y="140"/>
                  <a:pt x="330" y="136"/>
                  <a:pt x="325" y="136"/>
                </a:cubicBezTo>
                <a:close/>
                <a:moveTo>
                  <a:pt x="167" y="250"/>
                </a:moveTo>
                <a:cubicBezTo>
                  <a:pt x="121" y="250"/>
                  <a:pt x="83" y="213"/>
                  <a:pt x="83" y="167"/>
                </a:cubicBezTo>
                <a:cubicBezTo>
                  <a:pt x="83" y="121"/>
                  <a:pt x="121" y="83"/>
                  <a:pt x="167" y="83"/>
                </a:cubicBezTo>
                <a:cubicBezTo>
                  <a:pt x="213" y="83"/>
                  <a:pt x="250" y="121"/>
                  <a:pt x="250" y="167"/>
                </a:cubicBezTo>
                <a:cubicBezTo>
                  <a:pt x="250" y="213"/>
                  <a:pt x="213" y="250"/>
                  <a:pt x="167" y="25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50" name="椭圆 42">
            <a:extLst>
              <a:ext uri="{FF2B5EF4-FFF2-40B4-BE49-F238E27FC236}">
                <a16:creationId xmlns:a16="http://schemas.microsoft.com/office/drawing/2014/main" id="{B7D7D9FA-7F3E-4B7F-9381-F1655EAE7299}"/>
              </a:ext>
            </a:extLst>
          </p:cNvPr>
          <p:cNvSpPr/>
          <p:nvPr/>
        </p:nvSpPr>
        <p:spPr>
          <a:xfrm>
            <a:off x="10025063" y="5561013"/>
            <a:ext cx="301625" cy="301625"/>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0" name="文本框 19">
            <a:extLst>
              <a:ext uri="{FF2B5EF4-FFF2-40B4-BE49-F238E27FC236}">
                <a16:creationId xmlns:a16="http://schemas.microsoft.com/office/drawing/2014/main" id="{613EF90D-B1AE-48B9-8192-DF910A965D01}"/>
              </a:ext>
            </a:extLst>
          </p:cNvPr>
          <p:cNvSpPr txBox="1"/>
          <p:nvPr/>
        </p:nvSpPr>
        <p:spPr>
          <a:xfrm>
            <a:off x="1705970" y="2577422"/>
            <a:ext cx="5942012" cy="58477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3200" dirty="0">
                <a:solidFill>
                  <a:schemeClr val="bg1"/>
                </a:solidFill>
                <a:latin typeface="时尚中黑简体" panose="01010104010101010101" pitchFamily="2" charset="-122"/>
                <a:ea typeface="时尚中黑简体" panose="01010104010101010101" pitchFamily="2" charset="-122"/>
              </a:rPr>
              <a:t>Fashion </a:t>
            </a:r>
            <a:r>
              <a:rPr lang="zh-CN" altLang="en-US" sz="3200" dirty="0">
                <a:gradFill>
                  <a:gsLst>
                    <a:gs pos="0">
                      <a:srgbClr val="F890BC"/>
                    </a:gs>
                    <a:gs pos="100000">
                      <a:srgbClr val="F71E76"/>
                    </a:gs>
                  </a:gsLst>
                  <a:lin ang="2700000" scaled="1"/>
                </a:gradFill>
                <a:latin typeface="时尚中黑简体" panose="01010104010101010101" pitchFamily="2" charset="-122"/>
                <a:ea typeface="时尚中黑简体" panose="01010104010101010101" pitchFamily="2" charset="-122"/>
              </a:rPr>
              <a:t>Gradient </a:t>
            </a:r>
            <a:r>
              <a:rPr lang="zh-CN" altLang="en-US" sz="3200" dirty="0">
                <a:solidFill>
                  <a:srgbClr val="69EAF4"/>
                </a:solidFill>
                <a:latin typeface="时尚中黑简体" panose="01010104010101010101" pitchFamily="2" charset="-122"/>
                <a:ea typeface="时尚中黑简体" panose="01010104010101010101" pitchFamily="2" charset="-122"/>
              </a:rPr>
              <a:t>Corrugated</a:t>
            </a:r>
          </a:p>
        </p:txBody>
      </p:sp>
      <p:sp>
        <p:nvSpPr>
          <p:cNvPr id="21" name="文本框 20">
            <a:extLst>
              <a:ext uri="{FF2B5EF4-FFF2-40B4-BE49-F238E27FC236}">
                <a16:creationId xmlns:a16="http://schemas.microsoft.com/office/drawing/2014/main" id="{E4ACDD34-56EA-4A19-864A-0BBE69379EBF}"/>
              </a:ext>
            </a:extLst>
          </p:cNvPr>
          <p:cNvSpPr txBox="1"/>
          <p:nvPr/>
        </p:nvSpPr>
        <p:spPr>
          <a:xfrm>
            <a:off x="1705970" y="1659850"/>
            <a:ext cx="3371436" cy="52322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2800" dirty="0">
                <a:solidFill>
                  <a:srgbClr val="F9D3BA"/>
                </a:solidFill>
                <a:latin typeface="Century Gothic" panose="020B0502020202020204" pitchFamily="34" charset="0"/>
                <a:ea typeface="汉仪清雅体简" panose="00020600040101010101" pitchFamily="18" charset="-122"/>
              </a:rPr>
              <a:t>WONDERFUL</a:t>
            </a:r>
            <a:r>
              <a:rPr lang="en-US" altLang="zh-CN" sz="2800" dirty="0">
                <a:solidFill>
                  <a:schemeClr val="bg1"/>
                </a:solidFill>
                <a:latin typeface="Century Gothic" panose="020B0502020202020204" pitchFamily="34" charset="0"/>
                <a:ea typeface="汉仪清雅体简" panose="00020600040101010101" pitchFamily="18" charset="-122"/>
              </a:rPr>
              <a:t> PLAN</a:t>
            </a:r>
            <a:endParaRPr lang="zh-CN" altLang="en-US" sz="2800" dirty="0">
              <a:solidFill>
                <a:schemeClr val="bg1"/>
              </a:solidFill>
              <a:latin typeface="Century Gothic" panose="020B0502020202020204" pitchFamily="34" charset="0"/>
              <a:ea typeface="汉仪清雅体简" panose="00020600040101010101" pitchFamily="18" charset="-122"/>
            </a:endParaRPr>
          </a:p>
        </p:txBody>
      </p:sp>
      <p:sp>
        <p:nvSpPr>
          <p:cNvPr id="24" name="文本框 23">
            <a:extLst>
              <a:ext uri="{FF2B5EF4-FFF2-40B4-BE49-F238E27FC236}">
                <a16:creationId xmlns:a16="http://schemas.microsoft.com/office/drawing/2014/main" id="{1918E37A-84D9-42CB-BCD6-91C184A3B96B}"/>
              </a:ext>
            </a:extLst>
          </p:cNvPr>
          <p:cNvSpPr txBox="1"/>
          <p:nvPr/>
        </p:nvSpPr>
        <p:spPr>
          <a:xfrm>
            <a:off x="1705970" y="353096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a:t>
            </a:r>
          </a:p>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text about this part related goes here. </a:t>
            </a:r>
          </a:p>
        </p:txBody>
      </p:sp>
      <p:cxnSp>
        <p:nvCxnSpPr>
          <p:cNvPr id="27" name="直接连接符 26">
            <a:extLst>
              <a:ext uri="{FF2B5EF4-FFF2-40B4-BE49-F238E27FC236}">
                <a16:creationId xmlns:a16="http://schemas.microsoft.com/office/drawing/2014/main" id="{6D75A8F0-53A4-490C-9FD5-1B071938669D}"/>
              </a:ext>
            </a:extLst>
          </p:cNvPr>
          <p:cNvCxnSpPr/>
          <p:nvPr/>
        </p:nvCxnSpPr>
        <p:spPr>
          <a:xfrm>
            <a:off x="1809750" y="3378200"/>
            <a:ext cx="360363" cy="0"/>
          </a:xfrm>
          <a:prstGeom prst="line">
            <a:avLst/>
          </a:prstGeom>
          <a:ln w="19050">
            <a:solidFill>
              <a:srgbClr val="7DCEE4"/>
            </a:solidFill>
          </a:ln>
        </p:spPr>
        <p:style>
          <a:lnRef idx="1">
            <a:schemeClr val="accent1"/>
          </a:lnRef>
          <a:fillRef idx="0">
            <a:schemeClr val="accent1"/>
          </a:fillRef>
          <a:effectRef idx="0">
            <a:schemeClr val="accent1"/>
          </a:effectRef>
          <a:fontRef idx="minor">
            <a:schemeClr val="tx1"/>
          </a:fontRef>
        </p:style>
      </p:cxnSp>
      <p:pic>
        <p:nvPicPr>
          <p:cNvPr id="5" name="Ellie Goulding - How Long Will I Love You">
            <a:hlinkClick r:id="" action="ppaction://media"/>
            <a:extLst>
              <a:ext uri="{FF2B5EF4-FFF2-40B4-BE49-F238E27FC236}">
                <a16:creationId xmlns:a16="http://schemas.microsoft.com/office/drawing/2014/main" id="{1996C1CF-1B98-42DA-938E-703899E59E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939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2" presetClass="entr" presetSubtype="3" decel="5600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1+#ppt_w/2"/>
                                          </p:val>
                                        </p:tav>
                                        <p:tav tm="100000">
                                          <p:val>
                                            <p:strVal val="#ppt_x"/>
                                          </p:val>
                                        </p:tav>
                                      </p:tavLst>
                                    </p:anim>
                                    <p:anim calcmode="lin" valueType="num">
                                      <p:cBhvr additive="base">
                                        <p:cTn id="10" dur="10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12" decel="56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0-#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nodeType="afterGroup">
                            <p:stCondLst>
                              <p:cond delay="20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nodeType="afterGroup">
                            <p:stCondLst>
                              <p:cond delay="25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nodeType="afterGroup">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Effect transition="in" filter="fade">
                                      <p:cBhvr>
                                        <p:cTn id="42" dur="500"/>
                                        <p:tgtEl>
                                          <p:spTgt spid="4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fltVal val="0"/>
                                          </p:val>
                                        </p:tav>
                                        <p:tav tm="100000">
                                          <p:val>
                                            <p:strVal val="#ppt_w"/>
                                          </p:val>
                                        </p:tav>
                                      </p:tavLst>
                                    </p:anim>
                                    <p:anim calcmode="lin" valueType="num">
                                      <p:cBhvr>
                                        <p:cTn id="46" dur="500" fill="hold"/>
                                        <p:tgtEl>
                                          <p:spTgt spid="47"/>
                                        </p:tgtEl>
                                        <p:attrNameLst>
                                          <p:attrName>ppt_h</p:attrName>
                                        </p:attrNameLst>
                                      </p:cBhvr>
                                      <p:tavLst>
                                        <p:tav tm="0">
                                          <p:val>
                                            <p:fltVal val="0"/>
                                          </p:val>
                                        </p:tav>
                                        <p:tav tm="100000">
                                          <p:val>
                                            <p:strVal val="#ppt_h"/>
                                          </p:val>
                                        </p:tav>
                                      </p:tavLst>
                                    </p:anim>
                                    <p:animEffect transition="in" filter="fade">
                                      <p:cBhvr>
                                        <p:cTn id="47" dur="500"/>
                                        <p:tgtEl>
                                          <p:spTgt spid="47"/>
                                        </p:tgtEl>
                                      </p:cBhvr>
                                    </p:animEffect>
                                  </p:childTnLst>
                                </p:cTn>
                              </p:par>
                              <p:par>
                                <p:cTn id="48" presetID="53" presetClass="entr" presetSubtype="16"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500" fill="hold"/>
                                        <p:tgtEl>
                                          <p:spTgt spid="48"/>
                                        </p:tgtEl>
                                        <p:attrNameLst>
                                          <p:attrName>ppt_w</p:attrName>
                                        </p:attrNameLst>
                                      </p:cBhvr>
                                      <p:tavLst>
                                        <p:tav tm="0">
                                          <p:val>
                                            <p:fltVal val="0"/>
                                          </p:val>
                                        </p:tav>
                                        <p:tav tm="100000">
                                          <p:val>
                                            <p:strVal val="#ppt_w"/>
                                          </p:val>
                                        </p:tav>
                                      </p:tavLst>
                                    </p:anim>
                                    <p:anim calcmode="lin" valueType="num">
                                      <p:cBhvr>
                                        <p:cTn id="51" dur="500" fill="hold"/>
                                        <p:tgtEl>
                                          <p:spTgt spid="48"/>
                                        </p:tgtEl>
                                        <p:attrNameLst>
                                          <p:attrName>ppt_h</p:attrName>
                                        </p:attrNameLst>
                                      </p:cBhvr>
                                      <p:tavLst>
                                        <p:tav tm="0">
                                          <p:val>
                                            <p:fltVal val="0"/>
                                          </p:val>
                                        </p:tav>
                                        <p:tav tm="100000">
                                          <p:val>
                                            <p:strVal val="#ppt_h"/>
                                          </p:val>
                                        </p:tav>
                                      </p:tavLst>
                                    </p:anim>
                                    <p:animEffect transition="in" filter="fade">
                                      <p:cBhvr>
                                        <p:cTn id="52" dur="500"/>
                                        <p:tgtEl>
                                          <p:spTgt spid="48"/>
                                        </p:tgtEl>
                                      </p:cBhvr>
                                    </p:animEffect>
                                  </p:childTnLst>
                                </p:cTn>
                              </p:par>
                              <p:par>
                                <p:cTn id="53" presetID="53" presetClass="entr" presetSubtype="16"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fill="hold"/>
                                        <p:tgtEl>
                                          <p:spTgt spid="49"/>
                                        </p:tgtEl>
                                        <p:attrNameLst>
                                          <p:attrName>ppt_w</p:attrName>
                                        </p:attrNameLst>
                                      </p:cBhvr>
                                      <p:tavLst>
                                        <p:tav tm="0">
                                          <p:val>
                                            <p:fltVal val="0"/>
                                          </p:val>
                                        </p:tav>
                                        <p:tav tm="100000">
                                          <p:val>
                                            <p:strVal val="#ppt_w"/>
                                          </p:val>
                                        </p:tav>
                                      </p:tavLst>
                                    </p:anim>
                                    <p:anim calcmode="lin" valueType="num">
                                      <p:cBhvr>
                                        <p:cTn id="56" dur="500" fill="hold"/>
                                        <p:tgtEl>
                                          <p:spTgt spid="49"/>
                                        </p:tgtEl>
                                        <p:attrNameLst>
                                          <p:attrName>ppt_h</p:attrName>
                                        </p:attrNameLst>
                                      </p:cBhvr>
                                      <p:tavLst>
                                        <p:tav tm="0">
                                          <p:val>
                                            <p:fltVal val="0"/>
                                          </p:val>
                                        </p:tav>
                                        <p:tav tm="100000">
                                          <p:val>
                                            <p:strVal val="#ppt_h"/>
                                          </p:val>
                                        </p:tav>
                                      </p:tavLst>
                                    </p:anim>
                                    <p:animEffect transition="in" filter="fade">
                                      <p:cBhvr>
                                        <p:cTn id="57" dur="500"/>
                                        <p:tgtEl>
                                          <p:spTgt spid="49"/>
                                        </p:tgtEl>
                                      </p:cBhvr>
                                    </p:animEffect>
                                  </p:childTnLst>
                                </p:cTn>
                              </p:par>
                              <p:par>
                                <p:cTn id="58" presetID="53" presetClass="entr" presetSubtype="16"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p:cTn id="60" dur="500" fill="hold"/>
                                        <p:tgtEl>
                                          <p:spTgt spid="50"/>
                                        </p:tgtEl>
                                        <p:attrNameLst>
                                          <p:attrName>ppt_w</p:attrName>
                                        </p:attrNameLst>
                                      </p:cBhvr>
                                      <p:tavLst>
                                        <p:tav tm="0">
                                          <p:val>
                                            <p:fltVal val="0"/>
                                          </p:val>
                                        </p:tav>
                                        <p:tav tm="100000">
                                          <p:val>
                                            <p:strVal val="#ppt_w"/>
                                          </p:val>
                                        </p:tav>
                                      </p:tavLst>
                                    </p:anim>
                                    <p:anim calcmode="lin" valueType="num">
                                      <p:cBhvr>
                                        <p:cTn id="61" dur="500" fill="hold"/>
                                        <p:tgtEl>
                                          <p:spTgt spid="50"/>
                                        </p:tgtEl>
                                        <p:attrNameLst>
                                          <p:attrName>ppt_h</p:attrName>
                                        </p:attrNameLst>
                                      </p:cBhvr>
                                      <p:tavLst>
                                        <p:tav tm="0">
                                          <p:val>
                                            <p:fltVal val="0"/>
                                          </p:val>
                                        </p:tav>
                                        <p:tav tm="100000">
                                          <p:val>
                                            <p:strVal val="#ppt_h"/>
                                          </p:val>
                                        </p:tav>
                                      </p:tavLst>
                                    </p:anim>
                                    <p:animEffect transition="in" filter="fade">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5"/>
                </p:tgtEl>
              </p:cMediaNode>
            </p:audio>
          </p:childTnLst>
        </p:cTn>
      </p:par>
    </p:tnLst>
    <p:bldLst>
      <p:bldP spid="45" grpId="0" animBg="1"/>
      <p:bldP spid="46" grpId="0" animBg="1"/>
      <p:bldP spid="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31" name="椭圆 3">
            <a:extLst>
              <a:ext uri="{FF2B5EF4-FFF2-40B4-BE49-F238E27FC236}">
                <a16:creationId xmlns:a16="http://schemas.microsoft.com/office/drawing/2014/main" id="{317A8C9B-B030-470C-883E-2644484B1AB5}"/>
              </a:ext>
            </a:extLst>
          </p:cNvPr>
          <p:cNvSpPr/>
          <p:nvPr/>
        </p:nvSpPr>
        <p:spPr>
          <a:xfrm>
            <a:off x="2143125" y="4452938"/>
            <a:ext cx="406400" cy="415925"/>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2" name="椭圆 4">
            <a:extLst>
              <a:ext uri="{FF2B5EF4-FFF2-40B4-BE49-F238E27FC236}">
                <a16:creationId xmlns:a16="http://schemas.microsoft.com/office/drawing/2014/main" id="{F787CF62-87AC-4306-AE10-3E1047D3586E}"/>
              </a:ext>
            </a:extLst>
          </p:cNvPr>
          <p:cNvSpPr/>
          <p:nvPr/>
        </p:nvSpPr>
        <p:spPr>
          <a:xfrm>
            <a:off x="4638675" y="2322513"/>
            <a:ext cx="415925" cy="403225"/>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3" name="椭圆 5">
            <a:extLst>
              <a:ext uri="{FF2B5EF4-FFF2-40B4-BE49-F238E27FC236}">
                <a16:creationId xmlns:a16="http://schemas.microsoft.com/office/drawing/2014/main" id="{6790EBD0-5EB1-4B2A-A52E-E752C213928D}"/>
              </a:ext>
            </a:extLst>
          </p:cNvPr>
          <p:cNvSpPr/>
          <p:nvPr/>
        </p:nvSpPr>
        <p:spPr>
          <a:xfrm>
            <a:off x="7153275" y="4452938"/>
            <a:ext cx="385763" cy="415925"/>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4" name="椭圆 8">
            <a:extLst>
              <a:ext uri="{FF2B5EF4-FFF2-40B4-BE49-F238E27FC236}">
                <a16:creationId xmlns:a16="http://schemas.microsoft.com/office/drawing/2014/main" id="{CE46ABD1-CE41-4089-AC54-E4CAFFD523DB}"/>
              </a:ext>
            </a:extLst>
          </p:cNvPr>
          <p:cNvSpPr/>
          <p:nvPr/>
        </p:nvSpPr>
        <p:spPr>
          <a:xfrm>
            <a:off x="9671050" y="2316163"/>
            <a:ext cx="347663" cy="415925"/>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 name="矩形: 圆角 2">
            <a:extLst>
              <a:ext uri="{FF2B5EF4-FFF2-40B4-BE49-F238E27FC236}">
                <a16:creationId xmlns:a16="http://schemas.microsoft.com/office/drawing/2014/main" id="{2C157BE6-437E-42D4-BCA5-1220509B0AE0}"/>
              </a:ext>
            </a:extLst>
          </p:cNvPr>
          <p:cNvSpPr/>
          <p:nvPr/>
        </p:nvSpPr>
        <p:spPr>
          <a:xfrm>
            <a:off x="1431827" y="2373391"/>
            <a:ext cx="1830179" cy="1458047"/>
          </a:xfrm>
          <a:prstGeom prst="roundRect">
            <a:avLst>
              <a:gd name="adj" fmla="val 10332"/>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3" name="矩形: 圆角 12">
            <a:extLst>
              <a:ext uri="{FF2B5EF4-FFF2-40B4-BE49-F238E27FC236}">
                <a16:creationId xmlns:a16="http://schemas.microsoft.com/office/drawing/2014/main" id="{4901725A-03A3-4C62-ADDB-1ED535F6946B}"/>
              </a:ext>
            </a:extLst>
          </p:cNvPr>
          <p:cNvSpPr/>
          <p:nvPr/>
        </p:nvSpPr>
        <p:spPr>
          <a:xfrm>
            <a:off x="6430604" y="2373391"/>
            <a:ext cx="1830179" cy="1458047"/>
          </a:xfrm>
          <a:prstGeom prst="roundRect">
            <a:avLst>
              <a:gd name="adj" fmla="val 10966"/>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4" name="矩形: 圆角 13">
            <a:extLst>
              <a:ext uri="{FF2B5EF4-FFF2-40B4-BE49-F238E27FC236}">
                <a16:creationId xmlns:a16="http://schemas.microsoft.com/office/drawing/2014/main" id="{F0CBFFD9-5575-4E7E-9CE5-75FFE8249702}"/>
              </a:ext>
            </a:extLst>
          </p:cNvPr>
          <p:cNvSpPr/>
          <p:nvPr/>
        </p:nvSpPr>
        <p:spPr>
          <a:xfrm>
            <a:off x="3931218" y="3584524"/>
            <a:ext cx="1830179" cy="1458047"/>
          </a:xfrm>
          <a:prstGeom prst="roundRect">
            <a:avLst>
              <a:gd name="adj" fmla="val 11599"/>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5" name="矩形: 圆角 14">
            <a:extLst>
              <a:ext uri="{FF2B5EF4-FFF2-40B4-BE49-F238E27FC236}">
                <a16:creationId xmlns:a16="http://schemas.microsoft.com/office/drawing/2014/main" id="{135A58BB-D616-4F26-B3C6-D8E0B002BC3C}"/>
              </a:ext>
            </a:extLst>
          </p:cNvPr>
          <p:cNvSpPr/>
          <p:nvPr/>
        </p:nvSpPr>
        <p:spPr>
          <a:xfrm>
            <a:off x="8929990" y="3584524"/>
            <a:ext cx="1830179" cy="1458047"/>
          </a:xfrm>
          <a:prstGeom prst="roundRect">
            <a:avLst>
              <a:gd name="adj" fmla="val 12233"/>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8" name="箭头: V 形 17">
            <a:extLst>
              <a:ext uri="{FF2B5EF4-FFF2-40B4-BE49-F238E27FC236}">
                <a16:creationId xmlns:a16="http://schemas.microsoft.com/office/drawing/2014/main" id="{636373FF-E084-48D0-8398-44BE3C5BF628}"/>
              </a:ext>
            </a:extLst>
          </p:cNvPr>
          <p:cNvSpPr/>
          <p:nvPr/>
        </p:nvSpPr>
        <p:spPr>
          <a:xfrm rot="16200000" flipV="1">
            <a:off x="2258139" y="4014446"/>
            <a:ext cx="177566" cy="233756"/>
          </a:xfrm>
          <a:prstGeom prst="chevron">
            <a:avLst>
              <a:gd name="adj" fmla="val 61112"/>
            </a:avLst>
          </a:prstGeom>
          <a:noFill/>
          <a:ln>
            <a:gradFill>
              <a:gsLst>
                <a:gs pos="0">
                  <a:srgbClr val="F9D3BA"/>
                </a:gs>
                <a:gs pos="48000">
                  <a:srgbClr val="F71E76"/>
                </a:gs>
                <a:gs pos="100000">
                  <a:srgbClr val="69EAF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9" name="箭头: V 形 18">
            <a:extLst>
              <a:ext uri="{FF2B5EF4-FFF2-40B4-BE49-F238E27FC236}">
                <a16:creationId xmlns:a16="http://schemas.microsoft.com/office/drawing/2014/main" id="{81EAB207-3961-4743-B951-69FC5719D2A4}"/>
              </a:ext>
            </a:extLst>
          </p:cNvPr>
          <p:cNvSpPr/>
          <p:nvPr/>
        </p:nvSpPr>
        <p:spPr>
          <a:xfrm rot="16200000" flipV="1">
            <a:off x="7256910" y="4014446"/>
            <a:ext cx="177566" cy="233756"/>
          </a:xfrm>
          <a:prstGeom prst="chevron">
            <a:avLst>
              <a:gd name="adj" fmla="val 61112"/>
            </a:avLst>
          </a:prstGeom>
          <a:noFill/>
          <a:ln>
            <a:gradFill>
              <a:gsLst>
                <a:gs pos="0">
                  <a:srgbClr val="F9D3BA"/>
                </a:gs>
                <a:gs pos="48000">
                  <a:srgbClr val="F71E76"/>
                </a:gs>
                <a:gs pos="100000">
                  <a:srgbClr val="69EAF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20" name="箭头: V 形 19">
            <a:extLst>
              <a:ext uri="{FF2B5EF4-FFF2-40B4-BE49-F238E27FC236}">
                <a16:creationId xmlns:a16="http://schemas.microsoft.com/office/drawing/2014/main" id="{B57A650C-5EDF-4C4A-B82E-EFC3BB5AEFDD}"/>
              </a:ext>
            </a:extLst>
          </p:cNvPr>
          <p:cNvSpPr/>
          <p:nvPr/>
        </p:nvSpPr>
        <p:spPr>
          <a:xfrm rot="5400000">
            <a:off x="4757524" y="3227885"/>
            <a:ext cx="177566" cy="233756"/>
          </a:xfrm>
          <a:prstGeom prst="chevron">
            <a:avLst>
              <a:gd name="adj" fmla="val 61112"/>
            </a:avLst>
          </a:prstGeom>
          <a:noFill/>
          <a:ln>
            <a:gradFill>
              <a:gsLst>
                <a:gs pos="0">
                  <a:srgbClr val="F9D3BA"/>
                </a:gs>
                <a:gs pos="48000">
                  <a:srgbClr val="F71E76"/>
                </a:gs>
                <a:gs pos="100000">
                  <a:srgbClr val="69EAF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21" name="箭头: V 形 20">
            <a:extLst>
              <a:ext uri="{FF2B5EF4-FFF2-40B4-BE49-F238E27FC236}">
                <a16:creationId xmlns:a16="http://schemas.microsoft.com/office/drawing/2014/main" id="{D24301DD-BC8E-4CCA-A5AF-20C037DB2ED7}"/>
              </a:ext>
            </a:extLst>
          </p:cNvPr>
          <p:cNvSpPr/>
          <p:nvPr/>
        </p:nvSpPr>
        <p:spPr>
          <a:xfrm rot="5400000">
            <a:off x="9756296" y="3227885"/>
            <a:ext cx="177566" cy="233756"/>
          </a:xfrm>
          <a:prstGeom prst="chevron">
            <a:avLst>
              <a:gd name="adj" fmla="val 61112"/>
            </a:avLst>
          </a:prstGeom>
          <a:noFill/>
          <a:ln>
            <a:gradFill>
              <a:gsLst>
                <a:gs pos="0">
                  <a:srgbClr val="F9D3BA"/>
                </a:gs>
                <a:gs pos="48000">
                  <a:srgbClr val="F71E76"/>
                </a:gs>
                <a:gs pos="100000">
                  <a:srgbClr val="69EAF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23" name="矩形 22">
            <a:extLst>
              <a:ext uri="{FF2B5EF4-FFF2-40B4-BE49-F238E27FC236}">
                <a16:creationId xmlns:a16="http://schemas.microsoft.com/office/drawing/2014/main" id="{D7383C4A-124A-4C95-92FF-B510AE8F3E90}"/>
              </a:ext>
            </a:extLst>
          </p:cNvPr>
          <p:cNvSpPr/>
          <p:nvPr/>
        </p:nvSpPr>
        <p:spPr bwMode="auto">
          <a:xfrm>
            <a:off x="1528890" y="2413982"/>
            <a:ext cx="1718760" cy="1333250"/>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90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4" name="PA-文本框 8">
            <a:extLst>
              <a:ext uri="{FF2B5EF4-FFF2-40B4-BE49-F238E27FC236}">
                <a16:creationId xmlns:a16="http://schemas.microsoft.com/office/drawing/2014/main" id="{A057B616-5B2B-4A76-9FD3-FAB0DFBB5DAB}"/>
              </a:ext>
            </a:extLst>
          </p:cNvPr>
          <p:cNvSpPr txBox="1"/>
          <p:nvPr>
            <p:custDataLst>
              <p:tags r:id="rId1"/>
            </p:custDataLst>
          </p:nvPr>
        </p:nvSpPr>
        <p:spPr>
          <a:xfrm>
            <a:off x="1844214" y="504328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5" name="PA-文本框 8">
            <a:extLst>
              <a:ext uri="{FF2B5EF4-FFF2-40B4-BE49-F238E27FC236}">
                <a16:creationId xmlns:a16="http://schemas.microsoft.com/office/drawing/2014/main" id="{A4B56170-953F-4ECE-99D9-ACE2D2336C11}"/>
              </a:ext>
            </a:extLst>
          </p:cNvPr>
          <p:cNvSpPr txBox="1"/>
          <p:nvPr>
            <p:custDataLst>
              <p:tags r:id="rId2"/>
            </p:custDataLst>
          </p:nvPr>
        </p:nvSpPr>
        <p:spPr>
          <a:xfrm>
            <a:off x="6842991" y="504328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6" name="PA-文本框 8">
            <a:extLst>
              <a:ext uri="{FF2B5EF4-FFF2-40B4-BE49-F238E27FC236}">
                <a16:creationId xmlns:a16="http://schemas.microsoft.com/office/drawing/2014/main" id="{92EFEC66-1CC8-4C32-A398-A8F29F6B826C}"/>
              </a:ext>
            </a:extLst>
          </p:cNvPr>
          <p:cNvSpPr txBox="1"/>
          <p:nvPr>
            <p:custDataLst>
              <p:tags r:id="rId3"/>
            </p:custDataLst>
          </p:nvPr>
        </p:nvSpPr>
        <p:spPr>
          <a:xfrm>
            <a:off x="4343602" y="287777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7" name="PA-文本框 8">
            <a:extLst>
              <a:ext uri="{FF2B5EF4-FFF2-40B4-BE49-F238E27FC236}">
                <a16:creationId xmlns:a16="http://schemas.microsoft.com/office/drawing/2014/main" id="{AD029A0E-F403-41C6-9FDA-C988124CCD46}"/>
              </a:ext>
            </a:extLst>
          </p:cNvPr>
          <p:cNvSpPr txBox="1"/>
          <p:nvPr>
            <p:custDataLst>
              <p:tags r:id="rId4"/>
            </p:custDataLst>
          </p:nvPr>
        </p:nvSpPr>
        <p:spPr>
          <a:xfrm>
            <a:off x="9342382" y="287777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8" name="矩形 27">
            <a:extLst>
              <a:ext uri="{FF2B5EF4-FFF2-40B4-BE49-F238E27FC236}">
                <a16:creationId xmlns:a16="http://schemas.microsoft.com/office/drawing/2014/main" id="{31AEF26A-75B9-4FB7-BB5F-A655A529A4DC}"/>
              </a:ext>
            </a:extLst>
          </p:cNvPr>
          <p:cNvSpPr/>
          <p:nvPr/>
        </p:nvSpPr>
        <p:spPr bwMode="auto">
          <a:xfrm>
            <a:off x="6542353" y="2463155"/>
            <a:ext cx="1718760" cy="1333250"/>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90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9" name="矩形 28">
            <a:extLst>
              <a:ext uri="{FF2B5EF4-FFF2-40B4-BE49-F238E27FC236}">
                <a16:creationId xmlns:a16="http://schemas.microsoft.com/office/drawing/2014/main" id="{DDC9C76F-5013-4587-8F85-B9657CCB21A7}"/>
              </a:ext>
            </a:extLst>
          </p:cNvPr>
          <p:cNvSpPr/>
          <p:nvPr/>
        </p:nvSpPr>
        <p:spPr bwMode="auto">
          <a:xfrm>
            <a:off x="4077856" y="3646922"/>
            <a:ext cx="1718760" cy="1333250"/>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90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0" name="矩形 29">
            <a:extLst>
              <a:ext uri="{FF2B5EF4-FFF2-40B4-BE49-F238E27FC236}">
                <a16:creationId xmlns:a16="http://schemas.microsoft.com/office/drawing/2014/main" id="{0D6728A3-A170-4DDC-87BD-9E7556CFAFBD}"/>
              </a:ext>
            </a:extLst>
          </p:cNvPr>
          <p:cNvSpPr/>
          <p:nvPr/>
        </p:nvSpPr>
        <p:spPr bwMode="auto">
          <a:xfrm>
            <a:off x="9041409" y="3633034"/>
            <a:ext cx="1718760" cy="1333250"/>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90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0-#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0-#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0-#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0-#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0-#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0-#ppt_w/2"/>
                                          </p:val>
                                        </p:tav>
                                        <p:tav tm="100000">
                                          <p:val>
                                            <p:strVal val="#ppt_x"/>
                                          </p:val>
                                        </p:tav>
                                      </p:tavLst>
                                    </p:anim>
                                    <p:anim calcmode="lin" valueType="num">
                                      <p:cBhvr additive="base">
                                        <p:cTn id="76" dur="500" fill="hold"/>
                                        <p:tgtEl>
                                          <p:spTgt spid="28"/>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0-#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0-#ppt_w/2"/>
                                          </p:val>
                                        </p:tav>
                                        <p:tav tm="100000">
                                          <p:val>
                                            <p:strVal val="#ppt_x"/>
                                          </p:val>
                                        </p:tav>
                                      </p:tavLst>
                                    </p:anim>
                                    <p:anim calcmode="lin" valueType="num">
                                      <p:cBhvr additive="base">
                                        <p:cTn id="8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 grpId="0" animBg="1"/>
      <p:bldP spid="13" grpId="0" animBg="1"/>
      <p:bldP spid="14" grpId="0" animBg="1"/>
      <p:bldP spid="15" grpId="0" animBg="1"/>
      <p:bldP spid="18" grpId="0" animBg="1"/>
      <p:bldP spid="19" grpId="0" animBg="1"/>
      <p:bldP spid="20" grpId="0" animBg="1"/>
      <p:bldP spid="21" grpId="0" animBg="1"/>
      <p:bldP spid="23" grpId="0"/>
      <p:bldP spid="24"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2" name="矩形: 对角圆角 1">
            <a:extLst>
              <a:ext uri="{FF2B5EF4-FFF2-40B4-BE49-F238E27FC236}">
                <a16:creationId xmlns:a16="http://schemas.microsoft.com/office/drawing/2014/main" id="{7F67729F-6280-4D1E-A5B8-955DC4BBCC2A}"/>
              </a:ext>
            </a:extLst>
          </p:cNvPr>
          <p:cNvSpPr/>
          <p:nvPr/>
        </p:nvSpPr>
        <p:spPr>
          <a:xfrm>
            <a:off x="6146800" y="2790825"/>
            <a:ext cx="1035050" cy="1035050"/>
          </a:xfrm>
          <a:prstGeom prst="round2DiagRect">
            <a:avLst>
              <a:gd name="adj1" fmla="val 50000"/>
              <a:gd name="adj2" fmla="val 0"/>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对角圆角 4">
            <a:extLst>
              <a:ext uri="{FF2B5EF4-FFF2-40B4-BE49-F238E27FC236}">
                <a16:creationId xmlns:a16="http://schemas.microsoft.com/office/drawing/2014/main" id="{9798973D-E40F-43A5-9CAB-2179A6740C1F}"/>
              </a:ext>
            </a:extLst>
          </p:cNvPr>
          <p:cNvSpPr/>
          <p:nvPr/>
        </p:nvSpPr>
        <p:spPr>
          <a:xfrm flipH="1">
            <a:off x="6146800" y="3925888"/>
            <a:ext cx="827088" cy="827087"/>
          </a:xfrm>
          <a:prstGeom prst="round2DiagRect">
            <a:avLst>
              <a:gd name="adj1" fmla="val 50000"/>
              <a:gd name="adj2" fmla="val 0"/>
            </a:avLst>
          </a:pr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对角圆角 5">
            <a:extLst>
              <a:ext uri="{FF2B5EF4-FFF2-40B4-BE49-F238E27FC236}">
                <a16:creationId xmlns:a16="http://schemas.microsoft.com/office/drawing/2014/main" id="{EECEBB5B-6C67-4316-B7FF-26C74B69A5F9}"/>
              </a:ext>
            </a:extLst>
          </p:cNvPr>
          <p:cNvSpPr/>
          <p:nvPr/>
        </p:nvSpPr>
        <p:spPr>
          <a:xfrm flipH="1">
            <a:off x="5010150" y="2790825"/>
            <a:ext cx="1035050" cy="1035050"/>
          </a:xfrm>
          <a:prstGeom prst="round2DiagRect">
            <a:avLst>
              <a:gd name="adj1" fmla="val 50000"/>
              <a:gd name="adj2" fmla="val 0"/>
            </a:avLst>
          </a:pr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对角圆角 8">
            <a:extLst>
              <a:ext uri="{FF2B5EF4-FFF2-40B4-BE49-F238E27FC236}">
                <a16:creationId xmlns:a16="http://schemas.microsoft.com/office/drawing/2014/main" id="{0F86903A-7F38-47D3-B7E5-9C0AFFE42298}"/>
              </a:ext>
            </a:extLst>
          </p:cNvPr>
          <p:cNvSpPr/>
          <p:nvPr/>
        </p:nvSpPr>
        <p:spPr>
          <a:xfrm>
            <a:off x="5010150" y="3925888"/>
            <a:ext cx="1035050" cy="1035050"/>
          </a:xfrm>
          <a:prstGeom prst="round2DiagRect">
            <a:avLst>
              <a:gd name="adj1" fmla="val 50000"/>
              <a:gd name="adj2" fmla="val 0"/>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椭圆 3">
            <a:extLst>
              <a:ext uri="{FF2B5EF4-FFF2-40B4-BE49-F238E27FC236}">
                <a16:creationId xmlns:a16="http://schemas.microsoft.com/office/drawing/2014/main" id="{16331254-AB4D-4C49-A87A-5465EDFF3267}"/>
              </a:ext>
            </a:extLst>
          </p:cNvPr>
          <p:cNvSpPr/>
          <p:nvPr/>
        </p:nvSpPr>
        <p:spPr>
          <a:xfrm>
            <a:off x="5360988" y="3136900"/>
            <a:ext cx="333375" cy="342900"/>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7" name="椭圆 9">
            <a:extLst>
              <a:ext uri="{FF2B5EF4-FFF2-40B4-BE49-F238E27FC236}">
                <a16:creationId xmlns:a16="http://schemas.microsoft.com/office/drawing/2014/main" id="{8F128947-6CDF-4C3C-B7A6-2FA094DC1790}"/>
              </a:ext>
            </a:extLst>
          </p:cNvPr>
          <p:cNvSpPr/>
          <p:nvPr/>
        </p:nvSpPr>
        <p:spPr>
          <a:xfrm>
            <a:off x="6391275" y="3143250"/>
            <a:ext cx="342900" cy="330200"/>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8" name="椭圆 10">
            <a:extLst>
              <a:ext uri="{FF2B5EF4-FFF2-40B4-BE49-F238E27FC236}">
                <a16:creationId xmlns:a16="http://schemas.microsoft.com/office/drawing/2014/main" id="{8EF56386-A44F-47C5-84AC-5FC0986086E3}"/>
              </a:ext>
            </a:extLst>
          </p:cNvPr>
          <p:cNvSpPr/>
          <p:nvPr/>
        </p:nvSpPr>
        <p:spPr>
          <a:xfrm>
            <a:off x="6419850" y="4168775"/>
            <a:ext cx="285750" cy="342900"/>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6" name="椭圆 11">
            <a:extLst>
              <a:ext uri="{FF2B5EF4-FFF2-40B4-BE49-F238E27FC236}">
                <a16:creationId xmlns:a16="http://schemas.microsoft.com/office/drawing/2014/main" id="{3291B9F7-475E-4D51-B5FB-8BF9534CB739}"/>
              </a:ext>
            </a:extLst>
          </p:cNvPr>
          <p:cNvSpPr/>
          <p:nvPr/>
        </p:nvSpPr>
        <p:spPr>
          <a:xfrm>
            <a:off x="5356225" y="4173538"/>
            <a:ext cx="342900" cy="331787"/>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nvGrpSpPr>
          <p:cNvPr id="14348" name="组合 12">
            <a:extLst>
              <a:ext uri="{FF2B5EF4-FFF2-40B4-BE49-F238E27FC236}">
                <a16:creationId xmlns:a16="http://schemas.microsoft.com/office/drawing/2014/main" id="{2E79925D-3E53-4959-9881-403737A9F46E}"/>
              </a:ext>
            </a:extLst>
          </p:cNvPr>
          <p:cNvGrpSpPr>
            <a:grpSpLocks/>
          </p:cNvGrpSpPr>
          <p:nvPr/>
        </p:nvGrpSpPr>
        <p:grpSpPr bwMode="auto">
          <a:xfrm>
            <a:off x="7875588" y="4237038"/>
            <a:ext cx="2628900" cy="866775"/>
            <a:chOff x="7439644" y="2947217"/>
            <a:chExt cx="1943971" cy="867054"/>
          </a:xfrm>
        </p:grpSpPr>
        <p:sp>
          <p:nvSpPr>
            <p:cNvPr id="14" name="矩形 13">
              <a:extLst>
                <a:ext uri="{FF2B5EF4-FFF2-40B4-BE49-F238E27FC236}">
                  <a16:creationId xmlns:a16="http://schemas.microsoft.com/office/drawing/2014/main" id="{D2E22858-BEA7-4264-83CC-92A63B3B04C1}"/>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5" name="PA-文本框 8">
              <a:extLst>
                <a:ext uri="{FF2B5EF4-FFF2-40B4-BE49-F238E27FC236}">
                  <a16:creationId xmlns:a16="http://schemas.microsoft.com/office/drawing/2014/main" id="{7F75D8FF-A8D3-42D3-B090-D3A8D9463697}"/>
                </a:ext>
              </a:extLst>
            </p:cNvPr>
            <p:cNvSpPr txBox="1"/>
            <p:nvPr>
              <p:custDataLst>
                <p:tags r:id="rId4"/>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4349" name="组合 15">
            <a:extLst>
              <a:ext uri="{FF2B5EF4-FFF2-40B4-BE49-F238E27FC236}">
                <a16:creationId xmlns:a16="http://schemas.microsoft.com/office/drawing/2014/main" id="{30D6F821-53CC-4335-A834-097F2AD604D0}"/>
              </a:ext>
            </a:extLst>
          </p:cNvPr>
          <p:cNvGrpSpPr>
            <a:grpSpLocks/>
          </p:cNvGrpSpPr>
          <p:nvPr/>
        </p:nvGrpSpPr>
        <p:grpSpPr bwMode="auto">
          <a:xfrm>
            <a:off x="7875588" y="2489200"/>
            <a:ext cx="2628900" cy="866775"/>
            <a:chOff x="7439644" y="2947217"/>
            <a:chExt cx="1943971" cy="867054"/>
          </a:xfrm>
        </p:grpSpPr>
        <p:sp>
          <p:nvSpPr>
            <p:cNvPr id="17" name="矩形 16">
              <a:extLst>
                <a:ext uri="{FF2B5EF4-FFF2-40B4-BE49-F238E27FC236}">
                  <a16:creationId xmlns:a16="http://schemas.microsoft.com/office/drawing/2014/main" id="{EA5DF8A7-55B6-491C-9E7B-8FF6B034C7C5}"/>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8" name="PA-文本框 8">
              <a:extLst>
                <a:ext uri="{FF2B5EF4-FFF2-40B4-BE49-F238E27FC236}">
                  <a16:creationId xmlns:a16="http://schemas.microsoft.com/office/drawing/2014/main" id="{035AD3F6-50B6-43D0-AE54-71AF3A868F7F}"/>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4350" name="组合 18">
            <a:extLst>
              <a:ext uri="{FF2B5EF4-FFF2-40B4-BE49-F238E27FC236}">
                <a16:creationId xmlns:a16="http://schemas.microsoft.com/office/drawing/2014/main" id="{A562138A-21B3-43EB-B49B-B85AC5F1CA73}"/>
              </a:ext>
            </a:extLst>
          </p:cNvPr>
          <p:cNvGrpSpPr>
            <a:grpSpLocks/>
          </p:cNvGrpSpPr>
          <p:nvPr/>
        </p:nvGrpSpPr>
        <p:grpSpPr bwMode="auto">
          <a:xfrm>
            <a:off x="1690688" y="4237038"/>
            <a:ext cx="2628900" cy="866775"/>
            <a:chOff x="7439644" y="2947217"/>
            <a:chExt cx="1943971" cy="867054"/>
          </a:xfrm>
        </p:grpSpPr>
        <p:sp>
          <p:nvSpPr>
            <p:cNvPr id="20" name="矩形 19">
              <a:extLst>
                <a:ext uri="{FF2B5EF4-FFF2-40B4-BE49-F238E27FC236}">
                  <a16:creationId xmlns:a16="http://schemas.microsoft.com/office/drawing/2014/main" id="{E4CE584B-541B-4B30-8ADC-07B9EFF5B5EB}"/>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1" name="PA-文本框 8">
              <a:extLst>
                <a:ext uri="{FF2B5EF4-FFF2-40B4-BE49-F238E27FC236}">
                  <a16:creationId xmlns:a16="http://schemas.microsoft.com/office/drawing/2014/main" id="{08AEE25C-F543-4EC6-8B4C-EC286AC52E65}"/>
                </a:ext>
              </a:extLst>
            </p:cNvPr>
            <p:cNvSpPr txBox="1"/>
            <p:nvPr>
              <p:custDataLst>
                <p:tags r:id="rId2"/>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4351" name="组合 21">
            <a:extLst>
              <a:ext uri="{FF2B5EF4-FFF2-40B4-BE49-F238E27FC236}">
                <a16:creationId xmlns:a16="http://schemas.microsoft.com/office/drawing/2014/main" id="{BA5AAE08-783F-4E1C-9D89-39DF08FA9B6F}"/>
              </a:ext>
            </a:extLst>
          </p:cNvPr>
          <p:cNvGrpSpPr>
            <a:grpSpLocks/>
          </p:cNvGrpSpPr>
          <p:nvPr/>
        </p:nvGrpSpPr>
        <p:grpSpPr bwMode="auto">
          <a:xfrm>
            <a:off x="1690688" y="2489200"/>
            <a:ext cx="2628900" cy="866775"/>
            <a:chOff x="7439644" y="2947217"/>
            <a:chExt cx="1943971" cy="867054"/>
          </a:xfrm>
        </p:grpSpPr>
        <p:sp>
          <p:nvSpPr>
            <p:cNvPr id="23" name="矩形 22">
              <a:extLst>
                <a:ext uri="{FF2B5EF4-FFF2-40B4-BE49-F238E27FC236}">
                  <a16:creationId xmlns:a16="http://schemas.microsoft.com/office/drawing/2014/main" id="{B82B007F-A44B-41AA-89E6-AA4B87805432}"/>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4" name="PA-文本框 8">
              <a:extLst>
                <a:ext uri="{FF2B5EF4-FFF2-40B4-BE49-F238E27FC236}">
                  <a16:creationId xmlns:a16="http://schemas.microsoft.com/office/drawing/2014/main" id="{ADEBC259-119A-4B6C-AD7B-97600D6FB696}"/>
                </a:ext>
              </a:extLst>
            </p:cNvPr>
            <p:cNvSpPr txBox="1"/>
            <p:nvPr>
              <p:custDataLst>
                <p:tags r:id="rId1"/>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14351"/>
                                        </p:tgtEl>
                                        <p:attrNameLst>
                                          <p:attrName>style.visibility</p:attrName>
                                        </p:attrNameLst>
                                      </p:cBhvr>
                                      <p:to>
                                        <p:strVal val="visible"/>
                                      </p:to>
                                    </p:set>
                                    <p:anim calcmode="lin" valueType="num">
                                      <p:cBhvr additive="base">
                                        <p:cTn id="48" dur="500" fill="hold"/>
                                        <p:tgtEl>
                                          <p:spTgt spid="14351"/>
                                        </p:tgtEl>
                                        <p:attrNameLst>
                                          <p:attrName>ppt_x</p:attrName>
                                        </p:attrNameLst>
                                      </p:cBhvr>
                                      <p:tavLst>
                                        <p:tav tm="0">
                                          <p:val>
                                            <p:strVal val="0-#ppt_w/2"/>
                                          </p:val>
                                        </p:tav>
                                        <p:tav tm="100000">
                                          <p:val>
                                            <p:strVal val="#ppt_x"/>
                                          </p:val>
                                        </p:tav>
                                      </p:tavLst>
                                    </p:anim>
                                    <p:anim calcmode="lin" valueType="num">
                                      <p:cBhvr additive="base">
                                        <p:cTn id="49" dur="500" fill="hold"/>
                                        <p:tgtEl>
                                          <p:spTgt spid="14351"/>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4350"/>
                                        </p:tgtEl>
                                        <p:attrNameLst>
                                          <p:attrName>style.visibility</p:attrName>
                                        </p:attrNameLst>
                                      </p:cBhvr>
                                      <p:to>
                                        <p:strVal val="visible"/>
                                      </p:to>
                                    </p:set>
                                    <p:anim calcmode="lin" valueType="num">
                                      <p:cBhvr additive="base">
                                        <p:cTn id="52" dur="500" fill="hold"/>
                                        <p:tgtEl>
                                          <p:spTgt spid="14350"/>
                                        </p:tgtEl>
                                        <p:attrNameLst>
                                          <p:attrName>ppt_x</p:attrName>
                                        </p:attrNameLst>
                                      </p:cBhvr>
                                      <p:tavLst>
                                        <p:tav tm="0">
                                          <p:val>
                                            <p:strVal val="0-#ppt_w/2"/>
                                          </p:val>
                                        </p:tav>
                                        <p:tav tm="100000">
                                          <p:val>
                                            <p:strVal val="#ppt_x"/>
                                          </p:val>
                                        </p:tav>
                                      </p:tavLst>
                                    </p:anim>
                                    <p:anim calcmode="lin" valueType="num">
                                      <p:cBhvr additive="base">
                                        <p:cTn id="53" dur="500" fill="hold"/>
                                        <p:tgtEl>
                                          <p:spTgt spid="14350"/>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4349"/>
                                        </p:tgtEl>
                                        <p:attrNameLst>
                                          <p:attrName>style.visibility</p:attrName>
                                        </p:attrNameLst>
                                      </p:cBhvr>
                                      <p:to>
                                        <p:strVal val="visible"/>
                                      </p:to>
                                    </p:set>
                                    <p:anim calcmode="lin" valueType="num">
                                      <p:cBhvr additive="base">
                                        <p:cTn id="56" dur="500" fill="hold"/>
                                        <p:tgtEl>
                                          <p:spTgt spid="14349"/>
                                        </p:tgtEl>
                                        <p:attrNameLst>
                                          <p:attrName>ppt_x</p:attrName>
                                        </p:attrNameLst>
                                      </p:cBhvr>
                                      <p:tavLst>
                                        <p:tav tm="0">
                                          <p:val>
                                            <p:strVal val="1+#ppt_w/2"/>
                                          </p:val>
                                        </p:tav>
                                        <p:tav tm="100000">
                                          <p:val>
                                            <p:strVal val="#ppt_x"/>
                                          </p:val>
                                        </p:tav>
                                      </p:tavLst>
                                    </p:anim>
                                    <p:anim calcmode="lin" valueType="num">
                                      <p:cBhvr additive="base">
                                        <p:cTn id="57" dur="500" fill="hold"/>
                                        <p:tgtEl>
                                          <p:spTgt spid="14349"/>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4348"/>
                                        </p:tgtEl>
                                        <p:attrNameLst>
                                          <p:attrName>style.visibility</p:attrName>
                                        </p:attrNameLst>
                                      </p:cBhvr>
                                      <p:to>
                                        <p:strVal val="visible"/>
                                      </p:to>
                                    </p:set>
                                    <p:anim calcmode="lin" valueType="num">
                                      <p:cBhvr additive="base">
                                        <p:cTn id="60" dur="500" fill="hold"/>
                                        <p:tgtEl>
                                          <p:spTgt spid="14348"/>
                                        </p:tgtEl>
                                        <p:attrNameLst>
                                          <p:attrName>ppt_x</p:attrName>
                                        </p:attrNameLst>
                                      </p:cBhvr>
                                      <p:tavLst>
                                        <p:tav tm="0">
                                          <p:val>
                                            <p:strVal val="1+#ppt_w/2"/>
                                          </p:val>
                                        </p:tav>
                                        <p:tav tm="100000">
                                          <p:val>
                                            <p:strVal val="#ppt_x"/>
                                          </p:val>
                                        </p:tav>
                                      </p:tavLst>
                                    </p:anim>
                                    <p:anim calcmode="lin" valueType="num">
                                      <p:cBhvr additive="base">
                                        <p:cTn id="61"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25" grpId="0" animBg="1"/>
      <p:bldP spid="27" grpId="0" animBg="1"/>
      <p:bldP spid="28"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9">
            <a:extLst>
              <a:ext uri="{FF2B5EF4-FFF2-40B4-BE49-F238E27FC236}">
                <a16:creationId xmlns:a16="http://schemas.microsoft.com/office/drawing/2014/main" id="{006B8413-BF3C-40F9-9E9F-7D4177883711}"/>
              </a:ext>
            </a:extLst>
          </p:cNvPr>
          <p:cNvPicPr>
            <a:picLocks noGrp="1" noChangeAspect="1"/>
          </p:cNvPicPr>
          <p:nvPr>
            <p:ph type="pic" sz="quarter" idx="10"/>
          </p:nvPr>
        </p:nvPicPr>
        <p:blipFill>
          <a:blip r:embed="rId5" cstate="print">
            <a:grayscl/>
            <a:extLst>
              <a:ext uri="{28A0092B-C50C-407E-A947-70E740481C1C}">
                <a14:useLocalDpi xmlns:a14="http://schemas.microsoft.com/office/drawing/2010/main" val="0"/>
              </a:ext>
            </a:extLst>
          </a:blip>
          <a:srcRect t="7460" b="7460"/>
          <a:stretch>
            <a:fillRect/>
          </a:stretch>
        </p:blipFill>
        <p:spPr/>
      </p:pic>
      <p:pic>
        <p:nvPicPr>
          <p:cNvPr id="22" name="图片占位符 21">
            <a:extLst>
              <a:ext uri="{FF2B5EF4-FFF2-40B4-BE49-F238E27FC236}">
                <a16:creationId xmlns:a16="http://schemas.microsoft.com/office/drawing/2014/main" id="{5CD1335D-B0F8-4672-B614-43113030451F}"/>
              </a:ext>
            </a:extLst>
          </p:cNvPr>
          <p:cNvPicPr>
            <a:picLocks noGrp="1" noChangeAspect="1"/>
          </p:cNvPicPr>
          <p:nvPr>
            <p:ph type="pic" sz="quarter" idx="11"/>
          </p:nvPr>
        </p:nvPicPr>
        <p:blipFill>
          <a:blip r:embed="rId6" cstate="print">
            <a:grayscl/>
            <a:extLst>
              <a:ext uri="{28A0092B-C50C-407E-A947-70E740481C1C}">
                <a14:useLocalDpi xmlns:a14="http://schemas.microsoft.com/office/drawing/2010/main" val="0"/>
              </a:ext>
            </a:extLst>
          </a:blip>
          <a:srcRect t="7513" b="7513"/>
          <a:stretch>
            <a:fillRect/>
          </a:stretch>
        </p:blipFill>
        <p:spPr/>
      </p:pic>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15366" name="组合 1">
            <a:extLst>
              <a:ext uri="{FF2B5EF4-FFF2-40B4-BE49-F238E27FC236}">
                <a16:creationId xmlns:a16="http://schemas.microsoft.com/office/drawing/2014/main" id="{644F0362-B900-44E9-9CB4-8C2ACDDF25FB}"/>
              </a:ext>
            </a:extLst>
          </p:cNvPr>
          <p:cNvGrpSpPr>
            <a:grpSpLocks/>
          </p:cNvGrpSpPr>
          <p:nvPr/>
        </p:nvGrpSpPr>
        <p:grpSpPr bwMode="auto">
          <a:xfrm>
            <a:off x="1724025" y="2405063"/>
            <a:ext cx="8753475" cy="2803525"/>
            <a:chOff x="1714501" y="2310514"/>
            <a:chExt cx="10990473" cy="3519751"/>
          </a:xfrm>
        </p:grpSpPr>
        <p:sp>
          <p:nvSpPr>
            <p:cNvPr id="10" name="矩形: 圆角 9">
              <a:extLst>
                <a:ext uri="{FF2B5EF4-FFF2-40B4-BE49-F238E27FC236}">
                  <a16:creationId xmlns:a16="http://schemas.microsoft.com/office/drawing/2014/main" id="{2CC29BF5-30B1-4DE9-96C8-C8932A92C3A1}"/>
                </a:ext>
              </a:extLst>
            </p:cNvPr>
            <p:cNvSpPr/>
            <p:nvPr/>
          </p:nvSpPr>
          <p:spPr>
            <a:xfrm>
              <a:off x="4512942" y="2310514"/>
              <a:ext cx="8192032" cy="1601972"/>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1" name="矩形: 圆角 10">
              <a:extLst>
                <a:ext uri="{FF2B5EF4-FFF2-40B4-BE49-F238E27FC236}">
                  <a16:creationId xmlns:a16="http://schemas.microsoft.com/office/drawing/2014/main" id="{325ED9DC-CDD1-4235-87AD-8A1F70E19D8F}"/>
                </a:ext>
              </a:extLst>
            </p:cNvPr>
            <p:cNvSpPr/>
            <p:nvPr/>
          </p:nvSpPr>
          <p:spPr>
            <a:xfrm>
              <a:off x="4512942" y="4228293"/>
              <a:ext cx="8192032" cy="1601972"/>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6" name="任意多边形: 形状 5">
              <a:extLst>
                <a:ext uri="{FF2B5EF4-FFF2-40B4-BE49-F238E27FC236}">
                  <a16:creationId xmlns:a16="http://schemas.microsoft.com/office/drawing/2014/main" id="{6CA7C9A4-F55D-4EAE-91C7-50CEA3665101}"/>
                </a:ext>
              </a:extLst>
            </p:cNvPr>
            <p:cNvSpPr/>
            <p:nvPr/>
          </p:nvSpPr>
          <p:spPr>
            <a:xfrm>
              <a:off x="1714501" y="3606006"/>
              <a:ext cx="2511425" cy="306932"/>
            </a:xfrm>
            <a:custGeom>
              <a:avLst/>
              <a:gdLst>
                <a:gd name="connsiteX0" fmla="*/ 0 w 2511424"/>
                <a:gd name="connsiteY0" fmla="*/ 0 h 305686"/>
                <a:gd name="connsiteX1" fmla="*/ 2511424 w 2511424"/>
                <a:gd name="connsiteY1" fmla="*/ 0 h 305686"/>
                <a:gd name="connsiteX2" fmla="*/ 2511424 w 2511424"/>
                <a:gd name="connsiteY2" fmla="*/ 38685 h 305686"/>
                <a:gd name="connsiteX3" fmla="*/ 2244423 w 2511424"/>
                <a:gd name="connsiteY3" fmla="*/ 305686 h 305686"/>
                <a:gd name="connsiteX4" fmla="*/ 267001 w 2511424"/>
                <a:gd name="connsiteY4" fmla="*/ 305686 h 305686"/>
                <a:gd name="connsiteX5" fmla="*/ 0 w 2511424"/>
                <a:gd name="connsiteY5" fmla="*/ 38685 h 305686"/>
                <a:gd name="connsiteX6" fmla="*/ 0 w 2511424"/>
                <a:gd name="connsiteY6" fmla="*/ 0 h 30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424" h="305686">
                  <a:moveTo>
                    <a:pt x="0" y="0"/>
                  </a:moveTo>
                  <a:lnTo>
                    <a:pt x="2511424" y="0"/>
                  </a:lnTo>
                  <a:lnTo>
                    <a:pt x="2511424" y="38685"/>
                  </a:lnTo>
                  <a:cubicBezTo>
                    <a:pt x="2511424" y="186146"/>
                    <a:pt x="2391884" y="305686"/>
                    <a:pt x="2244423" y="305686"/>
                  </a:cubicBezTo>
                  <a:lnTo>
                    <a:pt x="267001" y="305686"/>
                  </a:lnTo>
                  <a:cubicBezTo>
                    <a:pt x="119540" y="305686"/>
                    <a:pt x="0" y="186146"/>
                    <a:pt x="0" y="38685"/>
                  </a:cubicBezTo>
                  <a:lnTo>
                    <a:pt x="0" y="0"/>
                  </a:lnTo>
                  <a:close/>
                </a:path>
              </a:pathLst>
            </a:cu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任意多边形: 形状 8">
              <a:extLst>
                <a:ext uri="{FF2B5EF4-FFF2-40B4-BE49-F238E27FC236}">
                  <a16:creationId xmlns:a16="http://schemas.microsoft.com/office/drawing/2014/main" id="{53C8C1B9-E08C-48F8-94EF-6AC6C14F637C}"/>
                </a:ext>
              </a:extLst>
            </p:cNvPr>
            <p:cNvSpPr/>
            <p:nvPr/>
          </p:nvSpPr>
          <p:spPr>
            <a:xfrm>
              <a:off x="1714501" y="5525326"/>
              <a:ext cx="2511425" cy="304939"/>
            </a:xfrm>
            <a:custGeom>
              <a:avLst/>
              <a:gdLst>
                <a:gd name="connsiteX0" fmla="*/ 0 w 2511424"/>
                <a:gd name="connsiteY0" fmla="*/ 0 h 305686"/>
                <a:gd name="connsiteX1" fmla="*/ 2511424 w 2511424"/>
                <a:gd name="connsiteY1" fmla="*/ 0 h 305686"/>
                <a:gd name="connsiteX2" fmla="*/ 2511424 w 2511424"/>
                <a:gd name="connsiteY2" fmla="*/ 38685 h 305686"/>
                <a:gd name="connsiteX3" fmla="*/ 2244423 w 2511424"/>
                <a:gd name="connsiteY3" fmla="*/ 305686 h 305686"/>
                <a:gd name="connsiteX4" fmla="*/ 267001 w 2511424"/>
                <a:gd name="connsiteY4" fmla="*/ 305686 h 305686"/>
                <a:gd name="connsiteX5" fmla="*/ 0 w 2511424"/>
                <a:gd name="connsiteY5" fmla="*/ 38685 h 305686"/>
                <a:gd name="connsiteX6" fmla="*/ 0 w 2511424"/>
                <a:gd name="connsiteY6" fmla="*/ 0 h 30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424" h="305686">
                  <a:moveTo>
                    <a:pt x="0" y="0"/>
                  </a:moveTo>
                  <a:lnTo>
                    <a:pt x="2511424" y="0"/>
                  </a:lnTo>
                  <a:lnTo>
                    <a:pt x="2511424" y="38685"/>
                  </a:lnTo>
                  <a:cubicBezTo>
                    <a:pt x="2511424" y="186146"/>
                    <a:pt x="2391884" y="305686"/>
                    <a:pt x="2244423" y="305686"/>
                  </a:cubicBezTo>
                  <a:lnTo>
                    <a:pt x="267001" y="305686"/>
                  </a:lnTo>
                  <a:cubicBezTo>
                    <a:pt x="119540" y="305686"/>
                    <a:pt x="0" y="186146"/>
                    <a:pt x="0" y="38685"/>
                  </a:cubicBezTo>
                  <a:lnTo>
                    <a:pt x="0" y="0"/>
                  </a:ln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5367" name="组合 11">
            <a:extLst>
              <a:ext uri="{FF2B5EF4-FFF2-40B4-BE49-F238E27FC236}">
                <a16:creationId xmlns:a16="http://schemas.microsoft.com/office/drawing/2014/main" id="{4DFC7F2C-7500-4D53-A619-4BB750B31CCC}"/>
              </a:ext>
            </a:extLst>
          </p:cNvPr>
          <p:cNvGrpSpPr>
            <a:grpSpLocks/>
          </p:cNvGrpSpPr>
          <p:nvPr/>
        </p:nvGrpSpPr>
        <p:grpSpPr bwMode="auto">
          <a:xfrm>
            <a:off x="4364038" y="2405063"/>
            <a:ext cx="5641975" cy="866775"/>
            <a:chOff x="7439643" y="2947217"/>
            <a:chExt cx="4172009" cy="867054"/>
          </a:xfrm>
        </p:grpSpPr>
        <p:sp>
          <p:nvSpPr>
            <p:cNvPr id="13" name="矩形 12">
              <a:extLst>
                <a:ext uri="{FF2B5EF4-FFF2-40B4-BE49-F238E27FC236}">
                  <a16:creationId xmlns:a16="http://schemas.microsoft.com/office/drawing/2014/main" id="{2609C0A7-DEC6-4907-9EDC-153EFA0E3A1E}"/>
                </a:ext>
              </a:extLst>
            </p:cNvPr>
            <p:cNvSpPr/>
            <p:nvPr/>
          </p:nvSpPr>
          <p:spPr bwMode="auto">
            <a:xfrm>
              <a:off x="7439643" y="3322726"/>
              <a:ext cx="4172009"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design change design is derived from life life because design changes the existence of life change seeking artistic beauty in life Because design changes the existence of design changes</a:t>
              </a:r>
            </a:p>
          </p:txBody>
        </p:sp>
        <p:sp>
          <p:nvSpPr>
            <p:cNvPr id="14" name="PA-文本框 8">
              <a:extLst>
                <a:ext uri="{FF2B5EF4-FFF2-40B4-BE49-F238E27FC236}">
                  <a16:creationId xmlns:a16="http://schemas.microsoft.com/office/drawing/2014/main" id="{067B8C7B-9144-491B-A846-FB59040D4C9D}"/>
                </a:ext>
              </a:extLst>
            </p:cNvPr>
            <p:cNvSpPr txBox="1"/>
            <p:nvPr>
              <p:custDataLst>
                <p:tags r:id="rId2"/>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5368" name="组合 14">
            <a:extLst>
              <a:ext uri="{FF2B5EF4-FFF2-40B4-BE49-F238E27FC236}">
                <a16:creationId xmlns:a16="http://schemas.microsoft.com/office/drawing/2014/main" id="{07CF2BEA-2788-424F-BC05-FF91C95333C4}"/>
              </a:ext>
            </a:extLst>
          </p:cNvPr>
          <p:cNvGrpSpPr>
            <a:grpSpLocks/>
          </p:cNvGrpSpPr>
          <p:nvPr/>
        </p:nvGrpSpPr>
        <p:grpSpPr bwMode="auto">
          <a:xfrm>
            <a:off x="4364037" y="3932598"/>
            <a:ext cx="5641975" cy="866775"/>
            <a:chOff x="7439643" y="2947217"/>
            <a:chExt cx="4172009" cy="867054"/>
          </a:xfrm>
        </p:grpSpPr>
        <p:sp>
          <p:nvSpPr>
            <p:cNvPr id="16" name="矩形 15">
              <a:extLst>
                <a:ext uri="{FF2B5EF4-FFF2-40B4-BE49-F238E27FC236}">
                  <a16:creationId xmlns:a16="http://schemas.microsoft.com/office/drawing/2014/main" id="{327CBD82-120C-4FAF-8A75-DF8FC51C06AA}"/>
                </a:ext>
              </a:extLst>
            </p:cNvPr>
            <p:cNvSpPr/>
            <p:nvPr/>
          </p:nvSpPr>
          <p:spPr bwMode="auto">
            <a:xfrm>
              <a:off x="7439643" y="3322726"/>
              <a:ext cx="4172009"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design change design is derived from life life because design changes the existence of life change seeking artistic beauty in life Because design changes the existence of design changes</a:t>
              </a:r>
            </a:p>
          </p:txBody>
        </p:sp>
        <p:sp>
          <p:nvSpPr>
            <p:cNvPr id="17" name="PA-文本框 8">
              <a:extLst>
                <a:ext uri="{FF2B5EF4-FFF2-40B4-BE49-F238E27FC236}">
                  <a16:creationId xmlns:a16="http://schemas.microsoft.com/office/drawing/2014/main" id="{B3EE56A4-463C-4BD1-8C29-0C0582514648}"/>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wipe(left)">
                                      <p:cBhvr>
                                        <p:cTn id="18" dur="500"/>
                                        <p:tgtEl>
                                          <p:spTgt spid="1536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367"/>
                                        </p:tgtEl>
                                        <p:attrNameLst>
                                          <p:attrName>style.visibility</p:attrName>
                                        </p:attrNameLst>
                                      </p:cBhvr>
                                      <p:to>
                                        <p:strVal val="visible"/>
                                      </p:to>
                                    </p:set>
                                    <p:animEffect transition="in" filter="wipe(left)">
                                      <p:cBhvr>
                                        <p:cTn id="22" dur="500"/>
                                        <p:tgtEl>
                                          <p:spTgt spid="15367"/>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5368"/>
                                        </p:tgtEl>
                                        <p:attrNameLst>
                                          <p:attrName>style.visibility</p:attrName>
                                        </p:attrNameLst>
                                      </p:cBhvr>
                                      <p:to>
                                        <p:strVal val="visible"/>
                                      </p:to>
                                    </p:set>
                                    <p:animEffect transition="in" filter="wipe(left)">
                                      <p:cBhvr>
                                        <p:cTn id="26"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占位符 17">
            <a:extLst>
              <a:ext uri="{FF2B5EF4-FFF2-40B4-BE49-F238E27FC236}">
                <a16:creationId xmlns:a16="http://schemas.microsoft.com/office/drawing/2014/main" id="{9D4D9E70-A110-4A1C-B27B-4D8DEDA144F1}"/>
              </a:ext>
            </a:extLst>
          </p:cNvPr>
          <p:cNvPicPr>
            <a:picLocks noGrp="1" noChangeAspect="1"/>
          </p:cNvPicPr>
          <p:nvPr>
            <p:ph type="pic" sz="quarter" idx="10"/>
          </p:nvPr>
        </p:nvPicPr>
        <p:blipFill>
          <a:blip r:embed="rId7">
            <a:grayscl/>
            <a:extLst>
              <a:ext uri="{28A0092B-C50C-407E-A947-70E740481C1C}">
                <a14:useLocalDpi xmlns:a14="http://schemas.microsoft.com/office/drawing/2010/main"/>
              </a:ext>
            </a:extLst>
          </a:blip>
          <a:srcRect t="6731" b="6731"/>
          <a:stretch>
            <a:fillRect/>
          </a:stretch>
        </p:blipFill>
        <p:spPr/>
      </p:pic>
      <p:pic>
        <p:nvPicPr>
          <p:cNvPr id="20" name="图片占位符 19">
            <a:extLst>
              <a:ext uri="{FF2B5EF4-FFF2-40B4-BE49-F238E27FC236}">
                <a16:creationId xmlns:a16="http://schemas.microsoft.com/office/drawing/2014/main" id="{53BE0E68-BBBC-4F6E-A986-3CE39E5FEE79}"/>
              </a:ext>
            </a:extLst>
          </p:cNvPr>
          <p:cNvPicPr>
            <a:picLocks noGrp="1" noChangeAspect="1"/>
          </p:cNvPicPr>
          <p:nvPr>
            <p:ph type="pic" sz="quarter" idx="11"/>
          </p:nvPr>
        </p:nvPicPr>
        <p:blipFill>
          <a:blip r:embed="rId8">
            <a:grayscl/>
            <a:extLst>
              <a:ext uri="{28A0092B-C50C-407E-A947-70E740481C1C}">
                <a14:useLocalDpi xmlns:a14="http://schemas.microsoft.com/office/drawing/2010/main"/>
              </a:ext>
            </a:extLst>
          </a:blip>
          <a:srcRect/>
          <a:stretch>
            <a:fillRect/>
          </a:stretch>
        </p:blipFill>
        <p:spPr/>
      </p:pic>
      <p:pic>
        <p:nvPicPr>
          <p:cNvPr id="22" name="图片占位符 21">
            <a:extLst>
              <a:ext uri="{FF2B5EF4-FFF2-40B4-BE49-F238E27FC236}">
                <a16:creationId xmlns:a16="http://schemas.microsoft.com/office/drawing/2014/main" id="{DCED2A6B-8A5F-4843-A653-B3F64B4F9A59}"/>
              </a:ext>
            </a:extLst>
          </p:cNvPr>
          <p:cNvPicPr>
            <a:picLocks noGrp="1" noChangeAspect="1"/>
          </p:cNvPicPr>
          <p:nvPr>
            <p:ph type="pic" sz="quarter" idx="12"/>
          </p:nvPr>
        </p:nvPicPr>
        <p:blipFill>
          <a:blip r:embed="rId9">
            <a:grayscl/>
            <a:extLst>
              <a:ext uri="{28A0092B-C50C-407E-A947-70E740481C1C}">
                <a14:useLocalDpi xmlns:a14="http://schemas.microsoft.com/office/drawing/2010/main"/>
              </a:ext>
            </a:extLst>
          </a:blip>
          <a:srcRect/>
          <a:stretch>
            <a:fillRect/>
          </a:stretch>
        </p:blipFill>
        <p:spPr/>
      </p:pic>
      <p:pic>
        <p:nvPicPr>
          <p:cNvPr id="17" name="图片占位符 16">
            <a:extLst>
              <a:ext uri="{FF2B5EF4-FFF2-40B4-BE49-F238E27FC236}">
                <a16:creationId xmlns:a16="http://schemas.microsoft.com/office/drawing/2014/main" id="{B1A1DD52-595A-4B9E-AFAF-3758B4A697E5}"/>
              </a:ext>
            </a:extLst>
          </p:cNvPr>
          <p:cNvPicPr>
            <a:picLocks noGrp="1" noChangeAspect="1"/>
          </p:cNvPicPr>
          <p:nvPr>
            <p:ph type="pic" sz="quarter" idx="13"/>
          </p:nvPr>
        </p:nvPicPr>
        <p:blipFill>
          <a:blip r:embed="rId10" cstate="hqprint">
            <a:grayscl/>
            <a:extLst>
              <a:ext uri="{28A0092B-C50C-407E-A947-70E740481C1C}">
                <a14:useLocalDpi xmlns:a14="http://schemas.microsoft.com/office/drawing/2010/main" val="0"/>
              </a:ext>
            </a:extLst>
          </a:blip>
          <a:srcRect l="12500" r="12500"/>
          <a:stretch>
            <a:fillRect/>
          </a:stretch>
        </p:blipFill>
        <p:spPr/>
      </p:pic>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10" name="PA-文本框 8">
            <a:extLst>
              <a:ext uri="{FF2B5EF4-FFF2-40B4-BE49-F238E27FC236}">
                <a16:creationId xmlns:a16="http://schemas.microsoft.com/office/drawing/2014/main" id="{EB41BD5D-4CCD-4D83-96BF-09FC166D3CD7}"/>
              </a:ext>
            </a:extLst>
          </p:cNvPr>
          <p:cNvSpPr txBox="1"/>
          <p:nvPr>
            <p:custDataLst>
              <p:tags r:id="rId1"/>
            </p:custDataLst>
          </p:nvPr>
        </p:nvSpPr>
        <p:spPr>
          <a:xfrm>
            <a:off x="2229710" y="5083115"/>
            <a:ext cx="1210588"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sp>
        <p:nvSpPr>
          <p:cNvPr id="11" name="PA-文本框 8">
            <a:extLst>
              <a:ext uri="{FF2B5EF4-FFF2-40B4-BE49-F238E27FC236}">
                <a16:creationId xmlns:a16="http://schemas.microsoft.com/office/drawing/2014/main" id="{EE00A1C4-1C7A-47C8-B4FE-0264D9A11C14}"/>
              </a:ext>
            </a:extLst>
          </p:cNvPr>
          <p:cNvSpPr txBox="1"/>
          <p:nvPr>
            <p:custDataLst>
              <p:tags r:id="rId2"/>
            </p:custDataLst>
          </p:nvPr>
        </p:nvSpPr>
        <p:spPr>
          <a:xfrm>
            <a:off x="4403725" y="5083115"/>
            <a:ext cx="1210588"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sp>
        <p:nvSpPr>
          <p:cNvPr id="12" name="PA-文本框 8">
            <a:extLst>
              <a:ext uri="{FF2B5EF4-FFF2-40B4-BE49-F238E27FC236}">
                <a16:creationId xmlns:a16="http://schemas.microsoft.com/office/drawing/2014/main" id="{1E9B1A24-469D-4D23-A8A9-597FBD3A2DDA}"/>
              </a:ext>
            </a:extLst>
          </p:cNvPr>
          <p:cNvSpPr txBox="1"/>
          <p:nvPr>
            <p:custDataLst>
              <p:tags r:id="rId3"/>
            </p:custDataLst>
          </p:nvPr>
        </p:nvSpPr>
        <p:spPr>
          <a:xfrm>
            <a:off x="6577687" y="5083115"/>
            <a:ext cx="1210588"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sp>
        <p:nvSpPr>
          <p:cNvPr id="13" name="PA-文本框 8">
            <a:extLst>
              <a:ext uri="{FF2B5EF4-FFF2-40B4-BE49-F238E27FC236}">
                <a16:creationId xmlns:a16="http://schemas.microsoft.com/office/drawing/2014/main" id="{599791C7-56FA-40CB-917A-92F1837F14A3}"/>
              </a:ext>
            </a:extLst>
          </p:cNvPr>
          <p:cNvSpPr txBox="1"/>
          <p:nvPr>
            <p:custDataLst>
              <p:tags r:id="rId4"/>
            </p:custDataLst>
          </p:nvPr>
        </p:nvSpPr>
        <p:spPr>
          <a:xfrm>
            <a:off x="8751649" y="5083115"/>
            <a:ext cx="1210588"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2" name="矩形: 圆角 1">
            <a:extLst>
              <a:ext uri="{FF2B5EF4-FFF2-40B4-BE49-F238E27FC236}">
                <a16:creationId xmlns:a16="http://schemas.microsoft.com/office/drawing/2014/main" id="{4B25883F-D270-4C19-A732-F49BE9F5712A}"/>
              </a:ext>
            </a:extLst>
          </p:cNvPr>
          <p:cNvSpPr/>
          <p:nvPr/>
        </p:nvSpPr>
        <p:spPr bwMode="auto">
          <a:xfrm>
            <a:off x="2170113" y="226695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5" name="矩形: 圆角 4">
            <a:extLst>
              <a:ext uri="{FF2B5EF4-FFF2-40B4-BE49-F238E27FC236}">
                <a16:creationId xmlns:a16="http://schemas.microsoft.com/office/drawing/2014/main" id="{7BFDC530-6DC6-403A-93F7-0770DDAA5AFC}"/>
              </a:ext>
            </a:extLst>
          </p:cNvPr>
          <p:cNvSpPr/>
          <p:nvPr/>
        </p:nvSpPr>
        <p:spPr bwMode="auto">
          <a:xfrm>
            <a:off x="4430193" y="226695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6" name="矩形: 圆角 5">
            <a:extLst>
              <a:ext uri="{FF2B5EF4-FFF2-40B4-BE49-F238E27FC236}">
                <a16:creationId xmlns:a16="http://schemas.microsoft.com/office/drawing/2014/main" id="{9FA14B1F-6E3C-4468-95AD-B336813EFE18}"/>
              </a:ext>
            </a:extLst>
          </p:cNvPr>
          <p:cNvSpPr/>
          <p:nvPr/>
        </p:nvSpPr>
        <p:spPr bwMode="auto">
          <a:xfrm>
            <a:off x="6690273" y="226695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9" name="矩形: 圆角 8">
            <a:extLst>
              <a:ext uri="{FF2B5EF4-FFF2-40B4-BE49-F238E27FC236}">
                <a16:creationId xmlns:a16="http://schemas.microsoft.com/office/drawing/2014/main" id="{91E0024E-A555-4A5C-9FE9-7F5AEE8EB31C}"/>
              </a:ext>
            </a:extLst>
          </p:cNvPr>
          <p:cNvSpPr/>
          <p:nvPr/>
        </p:nvSpPr>
        <p:spPr bwMode="auto">
          <a:xfrm>
            <a:off x="8950352" y="226695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1" name="矩形: 圆角 10">
            <a:extLst>
              <a:ext uri="{FF2B5EF4-FFF2-40B4-BE49-F238E27FC236}">
                <a16:creationId xmlns:a16="http://schemas.microsoft.com/office/drawing/2014/main" id="{C3CCCE47-DBB1-4E78-A993-DFDF390F4742}"/>
              </a:ext>
            </a:extLst>
          </p:cNvPr>
          <p:cNvSpPr/>
          <p:nvPr/>
        </p:nvSpPr>
        <p:spPr bwMode="auto">
          <a:xfrm>
            <a:off x="2170113" y="406400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2" name="矩形: 圆角 11">
            <a:extLst>
              <a:ext uri="{FF2B5EF4-FFF2-40B4-BE49-F238E27FC236}">
                <a16:creationId xmlns:a16="http://schemas.microsoft.com/office/drawing/2014/main" id="{8295A68D-B6CC-47D9-A5E6-1FE1A2D5F68E}"/>
              </a:ext>
            </a:extLst>
          </p:cNvPr>
          <p:cNvSpPr/>
          <p:nvPr/>
        </p:nvSpPr>
        <p:spPr bwMode="auto">
          <a:xfrm>
            <a:off x="4430193" y="406400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3" name="矩形: 圆角 12">
            <a:extLst>
              <a:ext uri="{FF2B5EF4-FFF2-40B4-BE49-F238E27FC236}">
                <a16:creationId xmlns:a16="http://schemas.microsoft.com/office/drawing/2014/main" id="{2C3E78CF-08F3-4562-B6E8-C2E4CEFEFCDE}"/>
              </a:ext>
            </a:extLst>
          </p:cNvPr>
          <p:cNvSpPr/>
          <p:nvPr/>
        </p:nvSpPr>
        <p:spPr bwMode="auto">
          <a:xfrm>
            <a:off x="6690273" y="406400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4" name="矩形: 圆角 13">
            <a:extLst>
              <a:ext uri="{FF2B5EF4-FFF2-40B4-BE49-F238E27FC236}">
                <a16:creationId xmlns:a16="http://schemas.microsoft.com/office/drawing/2014/main" id="{B29294CD-F283-486D-9B6E-A989D5C18ED8}"/>
              </a:ext>
            </a:extLst>
          </p:cNvPr>
          <p:cNvSpPr/>
          <p:nvPr/>
        </p:nvSpPr>
        <p:spPr bwMode="auto">
          <a:xfrm>
            <a:off x="8950352" y="4064000"/>
            <a:ext cx="1071536" cy="1071563"/>
          </a:xfrm>
          <a:prstGeom prst="roundRect">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30" name="椭圆 3">
            <a:extLst>
              <a:ext uri="{FF2B5EF4-FFF2-40B4-BE49-F238E27FC236}">
                <a16:creationId xmlns:a16="http://schemas.microsoft.com/office/drawing/2014/main" id="{222286F5-8C77-4400-BCFD-6DE8831D077E}"/>
              </a:ext>
            </a:extLst>
          </p:cNvPr>
          <p:cNvSpPr/>
          <p:nvPr/>
        </p:nvSpPr>
        <p:spPr>
          <a:xfrm>
            <a:off x="2486025" y="2555875"/>
            <a:ext cx="450850" cy="495300"/>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1" name="椭圆 14">
            <a:extLst>
              <a:ext uri="{FF2B5EF4-FFF2-40B4-BE49-F238E27FC236}">
                <a16:creationId xmlns:a16="http://schemas.microsoft.com/office/drawing/2014/main" id="{A8A6A7F1-C970-42E8-B575-9E3B02B64E8A}"/>
              </a:ext>
            </a:extLst>
          </p:cNvPr>
          <p:cNvSpPr/>
          <p:nvPr/>
        </p:nvSpPr>
        <p:spPr>
          <a:xfrm>
            <a:off x="2505075" y="4352925"/>
            <a:ext cx="412750" cy="495300"/>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2" name="椭圆 15">
            <a:extLst>
              <a:ext uri="{FF2B5EF4-FFF2-40B4-BE49-F238E27FC236}">
                <a16:creationId xmlns:a16="http://schemas.microsoft.com/office/drawing/2014/main" id="{75444CD1-FCCF-4BDA-A470-EEC54CCA04DD}"/>
              </a:ext>
            </a:extLst>
          </p:cNvPr>
          <p:cNvSpPr/>
          <p:nvPr/>
        </p:nvSpPr>
        <p:spPr>
          <a:xfrm>
            <a:off x="4729163" y="2555875"/>
            <a:ext cx="479425" cy="495300"/>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3" name="椭圆 16">
            <a:extLst>
              <a:ext uri="{FF2B5EF4-FFF2-40B4-BE49-F238E27FC236}">
                <a16:creationId xmlns:a16="http://schemas.microsoft.com/office/drawing/2014/main" id="{8E390801-9721-4DC3-B2AD-9B40E64AB9E2}"/>
              </a:ext>
            </a:extLst>
          </p:cNvPr>
          <p:cNvSpPr/>
          <p:nvPr/>
        </p:nvSpPr>
        <p:spPr>
          <a:xfrm>
            <a:off x="4738688" y="4352925"/>
            <a:ext cx="460375" cy="495300"/>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4" name="椭圆 17">
            <a:extLst>
              <a:ext uri="{FF2B5EF4-FFF2-40B4-BE49-F238E27FC236}">
                <a16:creationId xmlns:a16="http://schemas.microsoft.com/office/drawing/2014/main" id="{3158ECD5-4741-48D3-8B79-8662874AF687}"/>
              </a:ext>
            </a:extLst>
          </p:cNvPr>
          <p:cNvSpPr/>
          <p:nvPr/>
        </p:nvSpPr>
        <p:spPr>
          <a:xfrm>
            <a:off x="6978650" y="2555875"/>
            <a:ext cx="495300" cy="493713"/>
          </a:xfrm>
          <a:custGeom>
            <a:avLst/>
            <a:gdLst>
              <a:gd name="connsiteX0" fmla="*/ 506334 w 607638"/>
              <a:gd name="connsiteY0" fmla="*/ 455027 h 606722"/>
              <a:gd name="connsiteX1" fmla="*/ 506334 w 607638"/>
              <a:gd name="connsiteY1" fmla="*/ 505592 h 606722"/>
              <a:gd name="connsiteX2" fmla="*/ 531616 w 607638"/>
              <a:gd name="connsiteY2" fmla="*/ 505592 h 606722"/>
              <a:gd name="connsiteX3" fmla="*/ 556986 w 607638"/>
              <a:gd name="connsiteY3" fmla="*/ 480265 h 606722"/>
              <a:gd name="connsiteX4" fmla="*/ 531616 w 607638"/>
              <a:gd name="connsiteY4" fmla="*/ 455027 h 606722"/>
              <a:gd name="connsiteX5" fmla="*/ 430401 w 607638"/>
              <a:gd name="connsiteY5" fmla="*/ 353896 h 606722"/>
              <a:gd name="connsiteX6" fmla="*/ 405031 w 607638"/>
              <a:gd name="connsiteY6" fmla="*/ 379223 h 606722"/>
              <a:gd name="connsiteX7" fmla="*/ 430401 w 607638"/>
              <a:gd name="connsiteY7" fmla="*/ 404461 h 606722"/>
              <a:gd name="connsiteX8" fmla="*/ 455683 w 607638"/>
              <a:gd name="connsiteY8" fmla="*/ 404461 h 606722"/>
              <a:gd name="connsiteX9" fmla="*/ 455683 w 607638"/>
              <a:gd name="connsiteY9" fmla="*/ 353896 h 606722"/>
              <a:gd name="connsiteX10" fmla="*/ 480964 w 607638"/>
              <a:gd name="connsiteY10" fmla="*/ 252766 h 606722"/>
              <a:gd name="connsiteX11" fmla="*/ 506334 w 607638"/>
              <a:gd name="connsiteY11" fmla="*/ 278093 h 606722"/>
              <a:gd name="connsiteX12" fmla="*/ 506334 w 607638"/>
              <a:gd name="connsiteY12" fmla="*/ 303331 h 606722"/>
              <a:gd name="connsiteX13" fmla="*/ 556986 w 607638"/>
              <a:gd name="connsiteY13" fmla="*/ 303331 h 606722"/>
              <a:gd name="connsiteX14" fmla="*/ 582268 w 607638"/>
              <a:gd name="connsiteY14" fmla="*/ 328658 h 606722"/>
              <a:gd name="connsiteX15" fmla="*/ 556986 w 607638"/>
              <a:gd name="connsiteY15" fmla="*/ 353896 h 606722"/>
              <a:gd name="connsiteX16" fmla="*/ 506334 w 607638"/>
              <a:gd name="connsiteY16" fmla="*/ 353896 h 606722"/>
              <a:gd name="connsiteX17" fmla="*/ 506334 w 607638"/>
              <a:gd name="connsiteY17" fmla="*/ 404461 h 606722"/>
              <a:gd name="connsiteX18" fmla="*/ 531616 w 607638"/>
              <a:gd name="connsiteY18" fmla="*/ 404461 h 606722"/>
              <a:gd name="connsiteX19" fmla="*/ 607638 w 607638"/>
              <a:gd name="connsiteY19" fmla="*/ 480265 h 606722"/>
              <a:gd name="connsiteX20" fmla="*/ 531616 w 607638"/>
              <a:gd name="connsiteY20" fmla="*/ 556157 h 606722"/>
              <a:gd name="connsiteX21" fmla="*/ 506334 w 607638"/>
              <a:gd name="connsiteY21" fmla="*/ 556157 h 606722"/>
              <a:gd name="connsiteX22" fmla="*/ 506334 w 607638"/>
              <a:gd name="connsiteY22" fmla="*/ 581395 h 606722"/>
              <a:gd name="connsiteX23" fmla="*/ 480964 w 607638"/>
              <a:gd name="connsiteY23" fmla="*/ 606722 h 606722"/>
              <a:gd name="connsiteX24" fmla="*/ 455683 w 607638"/>
              <a:gd name="connsiteY24" fmla="*/ 581395 h 606722"/>
              <a:gd name="connsiteX25" fmla="*/ 455683 w 607638"/>
              <a:gd name="connsiteY25" fmla="*/ 556157 h 606722"/>
              <a:gd name="connsiteX26" fmla="*/ 405031 w 607638"/>
              <a:gd name="connsiteY26" fmla="*/ 556157 h 606722"/>
              <a:gd name="connsiteX27" fmla="*/ 379749 w 607638"/>
              <a:gd name="connsiteY27" fmla="*/ 530830 h 606722"/>
              <a:gd name="connsiteX28" fmla="*/ 405031 w 607638"/>
              <a:gd name="connsiteY28" fmla="*/ 505592 h 606722"/>
              <a:gd name="connsiteX29" fmla="*/ 455683 w 607638"/>
              <a:gd name="connsiteY29" fmla="*/ 505592 h 606722"/>
              <a:gd name="connsiteX30" fmla="*/ 455683 w 607638"/>
              <a:gd name="connsiteY30" fmla="*/ 455027 h 606722"/>
              <a:gd name="connsiteX31" fmla="*/ 430401 w 607638"/>
              <a:gd name="connsiteY31" fmla="*/ 455027 h 606722"/>
              <a:gd name="connsiteX32" fmla="*/ 354379 w 607638"/>
              <a:gd name="connsiteY32" fmla="*/ 379223 h 606722"/>
              <a:gd name="connsiteX33" fmla="*/ 430401 w 607638"/>
              <a:gd name="connsiteY33" fmla="*/ 303331 h 606722"/>
              <a:gd name="connsiteX34" fmla="*/ 455683 w 607638"/>
              <a:gd name="connsiteY34" fmla="*/ 303331 h 606722"/>
              <a:gd name="connsiteX35" fmla="*/ 455683 w 607638"/>
              <a:gd name="connsiteY35" fmla="*/ 278093 h 606722"/>
              <a:gd name="connsiteX36" fmla="*/ 480964 w 607638"/>
              <a:gd name="connsiteY36" fmla="*/ 252766 h 606722"/>
              <a:gd name="connsiteX37" fmla="*/ 303759 w 607638"/>
              <a:gd name="connsiteY37" fmla="*/ 151716 h 606722"/>
              <a:gd name="connsiteX38" fmla="*/ 329117 w 607638"/>
              <a:gd name="connsiteY38" fmla="*/ 176950 h 606722"/>
              <a:gd name="connsiteX39" fmla="*/ 329117 w 607638"/>
              <a:gd name="connsiteY39" fmla="*/ 303301 h 606722"/>
              <a:gd name="connsiteX40" fmla="*/ 303759 w 607638"/>
              <a:gd name="connsiteY40" fmla="*/ 328624 h 606722"/>
              <a:gd name="connsiteX41" fmla="*/ 227862 w 607638"/>
              <a:gd name="connsiteY41" fmla="*/ 328624 h 606722"/>
              <a:gd name="connsiteX42" fmla="*/ 202593 w 607638"/>
              <a:gd name="connsiteY42" fmla="*/ 303301 h 606722"/>
              <a:gd name="connsiteX43" fmla="*/ 227862 w 607638"/>
              <a:gd name="connsiteY43" fmla="*/ 278066 h 606722"/>
              <a:gd name="connsiteX44" fmla="*/ 278490 w 607638"/>
              <a:gd name="connsiteY44" fmla="*/ 278066 h 606722"/>
              <a:gd name="connsiteX45" fmla="*/ 278490 w 607638"/>
              <a:gd name="connsiteY45" fmla="*/ 176950 h 606722"/>
              <a:gd name="connsiteX46" fmla="*/ 303759 w 607638"/>
              <a:gd name="connsiteY46" fmla="*/ 151716 h 606722"/>
              <a:gd name="connsiteX47" fmla="*/ 303762 w 607638"/>
              <a:gd name="connsiteY47" fmla="*/ 0 h 606722"/>
              <a:gd name="connsiteX48" fmla="*/ 606634 w 607638"/>
              <a:gd name="connsiteY48" fmla="*/ 220667 h 606722"/>
              <a:gd name="connsiteX49" fmla="*/ 589190 w 607638"/>
              <a:gd name="connsiteY49" fmla="*/ 251860 h 606722"/>
              <a:gd name="connsiteX50" fmla="*/ 557950 w 607638"/>
              <a:gd name="connsiteY50" fmla="*/ 234353 h 606722"/>
              <a:gd name="connsiteX51" fmla="*/ 303762 w 607638"/>
              <a:gd name="connsiteY51" fmla="*/ 50568 h 606722"/>
              <a:gd name="connsiteX52" fmla="*/ 50642 w 607638"/>
              <a:gd name="connsiteY52" fmla="*/ 303317 h 606722"/>
              <a:gd name="connsiteX53" fmla="*/ 303762 w 607638"/>
              <a:gd name="connsiteY53" fmla="*/ 556154 h 606722"/>
              <a:gd name="connsiteX54" fmla="*/ 329127 w 607638"/>
              <a:gd name="connsiteY54" fmla="*/ 581394 h 606722"/>
              <a:gd name="connsiteX55" fmla="*/ 303762 w 607638"/>
              <a:gd name="connsiteY55" fmla="*/ 606722 h 606722"/>
              <a:gd name="connsiteX56" fmla="*/ 0 w 607638"/>
              <a:gd name="connsiteY56" fmla="*/ 303317 h 606722"/>
              <a:gd name="connsiteX57" fmla="*/ 303762 w 607638"/>
              <a:gd name="connsiteY5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8" h="606722">
                <a:moveTo>
                  <a:pt x="506334" y="455027"/>
                </a:moveTo>
                <a:lnTo>
                  <a:pt x="506334" y="505592"/>
                </a:lnTo>
                <a:lnTo>
                  <a:pt x="531616" y="505592"/>
                </a:lnTo>
                <a:cubicBezTo>
                  <a:pt x="545592" y="505592"/>
                  <a:pt x="556986" y="494217"/>
                  <a:pt x="556986" y="480265"/>
                </a:cubicBezTo>
                <a:cubicBezTo>
                  <a:pt x="556986" y="466401"/>
                  <a:pt x="545592" y="455027"/>
                  <a:pt x="531616" y="455027"/>
                </a:cubicBezTo>
                <a:close/>
                <a:moveTo>
                  <a:pt x="430401" y="353896"/>
                </a:moveTo>
                <a:cubicBezTo>
                  <a:pt x="416425" y="353896"/>
                  <a:pt x="405031" y="365271"/>
                  <a:pt x="405031" y="379223"/>
                </a:cubicBezTo>
                <a:cubicBezTo>
                  <a:pt x="405031" y="393087"/>
                  <a:pt x="416425" y="404461"/>
                  <a:pt x="430401" y="404461"/>
                </a:cubicBezTo>
                <a:lnTo>
                  <a:pt x="455683" y="404461"/>
                </a:lnTo>
                <a:lnTo>
                  <a:pt x="455683" y="353896"/>
                </a:lnTo>
                <a:close/>
                <a:moveTo>
                  <a:pt x="480964" y="252766"/>
                </a:moveTo>
                <a:cubicBezTo>
                  <a:pt x="495029" y="252766"/>
                  <a:pt x="506334" y="264141"/>
                  <a:pt x="506334" y="278093"/>
                </a:cubicBezTo>
                <a:lnTo>
                  <a:pt x="506334" y="303331"/>
                </a:lnTo>
                <a:lnTo>
                  <a:pt x="556986" y="303331"/>
                </a:lnTo>
                <a:cubicBezTo>
                  <a:pt x="570962" y="303331"/>
                  <a:pt x="582268" y="314706"/>
                  <a:pt x="582268" y="328658"/>
                </a:cubicBezTo>
                <a:cubicBezTo>
                  <a:pt x="582268" y="342610"/>
                  <a:pt x="570962" y="353896"/>
                  <a:pt x="556986" y="353896"/>
                </a:cubicBezTo>
                <a:lnTo>
                  <a:pt x="506334" y="353896"/>
                </a:lnTo>
                <a:lnTo>
                  <a:pt x="506334" y="404461"/>
                </a:lnTo>
                <a:lnTo>
                  <a:pt x="531616" y="404461"/>
                </a:lnTo>
                <a:cubicBezTo>
                  <a:pt x="573544" y="404461"/>
                  <a:pt x="607638" y="438497"/>
                  <a:pt x="607638" y="480265"/>
                </a:cubicBezTo>
                <a:cubicBezTo>
                  <a:pt x="607638" y="522121"/>
                  <a:pt x="573544" y="556157"/>
                  <a:pt x="531616" y="556157"/>
                </a:cubicBezTo>
                <a:lnTo>
                  <a:pt x="506334" y="556157"/>
                </a:lnTo>
                <a:lnTo>
                  <a:pt x="506334" y="581395"/>
                </a:lnTo>
                <a:cubicBezTo>
                  <a:pt x="506334" y="595347"/>
                  <a:pt x="495029" y="606722"/>
                  <a:pt x="480964" y="606722"/>
                </a:cubicBezTo>
                <a:cubicBezTo>
                  <a:pt x="466988" y="606722"/>
                  <a:pt x="455683" y="595347"/>
                  <a:pt x="455683" y="581395"/>
                </a:cubicBezTo>
                <a:lnTo>
                  <a:pt x="455683" y="556157"/>
                </a:lnTo>
                <a:lnTo>
                  <a:pt x="405031" y="556157"/>
                </a:lnTo>
                <a:cubicBezTo>
                  <a:pt x="391055" y="556157"/>
                  <a:pt x="379749" y="544782"/>
                  <a:pt x="379749" y="530830"/>
                </a:cubicBezTo>
                <a:cubicBezTo>
                  <a:pt x="379749" y="516878"/>
                  <a:pt x="391055" y="505592"/>
                  <a:pt x="405031" y="505592"/>
                </a:cubicBezTo>
                <a:lnTo>
                  <a:pt x="455683" y="505592"/>
                </a:lnTo>
                <a:lnTo>
                  <a:pt x="455683" y="455027"/>
                </a:lnTo>
                <a:lnTo>
                  <a:pt x="430401" y="455027"/>
                </a:lnTo>
                <a:cubicBezTo>
                  <a:pt x="388473" y="455027"/>
                  <a:pt x="354379" y="420991"/>
                  <a:pt x="354379" y="379223"/>
                </a:cubicBezTo>
                <a:cubicBezTo>
                  <a:pt x="354379" y="337367"/>
                  <a:pt x="388473" y="303331"/>
                  <a:pt x="430401" y="303331"/>
                </a:cubicBezTo>
                <a:lnTo>
                  <a:pt x="455683" y="303331"/>
                </a:lnTo>
                <a:lnTo>
                  <a:pt x="455683" y="278093"/>
                </a:lnTo>
                <a:cubicBezTo>
                  <a:pt x="455683" y="264141"/>
                  <a:pt x="466988" y="252766"/>
                  <a:pt x="480964" y="252766"/>
                </a:cubicBezTo>
                <a:close/>
                <a:moveTo>
                  <a:pt x="303759" y="151716"/>
                </a:moveTo>
                <a:cubicBezTo>
                  <a:pt x="317817" y="151716"/>
                  <a:pt x="329117" y="163000"/>
                  <a:pt x="329117" y="176950"/>
                </a:cubicBezTo>
                <a:lnTo>
                  <a:pt x="329117" y="303301"/>
                </a:lnTo>
                <a:cubicBezTo>
                  <a:pt x="329117" y="317251"/>
                  <a:pt x="317817" y="328624"/>
                  <a:pt x="303759" y="328624"/>
                </a:cubicBezTo>
                <a:lnTo>
                  <a:pt x="227862" y="328624"/>
                </a:lnTo>
                <a:cubicBezTo>
                  <a:pt x="213893" y="328624"/>
                  <a:pt x="202593" y="317251"/>
                  <a:pt x="202593" y="303301"/>
                </a:cubicBezTo>
                <a:cubicBezTo>
                  <a:pt x="202593" y="289351"/>
                  <a:pt x="213893" y="278066"/>
                  <a:pt x="227862" y="278066"/>
                </a:cubicBezTo>
                <a:lnTo>
                  <a:pt x="278490" y="278066"/>
                </a:lnTo>
                <a:lnTo>
                  <a:pt x="278490" y="176950"/>
                </a:lnTo>
                <a:cubicBezTo>
                  <a:pt x="278490" y="163000"/>
                  <a:pt x="289790" y="151716"/>
                  <a:pt x="303759" y="151716"/>
                </a:cubicBezTo>
                <a:close/>
                <a:moveTo>
                  <a:pt x="303762" y="0"/>
                </a:moveTo>
                <a:cubicBezTo>
                  <a:pt x="443049" y="0"/>
                  <a:pt x="570410" y="92781"/>
                  <a:pt x="606634" y="220667"/>
                </a:cubicBezTo>
                <a:cubicBezTo>
                  <a:pt x="610461" y="234086"/>
                  <a:pt x="602629" y="248039"/>
                  <a:pt x="589190" y="251860"/>
                </a:cubicBezTo>
                <a:cubicBezTo>
                  <a:pt x="575839" y="255504"/>
                  <a:pt x="561688" y="247861"/>
                  <a:pt x="557950" y="234353"/>
                </a:cubicBezTo>
                <a:cubicBezTo>
                  <a:pt x="527779" y="127885"/>
                  <a:pt x="420888" y="50568"/>
                  <a:pt x="303762" y="50568"/>
                </a:cubicBezTo>
                <a:cubicBezTo>
                  <a:pt x="164208" y="50568"/>
                  <a:pt x="50642" y="163967"/>
                  <a:pt x="50642" y="303317"/>
                </a:cubicBezTo>
                <a:cubicBezTo>
                  <a:pt x="50642" y="442755"/>
                  <a:pt x="164208" y="556154"/>
                  <a:pt x="303762" y="556154"/>
                </a:cubicBezTo>
                <a:cubicBezTo>
                  <a:pt x="317824" y="556154"/>
                  <a:pt x="329127" y="567441"/>
                  <a:pt x="329127" y="581394"/>
                </a:cubicBezTo>
                <a:cubicBezTo>
                  <a:pt x="329127" y="595347"/>
                  <a:pt x="317824" y="606722"/>
                  <a:pt x="303762" y="606722"/>
                </a:cubicBezTo>
                <a:cubicBezTo>
                  <a:pt x="136261" y="606722"/>
                  <a:pt x="0" y="470661"/>
                  <a:pt x="0" y="303317"/>
                </a:cubicBezTo>
                <a:cubicBezTo>
                  <a:pt x="0" y="136061"/>
                  <a:pt x="136261" y="0"/>
                  <a:pt x="303762"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5" name="椭圆 18">
            <a:extLst>
              <a:ext uri="{FF2B5EF4-FFF2-40B4-BE49-F238E27FC236}">
                <a16:creationId xmlns:a16="http://schemas.microsoft.com/office/drawing/2014/main" id="{3C7A229A-022A-44A7-98B5-0468B1EDF85D}"/>
              </a:ext>
            </a:extLst>
          </p:cNvPr>
          <p:cNvSpPr/>
          <p:nvPr/>
        </p:nvSpPr>
        <p:spPr>
          <a:xfrm>
            <a:off x="6978650" y="4352925"/>
            <a:ext cx="495300" cy="493713"/>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6" name="椭圆 19">
            <a:extLst>
              <a:ext uri="{FF2B5EF4-FFF2-40B4-BE49-F238E27FC236}">
                <a16:creationId xmlns:a16="http://schemas.microsoft.com/office/drawing/2014/main" id="{7C8C37E5-3F05-4217-9B9C-ADC9B57DEBCC}"/>
              </a:ext>
            </a:extLst>
          </p:cNvPr>
          <p:cNvSpPr/>
          <p:nvPr/>
        </p:nvSpPr>
        <p:spPr>
          <a:xfrm>
            <a:off x="9232900" y="2565400"/>
            <a:ext cx="495300" cy="476250"/>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7" name="椭圆 20">
            <a:extLst>
              <a:ext uri="{FF2B5EF4-FFF2-40B4-BE49-F238E27FC236}">
                <a16:creationId xmlns:a16="http://schemas.microsoft.com/office/drawing/2014/main" id="{BADAC3C6-D34F-43FB-B524-10041295C2AB}"/>
              </a:ext>
            </a:extLst>
          </p:cNvPr>
          <p:cNvSpPr/>
          <p:nvPr/>
        </p:nvSpPr>
        <p:spPr>
          <a:xfrm>
            <a:off x="9232900" y="4359275"/>
            <a:ext cx="495300" cy="481013"/>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2" name="PA-文本框 8">
            <a:extLst>
              <a:ext uri="{FF2B5EF4-FFF2-40B4-BE49-F238E27FC236}">
                <a16:creationId xmlns:a16="http://schemas.microsoft.com/office/drawing/2014/main" id="{93AB0E13-E114-40AE-80CA-C19A4C26425F}"/>
              </a:ext>
            </a:extLst>
          </p:cNvPr>
          <p:cNvSpPr txBox="1"/>
          <p:nvPr>
            <p:custDataLst>
              <p:tags r:id="rId1"/>
            </p:custDataLst>
          </p:nvPr>
        </p:nvSpPr>
        <p:spPr>
          <a:xfrm>
            <a:off x="2208748" y="348153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3" name="PA-文本框 8">
            <a:extLst>
              <a:ext uri="{FF2B5EF4-FFF2-40B4-BE49-F238E27FC236}">
                <a16:creationId xmlns:a16="http://schemas.microsoft.com/office/drawing/2014/main" id="{208811D9-8776-4C9C-981A-1648F7274E0E}"/>
              </a:ext>
            </a:extLst>
          </p:cNvPr>
          <p:cNvSpPr txBox="1"/>
          <p:nvPr>
            <p:custDataLst>
              <p:tags r:id="rId2"/>
            </p:custDataLst>
          </p:nvPr>
        </p:nvSpPr>
        <p:spPr>
          <a:xfrm>
            <a:off x="2208748" y="5273675"/>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4" name="PA-文本框 8">
            <a:extLst>
              <a:ext uri="{FF2B5EF4-FFF2-40B4-BE49-F238E27FC236}">
                <a16:creationId xmlns:a16="http://schemas.microsoft.com/office/drawing/2014/main" id="{4C04AFF1-080F-4AE6-A49D-E504A192C801}"/>
              </a:ext>
            </a:extLst>
          </p:cNvPr>
          <p:cNvSpPr txBox="1"/>
          <p:nvPr>
            <p:custDataLst>
              <p:tags r:id="rId3"/>
            </p:custDataLst>
          </p:nvPr>
        </p:nvSpPr>
        <p:spPr>
          <a:xfrm>
            <a:off x="4463383" y="348153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5" name="PA-文本框 8">
            <a:extLst>
              <a:ext uri="{FF2B5EF4-FFF2-40B4-BE49-F238E27FC236}">
                <a16:creationId xmlns:a16="http://schemas.microsoft.com/office/drawing/2014/main" id="{73480E72-8E84-4C56-9E18-FD0615A39A21}"/>
              </a:ext>
            </a:extLst>
          </p:cNvPr>
          <p:cNvSpPr txBox="1"/>
          <p:nvPr>
            <p:custDataLst>
              <p:tags r:id="rId4"/>
            </p:custDataLst>
          </p:nvPr>
        </p:nvSpPr>
        <p:spPr>
          <a:xfrm>
            <a:off x="4463383" y="5273675"/>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6" name="PA-文本框 8">
            <a:extLst>
              <a:ext uri="{FF2B5EF4-FFF2-40B4-BE49-F238E27FC236}">
                <a16:creationId xmlns:a16="http://schemas.microsoft.com/office/drawing/2014/main" id="{7F8A540C-50A1-4DE7-AE26-DA456D68354C}"/>
              </a:ext>
            </a:extLst>
          </p:cNvPr>
          <p:cNvSpPr txBox="1"/>
          <p:nvPr>
            <p:custDataLst>
              <p:tags r:id="rId5"/>
            </p:custDataLst>
          </p:nvPr>
        </p:nvSpPr>
        <p:spPr>
          <a:xfrm>
            <a:off x="6726255" y="348153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7" name="PA-文本框 8">
            <a:extLst>
              <a:ext uri="{FF2B5EF4-FFF2-40B4-BE49-F238E27FC236}">
                <a16:creationId xmlns:a16="http://schemas.microsoft.com/office/drawing/2014/main" id="{6827401F-6915-40CD-B1E4-676E2F3E2588}"/>
              </a:ext>
            </a:extLst>
          </p:cNvPr>
          <p:cNvSpPr txBox="1"/>
          <p:nvPr>
            <p:custDataLst>
              <p:tags r:id="rId6"/>
            </p:custDataLst>
          </p:nvPr>
        </p:nvSpPr>
        <p:spPr>
          <a:xfrm>
            <a:off x="6726255" y="5273675"/>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8" name="PA-文本框 8">
            <a:extLst>
              <a:ext uri="{FF2B5EF4-FFF2-40B4-BE49-F238E27FC236}">
                <a16:creationId xmlns:a16="http://schemas.microsoft.com/office/drawing/2014/main" id="{635E60E4-F22D-4BDD-9B47-D6CDD8435C20}"/>
              </a:ext>
            </a:extLst>
          </p:cNvPr>
          <p:cNvSpPr txBox="1"/>
          <p:nvPr>
            <p:custDataLst>
              <p:tags r:id="rId7"/>
            </p:custDataLst>
          </p:nvPr>
        </p:nvSpPr>
        <p:spPr>
          <a:xfrm>
            <a:off x="8976427" y="3481532"/>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
        <p:nvSpPr>
          <p:cNvPr id="29" name="PA-文本框 8">
            <a:extLst>
              <a:ext uri="{FF2B5EF4-FFF2-40B4-BE49-F238E27FC236}">
                <a16:creationId xmlns:a16="http://schemas.microsoft.com/office/drawing/2014/main" id="{618EFF13-9D4E-441E-B21C-89BEB8CF42B1}"/>
              </a:ext>
            </a:extLst>
          </p:cNvPr>
          <p:cNvSpPr txBox="1"/>
          <p:nvPr>
            <p:custDataLst>
              <p:tags r:id="rId8"/>
            </p:custDataLst>
          </p:nvPr>
        </p:nvSpPr>
        <p:spPr>
          <a:xfrm>
            <a:off x="8976427" y="5273675"/>
            <a:ext cx="1005403" cy="338554"/>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rPr>
              <a:t>Title add</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1+#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0-#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0-#ppt_w/2"/>
                                          </p:val>
                                        </p:tav>
                                        <p:tav tm="100000">
                                          <p:val>
                                            <p:strVal val="#ppt_x"/>
                                          </p:val>
                                        </p:tav>
                                      </p:tavLst>
                                    </p:anim>
                                    <p:anim calcmode="lin" valueType="num">
                                      <p:cBhvr additive="base">
                                        <p:cTn id="60" dur="500" fill="hold"/>
                                        <p:tgtEl>
                                          <p:spTgt spid="3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0-#ppt_w/2"/>
                                          </p:val>
                                        </p:tav>
                                        <p:tav tm="100000">
                                          <p:val>
                                            <p:strVal val="#ppt_x"/>
                                          </p:val>
                                        </p:tav>
                                      </p:tavLst>
                                    </p:anim>
                                    <p:anim calcmode="lin" valueType="num">
                                      <p:cBhvr additive="base">
                                        <p:cTn id="64" dur="500" fill="hold"/>
                                        <p:tgtEl>
                                          <p:spTgt spid="3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0-#ppt_w/2"/>
                                          </p:val>
                                        </p:tav>
                                        <p:tav tm="100000">
                                          <p:val>
                                            <p:strVal val="#ppt_x"/>
                                          </p:val>
                                        </p:tav>
                                      </p:tavLst>
                                    </p:anim>
                                    <p:anim calcmode="lin" valueType="num">
                                      <p:cBhvr additive="base">
                                        <p:cTn id="68" dur="500" fill="hold"/>
                                        <p:tgtEl>
                                          <p:spTgt spid="37"/>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11" grpId="0" animBg="1"/>
      <p:bldP spid="12" grpId="0" animBg="1"/>
      <p:bldP spid="13" grpId="0" animBg="1"/>
      <p:bldP spid="14" grpId="0" animBg="1"/>
      <p:bldP spid="30" grpId="0" animBg="1"/>
      <p:bldP spid="31" grpId="0" animBg="1"/>
      <p:bldP spid="32" grpId="0" animBg="1"/>
      <p:bldP spid="33" grpId="0" animBg="1"/>
      <p:bldP spid="34" grpId="0" animBg="1"/>
      <p:bldP spid="35" grpId="0" animBg="1"/>
      <p:bldP spid="36" grpId="0" animBg="1"/>
      <p:bldP spid="37" grpId="0" animBg="1"/>
      <p:bldP spid="22" grpId="0"/>
      <p:bldP spid="23" grpId="0"/>
      <p:bldP spid="24" grpId="0"/>
      <p:bldP spid="25" grpId="0"/>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F958A1C-952A-4832-B6C0-5255A52DD8F6}"/>
              </a:ext>
            </a:extLst>
          </p:cNvPr>
          <p:cNvSpPr txBox="1"/>
          <p:nvPr/>
        </p:nvSpPr>
        <p:spPr>
          <a:xfrm>
            <a:off x="1675082" y="2554357"/>
            <a:ext cx="5071947" cy="707886"/>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40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4000" dirty="0">
              <a:solidFill>
                <a:srgbClr val="69EAF4"/>
              </a:solidFill>
              <a:latin typeface="时尚中黑简体" panose="01010104010101010101" pitchFamily="2" charset="-122"/>
              <a:ea typeface="时尚中黑简体" panose="01010104010101010101" pitchFamily="2" charset="-122"/>
            </a:endParaRPr>
          </a:p>
        </p:txBody>
      </p:sp>
      <p:sp>
        <p:nvSpPr>
          <p:cNvPr id="4" name="文本框 3">
            <a:extLst>
              <a:ext uri="{FF2B5EF4-FFF2-40B4-BE49-F238E27FC236}">
                <a16:creationId xmlns:a16="http://schemas.microsoft.com/office/drawing/2014/main" id="{73A383B1-FB3C-4476-8D8B-B812DE079D0D}"/>
              </a:ext>
            </a:extLst>
          </p:cNvPr>
          <p:cNvSpPr txBox="1"/>
          <p:nvPr/>
        </p:nvSpPr>
        <p:spPr>
          <a:xfrm>
            <a:off x="1663793" y="1905903"/>
            <a:ext cx="1917513" cy="646331"/>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3600" dirty="0">
                <a:solidFill>
                  <a:srgbClr val="F71E76"/>
                </a:solidFill>
                <a:latin typeface="Century Gothic" panose="020B0502020202020204" pitchFamily="34" charset="0"/>
                <a:ea typeface="汉仪清雅体简" panose="00020600040101010101" pitchFamily="18" charset="-122"/>
              </a:rPr>
              <a:t>PART 03</a:t>
            </a:r>
            <a:endParaRPr lang="zh-CN" altLang="en-US" sz="3600" dirty="0">
              <a:solidFill>
                <a:srgbClr val="F71E76"/>
              </a:solidFill>
              <a:latin typeface="Century Gothic" panose="020B0502020202020204" pitchFamily="34" charset="0"/>
              <a:ea typeface="汉仪清雅体简" panose="00020600040101010101" pitchFamily="18" charset="-122"/>
            </a:endParaRPr>
          </a:p>
        </p:txBody>
      </p:sp>
      <p:cxnSp>
        <p:nvCxnSpPr>
          <p:cNvPr id="8" name="直接连接符 7">
            <a:extLst>
              <a:ext uri="{FF2B5EF4-FFF2-40B4-BE49-F238E27FC236}">
                <a16:creationId xmlns:a16="http://schemas.microsoft.com/office/drawing/2014/main" id="{55C3AE9C-4389-4FFA-B2CB-835416F7C401}"/>
              </a:ext>
            </a:extLst>
          </p:cNvPr>
          <p:cNvCxnSpPr/>
          <p:nvPr/>
        </p:nvCxnSpPr>
        <p:spPr>
          <a:xfrm>
            <a:off x="1790700" y="3492500"/>
            <a:ext cx="520700" cy="0"/>
          </a:xfrm>
          <a:prstGeom prst="line">
            <a:avLst/>
          </a:prstGeom>
          <a:ln w="38100">
            <a:solidFill>
              <a:srgbClr val="F71E76"/>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9EFBC6B-BC4C-49E3-8285-6883C659CB13}"/>
              </a:ext>
            </a:extLst>
          </p:cNvPr>
          <p:cNvSpPr txBox="1"/>
          <p:nvPr/>
        </p:nvSpPr>
        <p:spPr>
          <a:xfrm>
            <a:off x="3890806" y="-201283"/>
            <a:ext cx="6054863" cy="6447919"/>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en-US" altLang="zh-CN" sz="41300" i="1" dirty="0">
                <a:solidFill>
                  <a:srgbClr val="F71E76">
                    <a:alpha val="14000"/>
                  </a:srgbClr>
                </a:solidFill>
                <a:latin typeface="Century Gothic" panose="020B0502020202020204" pitchFamily="34" charset="0"/>
                <a:ea typeface="汉仪清雅体简" panose="00020600040101010101" pitchFamily="18" charset="-122"/>
              </a:rPr>
              <a:t>03</a:t>
            </a:r>
            <a:endParaRPr lang="zh-CN" altLang="en-US" sz="41300" i="1" dirty="0">
              <a:solidFill>
                <a:srgbClr val="F71E76">
                  <a:alpha val="14000"/>
                </a:srgbClr>
              </a:solidFill>
              <a:latin typeface="Century Gothic" panose="020B0502020202020204" pitchFamily="34" charset="0"/>
              <a:ea typeface="汉仪清雅体简" panose="00020600040101010101" pitchFamily="18" charset="-122"/>
            </a:endParaRPr>
          </a:p>
        </p:txBody>
      </p:sp>
      <p:pic>
        <p:nvPicPr>
          <p:cNvPr id="2" name="图片 1">
            <a:extLst>
              <a:ext uri="{FF2B5EF4-FFF2-40B4-BE49-F238E27FC236}">
                <a16:creationId xmlns:a16="http://schemas.microsoft.com/office/drawing/2014/main" id="{D5B2CD58-C1E0-4550-866E-3CAC38495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32461" flipV="1">
            <a:off x="-2492375" y="4375150"/>
            <a:ext cx="21777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08D13EAD-3345-4600-8694-5C724B827CF5}"/>
              </a:ext>
            </a:extLst>
          </p:cNvPr>
          <p:cNvSpPr txBox="1"/>
          <p:nvPr/>
        </p:nvSpPr>
        <p:spPr>
          <a:xfrm>
            <a:off x="1687782" y="372275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err="1">
                <a:solidFill>
                  <a:schemeClr val="bg1"/>
                </a:solidFill>
                <a:latin typeface="Century Gothic" panose="020B0502020202020204" pitchFamily="34" charset="0"/>
                <a:ea typeface="方正粗雅宋长_GBK" panose="02010600000000000000" pitchFamily="2" charset="-122"/>
              </a:rPr>
              <a:t>TSome</a:t>
            </a:r>
            <a:r>
              <a:rPr lang="en-US" altLang="zh-CN" sz="1600" dirty="0">
                <a:solidFill>
                  <a:schemeClr val="bg1"/>
                </a:solidFill>
                <a:latin typeface="Century Gothic" panose="020B0502020202020204" pitchFamily="34" charset="0"/>
                <a:ea typeface="方正粗雅宋长_GBK" panose="02010600000000000000" pitchFamily="2" charset="-122"/>
              </a:rPr>
              <a:t> text about this part related goes here. Some text about this part related goes here. Some text about this part related goes here. </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3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3">
            <a:extLst>
              <a:ext uri="{FF2B5EF4-FFF2-40B4-BE49-F238E27FC236}">
                <a16:creationId xmlns:a16="http://schemas.microsoft.com/office/drawing/2014/main" id="{A5201543-DBDD-4715-BA58-C76F0DE61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100" y="2132013"/>
            <a:ext cx="39243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1" name="组合 46">
            <a:extLst>
              <a:ext uri="{FF2B5EF4-FFF2-40B4-BE49-F238E27FC236}">
                <a16:creationId xmlns:a16="http://schemas.microsoft.com/office/drawing/2014/main" id="{2B71F7F0-3FEC-47CB-96B4-DC990AE83F37}"/>
              </a:ext>
            </a:extLst>
          </p:cNvPr>
          <p:cNvGrpSpPr>
            <a:grpSpLocks/>
          </p:cNvGrpSpPr>
          <p:nvPr/>
        </p:nvGrpSpPr>
        <p:grpSpPr bwMode="auto">
          <a:xfrm>
            <a:off x="6105525" y="2274888"/>
            <a:ext cx="566738" cy="567115"/>
            <a:chOff x="2883507" y="2815320"/>
            <a:chExt cx="701960" cy="701956"/>
          </a:xfrm>
        </p:grpSpPr>
        <p:sp>
          <p:nvSpPr>
            <p:cNvPr id="54" name="椭圆 53">
              <a:extLst>
                <a:ext uri="{FF2B5EF4-FFF2-40B4-BE49-F238E27FC236}">
                  <a16:creationId xmlns:a16="http://schemas.microsoft.com/office/drawing/2014/main" id="{29EF240A-C5EF-4BAF-AB88-4CE1D7530FB2}"/>
                </a:ext>
              </a:extLst>
            </p:cNvPr>
            <p:cNvSpPr/>
            <p:nvPr/>
          </p:nvSpPr>
          <p:spPr>
            <a:xfrm>
              <a:off x="2883507" y="2815320"/>
              <a:ext cx="701960" cy="701488"/>
            </a:xfrm>
            <a:prstGeom prst="ellipse">
              <a:avLst/>
            </a:pr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55" name="椭圆 7">
              <a:extLst>
                <a:ext uri="{FF2B5EF4-FFF2-40B4-BE49-F238E27FC236}">
                  <a16:creationId xmlns:a16="http://schemas.microsoft.com/office/drawing/2014/main" id="{39B5FA58-F7AF-482F-9E81-DC16E6619835}"/>
                </a:ext>
              </a:extLst>
            </p:cNvPr>
            <p:cNvSpPr/>
            <p:nvPr/>
          </p:nvSpPr>
          <p:spPr>
            <a:xfrm>
              <a:off x="3064404" y="2982341"/>
              <a:ext cx="340166" cy="36744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19472" name="组合 47">
            <a:extLst>
              <a:ext uri="{FF2B5EF4-FFF2-40B4-BE49-F238E27FC236}">
                <a16:creationId xmlns:a16="http://schemas.microsoft.com/office/drawing/2014/main" id="{831765EB-83D0-46B0-BD3B-780138D35587}"/>
              </a:ext>
            </a:extLst>
          </p:cNvPr>
          <p:cNvGrpSpPr>
            <a:grpSpLocks/>
          </p:cNvGrpSpPr>
          <p:nvPr/>
        </p:nvGrpSpPr>
        <p:grpSpPr bwMode="auto">
          <a:xfrm>
            <a:off x="6105525" y="3432780"/>
            <a:ext cx="566738" cy="567115"/>
            <a:chOff x="5745020" y="2719788"/>
            <a:chExt cx="701960" cy="701956"/>
          </a:xfrm>
        </p:grpSpPr>
        <p:sp>
          <p:nvSpPr>
            <p:cNvPr id="52" name="椭圆 51">
              <a:extLst>
                <a:ext uri="{FF2B5EF4-FFF2-40B4-BE49-F238E27FC236}">
                  <a16:creationId xmlns:a16="http://schemas.microsoft.com/office/drawing/2014/main" id="{F206B910-6E49-4A91-A26F-BCB7056DDD0F}"/>
                </a:ext>
              </a:extLst>
            </p:cNvPr>
            <p:cNvSpPr/>
            <p:nvPr/>
          </p:nvSpPr>
          <p:spPr>
            <a:xfrm>
              <a:off x="5745020" y="2719039"/>
              <a:ext cx="701960" cy="703454"/>
            </a:xfrm>
            <a:prstGeom prst="ellipse">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53" name="椭圆 32">
              <a:extLst>
                <a:ext uri="{FF2B5EF4-FFF2-40B4-BE49-F238E27FC236}">
                  <a16:creationId xmlns:a16="http://schemas.microsoft.com/office/drawing/2014/main" id="{BFF1BFBC-76EE-4C3D-BB9E-BCCC6313BDC2}"/>
                </a:ext>
              </a:extLst>
            </p:cNvPr>
            <p:cNvSpPr/>
            <p:nvPr/>
          </p:nvSpPr>
          <p:spPr>
            <a:xfrm>
              <a:off x="5916086" y="2886061"/>
              <a:ext cx="359827" cy="369411"/>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19473" name="组合 48">
            <a:extLst>
              <a:ext uri="{FF2B5EF4-FFF2-40B4-BE49-F238E27FC236}">
                <a16:creationId xmlns:a16="http://schemas.microsoft.com/office/drawing/2014/main" id="{EA1C747C-07B3-487B-BE9C-D3FEAB081F11}"/>
              </a:ext>
            </a:extLst>
          </p:cNvPr>
          <p:cNvGrpSpPr>
            <a:grpSpLocks/>
          </p:cNvGrpSpPr>
          <p:nvPr/>
        </p:nvGrpSpPr>
        <p:grpSpPr bwMode="auto">
          <a:xfrm>
            <a:off x="6105525" y="4590673"/>
            <a:ext cx="566738" cy="567115"/>
            <a:chOff x="8606534" y="2815320"/>
            <a:chExt cx="701960" cy="701956"/>
          </a:xfrm>
        </p:grpSpPr>
        <p:sp>
          <p:nvSpPr>
            <p:cNvPr id="50" name="椭圆 49">
              <a:extLst>
                <a:ext uri="{FF2B5EF4-FFF2-40B4-BE49-F238E27FC236}">
                  <a16:creationId xmlns:a16="http://schemas.microsoft.com/office/drawing/2014/main" id="{8C7546BA-38DE-41E2-B783-DE85101985B4}"/>
                </a:ext>
              </a:extLst>
            </p:cNvPr>
            <p:cNvSpPr/>
            <p:nvPr/>
          </p:nvSpPr>
          <p:spPr>
            <a:xfrm>
              <a:off x="8606534" y="2815787"/>
              <a:ext cx="701960" cy="701489"/>
            </a:xfrm>
            <a:prstGeom prst="ellipse">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51" name="椭圆 40">
              <a:extLst>
                <a:ext uri="{FF2B5EF4-FFF2-40B4-BE49-F238E27FC236}">
                  <a16:creationId xmlns:a16="http://schemas.microsoft.com/office/drawing/2014/main" id="{97796D1C-3F58-4F61-A7AC-3A2DE24FC6AF}"/>
                </a:ext>
              </a:extLst>
            </p:cNvPr>
            <p:cNvSpPr/>
            <p:nvPr/>
          </p:nvSpPr>
          <p:spPr>
            <a:xfrm>
              <a:off x="8773668" y="2982808"/>
              <a:ext cx="367692" cy="367446"/>
            </a:xfrm>
            <a:custGeom>
              <a:avLst/>
              <a:gdLst>
                <a:gd name="connsiteX0" fmla="*/ 25829 w 578320"/>
                <a:gd name="connsiteY0" fmla="*/ 524911 h 577432"/>
                <a:gd name="connsiteX1" fmla="*/ 220466 w 578320"/>
                <a:gd name="connsiteY1" fmla="*/ 524911 h 577432"/>
                <a:gd name="connsiteX2" fmla="*/ 247217 w 578320"/>
                <a:gd name="connsiteY2" fmla="*/ 550711 h 577432"/>
                <a:gd name="connsiteX3" fmla="*/ 220466 w 578320"/>
                <a:gd name="connsiteY3" fmla="*/ 577432 h 577432"/>
                <a:gd name="connsiteX4" fmla="*/ 25829 w 578320"/>
                <a:gd name="connsiteY4" fmla="*/ 577432 h 577432"/>
                <a:gd name="connsiteX5" fmla="*/ 0 w 578320"/>
                <a:gd name="connsiteY5" fmla="*/ 550711 h 577432"/>
                <a:gd name="connsiteX6" fmla="*/ 25829 w 578320"/>
                <a:gd name="connsiteY6" fmla="*/ 524911 h 577432"/>
                <a:gd name="connsiteX7" fmla="*/ 25820 w 578320"/>
                <a:gd name="connsiteY7" fmla="*/ 458632 h 577432"/>
                <a:gd name="connsiteX8" fmla="*/ 165988 w 578320"/>
                <a:gd name="connsiteY8" fmla="*/ 458632 h 577432"/>
                <a:gd name="connsiteX9" fmla="*/ 245294 w 578320"/>
                <a:gd name="connsiteY9" fmla="*/ 493646 h 577432"/>
                <a:gd name="connsiteX10" fmla="*/ 220396 w 578320"/>
                <a:gd name="connsiteY10" fmla="*/ 511153 h 577432"/>
                <a:gd name="connsiteX11" fmla="*/ 25820 w 578320"/>
                <a:gd name="connsiteY11" fmla="*/ 511153 h 577432"/>
                <a:gd name="connsiteX12" fmla="*/ 0 w 578320"/>
                <a:gd name="connsiteY12" fmla="*/ 484432 h 577432"/>
                <a:gd name="connsiteX13" fmla="*/ 25820 w 578320"/>
                <a:gd name="connsiteY13" fmla="*/ 458632 h 577432"/>
                <a:gd name="connsiteX14" fmla="*/ 468575 w 578320"/>
                <a:gd name="connsiteY14" fmla="*/ 396938 h 577432"/>
                <a:gd name="connsiteX15" fmla="*/ 551576 w 578320"/>
                <a:gd name="connsiteY15" fmla="*/ 396938 h 577432"/>
                <a:gd name="connsiteX16" fmla="*/ 578320 w 578320"/>
                <a:gd name="connsiteY16" fmla="*/ 422738 h 577432"/>
                <a:gd name="connsiteX17" fmla="*/ 551576 w 578320"/>
                <a:gd name="connsiteY17" fmla="*/ 449459 h 577432"/>
                <a:gd name="connsiteX18" fmla="*/ 424308 w 578320"/>
                <a:gd name="connsiteY18" fmla="*/ 449459 h 577432"/>
                <a:gd name="connsiteX19" fmla="*/ 468575 w 578320"/>
                <a:gd name="connsiteY19" fmla="*/ 396938 h 577432"/>
                <a:gd name="connsiteX20" fmla="*/ 25826 w 578320"/>
                <a:gd name="connsiteY20" fmla="*/ 392352 h 577432"/>
                <a:gd name="connsiteX21" fmla="*/ 106996 w 578320"/>
                <a:gd name="connsiteY21" fmla="*/ 392352 h 577432"/>
                <a:gd name="connsiteX22" fmla="*/ 149425 w 578320"/>
                <a:gd name="connsiteY22" fmla="*/ 444725 h 577432"/>
                <a:gd name="connsiteX23" fmla="*/ 25826 w 578320"/>
                <a:gd name="connsiteY23" fmla="*/ 444725 h 577432"/>
                <a:gd name="connsiteX24" fmla="*/ 0 w 578320"/>
                <a:gd name="connsiteY24" fmla="*/ 418998 h 577432"/>
                <a:gd name="connsiteX25" fmla="*/ 25826 w 578320"/>
                <a:gd name="connsiteY25" fmla="*/ 392352 h 577432"/>
                <a:gd name="connsiteX26" fmla="*/ 495311 w 578320"/>
                <a:gd name="connsiteY26" fmla="*/ 330659 h 577432"/>
                <a:gd name="connsiteX27" fmla="*/ 551573 w 578320"/>
                <a:gd name="connsiteY27" fmla="*/ 330659 h 577432"/>
                <a:gd name="connsiteX28" fmla="*/ 578320 w 578320"/>
                <a:gd name="connsiteY28" fmla="*/ 357305 h 577432"/>
                <a:gd name="connsiteX29" fmla="*/ 551573 w 578320"/>
                <a:gd name="connsiteY29" fmla="*/ 383032 h 577432"/>
                <a:gd name="connsiteX30" fmla="*/ 475942 w 578320"/>
                <a:gd name="connsiteY30" fmla="*/ 383032 h 577432"/>
                <a:gd name="connsiteX31" fmla="*/ 495311 w 578320"/>
                <a:gd name="connsiteY31" fmla="*/ 330659 h 577432"/>
                <a:gd name="connsiteX32" fmla="*/ 25814 w 578320"/>
                <a:gd name="connsiteY32" fmla="*/ 325924 h 577432"/>
                <a:gd name="connsiteX33" fmla="*/ 82051 w 578320"/>
                <a:gd name="connsiteY33" fmla="*/ 325924 h 577432"/>
                <a:gd name="connsiteX34" fmla="*/ 99568 w 578320"/>
                <a:gd name="connsiteY34" fmla="*/ 378445 h 577432"/>
                <a:gd name="connsiteX35" fmla="*/ 25814 w 578320"/>
                <a:gd name="connsiteY35" fmla="*/ 378445 h 577432"/>
                <a:gd name="connsiteX36" fmla="*/ 0 w 578320"/>
                <a:gd name="connsiteY36" fmla="*/ 352645 h 577432"/>
                <a:gd name="connsiteX37" fmla="*/ 25814 w 578320"/>
                <a:gd name="connsiteY37" fmla="*/ 325924 h 577432"/>
                <a:gd name="connsiteX38" fmla="*/ 297074 w 578320"/>
                <a:gd name="connsiteY38" fmla="*/ 302072 h 577432"/>
                <a:gd name="connsiteX39" fmla="*/ 297074 w 578320"/>
                <a:gd name="connsiteY39" fmla="*/ 349966 h 577432"/>
                <a:gd name="connsiteX40" fmla="*/ 326589 w 578320"/>
                <a:gd name="connsiteY40" fmla="*/ 326019 h 577432"/>
                <a:gd name="connsiteX41" fmla="*/ 297074 w 578320"/>
                <a:gd name="connsiteY41" fmla="*/ 302072 h 577432"/>
                <a:gd name="connsiteX42" fmla="*/ 498167 w 578320"/>
                <a:gd name="connsiteY42" fmla="*/ 264231 h 577432"/>
                <a:gd name="connsiteX43" fmla="*/ 551603 w 578320"/>
                <a:gd name="connsiteY43" fmla="*/ 264231 h 577432"/>
                <a:gd name="connsiteX44" fmla="*/ 578320 w 578320"/>
                <a:gd name="connsiteY44" fmla="*/ 290952 h 577432"/>
                <a:gd name="connsiteX45" fmla="*/ 551603 w 578320"/>
                <a:gd name="connsiteY45" fmla="*/ 316752 h 577432"/>
                <a:gd name="connsiteX46" fmla="*/ 497246 w 578320"/>
                <a:gd name="connsiteY46" fmla="*/ 316752 h 577432"/>
                <a:gd name="connsiteX47" fmla="*/ 499089 w 578320"/>
                <a:gd name="connsiteY47" fmla="*/ 288188 h 577432"/>
                <a:gd name="connsiteX48" fmla="*/ 498167 w 578320"/>
                <a:gd name="connsiteY48" fmla="*/ 264231 h 577432"/>
                <a:gd name="connsiteX49" fmla="*/ 25843 w 578320"/>
                <a:gd name="connsiteY49" fmla="*/ 259645 h 577432"/>
                <a:gd name="connsiteX50" fmla="*/ 81222 w 578320"/>
                <a:gd name="connsiteY50" fmla="*/ 259645 h 577432"/>
                <a:gd name="connsiteX51" fmla="*/ 78453 w 578320"/>
                <a:gd name="connsiteY51" fmla="*/ 288209 h 577432"/>
                <a:gd name="connsiteX52" fmla="*/ 80299 w 578320"/>
                <a:gd name="connsiteY52" fmla="*/ 312166 h 577432"/>
                <a:gd name="connsiteX53" fmla="*/ 25843 w 578320"/>
                <a:gd name="connsiteY53" fmla="*/ 312166 h 577432"/>
                <a:gd name="connsiteX54" fmla="*/ 0 w 578320"/>
                <a:gd name="connsiteY54" fmla="*/ 286366 h 577432"/>
                <a:gd name="connsiteX55" fmla="*/ 25843 w 578320"/>
                <a:gd name="connsiteY55" fmla="*/ 259645 h 577432"/>
                <a:gd name="connsiteX56" fmla="*/ 282316 w 578320"/>
                <a:gd name="connsiteY56" fmla="*/ 225625 h 577432"/>
                <a:gd name="connsiteX57" fmla="*/ 255567 w 578320"/>
                <a:gd name="connsiteY57" fmla="*/ 245888 h 577432"/>
                <a:gd name="connsiteX58" fmla="*/ 282316 w 578320"/>
                <a:gd name="connsiteY58" fmla="*/ 267993 h 577432"/>
                <a:gd name="connsiteX59" fmla="*/ 478752 w 578320"/>
                <a:gd name="connsiteY59" fmla="*/ 197951 h 577432"/>
                <a:gd name="connsiteX60" fmla="*/ 551584 w 578320"/>
                <a:gd name="connsiteY60" fmla="*/ 197951 h 577432"/>
                <a:gd name="connsiteX61" fmla="*/ 578320 w 578320"/>
                <a:gd name="connsiteY61" fmla="*/ 224672 h 577432"/>
                <a:gd name="connsiteX62" fmla="*/ 551584 w 578320"/>
                <a:gd name="connsiteY62" fmla="*/ 250472 h 577432"/>
                <a:gd name="connsiteX63" fmla="*/ 495347 w 578320"/>
                <a:gd name="connsiteY63" fmla="*/ 250472 h 577432"/>
                <a:gd name="connsiteX64" fmla="*/ 478752 w 578320"/>
                <a:gd name="connsiteY64" fmla="*/ 197951 h 577432"/>
                <a:gd name="connsiteX65" fmla="*/ 25834 w 578320"/>
                <a:gd name="connsiteY65" fmla="*/ 194253 h 577432"/>
                <a:gd name="connsiteX66" fmla="*/ 101491 w 578320"/>
                <a:gd name="connsiteY66" fmla="*/ 194253 h 577432"/>
                <a:gd name="connsiteX67" fmla="*/ 83038 w 578320"/>
                <a:gd name="connsiteY67" fmla="*/ 246774 h 577432"/>
                <a:gd name="connsiteX68" fmla="*/ 25834 w 578320"/>
                <a:gd name="connsiteY68" fmla="*/ 246774 h 577432"/>
                <a:gd name="connsiteX69" fmla="*/ 0 w 578320"/>
                <a:gd name="connsiteY69" fmla="*/ 220053 h 577432"/>
                <a:gd name="connsiteX70" fmla="*/ 25834 w 578320"/>
                <a:gd name="connsiteY70" fmla="*/ 194253 h 577432"/>
                <a:gd name="connsiteX71" fmla="*/ 289695 w 578320"/>
                <a:gd name="connsiteY71" fmla="*/ 180494 h 577432"/>
                <a:gd name="connsiteX72" fmla="*/ 297074 w 578320"/>
                <a:gd name="connsiteY72" fmla="*/ 188784 h 577432"/>
                <a:gd name="connsiteX73" fmla="*/ 297074 w 578320"/>
                <a:gd name="connsiteY73" fmla="*/ 200757 h 577432"/>
                <a:gd name="connsiteX74" fmla="*/ 353338 w 578320"/>
                <a:gd name="connsiteY74" fmla="*/ 236678 h 577432"/>
                <a:gd name="connsiteX75" fmla="*/ 338580 w 578320"/>
                <a:gd name="connsiteY75" fmla="*/ 251415 h 577432"/>
                <a:gd name="connsiteX76" fmla="*/ 297074 w 578320"/>
                <a:gd name="connsiteY76" fmla="*/ 225625 h 577432"/>
                <a:gd name="connsiteX77" fmla="*/ 297074 w 578320"/>
                <a:gd name="connsiteY77" fmla="*/ 270756 h 577432"/>
                <a:gd name="connsiteX78" fmla="*/ 356105 w 578320"/>
                <a:gd name="connsiteY78" fmla="*/ 323256 h 577432"/>
                <a:gd name="connsiteX79" fmla="*/ 297074 w 578320"/>
                <a:gd name="connsiteY79" fmla="*/ 373913 h 577432"/>
                <a:gd name="connsiteX80" fmla="*/ 297074 w 578320"/>
                <a:gd name="connsiteY80" fmla="*/ 388650 h 577432"/>
                <a:gd name="connsiteX81" fmla="*/ 289695 w 578320"/>
                <a:gd name="connsiteY81" fmla="*/ 396939 h 577432"/>
                <a:gd name="connsiteX82" fmla="*/ 282316 w 578320"/>
                <a:gd name="connsiteY82" fmla="*/ 388650 h 577432"/>
                <a:gd name="connsiteX83" fmla="*/ 282316 w 578320"/>
                <a:gd name="connsiteY83" fmla="*/ 373913 h 577432"/>
                <a:gd name="connsiteX84" fmla="*/ 222362 w 578320"/>
                <a:gd name="connsiteY84" fmla="*/ 329703 h 577432"/>
                <a:gd name="connsiteX85" fmla="*/ 237120 w 578320"/>
                <a:gd name="connsiteY85" fmla="*/ 314966 h 577432"/>
                <a:gd name="connsiteX86" fmla="*/ 282316 w 578320"/>
                <a:gd name="connsiteY86" fmla="*/ 349966 h 577432"/>
                <a:gd name="connsiteX87" fmla="*/ 282316 w 578320"/>
                <a:gd name="connsiteY87" fmla="*/ 299309 h 577432"/>
                <a:gd name="connsiteX88" fmla="*/ 225129 w 578320"/>
                <a:gd name="connsiteY88" fmla="*/ 251415 h 577432"/>
                <a:gd name="connsiteX89" fmla="*/ 282316 w 578320"/>
                <a:gd name="connsiteY89" fmla="*/ 200757 h 577432"/>
                <a:gd name="connsiteX90" fmla="*/ 282316 w 578320"/>
                <a:gd name="connsiteY90" fmla="*/ 188784 h 577432"/>
                <a:gd name="connsiteX91" fmla="*/ 289695 w 578320"/>
                <a:gd name="connsiteY91" fmla="*/ 180494 h 577432"/>
                <a:gd name="connsiteX92" fmla="*/ 288699 w 578320"/>
                <a:gd name="connsiteY92" fmla="*/ 157519 h 577432"/>
                <a:gd name="connsiteX93" fmla="*/ 157752 w 578320"/>
                <a:gd name="connsiteY93" fmla="*/ 288255 h 577432"/>
                <a:gd name="connsiteX94" fmla="*/ 288699 w 578320"/>
                <a:gd name="connsiteY94" fmla="*/ 419912 h 577432"/>
                <a:gd name="connsiteX95" fmla="*/ 420567 w 578320"/>
                <a:gd name="connsiteY95" fmla="*/ 288255 h 577432"/>
                <a:gd name="connsiteX96" fmla="*/ 288699 w 578320"/>
                <a:gd name="connsiteY96" fmla="*/ 157519 h 577432"/>
                <a:gd name="connsiteX97" fmla="*/ 428895 w 578320"/>
                <a:gd name="connsiteY97" fmla="*/ 132559 h 577432"/>
                <a:gd name="connsiteX98" fmla="*/ 551571 w 578320"/>
                <a:gd name="connsiteY98" fmla="*/ 132559 h 577432"/>
                <a:gd name="connsiteX99" fmla="*/ 578320 w 578320"/>
                <a:gd name="connsiteY99" fmla="*/ 158359 h 577432"/>
                <a:gd name="connsiteX100" fmla="*/ 551571 w 578320"/>
                <a:gd name="connsiteY100" fmla="*/ 185080 h 577432"/>
                <a:gd name="connsiteX101" fmla="*/ 471324 w 578320"/>
                <a:gd name="connsiteY101" fmla="*/ 185080 h 577432"/>
                <a:gd name="connsiteX102" fmla="*/ 428895 w 578320"/>
                <a:gd name="connsiteY102" fmla="*/ 132559 h 577432"/>
                <a:gd name="connsiteX103" fmla="*/ 25822 w 578320"/>
                <a:gd name="connsiteY103" fmla="*/ 127973 h 577432"/>
                <a:gd name="connsiteX104" fmla="*/ 154012 w 578320"/>
                <a:gd name="connsiteY104" fmla="*/ 127973 h 577432"/>
                <a:gd name="connsiteX105" fmla="*/ 108823 w 578320"/>
                <a:gd name="connsiteY105" fmla="*/ 180494 h 577432"/>
                <a:gd name="connsiteX106" fmla="*/ 25822 w 578320"/>
                <a:gd name="connsiteY106" fmla="*/ 180494 h 577432"/>
                <a:gd name="connsiteX107" fmla="*/ 0 w 578320"/>
                <a:gd name="connsiteY107" fmla="*/ 153773 h 577432"/>
                <a:gd name="connsiteX108" fmla="*/ 25822 w 578320"/>
                <a:gd name="connsiteY108" fmla="*/ 127973 h 577432"/>
                <a:gd name="connsiteX109" fmla="*/ 288699 w 578320"/>
                <a:gd name="connsiteY109" fmla="*/ 105041 h 577432"/>
                <a:gd name="connsiteX110" fmla="*/ 473130 w 578320"/>
                <a:gd name="connsiteY110" fmla="*/ 288255 h 577432"/>
                <a:gd name="connsiteX111" fmla="*/ 288699 w 578320"/>
                <a:gd name="connsiteY111" fmla="*/ 472390 h 577432"/>
                <a:gd name="connsiteX112" fmla="*/ 105189 w 578320"/>
                <a:gd name="connsiteY112" fmla="*/ 288255 h 577432"/>
                <a:gd name="connsiteX113" fmla="*/ 288699 w 578320"/>
                <a:gd name="connsiteY113" fmla="*/ 105041 h 577432"/>
                <a:gd name="connsiteX114" fmla="*/ 357002 w 578320"/>
                <a:gd name="connsiteY114" fmla="*/ 66280 h 577432"/>
                <a:gd name="connsiteX115" fmla="*/ 551578 w 578320"/>
                <a:gd name="connsiteY115" fmla="*/ 66280 h 577432"/>
                <a:gd name="connsiteX116" fmla="*/ 578320 w 578320"/>
                <a:gd name="connsiteY116" fmla="*/ 92080 h 577432"/>
                <a:gd name="connsiteX117" fmla="*/ 551578 w 578320"/>
                <a:gd name="connsiteY117" fmla="*/ 118801 h 577432"/>
                <a:gd name="connsiteX118" fmla="*/ 411410 w 578320"/>
                <a:gd name="connsiteY118" fmla="*/ 118801 h 577432"/>
                <a:gd name="connsiteX119" fmla="*/ 333026 w 578320"/>
                <a:gd name="connsiteY119" fmla="*/ 82865 h 577432"/>
                <a:gd name="connsiteX120" fmla="*/ 357002 w 578320"/>
                <a:gd name="connsiteY120" fmla="*/ 66280 h 577432"/>
                <a:gd name="connsiteX121" fmla="*/ 356932 w 578320"/>
                <a:gd name="connsiteY121" fmla="*/ 0 h 577432"/>
                <a:gd name="connsiteX122" fmla="*/ 551569 w 578320"/>
                <a:gd name="connsiteY122" fmla="*/ 0 h 577432"/>
                <a:gd name="connsiteX123" fmla="*/ 578320 w 578320"/>
                <a:gd name="connsiteY123" fmla="*/ 25800 h 577432"/>
                <a:gd name="connsiteX124" fmla="*/ 551569 w 578320"/>
                <a:gd name="connsiteY124" fmla="*/ 52521 h 577432"/>
                <a:gd name="connsiteX125" fmla="*/ 356932 w 578320"/>
                <a:gd name="connsiteY125" fmla="*/ 52521 h 577432"/>
                <a:gd name="connsiteX126" fmla="*/ 331103 w 578320"/>
                <a:gd name="connsiteY126" fmla="*/ 25800 h 577432"/>
                <a:gd name="connsiteX127" fmla="*/ 356932 w 578320"/>
                <a:gd name="connsiteY12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8320" h="577432">
                  <a:moveTo>
                    <a:pt x="25829" y="524911"/>
                  </a:moveTo>
                  <a:lnTo>
                    <a:pt x="220466" y="524911"/>
                  </a:lnTo>
                  <a:cubicBezTo>
                    <a:pt x="235225" y="524911"/>
                    <a:pt x="247217" y="535968"/>
                    <a:pt x="247217" y="550711"/>
                  </a:cubicBezTo>
                  <a:cubicBezTo>
                    <a:pt x="247217" y="565454"/>
                    <a:pt x="235225" y="577432"/>
                    <a:pt x="220466" y="577432"/>
                  </a:cubicBezTo>
                  <a:lnTo>
                    <a:pt x="25829" y="577432"/>
                  </a:lnTo>
                  <a:cubicBezTo>
                    <a:pt x="11992" y="577432"/>
                    <a:pt x="0" y="565454"/>
                    <a:pt x="0" y="550711"/>
                  </a:cubicBezTo>
                  <a:cubicBezTo>
                    <a:pt x="0" y="535968"/>
                    <a:pt x="11992" y="524911"/>
                    <a:pt x="25829" y="524911"/>
                  </a:cubicBezTo>
                  <a:close/>
                  <a:moveTo>
                    <a:pt x="25820" y="458632"/>
                  </a:moveTo>
                  <a:lnTo>
                    <a:pt x="165988" y="458632"/>
                  </a:lnTo>
                  <a:cubicBezTo>
                    <a:pt x="189042" y="475218"/>
                    <a:pt x="215785" y="488118"/>
                    <a:pt x="245294" y="493646"/>
                  </a:cubicBezTo>
                  <a:cubicBezTo>
                    <a:pt x="241606" y="503782"/>
                    <a:pt x="232384" y="511153"/>
                    <a:pt x="220396" y="511153"/>
                  </a:cubicBezTo>
                  <a:lnTo>
                    <a:pt x="25820" y="511153"/>
                  </a:lnTo>
                  <a:cubicBezTo>
                    <a:pt x="11988" y="511153"/>
                    <a:pt x="0" y="499175"/>
                    <a:pt x="0" y="484432"/>
                  </a:cubicBezTo>
                  <a:cubicBezTo>
                    <a:pt x="0" y="470611"/>
                    <a:pt x="11988" y="458632"/>
                    <a:pt x="25820" y="458632"/>
                  </a:cubicBezTo>
                  <a:close/>
                  <a:moveTo>
                    <a:pt x="468575" y="396938"/>
                  </a:moveTo>
                  <a:lnTo>
                    <a:pt x="551576" y="396938"/>
                  </a:lnTo>
                  <a:cubicBezTo>
                    <a:pt x="566331" y="396938"/>
                    <a:pt x="578320" y="408917"/>
                    <a:pt x="578320" y="422738"/>
                  </a:cubicBezTo>
                  <a:cubicBezTo>
                    <a:pt x="578320" y="437481"/>
                    <a:pt x="566331" y="449459"/>
                    <a:pt x="551576" y="449459"/>
                  </a:cubicBezTo>
                  <a:lnTo>
                    <a:pt x="424308" y="449459"/>
                  </a:lnTo>
                  <a:cubicBezTo>
                    <a:pt x="441830" y="434717"/>
                    <a:pt x="456586" y="416288"/>
                    <a:pt x="468575" y="396938"/>
                  </a:cubicBezTo>
                  <a:close/>
                  <a:moveTo>
                    <a:pt x="25826" y="392352"/>
                  </a:moveTo>
                  <a:lnTo>
                    <a:pt x="106996" y="392352"/>
                  </a:lnTo>
                  <a:cubicBezTo>
                    <a:pt x="118064" y="412566"/>
                    <a:pt x="131900" y="430024"/>
                    <a:pt x="149425" y="444725"/>
                  </a:cubicBezTo>
                  <a:lnTo>
                    <a:pt x="25826" y="444725"/>
                  </a:lnTo>
                  <a:cubicBezTo>
                    <a:pt x="11991" y="444725"/>
                    <a:pt x="0" y="432781"/>
                    <a:pt x="0" y="418998"/>
                  </a:cubicBezTo>
                  <a:cubicBezTo>
                    <a:pt x="0" y="404297"/>
                    <a:pt x="11991" y="392352"/>
                    <a:pt x="25826" y="392352"/>
                  </a:cubicBezTo>
                  <a:close/>
                  <a:moveTo>
                    <a:pt x="495311" y="330659"/>
                  </a:moveTo>
                  <a:lnTo>
                    <a:pt x="551573" y="330659"/>
                  </a:lnTo>
                  <a:cubicBezTo>
                    <a:pt x="566330" y="330659"/>
                    <a:pt x="578320" y="342604"/>
                    <a:pt x="578320" y="357305"/>
                  </a:cubicBezTo>
                  <a:cubicBezTo>
                    <a:pt x="578320" y="371088"/>
                    <a:pt x="566330" y="383032"/>
                    <a:pt x="551573" y="383032"/>
                  </a:cubicBezTo>
                  <a:lnTo>
                    <a:pt x="475942" y="383032"/>
                  </a:lnTo>
                  <a:cubicBezTo>
                    <a:pt x="485165" y="366493"/>
                    <a:pt x="490699" y="349036"/>
                    <a:pt x="495311" y="330659"/>
                  </a:cubicBezTo>
                  <a:close/>
                  <a:moveTo>
                    <a:pt x="25814" y="325924"/>
                  </a:moveTo>
                  <a:lnTo>
                    <a:pt x="82051" y="325924"/>
                  </a:lnTo>
                  <a:cubicBezTo>
                    <a:pt x="85739" y="344353"/>
                    <a:pt x="91271" y="361860"/>
                    <a:pt x="99568" y="378445"/>
                  </a:cubicBezTo>
                  <a:lnTo>
                    <a:pt x="25814" y="378445"/>
                  </a:lnTo>
                  <a:cubicBezTo>
                    <a:pt x="11985" y="378445"/>
                    <a:pt x="0" y="367388"/>
                    <a:pt x="0" y="352645"/>
                  </a:cubicBezTo>
                  <a:cubicBezTo>
                    <a:pt x="0" y="337903"/>
                    <a:pt x="11985" y="325924"/>
                    <a:pt x="25814" y="325924"/>
                  </a:cubicBezTo>
                  <a:close/>
                  <a:moveTo>
                    <a:pt x="297074" y="302072"/>
                  </a:moveTo>
                  <a:lnTo>
                    <a:pt x="297074" y="349966"/>
                  </a:lnTo>
                  <a:cubicBezTo>
                    <a:pt x="310909" y="349045"/>
                    <a:pt x="326589" y="341677"/>
                    <a:pt x="326589" y="326019"/>
                  </a:cubicBezTo>
                  <a:cubicBezTo>
                    <a:pt x="326589" y="310361"/>
                    <a:pt x="309987" y="304835"/>
                    <a:pt x="297074" y="302072"/>
                  </a:cubicBezTo>
                  <a:close/>
                  <a:moveTo>
                    <a:pt x="498167" y="264231"/>
                  </a:moveTo>
                  <a:lnTo>
                    <a:pt x="551603" y="264231"/>
                  </a:lnTo>
                  <a:cubicBezTo>
                    <a:pt x="566343" y="264231"/>
                    <a:pt x="578320" y="276210"/>
                    <a:pt x="578320" y="290952"/>
                  </a:cubicBezTo>
                  <a:cubicBezTo>
                    <a:pt x="578320" y="304774"/>
                    <a:pt x="566343" y="316752"/>
                    <a:pt x="551603" y="316752"/>
                  </a:cubicBezTo>
                  <a:lnTo>
                    <a:pt x="497246" y="316752"/>
                  </a:lnTo>
                  <a:cubicBezTo>
                    <a:pt x="498167" y="307538"/>
                    <a:pt x="499089" y="298324"/>
                    <a:pt x="499089" y="288188"/>
                  </a:cubicBezTo>
                  <a:cubicBezTo>
                    <a:pt x="499089" y="279895"/>
                    <a:pt x="499089" y="272524"/>
                    <a:pt x="498167" y="264231"/>
                  </a:cubicBezTo>
                  <a:close/>
                  <a:moveTo>
                    <a:pt x="25843" y="259645"/>
                  </a:moveTo>
                  <a:lnTo>
                    <a:pt x="81222" y="259645"/>
                  </a:lnTo>
                  <a:cubicBezTo>
                    <a:pt x="79376" y="269781"/>
                    <a:pt x="78453" y="278995"/>
                    <a:pt x="78453" y="288209"/>
                  </a:cubicBezTo>
                  <a:cubicBezTo>
                    <a:pt x="78453" y="296502"/>
                    <a:pt x="79376" y="304795"/>
                    <a:pt x="80299" y="312166"/>
                  </a:cubicBezTo>
                  <a:lnTo>
                    <a:pt x="25843" y="312166"/>
                  </a:lnTo>
                  <a:cubicBezTo>
                    <a:pt x="11999" y="312166"/>
                    <a:pt x="0" y="301109"/>
                    <a:pt x="0" y="286366"/>
                  </a:cubicBezTo>
                  <a:cubicBezTo>
                    <a:pt x="0" y="271624"/>
                    <a:pt x="11999" y="259645"/>
                    <a:pt x="25843" y="259645"/>
                  </a:cubicBezTo>
                  <a:close/>
                  <a:moveTo>
                    <a:pt x="282316" y="225625"/>
                  </a:moveTo>
                  <a:cubicBezTo>
                    <a:pt x="265713" y="225625"/>
                    <a:pt x="255567" y="235757"/>
                    <a:pt x="255567" y="245888"/>
                  </a:cubicBezTo>
                  <a:cubicBezTo>
                    <a:pt x="255567" y="257862"/>
                    <a:pt x="264791" y="264309"/>
                    <a:pt x="282316" y="267993"/>
                  </a:cubicBezTo>
                  <a:close/>
                  <a:moveTo>
                    <a:pt x="478752" y="197951"/>
                  </a:moveTo>
                  <a:lnTo>
                    <a:pt x="551584" y="197951"/>
                  </a:lnTo>
                  <a:cubicBezTo>
                    <a:pt x="566335" y="197951"/>
                    <a:pt x="578320" y="209930"/>
                    <a:pt x="578320" y="224672"/>
                  </a:cubicBezTo>
                  <a:cubicBezTo>
                    <a:pt x="578320" y="239415"/>
                    <a:pt x="566335" y="250472"/>
                    <a:pt x="551584" y="250472"/>
                  </a:cubicBezTo>
                  <a:lnTo>
                    <a:pt x="495347" y="250472"/>
                  </a:lnTo>
                  <a:cubicBezTo>
                    <a:pt x="492581" y="232044"/>
                    <a:pt x="486128" y="214537"/>
                    <a:pt x="478752" y="197951"/>
                  </a:cubicBezTo>
                  <a:close/>
                  <a:moveTo>
                    <a:pt x="25834" y="194253"/>
                  </a:moveTo>
                  <a:lnTo>
                    <a:pt x="101491" y="194253"/>
                  </a:lnTo>
                  <a:cubicBezTo>
                    <a:pt x="93187" y="209917"/>
                    <a:pt x="86729" y="228346"/>
                    <a:pt x="83038" y="246774"/>
                  </a:cubicBezTo>
                  <a:lnTo>
                    <a:pt x="25834" y="246774"/>
                  </a:lnTo>
                  <a:cubicBezTo>
                    <a:pt x="11994" y="246774"/>
                    <a:pt x="0" y="234796"/>
                    <a:pt x="0" y="220053"/>
                  </a:cubicBezTo>
                  <a:cubicBezTo>
                    <a:pt x="0" y="205310"/>
                    <a:pt x="11994" y="194253"/>
                    <a:pt x="25834" y="194253"/>
                  </a:cubicBezTo>
                  <a:close/>
                  <a:moveTo>
                    <a:pt x="289695" y="180494"/>
                  </a:moveTo>
                  <a:cubicBezTo>
                    <a:pt x="293384" y="180494"/>
                    <a:pt x="297074" y="184178"/>
                    <a:pt x="297074" y="188784"/>
                  </a:cubicBezTo>
                  <a:lnTo>
                    <a:pt x="297074" y="200757"/>
                  </a:lnTo>
                  <a:cubicBezTo>
                    <a:pt x="315521" y="201678"/>
                    <a:pt x="353338" y="213652"/>
                    <a:pt x="353338" y="236678"/>
                  </a:cubicBezTo>
                  <a:cubicBezTo>
                    <a:pt x="353338" y="245888"/>
                    <a:pt x="346881" y="251415"/>
                    <a:pt x="338580" y="251415"/>
                  </a:cubicBezTo>
                  <a:cubicBezTo>
                    <a:pt x="322900" y="251415"/>
                    <a:pt x="322900" y="225625"/>
                    <a:pt x="297074" y="225625"/>
                  </a:cubicBezTo>
                  <a:lnTo>
                    <a:pt x="297074" y="270756"/>
                  </a:lnTo>
                  <a:cubicBezTo>
                    <a:pt x="328434" y="277204"/>
                    <a:pt x="356105" y="286414"/>
                    <a:pt x="356105" y="323256"/>
                  </a:cubicBezTo>
                  <a:cubicBezTo>
                    <a:pt x="356105" y="355492"/>
                    <a:pt x="332124" y="372071"/>
                    <a:pt x="297074" y="373913"/>
                  </a:cubicBezTo>
                  <a:lnTo>
                    <a:pt x="297074" y="388650"/>
                  </a:lnTo>
                  <a:cubicBezTo>
                    <a:pt x="297074" y="392334"/>
                    <a:pt x="293384" y="396939"/>
                    <a:pt x="289695" y="396939"/>
                  </a:cubicBezTo>
                  <a:cubicBezTo>
                    <a:pt x="285083" y="396939"/>
                    <a:pt x="282316" y="392334"/>
                    <a:pt x="282316" y="388650"/>
                  </a:cubicBezTo>
                  <a:lnTo>
                    <a:pt x="282316" y="373913"/>
                  </a:lnTo>
                  <a:cubicBezTo>
                    <a:pt x="241732" y="372992"/>
                    <a:pt x="222362" y="349045"/>
                    <a:pt x="222362" y="329703"/>
                  </a:cubicBezTo>
                  <a:cubicBezTo>
                    <a:pt x="222362" y="320493"/>
                    <a:pt x="227896" y="314966"/>
                    <a:pt x="237120" y="314966"/>
                  </a:cubicBezTo>
                  <a:cubicBezTo>
                    <a:pt x="263869" y="314966"/>
                    <a:pt x="242654" y="348124"/>
                    <a:pt x="282316" y="349966"/>
                  </a:cubicBezTo>
                  <a:lnTo>
                    <a:pt x="282316" y="299309"/>
                  </a:lnTo>
                  <a:cubicBezTo>
                    <a:pt x="247266" y="292861"/>
                    <a:pt x="225129" y="278125"/>
                    <a:pt x="225129" y="251415"/>
                  </a:cubicBezTo>
                  <a:cubicBezTo>
                    <a:pt x="225129" y="219178"/>
                    <a:pt x="252800" y="201678"/>
                    <a:pt x="282316" y="200757"/>
                  </a:cubicBezTo>
                  <a:lnTo>
                    <a:pt x="282316" y="188784"/>
                  </a:lnTo>
                  <a:cubicBezTo>
                    <a:pt x="282316" y="184178"/>
                    <a:pt x="285083" y="180494"/>
                    <a:pt x="289695" y="180494"/>
                  </a:cubicBezTo>
                  <a:close/>
                  <a:moveTo>
                    <a:pt x="288699" y="157519"/>
                  </a:moveTo>
                  <a:cubicBezTo>
                    <a:pt x="216770" y="157519"/>
                    <a:pt x="157752" y="216443"/>
                    <a:pt x="157752" y="288255"/>
                  </a:cubicBezTo>
                  <a:cubicBezTo>
                    <a:pt x="157752" y="360989"/>
                    <a:pt x="216770" y="419912"/>
                    <a:pt x="288699" y="419912"/>
                  </a:cubicBezTo>
                  <a:cubicBezTo>
                    <a:pt x="361549" y="419912"/>
                    <a:pt x="420567" y="360989"/>
                    <a:pt x="420567" y="288255"/>
                  </a:cubicBezTo>
                  <a:cubicBezTo>
                    <a:pt x="420567" y="216443"/>
                    <a:pt x="361549" y="157519"/>
                    <a:pt x="288699" y="157519"/>
                  </a:cubicBezTo>
                  <a:close/>
                  <a:moveTo>
                    <a:pt x="428895" y="132559"/>
                  </a:moveTo>
                  <a:lnTo>
                    <a:pt x="551571" y="132559"/>
                  </a:lnTo>
                  <a:cubicBezTo>
                    <a:pt x="566329" y="132559"/>
                    <a:pt x="578320" y="143616"/>
                    <a:pt x="578320" y="158359"/>
                  </a:cubicBezTo>
                  <a:cubicBezTo>
                    <a:pt x="578320" y="173101"/>
                    <a:pt x="566329" y="185080"/>
                    <a:pt x="551571" y="185080"/>
                  </a:cubicBezTo>
                  <a:lnTo>
                    <a:pt x="471324" y="185080"/>
                  </a:lnTo>
                  <a:cubicBezTo>
                    <a:pt x="460256" y="164808"/>
                    <a:pt x="445498" y="147301"/>
                    <a:pt x="428895" y="132559"/>
                  </a:cubicBezTo>
                  <a:close/>
                  <a:moveTo>
                    <a:pt x="25822" y="127973"/>
                  </a:moveTo>
                  <a:lnTo>
                    <a:pt x="154012" y="127973"/>
                  </a:lnTo>
                  <a:cubicBezTo>
                    <a:pt x="136490" y="142715"/>
                    <a:pt x="121734" y="160222"/>
                    <a:pt x="108823" y="180494"/>
                  </a:cubicBezTo>
                  <a:lnTo>
                    <a:pt x="25822" y="180494"/>
                  </a:lnTo>
                  <a:cubicBezTo>
                    <a:pt x="11989" y="180494"/>
                    <a:pt x="0" y="168515"/>
                    <a:pt x="0" y="153773"/>
                  </a:cubicBezTo>
                  <a:cubicBezTo>
                    <a:pt x="0" y="139951"/>
                    <a:pt x="11989" y="127973"/>
                    <a:pt x="25822" y="127973"/>
                  </a:cubicBezTo>
                  <a:close/>
                  <a:moveTo>
                    <a:pt x="288699" y="105041"/>
                  </a:moveTo>
                  <a:cubicBezTo>
                    <a:pt x="390136" y="105041"/>
                    <a:pt x="473130" y="186981"/>
                    <a:pt x="473130" y="288255"/>
                  </a:cubicBezTo>
                  <a:cubicBezTo>
                    <a:pt x="473130" y="389530"/>
                    <a:pt x="390136" y="472390"/>
                    <a:pt x="288699" y="472390"/>
                  </a:cubicBezTo>
                  <a:cubicBezTo>
                    <a:pt x="187261" y="472390"/>
                    <a:pt x="105189" y="389530"/>
                    <a:pt x="105189" y="288255"/>
                  </a:cubicBezTo>
                  <a:cubicBezTo>
                    <a:pt x="105189" y="186981"/>
                    <a:pt x="187261" y="105041"/>
                    <a:pt x="288699" y="105041"/>
                  </a:cubicBezTo>
                  <a:close/>
                  <a:moveTo>
                    <a:pt x="357002" y="66280"/>
                  </a:moveTo>
                  <a:lnTo>
                    <a:pt x="551578" y="66280"/>
                  </a:lnTo>
                  <a:cubicBezTo>
                    <a:pt x="566332" y="66280"/>
                    <a:pt x="578320" y="78258"/>
                    <a:pt x="578320" y="92080"/>
                  </a:cubicBezTo>
                  <a:cubicBezTo>
                    <a:pt x="578320" y="106822"/>
                    <a:pt x="566332" y="118801"/>
                    <a:pt x="551578" y="118801"/>
                  </a:cubicBezTo>
                  <a:lnTo>
                    <a:pt x="411410" y="118801"/>
                  </a:lnTo>
                  <a:cubicBezTo>
                    <a:pt x="388356" y="102215"/>
                    <a:pt x="361613" y="89315"/>
                    <a:pt x="333026" y="82865"/>
                  </a:cubicBezTo>
                  <a:cubicBezTo>
                    <a:pt x="336715" y="73651"/>
                    <a:pt x="345936" y="66280"/>
                    <a:pt x="357002" y="66280"/>
                  </a:cubicBezTo>
                  <a:close/>
                  <a:moveTo>
                    <a:pt x="356932" y="0"/>
                  </a:moveTo>
                  <a:lnTo>
                    <a:pt x="551569" y="0"/>
                  </a:lnTo>
                  <a:cubicBezTo>
                    <a:pt x="566328" y="0"/>
                    <a:pt x="578320" y="11978"/>
                    <a:pt x="578320" y="25800"/>
                  </a:cubicBezTo>
                  <a:cubicBezTo>
                    <a:pt x="578320" y="40542"/>
                    <a:pt x="566328" y="52521"/>
                    <a:pt x="551569" y="52521"/>
                  </a:cubicBezTo>
                  <a:lnTo>
                    <a:pt x="356932" y="52521"/>
                  </a:lnTo>
                  <a:cubicBezTo>
                    <a:pt x="343095" y="52521"/>
                    <a:pt x="331103" y="40542"/>
                    <a:pt x="331103" y="25800"/>
                  </a:cubicBezTo>
                  <a:cubicBezTo>
                    <a:pt x="331103" y="11978"/>
                    <a:pt x="343095" y="0"/>
                    <a:pt x="356932"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sp>
        <p:nvSpPr>
          <p:cNvPr id="15" name="文本框 14">
            <a:extLst>
              <a:ext uri="{FF2B5EF4-FFF2-40B4-BE49-F238E27FC236}">
                <a16:creationId xmlns:a16="http://schemas.microsoft.com/office/drawing/2014/main" id="{E363FA1F-9084-47F3-8E62-A8DBB6EE86B4}"/>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16" name="文本框 15">
            <a:extLst>
              <a:ext uri="{FF2B5EF4-FFF2-40B4-BE49-F238E27FC236}">
                <a16:creationId xmlns:a16="http://schemas.microsoft.com/office/drawing/2014/main" id="{0A6B243C-ED14-4553-A0A1-64C7764AE303}"/>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19462" name="组合 16">
            <a:extLst>
              <a:ext uri="{FF2B5EF4-FFF2-40B4-BE49-F238E27FC236}">
                <a16:creationId xmlns:a16="http://schemas.microsoft.com/office/drawing/2014/main" id="{998CA35F-7013-4101-BA7A-52442EC9C429}"/>
              </a:ext>
            </a:extLst>
          </p:cNvPr>
          <p:cNvGrpSpPr>
            <a:grpSpLocks/>
          </p:cNvGrpSpPr>
          <p:nvPr/>
        </p:nvGrpSpPr>
        <p:grpSpPr bwMode="auto">
          <a:xfrm>
            <a:off x="6950075" y="2130425"/>
            <a:ext cx="4074483" cy="1075195"/>
            <a:chOff x="7439644" y="2947217"/>
            <a:chExt cx="3012375" cy="1075541"/>
          </a:xfrm>
        </p:grpSpPr>
        <p:sp>
          <p:nvSpPr>
            <p:cNvPr id="18" name="矩形 17">
              <a:extLst>
                <a:ext uri="{FF2B5EF4-FFF2-40B4-BE49-F238E27FC236}">
                  <a16:creationId xmlns:a16="http://schemas.microsoft.com/office/drawing/2014/main" id="{F9DDFC54-25ED-4B33-B130-394C71BC923B}"/>
                </a:ext>
              </a:extLst>
            </p:cNvPr>
            <p:cNvSpPr/>
            <p:nvPr/>
          </p:nvSpPr>
          <p:spPr bwMode="auto">
            <a:xfrm>
              <a:off x="7439644" y="3322726"/>
              <a:ext cx="3012375" cy="700032"/>
            </a:xfrm>
            <a:prstGeom prst="rect">
              <a:avLst/>
            </a:prstGeom>
          </p:spPr>
          <p:txBody>
            <a:bodyPr wrap="square">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9" name="PA-文本框 8">
              <a:extLst>
                <a:ext uri="{FF2B5EF4-FFF2-40B4-BE49-F238E27FC236}">
                  <a16:creationId xmlns:a16="http://schemas.microsoft.com/office/drawing/2014/main" id="{EA6A4F0B-C8CC-4FAD-B5D8-13520BCD56E5}"/>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9463" name="组合 19">
            <a:extLst>
              <a:ext uri="{FF2B5EF4-FFF2-40B4-BE49-F238E27FC236}">
                <a16:creationId xmlns:a16="http://schemas.microsoft.com/office/drawing/2014/main" id="{9133B85C-2CED-47EE-99E9-91E4BABAD5C6}"/>
              </a:ext>
            </a:extLst>
          </p:cNvPr>
          <p:cNvGrpSpPr>
            <a:grpSpLocks/>
          </p:cNvGrpSpPr>
          <p:nvPr/>
        </p:nvGrpSpPr>
        <p:grpSpPr bwMode="auto">
          <a:xfrm>
            <a:off x="6950075" y="3284539"/>
            <a:ext cx="4160748" cy="1075883"/>
            <a:chOff x="7439644" y="2947217"/>
            <a:chExt cx="3076153" cy="1074262"/>
          </a:xfrm>
        </p:grpSpPr>
        <p:sp>
          <p:nvSpPr>
            <p:cNvPr id="21" name="矩形 20">
              <a:extLst>
                <a:ext uri="{FF2B5EF4-FFF2-40B4-BE49-F238E27FC236}">
                  <a16:creationId xmlns:a16="http://schemas.microsoft.com/office/drawing/2014/main" id="{B8EF31DD-B28E-43F0-BB62-0D7B87897A9A}"/>
                </a:ext>
              </a:extLst>
            </p:cNvPr>
            <p:cNvSpPr/>
            <p:nvPr/>
          </p:nvSpPr>
          <p:spPr bwMode="auto">
            <a:xfrm>
              <a:off x="7439644" y="3322726"/>
              <a:ext cx="3076153" cy="698753"/>
            </a:xfrm>
            <a:prstGeom prst="rect">
              <a:avLst/>
            </a:prstGeom>
          </p:spPr>
          <p:txBody>
            <a:bodyPr wrap="square">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2" name="PA-文本框 8">
              <a:extLst>
                <a:ext uri="{FF2B5EF4-FFF2-40B4-BE49-F238E27FC236}">
                  <a16:creationId xmlns:a16="http://schemas.microsoft.com/office/drawing/2014/main" id="{89EE6C48-93CD-406A-A6FC-CE3FE272138F}"/>
                </a:ext>
              </a:extLst>
            </p:cNvPr>
            <p:cNvSpPr txBox="1"/>
            <p:nvPr>
              <p:custDataLst>
                <p:tags r:id="rId2"/>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9464" name="组合 22">
            <a:extLst>
              <a:ext uri="{FF2B5EF4-FFF2-40B4-BE49-F238E27FC236}">
                <a16:creationId xmlns:a16="http://schemas.microsoft.com/office/drawing/2014/main" id="{D3AF58C1-9B77-413D-8B3C-6F5D78F5D3D2}"/>
              </a:ext>
            </a:extLst>
          </p:cNvPr>
          <p:cNvGrpSpPr>
            <a:grpSpLocks/>
          </p:cNvGrpSpPr>
          <p:nvPr/>
        </p:nvGrpSpPr>
        <p:grpSpPr bwMode="auto">
          <a:xfrm>
            <a:off x="6950076" y="4440238"/>
            <a:ext cx="4247012" cy="1075195"/>
            <a:chOff x="7439644" y="2947217"/>
            <a:chExt cx="3139930" cy="1075541"/>
          </a:xfrm>
        </p:grpSpPr>
        <p:sp>
          <p:nvSpPr>
            <p:cNvPr id="24" name="矩形 23">
              <a:extLst>
                <a:ext uri="{FF2B5EF4-FFF2-40B4-BE49-F238E27FC236}">
                  <a16:creationId xmlns:a16="http://schemas.microsoft.com/office/drawing/2014/main" id="{E1CDA402-72D1-4A14-8605-35B262DE72FD}"/>
                </a:ext>
              </a:extLst>
            </p:cNvPr>
            <p:cNvSpPr/>
            <p:nvPr/>
          </p:nvSpPr>
          <p:spPr bwMode="auto">
            <a:xfrm>
              <a:off x="7439644" y="3322726"/>
              <a:ext cx="3139930" cy="700032"/>
            </a:xfrm>
            <a:prstGeom prst="rect">
              <a:avLst/>
            </a:prstGeom>
          </p:spPr>
          <p:txBody>
            <a:bodyPr wrap="square">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5" name="PA-文本框 8">
              <a:extLst>
                <a:ext uri="{FF2B5EF4-FFF2-40B4-BE49-F238E27FC236}">
                  <a16:creationId xmlns:a16="http://schemas.microsoft.com/office/drawing/2014/main" id="{2600D649-23E5-4D38-BB7C-B20F4DB97385}"/>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1000" fill="hold"/>
                                        <p:tgtEl>
                                          <p:spTgt spid="19458"/>
                                        </p:tgtEl>
                                        <p:attrNameLst>
                                          <p:attrName>ppt_w</p:attrName>
                                        </p:attrNameLst>
                                      </p:cBhvr>
                                      <p:tavLst>
                                        <p:tav tm="0">
                                          <p:val>
                                            <p:fltVal val="0"/>
                                          </p:val>
                                        </p:tav>
                                        <p:tav tm="100000">
                                          <p:val>
                                            <p:strVal val="#ppt_w"/>
                                          </p:val>
                                        </p:tav>
                                      </p:tavLst>
                                    </p:anim>
                                    <p:anim calcmode="lin" valueType="num">
                                      <p:cBhvr>
                                        <p:cTn id="8" dur="1000" fill="hold"/>
                                        <p:tgtEl>
                                          <p:spTgt spid="19458"/>
                                        </p:tgtEl>
                                        <p:attrNameLst>
                                          <p:attrName>ppt_h</p:attrName>
                                        </p:attrNameLst>
                                      </p:cBhvr>
                                      <p:tavLst>
                                        <p:tav tm="0">
                                          <p:val>
                                            <p:fltVal val="0"/>
                                          </p:val>
                                        </p:tav>
                                        <p:tav tm="100000">
                                          <p:val>
                                            <p:strVal val="#ppt_h"/>
                                          </p:val>
                                        </p:tav>
                                      </p:tavLst>
                                    </p:anim>
                                    <p:anim calcmode="lin" valueType="num">
                                      <p:cBhvr>
                                        <p:cTn id="9" dur="1000" fill="hold"/>
                                        <p:tgtEl>
                                          <p:spTgt spid="19458"/>
                                        </p:tgtEl>
                                        <p:attrNameLst>
                                          <p:attrName>style.rotation</p:attrName>
                                        </p:attrNameLst>
                                      </p:cBhvr>
                                      <p:tavLst>
                                        <p:tav tm="0">
                                          <p:val>
                                            <p:fltVal val="90"/>
                                          </p:val>
                                        </p:tav>
                                        <p:tav tm="100000">
                                          <p:val>
                                            <p:fltVal val="0"/>
                                          </p:val>
                                        </p:tav>
                                      </p:tavLst>
                                    </p:anim>
                                    <p:animEffect transition="in" filter="fade">
                                      <p:cBhvr>
                                        <p:cTn id="10" dur="1000"/>
                                        <p:tgtEl>
                                          <p:spTgt spid="19458"/>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9471"/>
                                        </p:tgtEl>
                                        <p:attrNameLst>
                                          <p:attrName>style.visibility</p:attrName>
                                        </p:attrNameLst>
                                      </p:cBhvr>
                                      <p:to>
                                        <p:strVal val="visible"/>
                                      </p:to>
                                    </p:set>
                                    <p:anim calcmode="lin" valueType="num">
                                      <p:cBhvr>
                                        <p:cTn id="14" dur="500" fill="hold"/>
                                        <p:tgtEl>
                                          <p:spTgt spid="19471"/>
                                        </p:tgtEl>
                                        <p:attrNameLst>
                                          <p:attrName>ppt_w</p:attrName>
                                        </p:attrNameLst>
                                      </p:cBhvr>
                                      <p:tavLst>
                                        <p:tav tm="0">
                                          <p:val>
                                            <p:fltVal val="0"/>
                                          </p:val>
                                        </p:tav>
                                        <p:tav tm="100000">
                                          <p:val>
                                            <p:strVal val="#ppt_w"/>
                                          </p:val>
                                        </p:tav>
                                      </p:tavLst>
                                    </p:anim>
                                    <p:anim calcmode="lin" valueType="num">
                                      <p:cBhvr>
                                        <p:cTn id="15" dur="500" fill="hold"/>
                                        <p:tgtEl>
                                          <p:spTgt spid="19471"/>
                                        </p:tgtEl>
                                        <p:attrNameLst>
                                          <p:attrName>ppt_h</p:attrName>
                                        </p:attrNameLst>
                                      </p:cBhvr>
                                      <p:tavLst>
                                        <p:tav tm="0">
                                          <p:val>
                                            <p:fltVal val="0"/>
                                          </p:val>
                                        </p:tav>
                                        <p:tav tm="100000">
                                          <p:val>
                                            <p:strVal val="#ppt_h"/>
                                          </p:val>
                                        </p:tav>
                                      </p:tavLst>
                                    </p:anim>
                                    <p:animEffect transition="in" filter="fade">
                                      <p:cBhvr>
                                        <p:cTn id="16" dur="500"/>
                                        <p:tgtEl>
                                          <p:spTgt spid="19471"/>
                                        </p:tgtEl>
                                      </p:cBhvr>
                                    </p:animEffect>
                                  </p:childTnLst>
                                </p:cTn>
                              </p:par>
                              <p:par>
                                <p:cTn id="17" presetID="53" presetClass="entr" presetSubtype="16" fill="hold" nodeType="withEffect">
                                  <p:stCondLst>
                                    <p:cond delay="0"/>
                                  </p:stCondLst>
                                  <p:childTnLst>
                                    <p:set>
                                      <p:cBhvr>
                                        <p:cTn id="18" dur="1" fill="hold">
                                          <p:stCondLst>
                                            <p:cond delay="0"/>
                                          </p:stCondLst>
                                        </p:cTn>
                                        <p:tgtEl>
                                          <p:spTgt spid="19472"/>
                                        </p:tgtEl>
                                        <p:attrNameLst>
                                          <p:attrName>style.visibility</p:attrName>
                                        </p:attrNameLst>
                                      </p:cBhvr>
                                      <p:to>
                                        <p:strVal val="visible"/>
                                      </p:to>
                                    </p:set>
                                    <p:anim calcmode="lin" valueType="num">
                                      <p:cBhvr>
                                        <p:cTn id="19" dur="500" fill="hold"/>
                                        <p:tgtEl>
                                          <p:spTgt spid="19472"/>
                                        </p:tgtEl>
                                        <p:attrNameLst>
                                          <p:attrName>ppt_w</p:attrName>
                                        </p:attrNameLst>
                                      </p:cBhvr>
                                      <p:tavLst>
                                        <p:tav tm="0">
                                          <p:val>
                                            <p:fltVal val="0"/>
                                          </p:val>
                                        </p:tav>
                                        <p:tav tm="100000">
                                          <p:val>
                                            <p:strVal val="#ppt_w"/>
                                          </p:val>
                                        </p:tav>
                                      </p:tavLst>
                                    </p:anim>
                                    <p:anim calcmode="lin" valueType="num">
                                      <p:cBhvr>
                                        <p:cTn id="20" dur="500" fill="hold"/>
                                        <p:tgtEl>
                                          <p:spTgt spid="19472"/>
                                        </p:tgtEl>
                                        <p:attrNameLst>
                                          <p:attrName>ppt_h</p:attrName>
                                        </p:attrNameLst>
                                      </p:cBhvr>
                                      <p:tavLst>
                                        <p:tav tm="0">
                                          <p:val>
                                            <p:fltVal val="0"/>
                                          </p:val>
                                        </p:tav>
                                        <p:tav tm="100000">
                                          <p:val>
                                            <p:strVal val="#ppt_h"/>
                                          </p:val>
                                        </p:tav>
                                      </p:tavLst>
                                    </p:anim>
                                    <p:animEffect transition="in" filter="fade">
                                      <p:cBhvr>
                                        <p:cTn id="21" dur="500"/>
                                        <p:tgtEl>
                                          <p:spTgt spid="19472"/>
                                        </p:tgtEl>
                                      </p:cBhvr>
                                    </p:animEffect>
                                  </p:childTnLst>
                                </p:cTn>
                              </p:par>
                              <p:par>
                                <p:cTn id="22" presetID="53" presetClass="entr" presetSubtype="16" fill="hold" nodeType="withEffect">
                                  <p:stCondLst>
                                    <p:cond delay="0"/>
                                  </p:stCondLst>
                                  <p:childTnLst>
                                    <p:set>
                                      <p:cBhvr>
                                        <p:cTn id="23" dur="1" fill="hold">
                                          <p:stCondLst>
                                            <p:cond delay="0"/>
                                          </p:stCondLst>
                                        </p:cTn>
                                        <p:tgtEl>
                                          <p:spTgt spid="19473"/>
                                        </p:tgtEl>
                                        <p:attrNameLst>
                                          <p:attrName>style.visibility</p:attrName>
                                        </p:attrNameLst>
                                      </p:cBhvr>
                                      <p:to>
                                        <p:strVal val="visible"/>
                                      </p:to>
                                    </p:set>
                                    <p:anim calcmode="lin" valueType="num">
                                      <p:cBhvr>
                                        <p:cTn id="24" dur="500" fill="hold"/>
                                        <p:tgtEl>
                                          <p:spTgt spid="19473"/>
                                        </p:tgtEl>
                                        <p:attrNameLst>
                                          <p:attrName>ppt_w</p:attrName>
                                        </p:attrNameLst>
                                      </p:cBhvr>
                                      <p:tavLst>
                                        <p:tav tm="0">
                                          <p:val>
                                            <p:fltVal val="0"/>
                                          </p:val>
                                        </p:tav>
                                        <p:tav tm="100000">
                                          <p:val>
                                            <p:strVal val="#ppt_w"/>
                                          </p:val>
                                        </p:tav>
                                      </p:tavLst>
                                    </p:anim>
                                    <p:anim calcmode="lin" valueType="num">
                                      <p:cBhvr>
                                        <p:cTn id="25" dur="500" fill="hold"/>
                                        <p:tgtEl>
                                          <p:spTgt spid="19473"/>
                                        </p:tgtEl>
                                        <p:attrNameLst>
                                          <p:attrName>ppt_h</p:attrName>
                                        </p:attrNameLst>
                                      </p:cBhvr>
                                      <p:tavLst>
                                        <p:tav tm="0">
                                          <p:val>
                                            <p:fltVal val="0"/>
                                          </p:val>
                                        </p:tav>
                                        <p:tav tm="100000">
                                          <p:val>
                                            <p:strVal val="#ppt_h"/>
                                          </p:val>
                                        </p:tav>
                                      </p:tavLst>
                                    </p:anim>
                                    <p:animEffect transition="in" filter="fade">
                                      <p:cBhvr>
                                        <p:cTn id="26" dur="500"/>
                                        <p:tgtEl>
                                          <p:spTgt spid="19473"/>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9462"/>
                                        </p:tgtEl>
                                        <p:attrNameLst>
                                          <p:attrName>style.visibility</p:attrName>
                                        </p:attrNameLst>
                                      </p:cBhvr>
                                      <p:to>
                                        <p:strVal val="visible"/>
                                      </p:to>
                                    </p:set>
                                    <p:animEffect transition="in" filter="wipe(left)">
                                      <p:cBhvr>
                                        <p:cTn id="30" dur="500"/>
                                        <p:tgtEl>
                                          <p:spTgt spid="19462"/>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9463"/>
                                        </p:tgtEl>
                                        <p:attrNameLst>
                                          <p:attrName>style.visibility</p:attrName>
                                        </p:attrNameLst>
                                      </p:cBhvr>
                                      <p:to>
                                        <p:strVal val="visible"/>
                                      </p:to>
                                    </p:set>
                                    <p:animEffect transition="in" filter="wipe(left)">
                                      <p:cBhvr>
                                        <p:cTn id="34" dur="500"/>
                                        <p:tgtEl>
                                          <p:spTgt spid="19463"/>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19464"/>
                                        </p:tgtEl>
                                        <p:attrNameLst>
                                          <p:attrName>style.visibility</p:attrName>
                                        </p:attrNameLst>
                                      </p:cBhvr>
                                      <p:to>
                                        <p:strVal val="visible"/>
                                      </p:to>
                                    </p:set>
                                    <p:animEffect transition="in" filter="wipe(left)">
                                      <p:cBhvr>
                                        <p:cTn id="38"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占位符 30">
            <a:extLst>
              <a:ext uri="{FF2B5EF4-FFF2-40B4-BE49-F238E27FC236}">
                <a16:creationId xmlns:a16="http://schemas.microsoft.com/office/drawing/2014/main" id="{C7C3704B-148D-46D6-8E09-A097124E6B07}"/>
              </a:ext>
            </a:extLst>
          </p:cNvPr>
          <p:cNvPicPr>
            <a:picLocks noGrp="1" noChangeAspect="1"/>
          </p:cNvPicPr>
          <p:nvPr>
            <p:ph type="pic" sz="quarter" idx="10"/>
          </p:nvPr>
        </p:nvPicPr>
        <p:blipFill>
          <a:blip r:embed="rId6" cstate="print">
            <a:grayscl/>
            <a:extLst>
              <a:ext uri="{28A0092B-C50C-407E-A947-70E740481C1C}">
                <a14:useLocalDpi xmlns:a14="http://schemas.microsoft.com/office/drawing/2010/main" val="0"/>
              </a:ext>
            </a:extLst>
          </a:blip>
          <a:srcRect t="7438" b="7438"/>
          <a:stretch>
            <a:fillRect/>
          </a:stretch>
        </p:blipFill>
        <p:spPr/>
      </p:pic>
      <p:pic>
        <p:nvPicPr>
          <p:cNvPr id="33" name="图片占位符 32">
            <a:extLst>
              <a:ext uri="{FF2B5EF4-FFF2-40B4-BE49-F238E27FC236}">
                <a16:creationId xmlns:a16="http://schemas.microsoft.com/office/drawing/2014/main" id="{B264FA65-0C8D-4C06-9792-90395283BFEB}"/>
              </a:ext>
            </a:extLst>
          </p:cNvPr>
          <p:cNvPicPr>
            <a:picLocks noGrp="1" noChangeAspect="1"/>
          </p:cNvPicPr>
          <p:nvPr>
            <p:ph type="pic" sz="quarter" idx="11"/>
          </p:nvPr>
        </p:nvPicPr>
        <p:blipFill>
          <a:blip r:embed="rId7" cstate="hqprint">
            <a:grayscl/>
            <a:extLst>
              <a:ext uri="{28A0092B-C50C-407E-A947-70E740481C1C}">
                <a14:useLocalDpi xmlns:a14="http://schemas.microsoft.com/office/drawing/2010/main" val="0"/>
              </a:ext>
            </a:extLst>
          </a:blip>
          <a:srcRect t="7438" b="7438"/>
          <a:stretch>
            <a:fillRect/>
          </a:stretch>
        </p:blipFill>
        <p:spPr/>
      </p:pic>
      <p:pic>
        <p:nvPicPr>
          <p:cNvPr id="35" name="图片占位符 34">
            <a:extLst>
              <a:ext uri="{FF2B5EF4-FFF2-40B4-BE49-F238E27FC236}">
                <a16:creationId xmlns:a16="http://schemas.microsoft.com/office/drawing/2014/main" id="{86BDCE54-0349-40EA-8F85-06FE67F46FA4}"/>
              </a:ext>
            </a:extLst>
          </p:cNvPr>
          <p:cNvPicPr>
            <a:picLocks noGrp="1" noChangeAspect="1"/>
          </p:cNvPicPr>
          <p:nvPr>
            <p:ph type="pic" sz="quarter" idx="12"/>
          </p:nvPr>
        </p:nvPicPr>
        <p:blipFill>
          <a:blip r:embed="rId8" cstate="print">
            <a:grayscl/>
            <a:extLst>
              <a:ext uri="{28A0092B-C50C-407E-A947-70E740481C1C}">
                <a14:useLocalDpi xmlns:a14="http://schemas.microsoft.com/office/drawing/2010/main" val="0"/>
              </a:ext>
            </a:extLst>
          </a:blip>
          <a:srcRect t="7438" b="7438"/>
          <a:stretch>
            <a:fillRect/>
          </a:stretch>
        </p:blipFill>
        <p:spPr/>
      </p:pic>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14" name="任意多边形: 形状 13">
            <a:extLst>
              <a:ext uri="{FF2B5EF4-FFF2-40B4-BE49-F238E27FC236}">
                <a16:creationId xmlns:a16="http://schemas.microsoft.com/office/drawing/2014/main" id="{6A76DB72-FA56-462F-9289-F5DFF9A000A2}"/>
              </a:ext>
            </a:extLst>
          </p:cNvPr>
          <p:cNvSpPr/>
          <p:nvPr/>
        </p:nvSpPr>
        <p:spPr>
          <a:xfrm>
            <a:off x="1714500" y="3702050"/>
            <a:ext cx="2511425" cy="306388"/>
          </a:xfrm>
          <a:custGeom>
            <a:avLst/>
            <a:gdLst>
              <a:gd name="connsiteX0" fmla="*/ 0 w 2511424"/>
              <a:gd name="connsiteY0" fmla="*/ 0 h 305686"/>
              <a:gd name="connsiteX1" fmla="*/ 2511424 w 2511424"/>
              <a:gd name="connsiteY1" fmla="*/ 0 h 305686"/>
              <a:gd name="connsiteX2" fmla="*/ 2511424 w 2511424"/>
              <a:gd name="connsiteY2" fmla="*/ 38685 h 305686"/>
              <a:gd name="connsiteX3" fmla="*/ 2244423 w 2511424"/>
              <a:gd name="connsiteY3" fmla="*/ 305686 h 305686"/>
              <a:gd name="connsiteX4" fmla="*/ 267001 w 2511424"/>
              <a:gd name="connsiteY4" fmla="*/ 305686 h 305686"/>
              <a:gd name="connsiteX5" fmla="*/ 0 w 2511424"/>
              <a:gd name="connsiteY5" fmla="*/ 38685 h 305686"/>
              <a:gd name="connsiteX6" fmla="*/ 0 w 2511424"/>
              <a:gd name="connsiteY6" fmla="*/ 0 h 30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424" h="305686">
                <a:moveTo>
                  <a:pt x="0" y="0"/>
                </a:moveTo>
                <a:lnTo>
                  <a:pt x="2511424" y="0"/>
                </a:lnTo>
                <a:lnTo>
                  <a:pt x="2511424" y="38685"/>
                </a:lnTo>
                <a:cubicBezTo>
                  <a:pt x="2511424" y="186146"/>
                  <a:pt x="2391884" y="305686"/>
                  <a:pt x="2244423" y="305686"/>
                </a:cubicBezTo>
                <a:lnTo>
                  <a:pt x="267001" y="305686"/>
                </a:lnTo>
                <a:cubicBezTo>
                  <a:pt x="119540" y="305686"/>
                  <a:pt x="0" y="186146"/>
                  <a:pt x="0" y="38685"/>
                </a:cubicBezTo>
                <a:lnTo>
                  <a:pt x="0" y="0"/>
                </a:lnTo>
                <a:close/>
              </a:path>
            </a:pathLst>
          </a:cu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任意多边形: 形状 12">
            <a:extLst>
              <a:ext uri="{FF2B5EF4-FFF2-40B4-BE49-F238E27FC236}">
                <a16:creationId xmlns:a16="http://schemas.microsoft.com/office/drawing/2014/main" id="{1F4B6BE5-999A-42F8-94E2-F910652C7181}"/>
              </a:ext>
            </a:extLst>
          </p:cNvPr>
          <p:cNvSpPr/>
          <p:nvPr/>
        </p:nvSpPr>
        <p:spPr>
          <a:xfrm>
            <a:off x="4840288" y="3702050"/>
            <a:ext cx="2511425" cy="306388"/>
          </a:xfrm>
          <a:custGeom>
            <a:avLst/>
            <a:gdLst>
              <a:gd name="connsiteX0" fmla="*/ 0 w 2511424"/>
              <a:gd name="connsiteY0" fmla="*/ 0 h 305686"/>
              <a:gd name="connsiteX1" fmla="*/ 2511424 w 2511424"/>
              <a:gd name="connsiteY1" fmla="*/ 0 h 305686"/>
              <a:gd name="connsiteX2" fmla="*/ 2511424 w 2511424"/>
              <a:gd name="connsiteY2" fmla="*/ 38685 h 305686"/>
              <a:gd name="connsiteX3" fmla="*/ 2244423 w 2511424"/>
              <a:gd name="connsiteY3" fmla="*/ 305686 h 305686"/>
              <a:gd name="connsiteX4" fmla="*/ 267001 w 2511424"/>
              <a:gd name="connsiteY4" fmla="*/ 305686 h 305686"/>
              <a:gd name="connsiteX5" fmla="*/ 0 w 2511424"/>
              <a:gd name="connsiteY5" fmla="*/ 38685 h 305686"/>
              <a:gd name="connsiteX6" fmla="*/ 0 w 2511424"/>
              <a:gd name="connsiteY6" fmla="*/ 0 h 30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424" h="305686">
                <a:moveTo>
                  <a:pt x="0" y="0"/>
                </a:moveTo>
                <a:lnTo>
                  <a:pt x="2511424" y="0"/>
                </a:lnTo>
                <a:lnTo>
                  <a:pt x="2511424" y="38685"/>
                </a:lnTo>
                <a:cubicBezTo>
                  <a:pt x="2511424" y="186146"/>
                  <a:pt x="2391884" y="305686"/>
                  <a:pt x="2244423" y="305686"/>
                </a:cubicBezTo>
                <a:lnTo>
                  <a:pt x="267001" y="305686"/>
                </a:lnTo>
                <a:cubicBezTo>
                  <a:pt x="119540" y="305686"/>
                  <a:pt x="0" y="186146"/>
                  <a:pt x="0" y="38685"/>
                </a:cubicBezTo>
                <a:lnTo>
                  <a:pt x="0" y="0"/>
                </a:ln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任意多边形: 形状 11">
            <a:extLst>
              <a:ext uri="{FF2B5EF4-FFF2-40B4-BE49-F238E27FC236}">
                <a16:creationId xmlns:a16="http://schemas.microsoft.com/office/drawing/2014/main" id="{3C0E7F72-4266-439A-B475-A793C1F5888C}"/>
              </a:ext>
            </a:extLst>
          </p:cNvPr>
          <p:cNvSpPr/>
          <p:nvPr/>
        </p:nvSpPr>
        <p:spPr>
          <a:xfrm>
            <a:off x="7966075" y="3702050"/>
            <a:ext cx="2511425" cy="306388"/>
          </a:xfrm>
          <a:custGeom>
            <a:avLst/>
            <a:gdLst>
              <a:gd name="connsiteX0" fmla="*/ 0 w 2511424"/>
              <a:gd name="connsiteY0" fmla="*/ 0 h 305686"/>
              <a:gd name="connsiteX1" fmla="*/ 2511424 w 2511424"/>
              <a:gd name="connsiteY1" fmla="*/ 0 h 305686"/>
              <a:gd name="connsiteX2" fmla="*/ 2511424 w 2511424"/>
              <a:gd name="connsiteY2" fmla="*/ 38685 h 305686"/>
              <a:gd name="connsiteX3" fmla="*/ 2244423 w 2511424"/>
              <a:gd name="connsiteY3" fmla="*/ 305686 h 305686"/>
              <a:gd name="connsiteX4" fmla="*/ 267001 w 2511424"/>
              <a:gd name="connsiteY4" fmla="*/ 305686 h 305686"/>
              <a:gd name="connsiteX5" fmla="*/ 0 w 2511424"/>
              <a:gd name="connsiteY5" fmla="*/ 38685 h 305686"/>
              <a:gd name="connsiteX6" fmla="*/ 0 w 2511424"/>
              <a:gd name="connsiteY6" fmla="*/ 0 h 30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1424" h="305686">
                <a:moveTo>
                  <a:pt x="0" y="0"/>
                </a:moveTo>
                <a:lnTo>
                  <a:pt x="2511424" y="0"/>
                </a:lnTo>
                <a:lnTo>
                  <a:pt x="2511424" y="38685"/>
                </a:lnTo>
                <a:cubicBezTo>
                  <a:pt x="2511424" y="186146"/>
                  <a:pt x="2391884" y="305686"/>
                  <a:pt x="2244423" y="305686"/>
                </a:cubicBezTo>
                <a:lnTo>
                  <a:pt x="267001" y="305686"/>
                </a:lnTo>
                <a:cubicBezTo>
                  <a:pt x="119540" y="305686"/>
                  <a:pt x="0" y="186146"/>
                  <a:pt x="0" y="38685"/>
                </a:cubicBezTo>
                <a:lnTo>
                  <a:pt x="0" y="0"/>
                </a:lnTo>
                <a:close/>
              </a:path>
            </a:pathLst>
          </a:cu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0490" name="组合 18">
            <a:extLst>
              <a:ext uri="{FF2B5EF4-FFF2-40B4-BE49-F238E27FC236}">
                <a16:creationId xmlns:a16="http://schemas.microsoft.com/office/drawing/2014/main" id="{4AE990D0-B9C1-4913-902D-93949729E04B}"/>
              </a:ext>
            </a:extLst>
          </p:cNvPr>
          <p:cNvGrpSpPr>
            <a:grpSpLocks/>
          </p:cNvGrpSpPr>
          <p:nvPr/>
        </p:nvGrpSpPr>
        <p:grpSpPr bwMode="auto">
          <a:xfrm>
            <a:off x="1655763" y="4333875"/>
            <a:ext cx="2628900" cy="866775"/>
            <a:chOff x="7439644" y="2947217"/>
            <a:chExt cx="1943971" cy="867054"/>
          </a:xfrm>
        </p:grpSpPr>
        <p:sp>
          <p:nvSpPr>
            <p:cNvPr id="20" name="矩形 19">
              <a:extLst>
                <a:ext uri="{FF2B5EF4-FFF2-40B4-BE49-F238E27FC236}">
                  <a16:creationId xmlns:a16="http://schemas.microsoft.com/office/drawing/2014/main" id="{C81F0DEB-E031-4D11-9F57-D172CEBA9F00}"/>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1" name="PA-文本框 8">
              <a:extLst>
                <a:ext uri="{FF2B5EF4-FFF2-40B4-BE49-F238E27FC236}">
                  <a16:creationId xmlns:a16="http://schemas.microsoft.com/office/drawing/2014/main" id="{A21781A9-0F46-43C3-B9F7-3A297DF93FD4}"/>
                </a:ext>
              </a:extLst>
            </p:cNvPr>
            <p:cNvSpPr txBox="1"/>
            <p:nvPr>
              <p:custDataLst>
                <p:tags r:id="rId3"/>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0491" name="组合 21">
            <a:extLst>
              <a:ext uri="{FF2B5EF4-FFF2-40B4-BE49-F238E27FC236}">
                <a16:creationId xmlns:a16="http://schemas.microsoft.com/office/drawing/2014/main" id="{CF7E8D77-2878-4BC0-9D7D-29FBC6B200B3}"/>
              </a:ext>
            </a:extLst>
          </p:cNvPr>
          <p:cNvGrpSpPr>
            <a:grpSpLocks/>
          </p:cNvGrpSpPr>
          <p:nvPr/>
        </p:nvGrpSpPr>
        <p:grpSpPr bwMode="auto">
          <a:xfrm>
            <a:off x="4781550" y="4333875"/>
            <a:ext cx="2628900" cy="866775"/>
            <a:chOff x="7439644" y="2947217"/>
            <a:chExt cx="1943971" cy="867054"/>
          </a:xfrm>
        </p:grpSpPr>
        <p:sp>
          <p:nvSpPr>
            <p:cNvPr id="23" name="矩形 22">
              <a:extLst>
                <a:ext uri="{FF2B5EF4-FFF2-40B4-BE49-F238E27FC236}">
                  <a16:creationId xmlns:a16="http://schemas.microsoft.com/office/drawing/2014/main" id="{223F719D-8E82-428D-BD72-BC28D51F0DB0}"/>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4" name="PA-文本框 8">
              <a:extLst>
                <a:ext uri="{FF2B5EF4-FFF2-40B4-BE49-F238E27FC236}">
                  <a16:creationId xmlns:a16="http://schemas.microsoft.com/office/drawing/2014/main" id="{4A9BEFC2-7C9E-44F5-9BBB-7C895AB3D12F}"/>
                </a:ext>
              </a:extLst>
            </p:cNvPr>
            <p:cNvSpPr txBox="1"/>
            <p:nvPr>
              <p:custDataLst>
                <p:tags r:id="rId2"/>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0492" name="组合 24">
            <a:extLst>
              <a:ext uri="{FF2B5EF4-FFF2-40B4-BE49-F238E27FC236}">
                <a16:creationId xmlns:a16="http://schemas.microsoft.com/office/drawing/2014/main" id="{47ECA6FF-56F1-4E61-A690-209DBC13BBE2}"/>
              </a:ext>
            </a:extLst>
          </p:cNvPr>
          <p:cNvGrpSpPr>
            <a:grpSpLocks/>
          </p:cNvGrpSpPr>
          <p:nvPr/>
        </p:nvGrpSpPr>
        <p:grpSpPr bwMode="auto">
          <a:xfrm>
            <a:off x="7907338" y="4333875"/>
            <a:ext cx="2628900" cy="866775"/>
            <a:chOff x="7439644" y="2947217"/>
            <a:chExt cx="1943971" cy="867054"/>
          </a:xfrm>
        </p:grpSpPr>
        <p:sp>
          <p:nvSpPr>
            <p:cNvPr id="26" name="矩形 25">
              <a:extLst>
                <a:ext uri="{FF2B5EF4-FFF2-40B4-BE49-F238E27FC236}">
                  <a16:creationId xmlns:a16="http://schemas.microsoft.com/office/drawing/2014/main" id="{D49C95DC-282D-4022-9325-828638BF7CDB}"/>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7" name="PA-文本框 8">
              <a:extLst>
                <a:ext uri="{FF2B5EF4-FFF2-40B4-BE49-F238E27FC236}">
                  <a16:creationId xmlns:a16="http://schemas.microsoft.com/office/drawing/2014/main" id="{8E0AA49F-C498-4F60-B902-8C08E871845E}"/>
                </a:ext>
              </a:extLst>
            </p:cNvPr>
            <p:cNvSpPr txBox="1"/>
            <p:nvPr>
              <p:custDataLst>
                <p:tags r:id="rId1"/>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1+#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20490"/>
                                        </p:tgtEl>
                                        <p:attrNameLst>
                                          <p:attrName>style.visibility</p:attrName>
                                        </p:attrNameLst>
                                      </p:cBhvr>
                                      <p:to>
                                        <p:strVal val="visible"/>
                                      </p:to>
                                    </p:set>
                                    <p:animEffect transition="in" filter="fade">
                                      <p:cBhvr>
                                        <p:cTn id="32" dur="1000"/>
                                        <p:tgtEl>
                                          <p:spTgt spid="20490"/>
                                        </p:tgtEl>
                                      </p:cBhvr>
                                    </p:animEffect>
                                    <p:anim calcmode="lin" valueType="num">
                                      <p:cBhvr>
                                        <p:cTn id="33" dur="1000" fill="hold"/>
                                        <p:tgtEl>
                                          <p:spTgt spid="20490"/>
                                        </p:tgtEl>
                                        <p:attrNameLst>
                                          <p:attrName>ppt_x</p:attrName>
                                        </p:attrNameLst>
                                      </p:cBhvr>
                                      <p:tavLst>
                                        <p:tav tm="0">
                                          <p:val>
                                            <p:strVal val="#ppt_x"/>
                                          </p:val>
                                        </p:tav>
                                        <p:tav tm="100000">
                                          <p:val>
                                            <p:strVal val="#ppt_x"/>
                                          </p:val>
                                        </p:tav>
                                      </p:tavLst>
                                    </p:anim>
                                    <p:anim calcmode="lin" valueType="num">
                                      <p:cBhvr>
                                        <p:cTn id="34" dur="1000" fill="hold"/>
                                        <p:tgtEl>
                                          <p:spTgt spid="20490"/>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nodeType="afterEffect">
                                  <p:stCondLst>
                                    <p:cond delay="0"/>
                                  </p:stCondLst>
                                  <p:childTnLst>
                                    <p:set>
                                      <p:cBhvr>
                                        <p:cTn id="37" dur="1" fill="hold">
                                          <p:stCondLst>
                                            <p:cond delay="0"/>
                                          </p:stCondLst>
                                        </p:cTn>
                                        <p:tgtEl>
                                          <p:spTgt spid="20491"/>
                                        </p:tgtEl>
                                        <p:attrNameLst>
                                          <p:attrName>style.visibility</p:attrName>
                                        </p:attrNameLst>
                                      </p:cBhvr>
                                      <p:to>
                                        <p:strVal val="visible"/>
                                      </p:to>
                                    </p:set>
                                    <p:animEffect transition="in" filter="fade">
                                      <p:cBhvr>
                                        <p:cTn id="38" dur="1000"/>
                                        <p:tgtEl>
                                          <p:spTgt spid="20491"/>
                                        </p:tgtEl>
                                      </p:cBhvr>
                                    </p:animEffect>
                                    <p:anim calcmode="lin" valueType="num">
                                      <p:cBhvr>
                                        <p:cTn id="39" dur="1000" fill="hold"/>
                                        <p:tgtEl>
                                          <p:spTgt spid="20491"/>
                                        </p:tgtEl>
                                        <p:attrNameLst>
                                          <p:attrName>ppt_x</p:attrName>
                                        </p:attrNameLst>
                                      </p:cBhvr>
                                      <p:tavLst>
                                        <p:tav tm="0">
                                          <p:val>
                                            <p:strVal val="#ppt_x"/>
                                          </p:val>
                                        </p:tav>
                                        <p:tav tm="100000">
                                          <p:val>
                                            <p:strVal val="#ppt_x"/>
                                          </p:val>
                                        </p:tav>
                                      </p:tavLst>
                                    </p:anim>
                                    <p:anim calcmode="lin" valueType="num">
                                      <p:cBhvr>
                                        <p:cTn id="40" dur="1000" fill="hold"/>
                                        <p:tgtEl>
                                          <p:spTgt spid="20491"/>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20492"/>
                                        </p:tgtEl>
                                        <p:attrNameLst>
                                          <p:attrName>style.visibility</p:attrName>
                                        </p:attrNameLst>
                                      </p:cBhvr>
                                      <p:to>
                                        <p:strVal val="visible"/>
                                      </p:to>
                                    </p:set>
                                    <p:animEffect transition="in" filter="fade">
                                      <p:cBhvr>
                                        <p:cTn id="44" dur="1000"/>
                                        <p:tgtEl>
                                          <p:spTgt spid="20492"/>
                                        </p:tgtEl>
                                      </p:cBhvr>
                                    </p:animEffect>
                                    <p:anim calcmode="lin" valueType="num">
                                      <p:cBhvr>
                                        <p:cTn id="45" dur="1000" fill="hold"/>
                                        <p:tgtEl>
                                          <p:spTgt spid="20492"/>
                                        </p:tgtEl>
                                        <p:attrNameLst>
                                          <p:attrName>ppt_x</p:attrName>
                                        </p:attrNameLst>
                                      </p:cBhvr>
                                      <p:tavLst>
                                        <p:tav tm="0">
                                          <p:val>
                                            <p:strVal val="#ppt_x"/>
                                          </p:val>
                                        </p:tav>
                                        <p:tav tm="100000">
                                          <p:val>
                                            <p:strVal val="#ppt_x"/>
                                          </p:val>
                                        </p:tav>
                                      </p:tavLst>
                                    </p:anim>
                                    <p:anim calcmode="lin" valueType="num">
                                      <p:cBhvr>
                                        <p:cTn id="46" dur="1000" fill="hold"/>
                                        <p:tgtEl>
                                          <p:spTgt spid="20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33" name="椭圆 3">
            <a:extLst>
              <a:ext uri="{FF2B5EF4-FFF2-40B4-BE49-F238E27FC236}">
                <a16:creationId xmlns:a16="http://schemas.microsoft.com/office/drawing/2014/main" id="{44FB6248-75F6-4863-B8A5-935534BB145A}"/>
              </a:ext>
            </a:extLst>
          </p:cNvPr>
          <p:cNvSpPr/>
          <p:nvPr/>
        </p:nvSpPr>
        <p:spPr>
          <a:xfrm>
            <a:off x="1230313" y="2679700"/>
            <a:ext cx="450850" cy="407988"/>
          </a:xfrm>
          <a:custGeom>
            <a:avLst/>
            <a:gdLst>
              <a:gd name="connsiteX0" fmla="*/ 407586 w 606580"/>
              <a:gd name="connsiteY0" fmla="*/ 252695 h 548858"/>
              <a:gd name="connsiteX1" fmla="*/ 502285 w 606580"/>
              <a:gd name="connsiteY1" fmla="*/ 252695 h 548858"/>
              <a:gd name="connsiteX2" fmla="*/ 502285 w 606580"/>
              <a:gd name="connsiteY2" fmla="*/ 346759 h 548858"/>
              <a:gd name="connsiteX3" fmla="*/ 407586 w 606580"/>
              <a:gd name="connsiteY3" fmla="*/ 346759 h 548858"/>
              <a:gd name="connsiteX4" fmla="*/ 104296 w 606580"/>
              <a:gd name="connsiteY4" fmla="*/ 205698 h 548858"/>
              <a:gd name="connsiteX5" fmla="*/ 199065 w 606580"/>
              <a:gd name="connsiteY5" fmla="*/ 205698 h 548858"/>
              <a:gd name="connsiteX6" fmla="*/ 199065 w 606580"/>
              <a:gd name="connsiteY6" fmla="*/ 346758 h 548858"/>
              <a:gd name="connsiteX7" fmla="*/ 104296 w 606580"/>
              <a:gd name="connsiteY7" fmla="*/ 346758 h 548858"/>
              <a:gd name="connsiteX8" fmla="*/ 255870 w 606580"/>
              <a:gd name="connsiteY8" fmla="*/ 96040 h 548858"/>
              <a:gd name="connsiteX9" fmla="*/ 350710 w 606580"/>
              <a:gd name="connsiteY9" fmla="*/ 96040 h 548858"/>
              <a:gd name="connsiteX10" fmla="*/ 350710 w 606580"/>
              <a:gd name="connsiteY10" fmla="*/ 346759 h 548858"/>
              <a:gd name="connsiteX11" fmla="*/ 255870 w 606580"/>
              <a:gd name="connsiteY11" fmla="*/ 346759 h 548858"/>
              <a:gd name="connsiteX12" fmla="*/ 37882 w 606580"/>
              <a:gd name="connsiteY12" fmla="*/ 37913 h 548858"/>
              <a:gd name="connsiteX13" fmla="*/ 37882 w 606580"/>
              <a:gd name="connsiteY13" fmla="*/ 405363 h 548858"/>
              <a:gd name="connsiteX14" fmla="*/ 568698 w 606580"/>
              <a:gd name="connsiteY14" fmla="*/ 405363 h 548858"/>
              <a:gd name="connsiteX15" fmla="*/ 568698 w 606580"/>
              <a:gd name="connsiteY15" fmla="*/ 37913 h 548858"/>
              <a:gd name="connsiteX16" fmla="*/ 18941 w 606580"/>
              <a:gd name="connsiteY16" fmla="*/ 0 h 548858"/>
              <a:gd name="connsiteX17" fmla="*/ 587639 w 606580"/>
              <a:gd name="connsiteY17" fmla="*/ 0 h 548858"/>
              <a:gd name="connsiteX18" fmla="*/ 606580 w 606580"/>
              <a:gd name="connsiteY18" fmla="*/ 18910 h 548858"/>
              <a:gd name="connsiteX19" fmla="*/ 606580 w 606580"/>
              <a:gd name="connsiteY19" fmla="*/ 424274 h 548858"/>
              <a:gd name="connsiteX20" fmla="*/ 587639 w 606580"/>
              <a:gd name="connsiteY20" fmla="*/ 443184 h 548858"/>
              <a:gd name="connsiteX21" fmla="*/ 322278 w 606580"/>
              <a:gd name="connsiteY21" fmla="*/ 443184 h 548858"/>
              <a:gd name="connsiteX22" fmla="*/ 322278 w 606580"/>
              <a:gd name="connsiteY22" fmla="*/ 511038 h 548858"/>
              <a:gd name="connsiteX23" fmla="*/ 450223 w 606580"/>
              <a:gd name="connsiteY23" fmla="*/ 511038 h 548858"/>
              <a:gd name="connsiteX24" fmla="*/ 450223 w 606580"/>
              <a:gd name="connsiteY24" fmla="*/ 548858 h 548858"/>
              <a:gd name="connsiteX25" fmla="*/ 156357 w 606580"/>
              <a:gd name="connsiteY25" fmla="*/ 548858 h 548858"/>
              <a:gd name="connsiteX26" fmla="*/ 156357 w 606580"/>
              <a:gd name="connsiteY26" fmla="*/ 511038 h 548858"/>
              <a:gd name="connsiteX27" fmla="*/ 284302 w 606580"/>
              <a:gd name="connsiteY27" fmla="*/ 511038 h 548858"/>
              <a:gd name="connsiteX28" fmla="*/ 284302 w 606580"/>
              <a:gd name="connsiteY28" fmla="*/ 443184 h 548858"/>
              <a:gd name="connsiteX29" fmla="*/ 18941 w 606580"/>
              <a:gd name="connsiteY29" fmla="*/ 443184 h 548858"/>
              <a:gd name="connsiteX30" fmla="*/ 0 w 606580"/>
              <a:gd name="connsiteY30" fmla="*/ 424274 h 548858"/>
              <a:gd name="connsiteX31" fmla="*/ 0 w 606580"/>
              <a:gd name="connsiteY31" fmla="*/ 18910 h 548858"/>
              <a:gd name="connsiteX32" fmla="*/ 18941 w 606580"/>
              <a:gd name="connsiteY32" fmla="*/ 0 h 5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6580" h="548858">
                <a:moveTo>
                  <a:pt x="407586" y="252695"/>
                </a:moveTo>
                <a:lnTo>
                  <a:pt x="502285" y="252695"/>
                </a:lnTo>
                <a:lnTo>
                  <a:pt x="502285" y="346759"/>
                </a:lnTo>
                <a:lnTo>
                  <a:pt x="407586" y="346759"/>
                </a:lnTo>
                <a:close/>
                <a:moveTo>
                  <a:pt x="104296" y="205698"/>
                </a:moveTo>
                <a:lnTo>
                  <a:pt x="199065" y="205698"/>
                </a:lnTo>
                <a:lnTo>
                  <a:pt x="199065" y="346758"/>
                </a:lnTo>
                <a:lnTo>
                  <a:pt x="104296" y="346758"/>
                </a:lnTo>
                <a:close/>
                <a:moveTo>
                  <a:pt x="255870" y="96040"/>
                </a:moveTo>
                <a:lnTo>
                  <a:pt x="350710" y="96040"/>
                </a:lnTo>
                <a:lnTo>
                  <a:pt x="350710" y="346759"/>
                </a:lnTo>
                <a:lnTo>
                  <a:pt x="255870" y="346759"/>
                </a:lnTo>
                <a:close/>
                <a:moveTo>
                  <a:pt x="37882" y="37913"/>
                </a:moveTo>
                <a:lnTo>
                  <a:pt x="37882" y="405363"/>
                </a:lnTo>
                <a:lnTo>
                  <a:pt x="568698" y="405363"/>
                </a:lnTo>
                <a:lnTo>
                  <a:pt x="568698" y="37913"/>
                </a:lnTo>
                <a:close/>
                <a:moveTo>
                  <a:pt x="18941" y="0"/>
                </a:moveTo>
                <a:lnTo>
                  <a:pt x="587639" y="0"/>
                </a:lnTo>
                <a:cubicBezTo>
                  <a:pt x="598038" y="0"/>
                  <a:pt x="606580" y="8528"/>
                  <a:pt x="606580" y="18910"/>
                </a:cubicBezTo>
                <a:lnTo>
                  <a:pt x="606580" y="424274"/>
                </a:lnTo>
                <a:cubicBezTo>
                  <a:pt x="606580" y="434656"/>
                  <a:pt x="598038" y="443184"/>
                  <a:pt x="587639" y="443184"/>
                </a:cubicBezTo>
                <a:lnTo>
                  <a:pt x="322278" y="443184"/>
                </a:lnTo>
                <a:lnTo>
                  <a:pt x="322278" y="511038"/>
                </a:lnTo>
                <a:lnTo>
                  <a:pt x="450223" y="511038"/>
                </a:lnTo>
                <a:lnTo>
                  <a:pt x="450223" y="548858"/>
                </a:lnTo>
                <a:lnTo>
                  <a:pt x="156357" y="548858"/>
                </a:lnTo>
                <a:lnTo>
                  <a:pt x="156357" y="511038"/>
                </a:lnTo>
                <a:lnTo>
                  <a:pt x="284302" y="511038"/>
                </a:lnTo>
                <a:lnTo>
                  <a:pt x="284302" y="443184"/>
                </a:lnTo>
                <a:lnTo>
                  <a:pt x="18941" y="443184"/>
                </a:lnTo>
                <a:cubicBezTo>
                  <a:pt x="8542" y="443184"/>
                  <a:pt x="0" y="434656"/>
                  <a:pt x="0" y="424274"/>
                </a:cubicBezTo>
                <a:lnTo>
                  <a:pt x="0" y="18910"/>
                </a:lnTo>
                <a:cubicBezTo>
                  <a:pt x="0" y="8528"/>
                  <a:pt x="8542" y="0"/>
                  <a:pt x="18941"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5" name="椭圆 4">
            <a:extLst>
              <a:ext uri="{FF2B5EF4-FFF2-40B4-BE49-F238E27FC236}">
                <a16:creationId xmlns:a16="http://schemas.microsoft.com/office/drawing/2014/main" id="{25235A4D-78B5-4854-925B-E59D8D1F207F}"/>
              </a:ext>
            </a:extLst>
          </p:cNvPr>
          <p:cNvSpPr/>
          <p:nvPr/>
        </p:nvSpPr>
        <p:spPr>
          <a:xfrm>
            <a:off x="4511675" y="2659063"/>
            <a:ext cx="450850" cy="450850"/>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7" name="椭圆 5">
            <a:extLst>
              <a:ext uri="{FF2B5EF4-FFF2-40B4-BE49-F238E27FC236}">
                <a16:creationId xmlns:a16="http://schemas.microsoft.com/office/drawing/2014/main" id="{7B4A6375-6942-4C41-AC19-BB6A07C70F96}"/>
              </a:ext>
            </a:extLst>
          </p:cNvPr>
          <p:cNvSpPr/>
          <p:nvPr/>
        </p:nvSpPr>
        <p:spPr>
          <a:xfrm>
            <a:off x="7793038" y="2659063"/>
            <a:ext cx="450850" cy="450850"/>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nvGrpSpPr>
          <p:cNvPr id="21511" name="组合 11">
            <a:extLst>
              <a:ext uri="{FF2B5EF4-FFF2-40B4-BE49-F238E27FC236}">
                <a16:creationId xmlns:a16="http://schemas.microsoft.com/office/drawing/2014/main" id="{308088DE-5F83-4EEE-A566-0F3449D7A38D}"/>
              </a:ext>
            </a:extLst>
          </p:cNvPr>
          <p:cNvGrpSpPr>
            <a:grpSpLocks/>
          </p:cNvGrpSpPr>
          <p:nvPr/>
        </p:nvGrpSpPr>
        <p:grpSpPr bwMode="auto">
          <a:xfrm>
            <a:off x="1785938" y="2451100"/>
            <a:ext cx="2628900" cy="866775"/>
            <a:chOff x="7439644" y="2947217"/>
            <a:chExt cx="1943971" cy="867054"/>
          </a:xfrm>
        </p:grpSpPr>
        <p:sp>
          <p:nvSpPr>
            <p:cNvPr id="13" name="矩形 12">
              <a:extLst>
                <a:ext uri="{FF2B5EF4-FFF2-40B4-BE49-F238E27FC236}">
                  <a16:creationId xmlns:a16="http://schemas.microsoft.com/office/drawing/2014/main" id="{31B78A4E-7A66-4AB7-A989-203CE40A4F46}"/>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4" name="PA-文本框 8">
              <a:extLst>
                <a:ext uri="{FF2B5EF4-FFF2-40B4-BE49-F238E27FC236}">
                  <a16:creationId xmlns:a16="http://schemas.microsoft.com/office/drawing/2014/main" id="{5E6F93F0-022B-4F2B-9DD6-23787EE35B25}"/>
                </a:ext>
              </a:extLst>
            </p:cNvPr>
            <p:cNvSpPr txBox="1"/>
            <p:nvPr>
              <p:custDataLst>
                <p:tags r:id="rId6"/>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1512" name="组合 14">
            <a:extLst>
              <a:ext uri="{FF2B5EF4-FFF2-40B4-BE49-F238E27FC236}">
                <a16:creationId xmlns:a16="http://schemas.microsoft.com/office/drawing/2014/main" id="{CB5D2370-3BD2-49D2-8527-44600CF6F019}"/>
              </a:ext>
            </a:extLst>
          </p:cNvPr>
          <p:cNvGrpSpPr>
            <a:grpSpLocks/>
          </p:cNvGrpSpPr>
          <p:nvPr/>
        </p:nvGrpSpPr>
        <p:grpSpPr bwMode="auto">
          <a:xfrm>
            <a:off x="5060950" y="2451100"/>
            <a:ext cx="2628900" cy="866775"/>
            <a:chOff x="7439644" y="2947217"/>
            <a:chExt cx="1943971" cy="867054"/>
          </a:xfrm>
        </p:grpSpPr>
        <p:sp>
          <p:nvSpPr>
            <p:cNvPr id="16" name="矩形 15">
              <a:extLst>
                <a:ext uri="{FF2B5EF4-FFF2-40B4-BE49-F238E27FC236}">
                  <a16:creationId xmlns:a16="http://schemas.microsoft.com/office/drawing/2014/main" id="{2002A125-C906-4D65-9043-68CAF257E161}"/>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7" name="PA-文本框 8">
              <a:extLst>
                <a:ext uri="{FF2B5EF4-FFF2-40B4-BE49-F238E27FC236}">
                  <a16:creationId xmlns:a16="http://schemas.microsoft.com/office/drawing/2014/main" id="{83ED2135-CAA4-4C85-9803-1499AFC51AD3}"/>
                </a:ext>
              </a:extLst>
            </p:cNvPr>
            <p:cNvSpPr txBox="1"/>
            <p:nvPr>
              <p:custDataLst>
                <p:tags r:id="rId5"/>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1513" name="组合 17">
            <a:extLst>
              <a:ext uri="{FF2B5EF4-FFF2-40B4-BE49-F238E27FC236}">
                <a16:creationId xmlns:a16="http://schemas.microsoft.com/office/drawing/2014/main" id="{D53D08BF-07A2-4643-B3CC-0C6FBCBCF3CF}"/>
              </a:ext>
            </a:extLst>
          </p:cNvPr>
          <p:cNvGrpSpPr>
            <a:grpSpLocks/>
          </p:cNvGrpSpPr>
          <p:nvPr/>
        </p:nvGrpSpPr>
        <p:grpSpPr bwMode="auto">
          <a:xfrm>
            <a:off x="8335963" y="2451100"/>
            <a:ext cx="2628900" cy="866775"/>
            <a:chOff x="7439644" y="2947217"/>
            <a:chExt cx="1943971" cy="867054"/>
          </a:xfrm>
        </p:grpSpPr>
        <p:sp>
          <p:nvSpPr>
            <p:cNvPr id="19" name="矩形 18">
              <a:extLst>
                <a:ext uri="{FF2B5EF4-FFF2-40B4-BE49-F238E27FC236}">
                  <a16:creationId xmlns:a16="http://schemas.microsoft.com/office/drawing/2014/main" id="{DB35382E-2BC8-4857-A824-41FD6D1857F8}"/>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0" name="PA-文本框 8">
              <a:extLst>
                <a:ext uri="{FF2B5EF4-FFF2-40B4-BE49-F238E27FC236}">
                  <a16:creationId xmlns:a16="http://schemas.microsoft.com/office/drawing/2014/main" id="{9426AEE8-E240-499E-A219-5DEAC71E3345}"/>
                </a:ext>
              </a:extLst>
            </p:cNvPr>
            <p:cNvSpPr txBox="1"/>
            <p:nvPr>
              <p:custDataLst>
                <p:tags r:id="rId4"/>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
        <p:nvSpPr>
          <p:cNvPr id="34" name="椭圆 20">
            <a:extLst>
              <a:ext uri="{FF2B5EF4-FFF2-40B4-BE49-F238E27FC236}">
                <a16:creationId xmlns:a16="http://schemas.microsoft.com/office/drawing/2014/main" id="{C8F352E3-376E-4A40-AD03-CDD7030474A9}"/>
              </a:ext>
            </a:extLst>
          </p:cNvPr>
          <p:cNvSpPr/>
          <p:nvPr/>
        </p:nvSpPr>
        <p:spPr>
          <a:xfrm>
            <a:off x="1246188" y="4156075"/>
            <a:ext cx="419100" cy="452438"/>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6" name="椭圆 21">
            <a:extLst>
              <a:ext uri="{FF2B5EF4-FFF2-40B4-BE49-F238E27FC236}">
                <a16:creationId xmlns:a16="http://schemas.microsoft.com/office/drawing/2014/main" id="{3AEEE9F3-B2CA-414F-9011-9723600CE649}"/>
              </a:ext>
            </a:extLst>
          </p:cNvPr>
          <p:cNvSpPr/>
          <p:nvPr/>
        </p:nvSpPr>
        <p:spPr>
          <a:xfrm>
            <a:off x="4511675" y="4162425"/>
            <a:ext cx="450850" cy="438150"/>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8" name="椭圆 22">
            <a:extLst>
              <a:ext uri="{FF2B5EF4-FFF2-40B4-BE49-F238E27FC236}">
                <a16:creationId xmlns:a16="http://schemas.microsoft.com/office/drawing/2014/main" id="{19EA5A0A-EE8E-4039-9145-DA3D8CEA1803}"/>
              </a:ext>
            </a:extLst>
          </p:cNvPr>
          <p:cNvSpPr/>
          <p:nvPr/>
        </p:nvSpPr>
        <p:spPr>
          <a:xfrm>
            <a:off x="7812088" y="4156075"/>
            <a:ext cx="412750" cy="452438"/>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nvGrpSpPr>
          <p:cNvPr id="21517" name="组合 23">
            <a:extLst>
              <a:ext uri="{FF2B5EF4-FFF2-40B4-BE49-F238E27FC236}">
                <a16:creationId xmlns:a16="http://schemas.microsoft.com/office/drawing/2014/main" id="{C3454186-C363-4AF7-8EBE-B5DA8C6DA293}"/>
              </a:ext>
            </a:extLst>
          </p:cNvPr>
          <p:cNvGrpSpPr>
            <a:grpSpLocks/>
          </p:cNvGrpSpPr>
          <p:nvPr/>
        </p:nvGrpSpPr>
        <p:grpSpPr bwMode="auto">
          <a:xfrm>
            <a:off x="1785938" y="3948113"/>
            <a:ext cx="2628900" cy="866775"/>
            <a:chOff x="7439644" y="2947217"/>
            <a:chExt cx="1943971" cy="867054"/>
          </a:xfrm>
        </p:grpSpPr>
        <p:sp>
          <p:nvSpPr>
            <p:cNvPr id="25" name="矩形 24">
              <a:extLst>
                <a:ext uri="{FF2B5EF4-FFF2-40B4-BE49-F238E27FC236}">
                  <a16:creationId xmlns:a16="http://schemas.microsoft.com/office/drawing/2014/main" id="{1774E513-725D-4A50-956A-365F64E57DD2}"/>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6" name="PA-文本框 8">
              <a:extLst>
                <a:ext uri="{FF2B5EF4-FFF2-40B4-BE49-F238E27FC236}">
                  <a16:creationId xmlns:a16="http://schemas.microsoft.com/office/drawing/2014/main" id="{00EB0712-F49E-476C-9716-0DD5671FB97B}"/>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1518" name="组合 26">
            <a:extLst>
              <a:ext uri="{FF2B5EF4-FFF2-40B4-BE49-F238E27FC236}">
                <a16:creationId xmlns:a16="http://schemas.microsoft.com/office/drawing/2014/main" id="{FE57224B-13D6-4EA6-BCDF-83DE7BAB901A}"/>
              </a:ext>
            </a:extLst>
          </p:cNvPr>
          <p:cNvGrpSpPr>
            <a:grpSpLocks/>
          </p:cNvGrpSpPr>
          <p:nvPr/>
        </p:nvGrpSpPr>
        <p:grpSpPr bwMode="auto">
          <a:xfrm>
            <a:off x="5060950" y="3948113"/>
            <a:ext cx="2628900" cy="866775"/>
            <a:chOff x="7439644" y="2947217"/>
            <a:chExt cx="1943971" cy="867054"/>
          </a:xfrm>
        </p:grpSpPr>
        <p:sp>
          <p:nvSpPr>
            <p:cNvPr id="28" name="矩形 27">
              <a:extLst>
                <a:ext uri="{FF2B5EF4-FFF2-40B4-BE49-F238E27FC236}">
                  <a16:creationId xmlns:a16="http://schemas.microsoft.com/office/drawing/2014/main" id="{078D873D-1DBD-4511-B528-C5B1D0D71379}"/>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9" name="PA-文本框 8">
              <a:extLst>
                <a:ext uri="{FF2B5EF4-FFF2-40B4-BE49-F238E27FC236}">
                  <a16:creationId xmlns:a16="http://schemas.microsoft.com/office/drawing/2014/main" id="{08121556-79BC-45DA-B2A8-70D60F2E49CF}"/>
                </a:ext>
              </a:extLst>
            </p:cNvPr>
            <p:cNvSpPr txBox="1"/>
            <p:nvPr>
              <p:custDataLst>
                <p:tags r:id="rId2"/>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1519" name="组合 29">
            <a:extLst>
              <a:ext uri="{FF2B5EF4-FFF2-40B4-BE49-F238E27FC236}">
                <a16:creationId xmlns:a16="http://schemas.microsoft.com/office/drawing/2014/main" id="{8D978A38-E125-4D47-8456-E728C998FC34}"/>
              </a:ext>
            </a:extLst>
          </p:cNvPr>
          <p:cNvGrpSpPr>
            <a:grpSpLocks/>
          </p:cNvGrpSpPr>
          <p:nvPr/>
        </p:nvGrpSpPr>
        <p:grpSpPr bwMode="auto">
          <a:xfrm>
            <a:off x="8335963" y="3948113"/>
            <a:ext cx="2628900" cy="866775"/>
            <a:chOff x="7439644" y="2947217"/>
            <a:chExt cx="1943971" cy="867054"/>
          </a:xfrm>
        </p:grpSpPr>
        <p:sp>
          <p:nvSpPr>
            <p:cNvPr id="31" name="矩形 30">
              <a:extLst>
                <a:ext uri="{FF2B5EF4-FFF2-40B4-BE49-F238E27FC236}">
                  <a16:creationId xmlns:a16="http://schemas.microsoft.com/office/drawing/2014/main" id="{CBFA4181-7C22-4028-8681-1B23FD60D871}"/>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2" name="PA-文本框 8">
              <a:extLst>
                <a:ext uri="{FF2B5EF4-FFF2-40B4-BE49-F238E27FC236}">
                  <a16:creationId xmlns:a16="http://schemas.microsoft.com/office/drawing/2014/main" id="{8A1E3470-4CD0-48B2-B73A-9C3B933108DC}"/>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par>
                          <p:cTn id="35" fill="hold">
                            <p:stCondLst>
                              <p:cond delay="500"/>
                            </p:stCondLst>
                            <p:childTnLst>
                              <p:par>
                                <p:cTn id="36" presetID="12" presetClass="entr" presetSubtype="8" fill="hold" nodeType="afterEffect">
                                  <p:stCondLst>
                                    <p:cond delay="0"/>
                                  </p:stCondLst>
                                  <p:childTnLst>
                                    <p:set>
                                      <p:cBhvr>
                                        <p:cTn id="37" dur="1" fill="hold">
                                          <p:stCondLst>
                                            <p:cond delay="0"/>
                                          </p:stCondLst>
                                        </p:cTn>
                                        <p:tgtEl>
                                          <p:spTgt spid="21511"/>
                                        </p:tgtEl>
                                        <p:attrNameLst>
                                          <p:attrName>style.visibility</p:attrName>
                                        </p:attrNameLst>
                                      </p:cBhvr>
                                      <p:to>
                                        <p:strVal val="visible"/>
                                      </p:to>
                                    </p:set>
                                    <p:anim calcmode="lin" valueType="num">
                                      <p:cBhvr additive="base">
                                        <p:cTn id="38" dur="500"/>
                                        <p:tgtEl>
                                          <p:spTgt spid="21511"/>
                                        </p:tgtEl>
                                        <p:attrNameLst>
                                          <p:attrName>ppt_x</p:attrName>
                                        </p:attrNameLst>
                                      </p:cBhvr>
                                      <p:tavLst>
                                        <p:tav tm="0">
                                          <p:val>
                                            <p:strVal val="#ppt_x-#ppt_w*1.125000"/>
                                          </p:val>
                                        </p:tav>
                                        <p:tav tm="100000">
                                          <p:val>
                                            <p:strVal val="#ppt_x"/>
                                          </p:val>
                                        </p:tav>
                                      </p:tavLst>
                                    </p:anim>
                                    <p:animEffect transition="in" filter="wipe(right)">
                                      <p:cBhvr>
                                        <p:cTn id="39" dur="500"/>
                                        <p:tgtEl>
                                          <p:spTgt spid="21511"/>
                                        </p:tgtEl>
                                      </p:cBhvr>
                                    </p:animEffect>
                                  </p:childTnLst>
                                </p:cTn>
                              </p:par>
                            </p:childTnLst>
                          </p:cTn>
                        </p:par>
                        <p:par>
                          <p:cTn id="40" fill="hold">
                            <p:stCondLst>
                              <p:cond delay="1000"/>
                            </p:stCondLst>
                            <p:childTnLst>
                              <p:par>
                                <p:cTn id="41" presetID="12" presetClass="entr" presetSubtype="8" fill="hold" nodeType="afterEffect">
                                  <p:stCondLst>
                                    <p:cond delay="0"/>
                                  </p:stCondLst>
                                  <p:childTnLst>
                                    <p:set>
                                      <p:cBhvr>
                                        <p:cTn id="42" dur="1" fill="hold">
                                          <p:stCondLst>
                                            <p:cond delay="0"/>
                                          </p:stCondLst>
                                        </p:cTn>
                                        <p:tgtEl>
                                          <p:spTgt spid="21512"/>
                                        </p:tgtEl>
                                        <p:attrNameLst>
                                          <p:attrName>style.visibility</p:attrName>
                                        </p:attrNameLst>
                                      </p:cBhvr>
                                      <p:to>
                                        <p:strVal val="visible"/>
                                      </p:to>
                                    </p:set>
                                    <p:anim calcmode="lin" valueType="num">
                                      <p:cBhvr additive="base">
                                        <p:cTn id="43" dur="500"/>
                                        <p:tgtEl>
                                          <p:spTgt spid="21512"/>
                                        </p:tgtEl>
                                        <p:attrNameLst>
                                          <p:attrName>ppt_x</p:attrName>
                                        </p:attrNameLst>
                                      </p:cBhvr>
                                      <p:tavLst>
                                        <p:tav tm="0">
                                          <p:val>
                                            <p:strVal val="#ppt_x-#ppt_w*1.125000"/>
                                          </p:val>
                                        </p:tav>
                                        <p:tav tm="100000">
                                          <p:val>
                                            <p:strVal val="#ppt_x"/>
                                          </p:val>
                                        </p:tav>
                                      </p:tavLst>
                                    </p:anim>
                                    <p:animEffect transition="in" filter="wipe(right)">
                                      <p:cBhvr>
                                        <p:cTn id="44" dur="500"/>
                                        <p:tgtEl>
                                          <p:spTgt spid="21512"/>
                                        </p:tgtEl>
                                      </p:cBhvr>
                                    </p:animEffect>
                                  </p:childTnLst>
                                </p:cTn>
                              </p:par>
                            </p:childTnLst>
                          </p:cTn>
                        </p:par>
                        <p:par>
                          <p:cTn id="45" fill="hold">
                            <p:stCondLst>
                              <p:cond delay="1500"/>
                            </p:stCondLst>
                            <p:childTnLst>
                              <p:par>
                                <p:cTn id="46" presetID="12" presetClass="entr" presetSubtype="8" fill="hold" nodeType="afterEffect">
                                  <p:stCondLst>
                                    <p:cond delay="0"/>
                                  </p:stCondLst>
                                  <p:childTnLst>
                                    <p:set>
                                      <p:cBhvr>
                                        <p:cTn id="47" dur="1" fill="hold">
                                          <p:stCondLst>
                                            <p:cond delay="0"/>
                                          </p:stCondLst>
                                        </p:cTn>
                                        <p:tgtEl>
                                          <p:spTgt spid="21513"/>
                                        </p:tgtEl>
                                        <p:attrNameLst>
                                          <p:attrName>style.visibility</p:attrName>
                                        </p:attrNameLst>
                                      </p:cBhvr>
                                      <p:to>
                                        <p:strVal val="visible"/>
                                      </p:to>
                                    </p:set>
                                    <p:anim calcmode="lin" valueType="num">
                                      <p:cBhvr additive="base">
                                        <p:cTn id="48" dur="500"/>
                                        <p:tgtEl>
                                          <p:spTgt spid="21513"/>
                                        </p:tgtEl>
                                        <p:attrNameLst>
                                          <p:attrName>ppt_x</p:attrName>
                                        </p:attrNameLst>
                                      </p:cBhvr>
                                      <p:tavLst>
                                        <p:tav tm="0">
                                          <p:val>
                                            <p:strVal val="#ppt_x-#ppt_w*1.125000"/>
                                          </p:val>
                                        </p:tav>
                                        <p:tav tm="100000">
                                          <p:val>
                                            <p:strVal val="#ppt_x"/>
                                          </p:val>
                                        </p:tav>
                                      </p:tavLst>
                                    </p:anim>
                                    <p:animEffect transition="in" filter="wipe(right)">
                                      <p:cBhvr>
                                        <p:cTn id="49" dur="500"/>
                                        <p:tgtEl>
                                          <p:spTgt spid="21513"/>
                                        </p:tgtEl>
                                      </p:cBhvr>
                                    </p:animEffect>
                                  </p:childTnLst>
                                </p:cTn>
                              </p:par>
                            </p:childTnLst>
                          </p:cTn>
                        </p:par>
                        <p:par>
                          <p:cTn id="50" fill="hold">
                            <p:stCondLst>
                              <p:cond delay="2000"/>
                            </p:stCondLst>
                            <p:childTnLst>
                              <p:par>
                                <p:cTn id="51" presetID="12" presetClass="entr" presetSubtype="8" fill="hold" nodeType="afterEffect">
                                  <p:stCondLst>
                                    <p:cond delay="0"/>
                                  </p:stCondLst>
                                  <p:childTnLst>
                                    <p:set>
                                      <p:cBhvr>
                                        <p:cTn id="52" dur="1" fill="hold">
                                          <p:stCondLst>
                                            <p:cond delay="0"/>
                                          </p:stCondLst>
                                        </p:cTn>
                                        <p:tgtEl>
                                          <p:spTgt spid="21517"/>
                                        </p:tgtEl>
                                        <p:attrNameLst>
                                          <p:attrName>style.visibility</p:attrName>
                                        </p:attrNameLst>
                                      </p:cBhvr>
                                      <p:to>
                                        <p:strVal val="visible"/>
                                      </p:to>
                                    </p:set>
                                    <p:anim calcmode="lin" valueType="num">
                                      <p:cBhvr additive="base">
                                        <p:cTn id="53" dur="500"/>
                                        <p:tgtEl>
                                          <p:spTgt spid="21517"/>
                                        </p:tgtEl>
                                        <p:attrNameLst>
                                          <p:attrName>ppt_x</p:attrName>
                                        </p:attrNameLst>
                                      </p:cBhvr>
                                      <p:tavLst>
                                        <p:tav tm="0">
                                          <p:val>
                                            <p:strVal val="#ppt_x-#ppt_w*1.125000"/>
                                          </p:val>
                                        </p:tav>
                                        <p:tav tm="100000">
                                          <p:val>
                                            <p:strVal val="#ppt_x"/>
                                          </p:val>
                                        </p:tav>
                                      </p:tavLst>
                                    </p:anim>
                                    <p:animEffect transition="in" filter="wipe(right)">
                                      <p:cBhvr>
                                        <p:cTn id="54" dur="500"/>
                                        <p:tgtEl>
                                          <p:spTgt spid="21517"/>
                                        </p:tgtEl>
                                      </p:cBhvr>
                                    </p:animEffect>
                                  </p:childTnLst>
                                </p:cTn>
                              </p:par>
                            </p:childTnLst>
                          </p:cTn>
                        </p:par>
                        <p:par>
                          <p:cTn id="55" fill="hold">
                            <p:stCondLst>
                              <p:cond delay="2500"/>
                            </p:stCondLst>
                            <p:childTnLst>
                              <p:par>
                                <p:cTn id="56" presetID="12" presetClass="entr" presetSubtype="8" fill="hold" nodeType="afterEffect">
                                  <p:stCondLst>
                                    <p:cond delay="0"/>
                                  </p:stCondLst>
                                  <p:childTnLst>
                                    <p:set>
                                      <p:cBhvr>
                                        <p:cTn id="57" dur="1" fill="hold">
                                          <p:stCondLst>
                                            <p:cond delay="0"/>
                                          </p:stCondLst>
                                        </p:cTn>
                                        <p:tgtEl>
                                          <p:spTgt spid="21518"/>
                                        </p:tgtEl>
                                        <p:attrNameLst>
                                          <p:attrName>style.visibility</p:attrName>
                                        </p:attrNameLst>
                                      </p:cBhvr>
                                      <p:to>
                                        <p:strVal val="visible"/>
                                      </p:to>
                                    </p:set>
                                    <p:anim calcmode="lin" valueType="num">
                                      <p:cBhvr additive="base">
                                        <p:cTn id="58" dur="500"/>
                                        <p:tgtEl>
                                          <p:spTgt spid="21518"/>
                                        </p:tgtEl>
                                        <p:attrNameLst>
                                          <p:attrName>ppt_x</p:attrName>
                                        </p:attrNameLst>
                                      </p:cBhvr>
                                      <p:tavLst>
                                        <p:tav tm="0">
                                          <p:val>
                                            <p:strVal val="#ppt_x-#ppt_w*1.125000"/>
                                          </p:val>
                                        </p:tav>
                                        <p:tav tm="100000">
                                          <p:val>
                                            <p:strVal val="#ppt_x"/>
                                          </p:val>
                                        </p:tav>
                                      </p:tavLst>
                                    </p:anim>
                                    <p:animEffect transition="in" filter="wipe(right)">
                                      <p:cBhvr>
                                        <p:cTn id="59" dur="500"/>
                                        <p:tgtEl>
                                          <p:spTgt spid="21518"/>
                                        </p:tgtEl>
                                      </p:cBhvr>
                                    </p:animEffect>
                                  </p:childTnLst>
                                </p:cTn>
                              </p:par>
                            </p:childTnLst>
                          </p:cTn>
                        </p:par>
                        <p:par>
                          <p:cTn id="60" fill="hold">
                            <p:stCondLst>
                              <p:cond delay="3000"/>
                            </p:stCondLst>
                            <p:childTnLst>
                              <p:par>
                                <p:cTn id="61" presetID="12" presetClass="entr" presetSubtype="8" fill="hold" nodeType="afterEffect">
                                  <p:stCondLst>
                                    <p:cond delay="0"/>
                                  </p:stCondLst>
                                  <p:childTnLst>
                                    <p:set>
                                      <p:cBhvr>
                                        <p:cTn id="62" dur="1" fill="hold">
                                          <p:stCondLst>
                                            <p:cond delay="0"/>
                                          </p:stCondLst>
                                        </p:cTn>
                                        <p:tgtEl>
                                          <p:spTgt spid="21519"/>
                                        </p:tgtEl>
                                        <p:attrNameLst>
                                          <p:attrName>style.visibility</p:attrName>
                                        </p:attrNameLst>
                                      </p:cBhvr>
                                      <p:to>
                                        <p:strVal val="visible"/>
                                      </p:to>
                                    </p:set>
                                    <p:anim calcmode="lin" valueType="num">
                                      <p:cBhvr additive="base">
                                        <p:cTn id="63" dur="500"/>
                                        <p:tgtEl>
                                          <p:spTgt spid="21519"/>
                                        </p:tgtEl>
                                        <p:attrNameLst>
                                          <p:attrName>ppt_x</p:attrName>
                                        </p:attrNameLst>
                                      </p:cBhvr>
                                      <p:tavLst>
                                        <p:tav tm="0">
                                          <p:val>
                                            <p:strVal val="#ppt_x-#ppt_w*1.125000"/>
                                          </p:val>
                                        </p:tav>
                                        <p:tav tm="100000">
                                          <p:val>
                                            <p:strVal val="#ppt_x"/>
                                          </p:val>
                                        </p:tav>
                                      </p:tavLst>
                                    </p:anim>
                                    <p:animEffect transition="in" filter="wipe(right)">
                                      <p:cBhvr>
                                        <p:cTn id="64"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4" grpId="0" animBg="1"/>
      <p:bldP spid="36"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aphicFrame>
        <p:nvGraphicFramePr>
          <p:cNvPr id="2" name="图表 3">
            <a:extLst>
              <a:ext uri="{FF2B5EF4-FFF2-40B4-BE49-F238E27FC236}">
                <a16:creationId xmlns:a16="http://schemas.microsoft.com/office/drawing/2014/main" id="{31560E07-F82D-4B5D-A5E4-24DDE68C00FB}"/>
              </a:ext>
            </a:extLst>
          </p:cNvPr>
          <p:cNvGraphicFramePr>
            <a:graphicFrameLocks/>
          </p:cNvGraphicFramePr>
          <p:nvPr/>
        </p:nvGraphicFramePr>
        <p:xfrm>
          <a:off x="1400175" y="2316163"/>
          <a:ext cx="9605963" cy="3128962"/>
        </p:xfrm>
        <a:graphic>
          <a:graphicData uri="http://schemas.openxmlformats.org/drawingml/2006/chart">
            <c:chart xmlns:c="http://schemas.openxmlformats.org/drawingml/2006/chart" xmlns:r="http://schemas.openxmlformats.org/officeDocument/2006/relationships" r:id="rId4"/>
          </a:graphicData>
        </a:graphic>
      </p:graphicFrame>
      <p:grpSp>
        <p:nvGrpSpPr>
          <p:cNvPr id="22533" name="组合 8">
            <a:extLst>
              <a:ext uri="{FF2B5EF4-FFF2-40B4-BE49-F238E27FC236}">
                <a16:creationId xmlns:a16="http://schemas.microsoft.com/office/drawing/2014/main" id="{76B0D268-4133-404C-9272-31AA5EA51211}"/>
              </a:ext>
            </a:extLst>
          </p:cNvPr>
          <p:cNvGrpSpPr>
            <a:grpSpLocks/>
          </p:cNvGrpSpPr>
          <p:nvPr/>
        </p:nvGrpSpPr>
        <p:grpSpPr bwMode="auto">
          <a:xfrm>
            <a:off x="6473825" y="2316163"/>
            <a:ext cx="2628900" cy="866775"/>
            <a:chOff x="7439644" y="2947217"/>
            <a:chExt cx="1943971" cy="867054"/>
          </a:xfrm>
        </p:grpSpPr>
        <p:sp>
          <p:nvSpPr>
            <p:cNvPr id="10" name="矩形 9">
              <a:extLst>
                <a:ext uri="{FF2B5EF4-FFF2-40B4-BE49-F238E27FC236}">
                  <a16:creationId xmlns:a16="http://schemas.microsoft.com/office/drawing/2014/main" id="{D08E74AD-1A1A-44FA-BA88-C6C0766AE216}"/>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11" name="PA-文本框 8">
              <a:extLst>
                <a:ext uri="{FF2B5EF4-FFF2-40B4-BE49-F238E27FC236}">
                  <a16:creationId xmlns:a16="http://schemas.microsoft.com/office/drawing/2014/main" id="{029E1FF1-480B-4DB7-807F-2BC9B99930D1}"/>
                </a:ext>
              </a:extLst>
            </p:cNvPr>
            <p:cNvSpPr txBox="1"/>
            <p:nvPr>
              <p:custDataLst>
                <p:tags r:id="rId1"/>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c="http://schemas.openxmlformats.org/drawingml/2006/chart"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wipe(right)">
                                      <p:cBhvr>
                                        <p:cTn id="11"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5CFCE0C3-4FB3-4898-BD48-1BB62F0D6B4D}"/>
              </a:ext>
            </a:extLst>
          </p:cNvPr>
          <p:cNvSpPr txBox="1"/>
          <p:nvPr/>
        </p:nvSpPr>
        <p:spPr>
          <a:xfrm rot="19208749">
            <a:off x="428324" y="2733863"/>
            <a:ext cx="4384534" cy="1200329"/>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en-US" altLang="zh-CN" sz="7200" dirty="0">
                <a:solidFill>
                  <a:srgbClr val="F9D3BA">
                    <a:alpha val="76000"/>
                  </a:srgbClr>
                </a:solidFill>
                <a:latin typeface="Century Gothic" panose="020B0502020202020204" pitchFamily="34" charset="0"/>
                <a:ea typeface="汉仪清雅体简" panose="00020600040101010101" pitchFamily="18" charset="-122"/>
              </a:rPr>
              <a:t>CONTENT</a:t>
            </a:r>
            <a:endParaRPr lang="zh-CN" altLang="en-US" sz="7200" dirty="0">
              <a:solidFill>
                <a:srgbClr val="F9D3BA">
                  <a:alpha val="76000"/>
                </a:srgbClr>
              </a:solidFill>
              <a:latin typeface="Century Gothic" panose="020B0502020202020204" pitchFamily="34" charset="0"/>
              <a:ea typeface="汉仪清雅体简" panose="00020600040101010101" pitchFamily="18" charset="-122"/>
            </a:endParaRPr>
          </a:p>
        </p:txBody>
      </p:sp>
      <p:pic>
        <p:nvPicPr>
          <p:cNvPr id="5123" name="图片 1">
            <a:extLst>
              <a:ext uri="{FF2B5EF4-FFF2-40B4-BE49-F238E27FC236}">
                <a16:creationId xmlns:a16="http://schemas.microsoft.com/office/drawing/2014/main" id="{90DB9E65-E977-46F8-AFC4-7C28676F5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32461" flipV="1">
            <a:off x="-7664450" y="-228600"/>
            <a:ext cx="217773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4" name="组合 7">
            <a:extLst>
              <a:ext uri="{FF2B5EF4-FFF2-40B4-BE49-F238E27FC236}">
                <a16:creationId xmlns:a16="http://schemas.microsoft.com/office/drawing/2014/main" id="{ED8338EB-2D1F-4A90-9E28-EACFE5ED3AF3}"/>
              </a:ext>
            </a:extLst>
          </p:cNvPr>
          <p:cNvGrpSpPr>
            <a:grpSpLocks/>
          </p:cNvGrpSpPr>
          <p:nvPr/>
        </p:nvGrpSpPr>
        <p:grpSpPr bwMode="auto">
          <a:xfrm>
            <a:off x="6210300" y="1417638"/>
            <a:ext cx="4689475" cy="769937"/>
            <a:chOff x="5771668" y="1584395"/>
            <a:chExt cx="4689055" cy="769441"/>
          </a:xfrm>
        </p:grpSpPr>
        <p:sp>
          <p:nvSpPr>
            <p:cNvPr id="6" name="文本框 5">
              <a:extLst>
                <a:ext uri="{FF2B5EF4-FFF2-40B4-BE49-F238E27FC236}">
                  <a16:creationId xmlns:a16="http://schemas.microsoft.com/office/drawing/2014/main" id="{96EEA6A1-E267-472C-BA7B-8E18DE76590E}"/>
                </a:ext>
              </a:extLst>
            </p:cNvPr>
            <p:cNvSpPr txBox="1"/>
            <p:nvPr/>
          </p:nvSpPr>
          <p:spPr>
            <a:xfrm>
              <a:off x="6628082" y="1635195"/>
              <a:ext cx="3832641" cy="523220"/>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zh-CN" altLang="en-US" sz="28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2800" dirty="0">
                <a:solidFill>
                  <a:srgbClr val="69EAF4"/>
                </a:solidFill>
                <a:latin typeface="时尚中黑简体" panose="01010104010101010101" pitchFamily="2" charset="-122"/>
                <a:ea typeface="时尚中黑简体" panose="01010104010101010101" pitchFamily="2" charset="-122"/>
              </a:endParaRPr>
            </a:p>
          </p:txBody>
        </p:sp>
        <p:cxnSp>
          <p:nvCxnSpPr>
            <p:cNvPr id="7" name="直接连接符 6">
              <a:extLst>
                <a:ext uri="{FF2B5EF4-FFF2-40B4-BE49-F238E27FC236}">
                  <a16:creationId xmlns:a16="http://schemas.microsoft.com/office/drawing/2014/main" id="{DC50435F-7B5E-4A73-88D3-0FBA521CCF0C}"/>
                </a:ext>
              </a:extLst>
            </p:cNvPr>
            <p:cNvCxnSpPr/>
            <p:nvPr/>
          </p:nvCxnSpPr>
          <p:spPr>
            <a:xfrm>
              <a:off x="6730432" y="2242783"/>
              <a:ext cx="360331" cy="0"/>
            </a:xfrm>
            <a:prstGeom prst="line">
              <a:avLst/>
            </a:prstGeom>
            <a:ln w="19050">
              <a:solidFill>
                <a:srgbClr val="F71E76"/>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BFB2C77A-67BB-4D47-9068-739737CBCFEF}"/>
                </a:ext>
              </a:extLst>
            </p:cNvPr>
            <p:cNvSpPr txBox="1"/>
            <p:nvPr/>
          </p:nvSpPr>
          <p:spPr>
            <a:xfrm>
              <a:off x="5771668" y="1584395"/>
              <a:ext cx="893909" cy="769441"/>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4400" dirty="0">
                  <a:solidFill>
                    <a:srgbClr val="F71E76"/>
                  </a:solidFill>
                  <a:latin typeface="Century Gothic" panose="020B0502020202020204" pitchFamily="34" charset="0"/>
                  <a:ea typeface="时尚中黑简体" panose="01010104010101010101" pitchFamily="2" charset="-122"/>
                </a:rPr>
                <a:t>01</a:t>
              </a:r>
              <a:endParaRPr lang="zh-CN" altLang="en-US" sz="4400" dirty="0">
                <a:solidFill>
                  <a:srgbClr val="F71E76"/>
                </a:solidFill>
                <a:latin typeface="Century Gothic" panose="020B0502020202020204" pitchFamily="34" charset="0"/>
                <a:ea typeface="时尚中黑简体" panose="01010104010101010101" pitchFamily="2" charset="-122"/>
              </a:endParaRPr>
            </a:p>
          </p:txBody>
        </p:sp>
      </p:grpSp>
      <p:grpSp>
        <p:nvGrpSpPr>
          <p:cNvPr id="5125" name="组合 26">
            <a:extLst>
              <a:ext uri="{FF2B5EF4-FFF2-40B4-BE49-F238E27FC236}">
                <a16:creationId xmlns:a16="http://schemas.microsoft.com/office/drawing/2014/main" id="{332BBB1E-6C6C-4498-9611-73F2A8B82827}"/>
              </a:ext>
            </a:extLst>
          </p:cNvPr>
          <p:cNvGrpSpPr>
            <a:grpSpLocks/>
          </p:cNvGrpSpPr>
          <p:nvPr/>
        </p:nvGrpSpPr>
        <p:grpSpPr bwMode="auto">
          <a:xfrm>
            <a:off x="6210300" y="2570163"/>
            <a:ext cx="4689475" cy="769937"/>
            <a:chOff x="5771668" y="1584395"/>
            <a:chExt cx="4689055" cy="769441"/>
          </a:xfrm>
        </p:grpSpPr>
        <p:sp>
          <p:nvSpPr>
            <p:cNvPr id="28" name="文本框 27">
              <a:extLst>
                <a:ext uri="{FF2B5EF4-FFF2-40B4-BE49-F238E27FC236}">
                  <a16:creationId xmlns:a16="http://schemas.microsoft.com/office/drawing/2014/main" id="{45479069-D7FF-46C9-9C7D-4F152481D3D5}"/>
                </a:ext>
              </a:extLst>
            </p:cNvPr>
            <p:cNvSpPr txBox="1"/>
            <p:nvPr/>
          </p:nvSpPr>
          <p:spPr>
            <a:xfrm>
              <a:off x="6628082" y="1635195"/>
              <a:ext cx="3832641" cy="523220"/>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zh-CN" altLang="en-US" sz="28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2800" dirty="0">
                <a:solidFill>
                  <a:srgbClr val="69EAF4"/>
                </a:solidFill>
                <a:latin typeface="时尚中黑简体" panose="01010104010101010101" pitchFamily="2" charset="-122"/>
                <a:ea typeface="时尚中黑简体" panose="01010104010101010101" pitchFamily="2" charset="-122"/>
              </a:endParaRPr>
            </a:p>
          </p:txBody>
        </p:sp>
        <p:cxnSp>
          <p:nvCxnSpPr>
            <p:cNvPr id="29" name="直接连接符 28">
              <a:extLst>
                <a:ext uri="{FF2B5EF4-FFF2-40B4-BE49-F238E27FC236}">
                  <a16:creationId xmlns:a16="http://schemas.microsoft.com/office/drawing/2014/main" id="{10D02D1F-4B50-4B3A-8FB3-C6AA057939AC}"/>
                </a:ext>
              </a:extLst>
            </p:cNvPr>
            <p:cNvCxnSpPr/>
            <p:nvPr/>
          </p:nvCxnSpPr>
          <p:spPr>
            <a:xfrm>
              <a:off x="6730432" y="2242783"/>
              <a:ext cx="360331" cy="0"/>
            </a:xfrm>
            <a:prstGeom prst="line">
              <a:avLst/>
            </a:prstGeom>
            <a:ln w="19050">
              <a:solidFill>
                <a:srgbClr val="7DCEE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AB1939B5-59D6-4468-BD81-165FF8766646}"/>
                </a:ext>
              </a:extLst>
            </p:cNvPr>
            <p:cNvSpPr txBox="1"/>
            <p:nvPr/>
          </p:nvSpPr>
          <p:spPr>
            <a:xfrm>
              <a:off x="5771668" y="1584395"/>
              <a:ext cx="893909" cy="769441"/>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4400" dirty="0">
                  <a:solidFill>
                    <a:srgbClr val="69EAF4"/>
                  </a:solidFill>
                  <a:latin typeface="Century Gothic" panose="020B0502020202020204" pitchFamily="34" charset="0"/>
                  <a:ea typeface="时尚中黑简体" panose="01010104010101010101" pitchFamily="2" charset="-122"/>
                </a:rPr>
                <a:t>02</a:t>
              </a:r>
              <a:endParaRPr lang="zh-CN" altLang="en-US" sz="4400" dirty="0">
                <a:solidFill>
                  <a:srgbClr val="69EAF4"/>
                </a:solidFill>
                <a:latin typeface="Century Gothic" panose="020B0502020202020204" pitchFamily="34" charset="0"/>
                <a:ea typeface="时尚中黑简体" panose="01010104010101010101" pitchFamily="2" charset="-122"/>
              </a:endParaRPr>
            </a:p>
          </p:txBody>
        </p:sp>
      </p:grpSp>
      <p:grpSp>
        <p:nvGrpSpPr>
          <p:cNvPr id="5126" name="组合 30">
            <a:extLst>
              <a:ext uri="{FF2B5EF4-FFF2-40B4-BE49-F238E27FC236}">
                <a16:creationId xmlns:a16="http://schemas.microsoft.com/office/drawing/2014/main" id="{D48A9EE7-20E5-4ACD-9C31-D66BE7DBFC96}"/>
              </a:ext>
            </a:extLst>
          </p:cNvPr>
          <p:cNvGrpSpPr>
            <a:grpSpLocks/>
          </p:cNvGrpSpPr>
          <p:nvPr/>
        </p:nvGrpSpPr>
        <p:grpSpPr bwMode="auto">
          <a:xfrm>
            <a:off x="6210300" y="3721100"/>
            <a:ext cx="4689475" cy="769938"/>
            <a:chOff x="5771668" y="1584395"/>
            <a:chExt cx="4689055" cy="769441"/>
          </a:xfrm>
        </p:grpSpPr>
        <p:sp>
          <p:nvSpPr>
            <p:cNvPr id="32" name="文本框 31">
              <a:extLst>
                <a:ext uri="{FF2B5EF4-FFF2-40B4-BE49-F238E27FC236}">
                  <a16:creationId xmlns:a16="http://schemas.microsoft.com/office/drawing/2014/main" id="{6E14294B-9C59-4F66-B07E-0DA492D29168}"/>
                </a:ext>
              </a:extLst>
            </p:cNvPr>
            <p:cNvSpPr txBox="1"/>
            <p:nvPr/>
          </p:nvSpPr>
          <p:spPr>
            <a:xfrm>
              <a:off x="6628082" y="1635195"/>
              <a:ext cx="3832641" cy="523220"/>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zh-CN" altLang="en-US" sz="28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2800" dirty="0">
                <a:solidFill>
                  <a:srgbClr val="69EAF4"/>
                </a:solidFill>
                <a:latin typeface="时尚中黑简体" panose="01010104010101010101" pitchFamily="2" charset="-122"/>
                <a:ea typeface="时尚中黑简体" panose="01010104010101010101" pitchFamily="2" charset="-122"/>
              </a:endParaRPr>
            </a:p>
          </p:txBody>
        </p:sp>
        <p:cxnSp>
          <p:nvCxnSpPr>
            <p:cNvPr id="33" name="直接连接符 32">
              <a:extLst>
                <a:ext uri="{FF2B5EF4-FFF2-40B4-BE49-F238E27FC236}">
                  <a16:creationId xmlns:a16="http://schemas.microsoft.com/office/drawing/2014/main" id="{99ED70C5-1BD7-4883-9FD2-AB429F245A23}"/>
                </a:ext>
              </a:extLst>
            </p:cNvPr>
            <p:cNvCxnSpPr/>
            <p:nvPr/>
          </p:nvCxnSpPr>
          <p:spPr>
            <a:xfrm>
              <a:off x="6730432" y="2242783"/>
              <a:ext cx="360331" cy="0"/>
            </a:xfrm>
            <a:prstGeom prst="line">
              <a:avLst/>
            </a:prstGeom>
            <a:ln w="19050">
              <a:solidFill>
                <a:srgbClr val="F71E76"/>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94378D75-9D9C-406D-A07E-18C50C1AE3ED}"/>
                </a:ext>
              </a:extLst>
            </p:cNvPr>
            <p:cNvSpPr txBox="1"/>
            <p:nvPr/>
          </p:nvSpPr>
          <p:spPr>
            <a:xfrm>
              <a:off x="5771668" y="1584395"/>
              <a:ext cx="893909" cy="769441"/>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4400" dirty="0">
                  <a:solidFill>
                    <a:srgbClr val="F71E76"/>
                  </a:solidFill>
                  <a:latin typeface="Century Gothic" panose="020B0502020202020204" pitchFamily="34" charset="0"/>
                  <a:ea typeface="时尚中黑简体" panose="01010104010101010101" pitchFamily="2" charset="-122"/>
                </a:rPr>
                <a:t>03</a:t>
              </a:r>
              <a:endParaRPr lang="zh-CN" altLang="en-US" sz="4400" dirty="0">
                <a:solidFill>
                  <a:srgbClr val="F71E76"/>
                </a:solidFill>
                <a:latin typeface="Century Gothic" panose="020B0502020202020204" pitchFamily="34" charset="0"/>
                <a:ea typeface="时尚中黑简体" panose="01010104010101010101" pitchFamily="2" charset="-122"/>
              </a:endParaRPr>
            </a:p>
          </p:txBody>
        </p:sp>
      </p:grpSp>
      <p:grpSp>
        <p:nvGrpSpPr>
          <p:cNvPr id="5127" name="组合 34">
            <a:extLst>
              <a:ext uri="{FF2B5EF4-FFF2-40B4-BE49-F238E27FC236}">
                <a16:creationId xmlns:a16="http://schemas.microsoft.com/office/drawing/2014/main" id="{7CEEE393-DBEA-40EA-9950-B7B5E919BD3F}"/>
              </a:ext>
            </a:extLst>
          </p:cNvPr>
          <p:cNvGrpSpPr>
            <a:grpSpLocks/>
          </p:cNvGrpSpPr>
          <p:nvPr/>
        </p:nvGrpSpPr>
        <p:grpSpPr bwMode="auto">
          <a:xfrm>
            <a:off x="6210300" y="4873625"/>
            <a:ext cx="4689475" cy="769938"/>
            <a:chOff x="5771668" y="1584395"/>
            <a:chExt cx="4689055" cy="769441"/>
          </a:xfrm>
        </p:grpSpPr>
        <p:sp>
          <p:nvSpPr>
            <p:cNvPr id="36" name="文本框 35">
              <a:extLst>
                <a:ext uri="{FF2B5EF4-FFF2-40B4-BE49-F238E27FC236}">
                  <a16:creationId xmlns:a16="http://schemas.microsoft.com/office/drawing/2014/main" id="{558401EC-F951-487C-8FA6-A0BED0417CEF}"/>
                </a:ext>
              </a:extLst>
            </p:cNvPr>
            <p:cNvSpPr txBox="1"/>
            <p:nvPr/>
          </p:nvSpPr>
          <p:spPr>
            <a:xfrm>
              <a:off x="6628082" y="1635195"/>
              <a:ext cx="3832641" cy="523220"/>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zh-CN" altLang="en-US" sz="28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2800" dirty="0">
                <a:solidFill>
                  <a:srgbClr val="69EAF4"/>
                </a:solidFill>
                <a:latin typeface="时尚中黑简体" panose="01010104010101010101" pitchFamily="2" charset="-122"/>
                <a:ea typeface="时尚中黑简体" panose="01010104010101010101" pitchFamily="2" charset="-122"/>
              </a:endParaRPr>
            </a:p>
          </p:txBody>
        </p:sp>
        <p:cxnSp>
          <p:nvCxnSpPr>
            <p:cNvPr id="37" name="直接连接符 36">
              <a:extLst>
                <a:ext uri="{FF2B5EF4-FFF2-40B4-BE49-F238E27FC236}">
                  <a16:creationId xmlns:a16="http://schemas.microsoft.com/office/drawing/2014/main" id="{3B961359-9C10-4CA9-AF62-259BE3D62BF9}"/>
                </a:ext>
              </a:extLst>
            </p:cNvPr>
            <p:cNvCxnSpPr/>
            <p:nvPr/>
          </p:nvCxnSpPr>
          <p:spPr>
            <a:xfrm>
              <a:off x="6730432" y="2242783"/>
              <a:ext cx="360331" cy="0"/>
            </a:xfrm>
            <a:prstGeom prst="line">
              <a:avLst/>
            </a:prstGeom>
            <a:ln w="19050">
              <a:solidFill>
                <a:srgbClr val="7DCEE4"/>
              </a:solidFill>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ED47CA50-670B-40A3-B23A-F0B11CAFA878}"/>
                </a:ext>
              </a:extLst>
            </p:cNvPr>
            <p:cNvSpPr txBox="1"/>
            <p:nvPr/>
          </p:nvSpPr>
          <p:spPr>
            <a:xfrm>
              <a:off x="5771668" y="1584395"/>
              <a:ext cx="893909" cy="769441"/>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4400" dirty="0">
                  <a:solidFill>
                    <a:srgbClr val="69EAF4"/>
                  </a:solidFill>
                  <a:latin typeface="Century Gothic" panose="020B0502020202020204" pitchFamily="34" charset="0"/>
                  <a:ea typeface="时尚中黑简体" panose="01010104010101010101" pitchFamily="2" charset="-122"/>
                </a:rPr>
                <a:t>04</a:t>
              </a:r>
              <a:endParaRPr lang="zh-CN" altLang="en-US" sz="4400" dirty="0">
                <a:solidFill>
                  <a:srgbClr val="69EAF4"/>
                </a:solidFill>
                <a:latin typeface="Century Gothic" panose="020B0502020202020204" pitchFamily="34" charset="0"/>
                <a:ea typeface="时尚中黑简体" panose="0101010401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arn(inHorizontal)">
                                      <p:cBhvr>
                                        <p:cTn id="7" dur="500"/>
                                        <p:tgtEl>
                                          <p:spTgt spid="51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additive="base">
                                        <p:cTn id="15" dur="500" fill="hold"/>
                                        <p:tgtEl>
                                          <p:spTgt spid="5124"/>
                                        </p:tgtEl>
                                        <p:attrNameLst>
                                          <p:attrName>ppt_x</p:attrName>
                                        </p:attrNameLst>
                                      </p:cBhvr>
                                      <p:tavLst>
                                        <p:tav tm="0">
                                          <p:val>
                                            <p:strVal val="1+#ppt_w/2"/>
                                          </p:val>
                                        </p:tav>
                                        <p:tav tm="100000">
                                          <p:val>
                                            <p:strVal val="#ppt_x"/>
                                          </p:val>
                                        </p:tav>
                                      </p:tavLst>
                                    </p:anim>
                                    <p:anim calcmode="lin" valueType="num">
                                      <p:cBhvr additive="base">
                                        <p:cTn id="16" dur="500" fill="hold"/>
                                        <p:tgtEl>
                                          <p:spTgt spid="512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5125"/>
                                        </p:tgtEl>
                                        <p:attrNameLst>
                                          <p:attrName>style.visibility</p:attrName>
                                        </p:attrNameLst>
                                      </p:cBhvr>
                                      <p:to>
                                        <p:strVal val="visible"/>
                                      </p:to>
                                    </p:set>
                                    <p:anim calcmode="lin" valueType="num">
                                      <p:cBhvr additive="base">
                                        <p:cTn id="20" dur="500" fill="hold"/>
                                        <p:tgtEl>
                                          <p:spTgt spid="5125"/>
                                        </p:tgtEl>
                                        <p:attrNameLst>
                                          <p:attrName>ppt_x</p:attrName>
                                        </p:attrNameLst>
                                      </p:cBhvr>
                                      <p:tavLst>
                                        <p:tav tm="0">
                                          <p:val>
                                            <p:strVal val="1+#ppt_w/2"/>
                                          </p:val>
                                        </p:tav>
                                        <p:tav tm="100000">
                                          <p:val>
                                            <p:strVal val="#ppt_x"/>
                                          </p:val>
                                        </p:tav>
                                      </p:tavLst>
                                    </p:anim>
                                    <p:anim calcmode="lin" valueType="num">
                                      <p:cBhvr additive="base">
                                        <p:cTn id="21" dur="500" fill="hold"/>
                                        <p:tgtEl>
                                          <p:spTgt spid="512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additive="base">
                                        <p:cTn id="25" dur="500" fill="hold"/>
                                        <p:tgtEl>
                                          <p:spTgt spid="5126"/>
                                        </p:tgtEl>
                                        <p:attrNameLst>
                                          <p:attrName>ppt_x</p:attrName>
                                        </p:attrNameLst>
                                      </p:cBhvr>
                                      <p:tavLst>
                                        <p:tav tm="0">
                                          <p:val>
                                            <p:strVal val="1+#ppt_w/2"/>
                                          </p:val>
                                        </p:tav>
                                        <p:tav tm="100000">
                                          <p:val>
                                            <p:strVal val="#ppt_x"/>
                                          </p:val>
                                        </p:tav>
                                      </p:tavLst>
                                    </p:anim>
                                    <p:anim calcmode="lin" valueType="num">
                                      <p:cBhvr additive="base">
                                        <p:cTn id="26" dur="500" fill="hold"/>
                                        <p:tgtEl>
                                          <p:spTgt spid="5126"/>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1+#ppt_w/2"/>
                                          </p:val>
                                        </p:tav>
                                        <p:tav tm="100000">
                                          <p:val>
                                            <p:strVal val="#ppt_x"/>
                                          </p:val>
                                        </p:tav>
                                      </p:tavLst>
                                    </p:anim>
                                    <p:anim calcmode="lin" valueType="num">
                                      <p:cBhvr additive="base">
                                        <p:cTn id="31"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F958A1C-952A-4832-B6C0-5255A52DD8F6}"/>
              </a:ext>
            </a:extLst>
          </p:cNvPr>
          <p:cNvSpPr txBox="1"/>
          <p:nvPr/>
        </p:nvSpPr>
        <p:spPr>
          <a:xfrm>
            <a:off x="1675082" y="2554357"/>
            <a:ext cx="4965415" cy="707886"/>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40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4000" dirty="0">
              <a:solidFill>
                <a:srgbClr val="69EAF4"/>
              </a:solidFill>
              <a:latin typeface="时尚中黑简体" panose="01010104010101010101" pitchFamily="2" charset="-122"/>
              <a:ea typeface="时尚中黑简体" panose="01010104010101010101" pitchFamily="2" charset="-122"/>
            </a:endParaRPr>
          </a:p>
        </p:txBody>
      </p:sp>
      <p:sp>
        <p:nvSpPr>
          <p:cNvPr id="4" name="文本框 3">
            <a:extLst>
              <a:ext uri="{FF2B5EF4-FFF2-40B4-BE49-F238E27FC236}">
                <a16:creationId xmlns:a16="http://schemas.microsoft.com/office/drawing/2014/main" id="{73A383B1-FB3C-4476-8D8B-B812DE079D0D}"/>
              </a:ext>
            </a:extLst>
          </p:cNvPr>
          <p:cNvSpPr txBox="1"/>
          <p:nvPr/>
        </p:nvSpPr>
        <p:spPr>
          <a:xfrm>
            <a:off x="1663793" y="1905903"/>
            <a:ext cx="1917513" cy="646331"/>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3600" dirty="0">
                <a:solidFill>
                  <a:srgbClr val="69EAF4"/>
                </a:solidFill>
                <a:latin typeface="Century Gothic" panose="020B0502020202020204" pitchFamily="34" charset="0"/>
                <a:ea typeface="汉仪清雅体简" panose="00020600040101010101" pitchFamily="18" charset="-122"/>
              </a:rPr>
              <a:t>PART 04</a:t>
            </a:r>
            <a:endParaRPr lang="zh-CN" altLang="en-US" sz="3600" dirty="0">
              <a:solidFill>
                <a:srgbClr val="69EAF4"/>
              </a:solidFill>
              <a:latin typeface="Century Gothic" panose="020B0502020202020204" pitchFamily="34" charset="0"/>
              <a:ea typeface="汉仪清雅体简" panose="00020600040101010101" pitchFamily="18" charset="-122"/>
            </a:endParaRPr>
          </a:p>
        </p:txBody>
      </p:sp>
      <p:cxnSp>
        <p:nvCxnSpPr>
          <p:cNvPr id="8" name="直接连接符 7">
            <a:extLst>
              <a:ext uri="{FF2B5EF4-FFF2-40B4-BE49-F238E27FC236}">
                <a16:creationId xmlns:a16="http://schemas.microsoft.com/office/drawing/2014/main" id="{55C3AE9C-4389-4FFA-B2CB-835416F7C401}"/>
              </a:ext>
            </a:extLst>
          </p:cNvPr>
          <p:cNvCxnSpPr/>
          <p:nvPr/>
        </p:nvCxnSpPr>
        <p:spPr>
          <a:xfrm>
            <a:off x="1790700" y="3492500"/>
            <a:ext cx="520700" cy="0"/>
          </a:xfrm>
          <a:prstGeom prst="line">
            <a:avLst/>
          </a:prstGeom>
          <a:ln w="38100">
            <a:solidFill>
              <a:srgbClr val="69EAF4"/>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9EFBC6B-BC4C-49E3-8285-6883C659CB13}"/>
              </a:ext>
            </a:extLst>
          </p:cNvPr>
          <p:cNvSpPr txBox="1"/>
          <p:nvPr/>
        </p:nvSpPr>
        <p:spPr>
          <a:xfrm>
            <a:off x="3890806" y="-201283"/>
            <a:ext cx="6054863" cy="6447919"/>
          </a:xfrm>
          <a:prstGeom prst="rect">
            <a:avLst/>
          </a:prstGeom>
          <a:noFill/>
        </p:spPr>
        <p:txBody>
          <a:bodyPr>
            <a:spAutoFit/>
            <a:scene3d>
              <a:camera prst="orthographicFront"/>
              <a:lightRig rig="threePt" dir="t"/>
            </a:scene3d>
            <a:sp3d contourW="12700"/>
          </a:bodyPr>
          <a:lstStyle/>
          <a:p>
            <a:pPr algn="r" eaLnBrk="1" fontAlgn="auto" hangingPunct="1">
              <a:spcBef>
                <a:spcPts val="0"/>
              </a:spcBef>
              <a:spcAft>
                <a:spcPts val="0"/>
              </a:spcAft>
              <a:defRPr/>
            </a:pPr>
            <a:r>
              <a:rPr lang="en-US" altLang="zh-CN" sz="41300" i="1" dirty="0">
                <a:solidFill>
                  <a:srgbClr val="69EAF4">
                    <a:alpha val="14000"/>
                  </a:srgbClr>
                </a:solidFill>
                <a:latin typeface="Century Gothic" panose="020B0502020202020204" pitchFamily="34" charset="0"/>
                <a:ea typeface="汉仪清雅体简" panose="00020600040101010101" pitchFamily="18" charset="-122"/>
              </a:rPr>
              <a:t>04</a:t>
            </a:r>
            <a:endParaRPr lang="zh-CN" altLang="en-US" sz="41300" i="1" dirty="0">
              <a:solidFill>
                <a:srgbClr val="69EAF4">
                  <a:alpha val="14000"/>
                </a:srgbClr>
              </a:solidFill>
              <a:latin typeface="Century Gothic" panose="020B0502020202020204" pitchFamily="34" charset="0"/>
              <a:ea typeface="汉仪清雅体简" panose="00020600040101010101" pitchFamily="18" charset="-122"/>
            </a:endParaRPr>
          </a:p>
        </p:txBody>
      </p:sp>
      <p:pic>
        <p:nvPicPr>
          <p:cNvPr id="2" name="图片 1">
            <a:extLst>
              <a:ext uri="{FF2B5EF4-FFF2-40B4-BE49-F238E27FC236}">
                <a16:creationId xmlns:a16="http://schemas.microsoft.com/office/drawing/2014/main" id="{229E725F-CC12-4B9F-9B5E-5DBEB14CF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32461" flipV="1">
            <a:off x="-2492375" y="4375150"/>
            <a:ext cx="21777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08D13EAD-3345-4600-8694-5C724B827CF5}"/>
              </a:ext>
            </a:extLst>
          </p:cNvPr>
          <p:cNvSpPr txBox="1"/>
          <p:nvPr/>
        </p:nvSpPr>
        <p:spPr>
          <a:xfrm>
            <a:off x="1687782" y="372275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3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2" name="椭圆 1">
            <a:extLst>
              <a:ext uri="{FF2B5EF4-FFF2-40B4-BE49-F238E27FC236}">
                <a16:creationId xmlns:a16="http://schemas.microsoft.com/office/drawing/2014/main" id="{A13B6A55-B45E-49D5-817E-95383CC3275B}"/>
              </a:ext>
            </a:extLst>
          </p:cNvPr>
          <p:cNvSpPr/>
          <p:nvPr/>
        </p:nvSpPr>
        <p:spPr>
          <a:xfrm>
            <a:off x="1971212" y="2336813"/>
            <a:ext cx="2739999" cy="2739999"/>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nvGrpSpPr>
          <p:cNvPr id="3" name="组合 2">
            <a:extLst>
              <a:ext uri="{FF2B5EF4-FFF2-40B4-BE49-F238E27FC236}">
                <a16:creationId xmlns:a16="http://schemas.microsoft.com/office/drawing/2014/main" id="{37F2808C-F76B-426B-B0CA-49C2133880FD}"/>
              </a:ext>
            </a:extLst>
          </p:cNvPr>
          <p:cNvGrpSpPr/>
          <p:nvPr/>
        </p:nvGrpSpPr>
        <p:grpSpPr>
          <a:xfrm>
            <a:off x="5575300" y="2551113"/>
            <a:ext cx="4192588" cy="2332037"/>
            <a:chOff x="5575300" y="2551113"/>
            <a:chExt cx="4192588" cy="2332037"/>
          </a:xfrm>
        </p:grpSpPr>
        <p:sp>
          <p:nvSpPr>
            <p:cNvPr id="12" name="文本框 11">
              <a:extLst>
                <a:ext uri="{FF2B5EF4-FFF2-40B4-BE49-F238E27FC236}">
                  <a16:creationId xmlns:a16="http://schemas.microsoft.com/office/drawing/2014/main" id="{361D0FFA-FB4B-4947-8206-2F7C2E4F63FA}"/>
                </a:ext>
              </a:extLst>
            </p:cNvPr>
            <p:cNvSpPr txBox="1"/>
            <p:nvPr/>
          </p:nvSpPr>
          <p:spPr>
            <a:xfrm>
              <a:off x="5575300" y="2551113"/>
              <a:ext cx="346075" cy="301625"/>
            </a:xfrm>
            <a:custGeom>
              <a:avLst/>
              <a:gdLst/>
              <a:ahLst/>
              <a:cxnLst/>
              <a:rect l="l" t="t" r="r" b="b"/>
              <a:pathLst>
                <a:path w="179487" h="156492">
                  <a:moveTo>
                    <a:pt x="179487" y="0"/>
                  </a:moveTo>
                  <a:lnTo>
                    <a:pt x="179487" y="49336"/>
                  </a:lnTo>
                  <a:cubicBezTo>
                    <a:pt x="167730" y="55884"/>
                    <a:pt x="159247" y="62284"/>
                    <a:pt x="154038" y="68535"/>
                  </a:cubicBezTo>
                  <a:cubicBezTo>
                    <a:pt x="147638" y="76274"/>
                    <a:pt x="144438" y="82078"/>
                    <a:pt x="144438" y="85948"/>
                  </a:cubicBezTo>
                  <a:cubicBezTo>
                    <a:pt x="144438" y="88180"/>
                    <a:pt x="145108" y="89892"/>
                    <a:pt x="146447" y="91082"/>
                  </a:cubicBezTo>
                  <a:cubicBezTo>
                    <a:pt x="148382" y="92868"/>
                    <a:pt x="150317" y="93761"/>
                    <a:pt x="152252" y="93761"/>
                  </a:cubicBezTo>
                  <a:lnTo>
                    <a:pt x="156270" y="93761"/>
                  </a:lnTo>
                  <a:lnTo>
                    <a:pt x="156270" y="156492"/>
                  </a:lnTo>
                  <a:lnTo>
                    <a:pt x="91083" y="156492"/>
                  </a:lnTo>
                  <a:lnTo>
                    <a:pt x="91083" y="116755"/>
                  </a:lnTo>
                  <a:cubicBezTo>
                    <a:pt x="91083" y="106933"/>
                    <a:pt x="92869" y="94282"/>
                    <a:pt x="96441" y="78804"/>
                  </a:cubicBezTo>
                  <a:cubicBezTo>
                    <a:pt x="101501" y="56777"/>
                    <a:pt x="112961" y="38546"/>
                    <a:pt x="130820" y="24110"/>
                  </a:cubicBezTo>
                  <a:cubicBezTo>
                    <a:pt x="145703" y="12055"/>
                    <a:pt x="161925" y="4018"/>
                    <a:pt x="179487" y="0"/>
                  </a:cubicBezTo>
                  <a:close/>
                  <a:moveTo>
                    <a:pt x="88404" y="0"/>
                  </a:moveTo>
                  <a:lnTo>
                    <a:pt x="88404" y="49336"/>
                  </a:lnTo>
                  <a:cubicBezTo>
                    <a:pt x="76647" y="55884"/>
                    <a:pt x="68164" y="62284"/>
                    <a:pt x="62955" y="68535"/>
                  </a:cubicBezTo>
                  <a:cubicBezTo>
                    <a:pt x="56555" y="76274"/>
                    <a:pt x="53355" y="82078"/>
                    <a:pt x="53355" y="85948"/>
                  </a:cubicBezTo>
                  <a:cubicBezTo>
                    <a:pt x="53355" y="88180"/>
                    <a:pt x="54025" y="89892"/>
                    <a:pt x="55364" y="91082"/>
                  </a:cubicBezTo>
                  <a:cubicBezTo>
                    <a:pt x="57299" y="92868"/>
                    <a:pt x="59234" y="93761"/>
                    <a:pt x="61169" y="93761"/>
                  </a:cubicBezTo>
                  <a:lnTo>
                    <a:pt x="65187" y="93761"/>
                  </a:lnTo>
                  <a:lnTo>
                    <a:pt x="65187" y="156492"/>
                  </a:lnTo>
                  <a:lnTo>
                    <a:pt x="0" y="156492"/>
                  </a:lnTo>
                  <a:lnTo>
                    <a:pt x="0" y="116755"/>
                  </a:lnTo>
                  <a:cubicBezTo>
                    <a:pt x="0" y="106635"/>
                    <a:pt x="1786" y="93984"/>
                    <a:pt x="5358" y="78804"/>
                  </a:cubicBezTo>
                  <a:cubicBezTo>
                    <a:pt x="10418" y="56777"/>
                    <a:pt x="21878" y="38546"/>
                    <a:pt x="39738" y="24110"/>
                  </a:cubicBezTo>
                  <a:cubicBezTo>
                    <a:pt x="54620" y="12055"/>
                    <a:pt x="70843" y="4018"/>
                    <a:pt x="88404"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zh-CN" altLang="en-US" dirty="0"/>
            </a:p>
          </p:txBody>
        </p:sp>
        <p:sp>
          <p:nvSpPr>
            <p:cNvPr id="13" name="文本框 12">
              <a:extLst>
                <a:ext uri="{FF2B5EF4-FFF2-40B4-BE49-F238E27FC236}">
                  <a16:creationId xmlns:a16="http://schemas.microsoft.com/office/drawing/2014/main" id="{55485E26-FE41-44D9-99CA-366EB838D80F}"/>
                </a:ext>
              </a:extLst>
            </p:cNvPr>
            <p:cNvSpPr txBox="1"/>
            <p:nvPr/>
          </p:nvSpPr>
          <p:spPr>
            <a:xfrm>
              <a:off x="9421813" y="4581525"/>
              <a:ext cx="346075" cy="301625"/>
            </a:xfrm>
            <a:custGeom>
              <a:avLst/>
              <a:gdLst/>
              <a:ahLst/>
              <a:cxnLst/>
              <a:rect l="l" t="t" r="r" b="b"/>
              <a:pathLst>
                <a:path w="179487" h="156493">
                  <a:moveTo>
                    <a:pt x="114300" y="0"/>
                  </a:moveTo>
                  <a:lnTo>
                    <a:pt x="179487" y="0"/>
                  </a:lnTo>
                  <a:lnTo>
                    <a:pt x="179487" y="39737"/>
                  </a:lnTo>
                  <a:cubicBezTo>
                    <a:pt x="179487" y="76051"/>
                    <a:pt x="168697" y="104775"/>
                    <a:pt x="147117" y="125909"/>
                  </a:cubicBezTo>
                  <a:cubicBezTo>
                    <a:pt x="131192" y="141387"/>
                    <a:pt x="112514" y="151581"/>
                    <a:pt x="91083" y="156493"/>
                  </a:cubicBezTo>
                  <a:lnTo>
                    <a:pt x="91083" y="107156"/>
                  </a:lnTo>
                  <a:cubicBezTo>
                    <a:pt x="102840" y="100608"/>
                    <a:pt x="111323" y="94208"/>
                    <a:pt x="116532" y="87957"/>
                  </a:cubicBezTo>
                  <a:cubicBezTo>
                    <a:pt x="122932" y="80218"/>
                    <a:pt x="126132" y="74414"/>
                    <a:pt x="126132" y="70544"/>
                  </a:cubicBezTo>
                  <a:cubicBezTo>
                    <a:pt x="126132" y="68312"/>
                    <a:pt x="125462" y="66600"/>
                    <a:pt x="124123" y="65410"/>
                  </a:cubicBezTo>
                  <a:cubicBezTo>
                    <a:pt x="122188" y="63624"/>
                    <a:pt x="120253" y="62731"/>
                    <a:pt x="118318" y="62731"/>
                  </a:cubicBezTo>
                  <a:lnTo>
                    <a:pt x="114300" y="62731"/>
                  </a:lnTo>
                  <a:close/>
                  <a:moveTo>
                    <a:pt x="23217" y="0"/>
                  </a:moveTo>
                  <a:lnTo>
                    <a:pt x="88404" y="0"/>
                  </a:lnTo>
                  <a:lnTo>
                    <a:pt x="88404" y="39737"/>
                  </a:lnTo>
                  <a:cubicBezTo>
                    <a:pt x="88404" y="46137"/>
                    <a:pt x="87437" y="54806"/>
                    <a:pt x="85502" y="65745"/>
                  </a:cubicBezTo>
                  <a:cubicBezTo>
                    <a:pt x="83567" y="76684"/>
                    <a:pt x="81483" y="84981"/>
                    <a:pt x="79251" y="90636"/>
                  </a:cubicBezTo>
                  <a:cubicBezTo>
                    <a:pt x="71958" y="109537"/>
                    <a:pt x="59159" y="125462"/>
                    <a:pt x="40853" y="138410"/>
                  </a:cubicBezTo>
                  <a:cubicBezTo>
                    <a:pt x="28352" y="147191"/>
                    <a:pt x="14734" y="153218"/>
                    <a:pt x="0" y="156493"/>
                  </a:cubicBezTo>
                  <a:lnTo>
                    <a:pt x="0" y="107156"/>
                  </a:lnTo>
                  <a:cubicBezTo>
                    <a:pt x="11609" y="100608"/>
                    <a:pt x="20017" y="94208"/>
                    <a:pt x="25226" y="87957"/>
                  </a:cubicBezTo>
                  <a:cubicBezTo>
                    <a:pt x="31775" y="80218"/>
                    <a:pt x="35049" y="74414"/>
                    <a:pt x="35049" y="70544"/>
                  </a:cubicBezTo>
                  <a:cubicBezTo>
                    <a:pt x="35049" y="68312"/>
                    <a:pt x="34379" y="66600"/>
                    <a:pt x="33040" y="65410"/>
                  </a:cubicBezTo>
                  <a:cubicBezTo>
                    <a:pt x="31105" y="63624"/>
                    <a:pt x="29170" y="62731"/>
                    <a:pt x="27236" y="62731"/>
                  </a:cubicBezTo>
                  <a:lnTo>
                    <a:pt x="23217" y="62731"/>
                  </a:ln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eaLnBrk="1" fontAlgn="auto" hangingPunct="1">
                <a:spcBef>
                  <a:spcPts val="0"/>
                </a:spcBef>
                <a:spcAft>
                  <a:spcPts val="0"/>
                </a:spcAft>
                <a:defRPr/>
              </a:pPr>
              <a:endParaRPr lang="zh-CN" altLang="en-US" dirty="0"/>
            </a:p>
          </p:txBody>
        </p:sp>
      </p:grpSp>
      <p:grpSp>
        <p:nvGrpSpPr>
          <p:cNvPr id="24585" name="组合 13">
            <a:extLst>
              <a:ext uri="{FF2B5EF4-FFF2-40B4-BE49-F238E27FC236}">
                <a16:creationId xmlns:a16="http://schemas.microsoft.com/office/drawing/2014/main" id="{1CC6AC6A-3A03-4520-9A22-F0B96E2BE2D0}"/>
              </a:ext>
            </a:extLst>
          </p:cNvPr>
          <p:cNvGrpSpPr>
            <a:grpSpLocks/>
          </p:cNvGrpSpPr>
          <p:nvPr/>
        </p:nvGrpSpPr>
        <p:grpSpPr bwMode="auto">
          <a:xfrm>
            <a:off x="5751513" y="3046413"/>
            <a:ext cx="3890962" cy="1497012"/>
            <a:chOff x="7439643" y="2947217"/>
            <a:chExt cx="2877332" cy="1497226"/>
          </a:xfrm>
        </p:grpSpPr>
        <p:sp>
          <p:nvSpPr>
            <p:cNvPr id="15" name="矩形 14">
              <a:extLst>
                <a:ext uri="{FF2B5EF4-FFF2-40B4-BE49-F238E27FC236}">
                  <a16:creationId xmlns:a16="http://schemas.microsoft.com/office/drawing/2014/main" id="{DF07E611-DD17-4358-ADD5-9E3CEFCC841E}"/>
                </a:ext>
              </a:extLst>
            </p:cNvPr>
            <p:cNvSpPr/>
            <p:nvPr/>
          </p:nvSpPr>
          <p:spPr bwMode="auto">
            <a:xfrm>
              <a:off x="7439643" y="3322726"/>
              <a:ext cx="2877332" cy="1121717"/>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design change design is derived from life life because design changes the existence of life in pursuit of artistic beauty in life Because design changes living life because design changes the existence of life in pursuit of artistic beauty Because design changes design is derived from life changes in life because design changes the existence of the pursuit of artistic beauty in life Living-caused design changes</a:t>
              </a:r>
            </a:p>
          </p:txBody>
        </p:sp>
        <p:sp>
          <p:nvSpPr>
            <p:cNvPr id="16" name="PA-文本框 8">
              <a:extLst>
                <a:ext uri="{FF2B5EF4-FFF2-40B4-BE49-F238E27FC236}">
                  <a16:creationId xmlns:a16="http://schemas.microsoft.com/office/drawing/2014/main" id="{858AB53D-504D-4C2C-B326-3318E5149CC6}"/>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pic>
        <p:nvPicPr>
          <p:cNvPr id="26" name="图片占位符 25">
            <a:extLst>
              <a:ext uri="{FF2B5EF4-FFF2-40B4-BE49-F238E27FC236}">
                <a16:creationId xmlns:a16="http://schemas.microsoft.com/office/drawing/2014/main" id="{BC7E571D-0A4A-4E73-8ABD-8B535B314FF2}"/>
              </a:ext>
            </a:extLst>
          </p:cNvPr>
          <p:cNvPicPr>
            <a:picLocks noGrp="1" noChangeAspect="1"/>
          </p:cNvPicPr>
          <p:nvPr>
            <p:ph type="pic" sz="quarter" idx="10"/>
          </p:nvPr>
        </p:nvPicPr>
        <p:blipFill>
          <a:blip r:embed="rId4" cstate="print">
            <a:grayscl/>
            <a:extLst>
              <a:ext uri="{28A0092B-C50C-407E-A947-70E740481C1C}">
                <a14:useLocalDpi xmlns:a14="http://schemas.microsoft.com/office/drawing/2010/main" val="0"/>
              </a:ext>
            </a:extLst>
          </a:blip>
          <a:srcRect t="12500" b="12500"/>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4585"/>
                                        </p:tgtEl>
                                        <p:attrNameLst>
                                          <p:attrName>style.visibility</p:attrName>
                                        </p:attrNameLst>
                                      </p:cBhvr>
                                      <p:to>
                                        <p:strVal val="visible"/>
                                      </p:to>
                                    </p:set>
                                    <p:animEffect transition="in" filter="randombar(horizontal)">
                                      <p:cBhvr>
                                        <p:cTn id="26"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3" name="组合 2">
            <a:extLst>
              <a:ext uri="{FF2B5EF4-FFF2-40B4-BE49-F238E27FC236}">
                <a16:creationId xmlns:a16="http://schemas.microsoft.com/office/drawing/2014/main" id="{07FB2B2A-4A2A-487F-89F2-DD756B3E9761}"/>
              </a:ext>
            </a:extLst>
          </p:cNvPr>
          <p:cNvGrpSpPr/>
          <p:nvPr/>
        </p:nvGrpSpPr>
        <p:grpSpPr>
          <a:xfrm>
            <a:off x="1354138" y="2667000"/>
            <a:ext cx="2066925" cy="2066925"/>
            <a:chOff x="1354138" y="2667000"/>
            <a:chExt cx="2066925" cy="2066925"/>
          </a:xfrm>
        </p:grpSpPr>
        <p:grpSp>
          <p:nvGrpSpPr>
            <p:cNvPr id="25618" name="组合 8">
              <a:extLst>
                <a:ext uri="{FF2B5EF4-FFF2-40B4-BE49-F238E27FC236}">
                  <a16:creationId xmlns:a16="http://schemas.microsoft.com/office/drawing/2014/main" id="{689AEE5B-0FE7-4EF6-8168-6B725B73CEBC}"/>
                </a:ext>
              </a:extLst>
            </p:cNvPr>
            <p:cNvGrpSpPr>
              <a:grpSpLocks/>
            </p:cNvGrpSpPr>
            <p:nvPr/>
          </p:nvGrpSpPr>
          <p:grpSpPr bwMode="auto">
            <a:xfrm>
              <a:off x="1354138" y="2667000"/>
              <a:ext cx="2066925" cy="2066925"/>
              <a:chOff x="919163" y="1514476"/>
              <a:chExt cx="2676524" cy="2676524"/>
            </a:xfrm>
          </p:grpSpPr>
          <p:sp>
            <p:nvSpPr>
              <p:cNvPr id="10" name="弧形 9">
                <a:extLst>
                  <a:ext uri="{FF2B5EF4-FFF2-40B4-BE49-F238E27FC236}">
                    <a16:creationId xmlns:a16="http://schemas.microsoft.com/office/drawing/2014/main" id="{08EAB3B6-91D8-464E-8500-504FA7A140CE}"/>
                  </a:ext>
                </a:extLst>
              </p:cNvPr>
              <p:cNvSpPr/>
              <p:nvPr/>
            </p:nvSpPr>
            <p:spPr>
              <a:xfrm>
                <a:off x="919163" y="1514476"/>
                <a:ext cx="2676524" cy="2676524"/>
              </a:xfrm>
              <a:prstGeom prst="arc">
                <a:avLst>
                  <a:gd name="adj1" fmla="val 20115803"/>
                  <a:gd name="adj2" fmla="val 19421729"/>
                </a:avLst>
              </a:prstGeom>
              <a:ln w="57150" cap="rnd">
                <a:solidFill>
                  <a:schemeClr val="bg1">
                    <a:alpha val="20000"/>
                  </a:schemeClr>
                </a:solidFill>
                <a:roun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11" name="弧形 10">
                <a:extLst>
                  <a:ext uri="{FF2B5EF4-FFF2-40B4-BE49-F238E27FC236}">
                    <a16:creationId xmlns:a16="http://schemas.microsoft.com/office/drawing/2014/main" id="{EB80FD83-04A5-4BE5-B5D9-F789CF2D876C}"/>
                  </a:ext>
                </a:extLst>
              </p:cNvPr>
              <p:cNvSpPr/>
              <p:nvPr/>
            </p:nvSpPr>
            <p:spPr>
              <a:xfrm>
                <a:off x="919163" y="1514476"/>
                <a:ext cx="2676524" cy="2676524"/>
              </a:xfrm>
              <a:prstGeom prst="arc">
                <a:avLst>
                  <a:gd name="adj1" fmla="val 16200000"/>
                  <a:gd name="adj2" fmla="val 13665473"/>
                </a:avLst>
              </a:prstGeom>
              <a:noFill/>
              <a:ln w="76200" cap="rnd">
                <a:gradFill flip="none" rotWithShape="1">
                  <a:gsLst>
                    <a:gs pos="0">
                      <a:srgbClr val="F9D3BA"/>
                    </a:gs>
                    <a:gs pos="48000">
                      <a:srgbClr val="F71E76"/>
                    </a:gs>
                    <a:gs pos="100000">
                      <a:srgbClr val="69EAF4"/>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5605" name="组合 17">
              <a:extLst>
                <a:ext uri="{FF2B5EF4-FFF2-40B4-BE49-F238E27FC236}">
                  <a16:creationId xmlns:a16="http://schemas.microsoft.com/office/drawing/2014/main" id="{3C5EB3B0-FD24-4EE6-8D2B-56DF0662210F}"/>
                </a:ext>
              </a:extLst>
            </p:cNvPr>
            <p:cNvGrpSpPr>
              <a:grpSpLocks/>
            </p:cNvGrpSpPr>
            <p:nvPr/>
          </p:nvGrpSpPr>
          <p:grpSpPr bwMode="auto">
            <a:xfrm>
              <a:off x="1522413" y="3267075"/>
              <a:ext cx="1730375" cy="866775"/>
              <a:chOff x="7772010" y="2947217"/>
              <a:chExt cx="1279239" cy="867054"/>
            </a:xfrm>
          </p:grpSpPr>
          <p:sp>
            <p:nvSpPr>
              <p:cNvPr id="19" name="矩形 18">
                <a:extLst>
                  <a:ext uri="{FF2B5EF4-FFF2-40B4-BE49-F238E27FC236}">
                    <a16:creationId xmlns:a16="http://schemas.microsoft.com/office/drawing/2014/main" id="{9F08DE71-A493-4E61-AE53-795219BF0234}"/>
                  </a:ext>
                </a:extLst>
              </p:cNvPr>
              <p:cNvSpPr/>
              <p:nvPr/>
            </p:nvSpPr>
            <p:spPr bwMode="auto">
              <a:xfrm>
                <a:off x="7772010" y="3322726"/>
                <a:ext cx="1279239"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in the pursuit of art in life</a:t>
                </a:r>
              </a:p>
            </p:txBody>
          </p:sp>
          <p:sp>
            <p:nvSpPr>
              <p:cNvPr id="20" name="PA-文本框 8">
                <a:extLst>
                  <a:ext uri="{FF2B5EF4-FFF2-40B4-BE49-F238E27FC236}">
                    <a16:creationId xmlns:a16="http://schemas.microsoft.com/office/drawing/2014/main" id="{AC7FA1F8-3BCC-4B50-91B1-6F4805407CC6}"/>
                  </a:ext>
                </a:extLst>
              </p:cNvPr>
              <p:cNvSpPr txBox="1"/>
              <p:nvPr>
                <p:custDataLst>
                  <p:tags r:id="rId4"/>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grpSp>
        <p:nvGrpSpPr>
          <p:cNvPr id="4" name="组合 3">
            <a:extLst>
              <a:ext uri="{FF2B5EF4-FFF2-40B4-BE49-F238E27FC236}">
                <a16:creationId xmlns:a16="http://schemas.microsoft.com/office/drawing/2014/main" id="{89DB0490-7D7A-401D-8F94-21B9ABD938E6}"/>
              </a:ext>
            </a:extLst>
          </p:cNvPr>
          <p:cNvGrpSpPr/>
          <p:nvPr/>
        </p:nvGrpSpPr>
        <p:grpSpPr>
          <a:xfrm>
            <a:off x="3826404" y="2667000"/>
            <a:ext cx="2066925" cy="2066925"/>
            <a:chOff x="3826404" y="2667000"/>
            <a:chExt cx="2066925" cy="2066925"/>
          </a:xfrm>
        </p:grpSpPr>
        <p:grpSp>
          <p:nvGrpSpPr>
            <p:cNvPr id="25617" name="组合 2">
              <a:extLst>
                <a:ext uri="{FF2B5EF4-FFF2-40B4-BE49-F238E27FC236}">
                  <a16:creationId xmlns:a16="http://schemas.microsoft.com/office/drawing/2014/main" id="{239E0063-A9F7-4E16-9542-CFB50F105676}"/>
                </a:ext>
              </a:extLst>
            </p:cNvPr>
            <p:cNvGrpSpPr>
              <a:grpSpLocks/>
            </p:cNvGrpSpPr>
            <p:nvPr/>
          </p:nvGrpSpPr>
          <p:grpSpPr bwMode="auto">
            <a:xfrm>
              <a:off x="3826404" y="2667000"/>
              <a:ext cx="2066925" cy="2066925"/>
              <a:chOff x="919163" y="1514476"/>
              <a:chExt cx="2676524" cy="2676524"/>
            </a:xfrm>
          </p:grpSpPr>
          <p:sp>
            <p:nvSpPr>
              <p:cNvPr id="2" name="弧形 1">
                <a:extLst>
                  <a:ext uri="{FF2B5EF4-FFF2-40B4-BE49-F238E27FC236}">
                    <a16:creationId xmlns:a16="http://schemas.microsoft.com/office/drawing/2014/main" id="{96D9C6B7-FD52-48EA-8329-EE9A71EDDA00}"/>
                  </a:ext>
                </a:extLst>
              </p:cNvPr>
              <p:cNvSpPr/>
              <p:nvPr/>
            </p:nvSpPr>
            <p:spPr>
              <a:xfrm>
                <a:off x="918478" y="1514476"/>
                <a:ext cx="2676524" cy="2676524"/>
              </a:xfrm>
              <a:prstGeom prst="arc">
                <a:avLst>
                  <a:gd name="adj1" fmla="val 20115803"/>
                  <a:gd name="adj2" fmla="val 19421729"/>
                </a:avLst>
              </a:prstGeom>
              <a:ln w="57150" cap="rnd">
                <a:solidFill>
                  <a:schemeClr val="bg1">
                    <a:alpha val="20000"/>
                  </a:schemeClr>
                </a:solidFill>
                <a:roun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5" name="弧形 4">
                <a:extLst>
                  <a:ext uri="{FF2B5EF4-FFF2-40B4-BE49-F238E27FC236}">
                    <a16:creationId xmlns:a16="http://schemas.microsoft.com/office/drawing/2014/main" id="{BC7884CB-044B-443B-B461-EAEC0002D3DB}"/>
                  </a:ext>
                </a:extLst>
              </p:cNvPr>
              <p:cNvSpPr/>
              <p:nvPr/>
            </p:nvSpPr>
            <p:spPr>
              <a:xfrm>
                <a:off x="919163" y="1514476"/>
                <a:ext cx="2676524" cy="2676524"/>
              </a:xfrm>
              <a:prstGeom prst="arc">
                <a:avLst/>
              </a:prstGeom>
              <a:noFill/>
              <a:ln w="76200" cap="rnd">
                <a:gradFill flip="none" rotWithShape="1">
                  <a:gsLst>
                    <a:gs pos="0">
                      <a:srgbClr val="F9D3BA"/>
                    </a:gs>
                    <a:gs pos="48000">
                      <a:srgbClr val="F71E76"/>
                    </a:gs>
                    <a:gs pos="100000">
                      <a:srgbClr val="69EAF4"/>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5606" name="组合 20">
              <a:extLst>
                <a:ext uri="{FF2B5EF4-FFF2-40B4-BE49-F238E27FC236}">
                  <a16:creationId xmlns:a16="http://schemas.microsoft.com/office/drawing/2014/main" id="{0662B3D4-B504-4B0A-BDE6-55FB00C50B30}"/>
                </a:ext>
              </a:extLst>
            </p:cNvPr>
            <p:cNvGrpSpPr>
              <a:grpSpLocks/>
            </p:cNvGrpSpPr>
            <p:nvPr/>
          </p:nvGrpSpPr>
          <p:grpSpPr bwMode="auto">
            <a:xfrm>
              <a:off x="3994150" y="3267075"/>
              <a:ext cx="1730375" cy="866775"/>
              <a:chOff x="7772010" y="2947217"/>
              <a:chExt cx="1279239" cy="867054"/>
            </a:xfrm>
          </p:grpSpPr>
          <p:sp>
            <p:nvSpPr>
              <p:cNvPr id="22" name="矩形 21">
                <a:extLst>
                  <a:ext uri="{FF2B5EF4-FFF2-40B4-BE49-F238E27FC236}">
                    <a16:creationId xmlns:a16="http://schemas.microsoft.com/office/drawing/2014/main" id="{1C85FA04-C5F1-4DC4-9D5A-1E3B998DB78B}"/>
                  </a:ext>
                </a:extLst>
              </p:cNvPr>
              <p:cNvSpPr/>
              <p:nvPr/>
            </p:nvSpPr>
            <p:spPr bwMode="auto">
              <a:xfrm>
                <a:off x="7772010" y="3322726"/>
                <a:ext cx="1279239"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in the pursuit of art in life</a:t>
                </a:r>
              </a:p>
            </p:txBody>
          </p:sp>
          <p:sp>
            <p:nvSpPr>
              <p:cNvPr id="23" name="PA-文本框 8">
                <a:extLst>
                  <a:ext uri="{FF2B5EF4-FFF2-40B4-BE49-F238E27FC236}">
                    <a16:creationId xmlns:a16="http://schemas.microsoft.com/office/drawing/2014/main" id="{316CA648-2293-4155-878E-634857D545E2}"/>
                  </a:ext>
                </a:extLst>
              </p:cNvPr>
              <p:cNvSpPr txBox="1"/>
              <p:nvPr>
                <p:custDataLst>
                  <p:tags r:id="rId3"/>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grpSp>
        <p:nvGrpSpPr>
          <p:cNvPr id="6" name="组合 5">
            <a:extLst>
              <a:ext uri="{FF2B5EF4-FFF2-40B4-BE49-F238E27FC236}">
                <a16:creationId xmlns:a16="http://schemas.microsoft.com/office/drawing/2014/main" id="{1CE88998-0FF8-48C6-9567-E324C0180997}"/>
              </a:ext>
            </a:extLst>
          </p:cNvPr>
          <p:cNvGrpSpPr/>
          <p:nvPr/>
        </p:nvGrpSpPr>
        <p:grpSpPr>
          <a:xfrm>
            <a:off x="6298671" y="2667000"/>
            <a:ext cx="2066925" cy="2066925"/>
            <a:chOff x="6298671" y="2667000"/>
            <a:chExt cx="2066925" cy="2066925"/>
          </a:xfrm>
        </p:grpSpPr>
        <p:grpSp>
          <p:nvGrpSpPr>
            <p:cNvPr id="25619" name="组合 11">
              <a:extLst>
                <a:ext uri="{FF2B5EF4-FFF2-40B4-BE49-F238E27FC236}">
                  <a16:creationId xmlns:a16="http://schemas.microsoft.com/office/drawing/2014/main" id="{F71A151F-95B2-45DF-A019-6B42EC437EB1}"/>
                </a:ext>
              </a:extLst>
            </p:cNvPr>
            <p:cNvGrpSpPr>
              <a:grpSpLocks/>
            </p:cNvGrpSpPr>
            <p:nvPr/>
          </p:nvGrpSpPr>
          <p:grpSpPr bwMode="auto">
            <a:xfrm>
              <a:off x="6298671" y="2667000"/>
              <a:ext cx="2066925" cy="2066925"/>
              <a:chOff x="919163" y="1514476"/>
              <a:chExt cx="2676524" cy="2676524"/>
            </a:xfrm>
          </p:grpSpPr>
          <p:sp>
            <p:nvSpPr>
              <p:cNvPr id="13" name="弧形 12">
                <a:extLst>
                  <a:ext uri="{FF2B5EF4-FFF2-40B4-BE49-F238E27FC236}">
                    <a16:creationId xmlns:a16="http://schemas.microsoft.com/office/drawing/2014/main" id="{7C4792BC-6AC9-4919-AC05-21EF1E2946E5}"/>
                  </a:ext>
                </a:extLst>
              </p:cNvPr>
              <p:cNvSpPr/>
              <p:nvPr/>
            </p:nvSpPr>
            <p:spPr>
              <a:xfrm>
                <a:off x="919848" y="1514476"/>
                <a:ext cx="2676524" cy="2676524"/>
              </a:xfrm>
              <a:prstGeom prst="arc">
                <a:avLst>
                  <a:gd name="adj1" fmla="val 20115803"/>
                  <a:gd name="adj2" fmla="val 19421729"/>
                </a:avLst>
              </a:prstGeom>
              <a:ln w="57150" cap="rnd">
                <a:solidFill>
                  <a:schemeClr val="bg1">
                    <a:alpha val="20000"/>
                  </a:schemeClr>
                </a:solidFill>
                <a:roun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14" name="弧形 13">
                <a:extLst>
                  <a:ext uri="{FF2B5EF4-FFF2-40B4-BE49-F238E27FC236}">
                    <a16:creationId xmlns:a16="http://schemas.microsoft.com/office/drawing/2014/main" id="{610F8FBB-E2DE-4F6C-9A79-62D83A80BA7D}"/>
                  </a:ext>
                </a:extLst>
              </p:cNvPr>
              <p:cNvSpPr/>
              <p:nvPr/>
            </p:nvSpPr>
            <p:spPr>
              <a:xfrm>
                <a:off x="919163" y="1514476"/>
                <a:ext cx="2676524" cy="2676524"/>
              </a:xfrm>
              <a:prstGeom prst="arc">
                <a:avLst>
                  <a:gd name="adj1" fmla="val 16200000"/>
                  <a:gd name="adj2" fmla="val 7797691"/>
                </a:avLst>
              </a:prstGeom>
              <a:noFill/>
              <a:ln w="76200" cap="rnd">
                <a:gradFill flip="none" rotWithShape="1">
                  <a:gsLst>
                    <a:gs pos="0">
                      <a:srgbClr val="F9D3BA"/>
                    </a:gs>
                    <a:gs pos="48000">
                      <a:srgbClr val="F71E76"/>
                    </a:gs>
                    <a:gs pos="100000">
                      <a:srgbClr val="69EAF4"/>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5607" name="组合 23">
              <a:extLst>
                <a:ext uri="{FF2B5EF4-FFF2-40B4-BE49-F238E27FC236}">
                  <a16:creationId xmlns:a16="http://schemas.microsoft.com/office/drawing/2014/main" id="{233C0334-E4BB-45EA-88B9-CEDEF80FAB82}"/>
                </a:ext>
              </a:extLst>
            </p:cNvPr>
            <p:cNvGrpSpPr>
              <a:grpSpLocks/>
            </p:cNvGrpSpPr>
            <p:nvPr/>
          </p:nvGrpSpPr>
          <p:grpSpPr bwMode="auto">
            <a:xfrm>
              <a:off x="6467475" y="3267075"/>
              <a:ext cx="1730375" cy="866775"/>
              <a:chOff x="7772010" y="2947217"/>
              <a:chExt cx="1279239" cy="867054"/>
            </a:xfrm>
          </p:grpSpPr>
          <p:sp>
            <p:nvSpPr>
              <p:cNvPr id="25" name="矩形 24">
                <a:extLst>
                  <a:ext uri="{FF2B5EF4-FFF2-40B4-BE49-F238E27FC236}">
                    <a16:creationId xmlns:a16="http://schemas.microsoft.com/office/drawing/2014/main" id="{E6389C41-687C-4109-B5AC-58B2648A8762}"/>
                  </a:ext>
                </a:extLst>
              </p:cNvPr>
              <p:cNvSpPr/>
              <p:nvPr/>
            </p:nvSpPr>
            <p:spPr bwMode="auto">
              <a:xfrm>
                <a:off x="7772010" y="3322726"/>
                <a:ext cx="1279239"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in the pursuit of art in life</a:t>
                </a:r>
              </a:p>
            </p:txBody>
          </p:sp>
          <p:sp>
            <p:nvSpPr>
              <p:cNvPr id="26" name="PA-文本框 8">
                <a:extLst>
                  <a:ext uri="{FF2B5EF4-FFF2-40B4-BE49-F238E27FC236}">
                    <a16:creationId xmlns:a16="http://schemas.microsoft.com/office/drawing/2014/main" id="{79999D37-26AB-44B4-A2EC-D42B5BEE8861}"/>
                  </a:ext>
                </a:extLst>
              </p:cNvPr>
              <p:cNvSpPr txBox="1"/>
              <p:nvPr>
                <p:custDataLst>
                  <p:tags r:id="rId2"/>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grpSp>
        <p:nvGrpSpPr>
          <p:cNvPr id="9" name="组合 8">
            <a:extLst>
              <a:ext uri="{FF2B5EF4-FFF2-40B4-BE49-F238E27FC236}">
                <a16:creationId xmlns:a16="http://schemas.microsoft.com/office/drawing/2014/main" id="{C2D5C73D-682B-4679-B0FF-770885033211}"/>
              </a:ext>
            </a:extLst>
          </p:cNvPr>
          <p:cNvGrpSpPr/>
          <p:nvPr/>
        </p:nvGrpSpPr>
        <p:grpSpPr>
          <a:xfrm>
            <a:off x="8770938" y="2667000"/>
            <a:ext cx="2066925" cy="2066925"/>
            <a:chOff x="8770938" y="2667000"/>
            <a:chExt cx="2066925" cy="2066925"/>
          </a:xfrm>
        </p:grpSpPr>
        <p:grpSp>
          <p:nvGrpSpPr>
            <p:cNvPr id="25620" name="组合 14">
              <a:extLst>
                <a:ext uri="{FF2B5EF4-FFF2-40B4-BE49-F238E27FC236}">
                  <a16:creationId xmlns:a16="http://schemas.microsoft.com/office/drawing/2014/main" id="{F0F9FE8D-FD8F-48EE-9B43-764EFA592DE4}"/>
                </a:ext>
              </a:extLst>
            </p:cNvPr>
            <p:cNvGrpSpPr>
              <a:grpSpLocks/>
            </p:cNvGrpSpPr>
            <p:nvPr/>
          </p:nvGrpSpPr>
          <p:grpSpPr bwMode="auto">
            <a:xfrm>
              <a:off x="8770938" y="2667000"/>
              <a:ext cx="2066925" cy="2066925"/>
              <a:chOff x="919163" y="1514476"/>
              <a:chExt cx="2676524" cy="2676524"/>
            </a:xfrm>
          </p:grpSpPr>
          <p:sp>
            <p:nvSpPr>
              <p:cNvPr id="16" name="弧形 15">
                <a:extLst>
                  <a:ext uri="{FF2B5EF4-FFF2-40B4-BE49-F238E27FC236}">
                    <a16:creationId xmlns:a16="http://schemas.microsoft.com/office/drawing/2014/main" id="{361382A3-16DC-4BA2-A616-15F0453BDF7B}"/>
                  </a:ext>
                </a:extLst>
              </p:cNvPr>
              <p:cNvSpPr/>
              <p:nvPr/>
            </p:nvSpPr>
            <p:spPr>
              <a:xfrm>
                <a:off x="919163" y="1514476"/>
                <a:ext cx="2676524" cy="2676524"/>
              </a:xfrm>
              <a:prstGeom prst="arc">
                <a:avLst>
                  <a:gd name="adj1" fmla="val 20115803"/>
                  <a:gd name="adj2" fmla="val 19421729"/>
                </a:avLst>
              </a:prstGeom>
              <a:ln w="57150" cap="rnd">
                <a:solidFill>
                  <a:schemeClr val="bg1">
                    <a:alpha val="20000"/>
                  </a:schemeClr>
                </a:solidFill>
                <a:roun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a:p>
            </p:txBody>
          </p:sp>
          <p:sp>
            <p:nvSpPr>
              <p:cNvPr id="17" name="弧形 16">
                <a:extLst>
                  <a:ext uri="{FF2B5EF4-FFF2-40B4-BE49-F238E27FC236}">
                    <a16:creationId xmlns:a16="http://schemas.microsoft.com/office/drawing/2014/main" id="{5E10D12F-715A-4E42-BD6E-35A56557F2D9}"/>
                  </a:ext>
                </a:extLst>
              </p:cNvPr>
              <p:cNvSpPr/>
              <p:nvPr/>
            </p:nvSpPr>
            <p:spPr>
              <a:xfrm>
                <a:off x="919163" y="1514476"/>
                <a:ext cx="2676524" cy="2676524"/>
              </a:xfrm>
              <a:prstGeom prst="arc">
                <a:avLst>
                  <a:gd name="adj1" fmla="val 16200000"/>
                  <a:gd name="adj2" fmla="val 10803623"/>
                </a:avLst>
              </a:prstGeom>
              <a:noFill/>
              <a:ln w="76200" cap="rnd">
                <a:gradFill flip="none" rotWithShape="1">
                  <a:gsLst>
                    <a:gs pos="0">
                      <a:srgbClr val="F9D3BA"/>
                    </a:gs>
                    <a:gs pos="48000">
                      <a:srgbClr val="F71E76"/>
                    </a:gs>
                    <a:gs pos="100000">
                      <a:srgbClr val="69EAF4"/>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5608" name="组合 26">
              <a:extLst>
                <a:ext uri="{FF2B5EF4-FFF2-40B4-BE49-F238E27FC236}">
                  <a16:creationId xmlns:a16="http://schemas.microsoft.com/office/drawing/2014/main" id="{F6396B13-9575-4301-82BB-5D0E44B96EB6}"/>
                </a:ext>
              </a:extLst>
            </p:cNvPr>
            <p:cNvGrpSpPr>
              <a:grpSpLocks/>
            </p:cNvGrpSpPr>
            <p:nvPr/>
          </p:nvGrpSpPr>
          <p:grpSpPr bwMode="auto">
            <a:xfrm>
              <a:off x="8939213" y="3267075"/>
              <a:ext cx="1730375" cy="866775"/>
              <a:chOff x="7772010" y="2947217"/>
              <a:chExt cx="1279239" cy="867054"/>
            </a:xfrm>
          </p:grpSpPr>
          <p:sp>
            <p:nvSpPr>
              <p:cNvPr id="28" name="矩形 27">
                <a:extLst>
                  <a:ext uri="{FF2B5EF4-FFF2-40B4-BE49-F238E27FC236}">
                    <a16:creationId xmlns:a16="http://schemas.microsoft.com/office/drawing/2014/main" id="{300A5168-3676-4B70-8558-095AAEBD1B18}"/>
                  </a:ext>
                </a:extLst>
              </p:cNvPr>
              <p:cNvSpPr/>
              <p:nvPr/>
            </p:nvSpPr>
            <p:spPr bwMode="auto">
              <a:xfrm>
                <a:off x="7772010" y="3322726"/>
                <a:ext cx="1279239"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in the pursuit of art in life</a:t>
                </a:r>
              </a:p>
            </p:txBody>
          </p:sp>
          <p:sp>
            <p:nvSpPr>
              <p:cNvPr id="29" name="PA-文本框 8">
                <a:extLst>
                  <a:ext uri="{FF2B5EF4-FFF2-40B4-BE49-F238E27FC236}">
                    <a16:creationId xmlns:a16="http://schemas.microsoft.com/office/drawing/2014/main" id="{BA02BDF1-9C04-4C1B-8190-1825FF9C6779}"/>
                  </a:ext>
                </a:extLst>
              </p:cNvPr>
              <p:cNvSpPr txBox="1"/>
              <p:nvPr>
                <p:custDataLst>
                  <p:tags r:id="rId1"/>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26628" name="组合 36">
            <a:extLst>
              <a:ext uri="{FF2B5EF4-FFF2-40B4-BE49-F238E27FC236}">
                <a16:creationId xmlns:a16="http://schemas.microsoft.com/office/drawing/2014/main" id="{5C6BE22F-8ECA-4C25-9DF2-AF2A62D08751}"/>
              </a:ext>
            </a:extLst>
          </p:cNvPr>
          <p:cNvGrpSpPr>
            <a:grpSpLocks/>
          </p:cNvGrpSpPr>
          <p:nvPr/>
        </p:nvGrpSpPr>
        <p:grpSpPr bwMode="auto">
          <a:xfrm>
            <a:off x="6616700" y="2506663"/>
            <a:ext cx="750888" cy="752475"/>
            <a:chOff x="2564630" y="2496444"/>
            <a:chExt cx="1339714" cy="1339708"/>
          </a:xfrm>
        </p:grpSpPr>
        <p:sp>
          <p:nvSpPr>
            <p:cNvPr id="38" name="椭圆 37">
              <a:extLst>
                <a:ext uri="{FF2B5EF4-FFF2-40B4-BE49-F238E27FC236}">
                  <a16:creationId xmlns:a16="http://schemas.microsoft.com/office/drawing/2014/main" id="{CB6D0C9C-39B5-4D94-A62D-1273BE4D36C3}"/>
                </a:ext>
              </a:extLst>
            </p:cNvPr>
            <p:cNvSpPr/>
            <p:nvPr/>
          </p:nvSpPr>
          <p:spPr>
            <a:xfrm>
              <a:off x="25646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39" name="椭圆 8">
              <a:extLst>
                <a:ext uri="{FF2B5EF4-FFF2-40B4-BE49-F238E27FC236}">
                  <a16:creationId xmlns:a16="http://schemas.microsoft.com/office/drawing/2014/main" id="{3966B75C-4254-4DC7-9B35-5FFB3BE9B175}"/>
                </a:ext>
              </a:extLst>
            </p:cNvPr>
            <p:cNvSpPr/>
            <p:nvPr/>
          </p:nvSpPr>
          <p:spPr>
            <a:xfrm>
              <a:off x="2884689" y="2841263"/>
              <a:ext cx="699596" cy="65006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26629" name="组合 42">
            <a:extLst>
              <a:ext uri="{FF2B5EF4-FFF2-40B4-BE49-F238E27FC236}">
                <a16:creationId xmlns:a16="http://schemas.microsoft.com/office/drawing/2014/main" id="{05706570-E3E5-4042-8211-7A06E63B4A74}"/>
              </a:ext>
            </a:extLst>
          </p:cNvPr>
          <p:cNvGrpSpPr>
            <a:grpSpLocks/>
          </p:cNvGrpSpPr>
          <p:nvPr/>
        </p:nvGrpSpPr>
        <p:grpSpPr bwMode="auto">
          <a:xfrm>
            <a:off x="8340725" y="3089275"/>
            <a:ext cx="1463675" cy="1463675"/>
            <a:chOff x="5426143" y="2400912"/>
            <a:chExt cx="1339714" cy="1339708"/>
          </a:xfrm>
        </p:grpSpPr>
        <p:sp>
          <p:nvSpPr>
            <p:cNvPr id="44" name="椭圆 43">
              <a:extLst>
                <a:ext uri="{FF2B5EF4-FFF2-40B4-BE49-F238E27FC236}">
                  <a16:creationId xmlns:a16="http://schemas.microsoft.com/office/drawing/2014/main" id="{879D524A-B86C-4A55-998C-AFC6A0899B02}"/>
                </a:ext>
              </a:extLst>
            </p:cNvPr>
            <p:cNvSpPr/>
            <p:nvPr/>
          </p:nvSpPr>
          <p:spPr>
            <a:xfrm>
              <a:off x="5426143" y="2400912"/>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5" name="椭圆 9">
              <a:extLst>
                <a:ext uri="{FF2B5EF4-FFF2-40B4-BE49-F238E27FC236}">
                  <a16:creationId xmlns:a16="http://schemas.microsoft.com/office/drawing/2014/main" id="{8EABB21A-4477-434F-96A2-2367B7B857B8}"/>
                </a:ext>
              </a:extLst>
            </p:cNvPr>
            <p:cNvSpPr/>
            <p:nvPr/>
          </p:nvSpPr>
          <p:spPr>
            <a:xfrm>
              <a:off x="5755986" y="2719129"/>
              <a:ext cx="680028" cy="703274"/>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26630" name="组合 39">
            <a:extLst>
              <a:ext uri="{FF2B5EF4-FFF2-40B4-BE49-F238E27FC236}">
                <a16:creationId xmlns:a16="http://schemas.microsoft.com/office/drawing/2014/main" id="{81CE53F5-F4A6-4747-884C-B29C2231B962}"/>
              </a:ext>
            </a:extLst>
          </p:cNvPr>
          <p:cNvGrpSpPr>
            <a:grpSpLocks/>
          </p:cNvGrpSpPr>
          <p:nvPr/>
        </p:nvGrpSpPr>
        <p:grpSpPr bwMode="auto">
          <a:xfrm>
            <a:off x="6616700" y="4381500"/>
            <a:ext cx="750888" cy="752475"/>
            <a:chOff x="8287657" y="2496444"/>
            <a:chExt cx="1339714" cy="1339708"/>
          </a:xfrm>
        </p:grpSpPr>
        <p:sp>
          <p:nvSpPr>
            <p:cNvPr id="41" name="椭圆 40">
              <a:extLst>
                <a:ext uri="{FF2B5EF4-FFF2-40B4-BE49-F238E27FC236}">
                  <a16:creationId xmlns:a16="http://schemas.microsoft.com/office/drawing/2014/main" id="{3DE7BD8A-FA55-444B-B1D0-FEB4335DFAD4}"/>
                </a:ext>
              </a:extLst>
            </p:cNvPr>
            <p:cNvSpPr/>
            <p:nvPr/>
          </p:nvSpPr>
          <p:spPr>
            <a:xfrm>
              <a:off x="8287657"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2" name="椭圆 10">
              <a:extLst>
                <a:ext uri="{FF2B5EF4-FFF2-40B4-BE49-F238E27FC236}">
                  <a16:creationId xmlns:a16="http://schemas.microsoft.com/office/drawing/2014/main" id="{F2853A43-7E64-42EB-BFB9-CA4F19F46B1C}"/>
                </a:ext>
              </a:extLst>
            </p:cNvPr>
            <p:cNvSpPr/>
            <p:nvPr/>
          </p:nvSpPr>
          <p:spPr>
            <a:xfrm>
              <a:off x="8607716" y="2827132"/>
              <a:ext cx="699596" cy="678333"/>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sp>
        <p:nvSpPr>
          <p:cNvPr id="14" name="加号 13">
            <a:extLst>
              <a:ext uri="{FF2B5EF4-FFF2-40B4-BE49-F238E27FC236}">
                <a16:creationId xmlns:a16="http://schemas.microsoft.com/office/drawing/2014/main" id="{EA0E506F-01F1-46BF-8F44-3940794F1170}"/>
              </a:ext>
            </a:extLst>
          </p:cNvPr>
          <p:cNvSpPr/>
          <p:nvPr/>
        </p:nvSpPr>
        <p:spPr>
          <a:xfrm>
            <a:off x="6763128" y="3591785"/>
            <a:ext cx="457200" cy="457200"/>
          </a:xfrm>
          <a:prstGeom prst="mathPlus">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5" name="箭头: 燕尾形 14">
            <a:extLst>
              <a:ext uri="{FF2B5EF4-FFF2-40B4-BE49-F238E27FC236}">
                <a16:creationId xmlns:a16="http://schemas.microsoft.com/office/drawing/2014/main" id="{0AC6BE96-BFF9-4A5F-B11B-B1990A901739}"/>
              </a:ext>
            </a:extLst>
          </p:cNvPr>
          <p:cNvSpPr/>
          <p:nvPr/>
        </p:nvSpPr>
        <p:spPr>
          <a:xfrm>
            <a:off x="7560184" y="3651108"/>
            <a:ext cx="410462" cy="338554"/>
          </a:xfrm>
          <a:prstGeom prst="notchedRightArrow">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nvGrpSpPr>
          <p:cNvPr id="26637" name="组合 18">
            <a:extLst>
              <a:ext uri="{FF2B5EF4-FFF2-40B4-BE49-F238E27FC236}">
                <a16:creationId xmlns:a16="http://schemas.microsoft.com/office/drawing/2014/main" id="{9FFE2D09-28CF-43A7-B749-BEFE2E6CE229}"/>
              </a:ext>
            </a:extLst>
          </p:cNvPr>
          <p:cNvGrpSpPr>
            <a:grpSpLocks/>
          </p:cNvGrpSpPr>
          <p:nvPr/>
        </p:nvGrpSpPr>
        <p:grpSpPr bwMode="auto">
          <a:xfrm>
            <a:off x="1658938" y="2489200"/>
            <a:ext cx="4227512" cy="657225"/>
            <a:chOff x="7439644" y="2947217"/>
            <a:chExt cx="3125598" cy="656996"/>
          </a:xfrm>
        </p:grpSpPr>
        <p:sp>
          <p:nvSpPr>
            <p:cNvPr id="20" name="矩形 19">
              <a:extLst>
                <a:ext uri="{FF2B5EF4-FFF2-40B4-BE49-F238E27FC236}">
                  <a16:creationId xmlns:a16="http://schemas.microsoft.com/office/drawing/2014/main" id="{3EF0BD25-BABA-4A69-81B4-BC313D9025CC}"/>
                </a:ext>
              </a:extLst>
            </p:cNvPr>
            <p:cNvSpPr/>
            <p:nvPr/>
          </p:nvSpPr>
          <p:spPr bwMode="auto">
            <a:xfrm>
              <a:off x="7439644" y="3322726"/>
              <a:ext cx="3125598" cy="281487"/>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the existence of life because design changes the pursuit of artistic beauty in life</a:t>
              </a:r>
            </a:p>
          </p:txBody>
        </p:sp>
        <p:sp>
          <p:nvSpPr>
            <p:cNvPr id="21" name="PA-文本框 8">
              <a:extLst>
                <a:ext uri="{FF2B5EF4-FFF2-40B4-BE49-F238E27FC236}">
                  <a16:creationId xmlns:a16="http://schemas.microsoft.com/office/drawing/2014/main" id="{11A4D7EF-25EE-4778-9C9C-670961B4EFAD}"/>
                </a:ext>
              </a:extLst>
            </p:cNvPr>
            <p:cNvSpPr txBox="1"/>
            <p:nvPr>
              <p:custDataLst>
                <p:tags r:id="rId4"/>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6638" name="组合 27">
            <a:extLst>
              <a:ext uri="{FF2B5EF4-FFF2-40B4-BE49-F238E27FC236}">
                <a16:creationId xmlns:a16="http://schemas.microsoft.com/office/drawing/2014/main" id="{61AD1BD8-FA2A-4266-A7FD-5C944682EEE9}"/>
              </a:ext>
            </a:extLst>
          </p:cNvPr>
          <p:cNvGrpSpPr>
            <a:grpSpLocks/>
          </p:cNvGrpSpPr>
          <p:nvPr/>
        </p:nvGrpSpPr>
        <p:grpSpPr bwMode="auto">
          <a:xfrm>
            <a:off x="1658938" y="3473450"/>
            <a:ext cx="4227512" cy="657225"/>
            <a:chOff x="7439644" y="2947217"/>
            <a:chExt cx="3125598" cy="656996"/>
          </a:xfrm>
        </p:grpSpPr>
        <p:sp>
          <p:nvSpPr>
            <p:cNvPr id="29" name="矩形 28">
              <a:extLst>
                <a:ext uri="{FF2B5EF4-FFF2-40B4-BE49-F238E27FC236}">
                  <a16:creationId xmlns:a16="http://schemas.microsoft.com/office/drawing/2014/main" id="{B23280D8-4480-42EF-8378-446D8AAA0816}"/>
                </a:ext>
              </a:extLst>
            </p:cNvPr>
            <p:cNvSpPr/>
            <p:nvPr/>
          </p:nvSpPr>
          <p:spPr bwMode="auto">
            <a:xfrm>
              <a:off x="7439644" y="3322726"/>
              <a:ext cx="3125598" cy="281487"/>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the existence of life because design changes the pursuit of artistic beauty in life</a:t>
              </a:r>
            </a:p>
          </p:txBody>
        </p:sp>
        <p:sp>
          <p:nvSpPr>
            <p:cNvPr id="30" name="PA-文本框 8">
              <a:extLst>
                <a:ext uri="{FF2B5EF4-FFF2-40B4-BE49-F238E27FC236}">
                  <a16:creationId xmlns:a16="http://schemas.microsoft.com/office/drawing/2014/main" id="{3CD8F24E-BB4D-4950-9FA5-9EEA6405C139}"/>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6639" name="组合 30">
            <a:extLst>
              <a:ext uri="{FF2B5EF4-FFF2-40B4-BE49-F238E27FC236}">
                <a16:creationId xmlns:a16="http://schemas.microsoft.com/office/drawing/2014/main" id="{977F0C8F-FB09-487A-A24A-8D3664470222}"/>
              </a:ext>
            </a:extLst>
          </p:cNvPr>
          <p:cNvGrpSpPr>
            <a:grpSpLocks/>
          </p:cNvGrpSpPr>
          <p:nvPr/>
        </p:nvGrpSpPr>
        <p:grpSpPr bwMode="auto">
          <a:xfrm>
            <a:off x="1658938" y="4456113"/>
            <a:ext cx="4227512" cy="657225"/>
            <a:chOff x="7439644" y="2947217"/>
            <a:chExt cx="3125598" cy="656996"/>
          </a:xfrm>
        </p:grpSpPr>
        <p:sp>
          <p:nvSpPr>
            <p:cNvPr id="32" name="矩形 31">
              <a:extLst>
                <a:ext uri="{FF2B5EF4-FFF2-40B4-BE49-F238E27FC236}">
                  <a16:creationId xmlns:a16="http://schemas.microsoft.com/office/drawing/2014/main" id="{9F629C7A-E381-40A8-89E7-BBD54CC56702}"/>
                </a:ext>
              </a:extLst>
            </p:cNvPr>
            <p:cNvSpPr/>
            <p:nvPr/>
          </p:nvSpPr>
          <p:spPr bwMode="auto">
            <a:xfrm>
              <a:off x="7439644" y="3322726"/>
              <a:ext cx="3125598" cy="281487"/>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the existence of life because design changes the pursuit of artistic beauty in life</a:t>
              </a:r>
            </a:p>
          </p:txBody>
        </p:sp>
        <p:sp>
          <p:nvSpPr>
            <p:cNvPr id="33" name="PA-文本框 8">
              <a:extLst>
                <a:ext uri="{FF2B5EF4-FFF2-40B4-BE49-F238E27FC236}">
                  <a16:creationId xmlns:a16="http://schemas.microsoft.com/office/drawing/2014/main" id="{A5ECB8B8-D74B-442C-B3D1-58A13459CE8F}"/>
                </a:ext>
              </a:extLst>
            </p:cNvPr>
            <p:cNvSpPr txBox="1"/>
            <p:nvPr>
              <p:custDataLst>
                <p:tags r:id="rId2"/>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
        <p:nvSpPr>
          <p:cNvPr id="34" name="PA-文本框 8">
            <a:extLst>
              <a:ext uri="{FF2B5EF4-FFF2-40B4-BE49-F238E27FC236}">
                <a16:creationId xmlns:a16="http://schemas.microsoft.com/office/drawing/2014/main" id="{014A0251-F8ED-4470-AAC5-8E58691491DE}"/>
              </a:ext>
            </a:extLst>
          </p:cNvPr>
          <p:cNvSpPr txBox="1"/>
          <p:nvPr>
            <p:custDataLst>
              <p:tags r:id="rId1"/>
            </p:custDataLst>
          </p:nvPr>
        </p:nvSpPr>
        <p:spPr>
          <a:xfrm>
            <a:off x="8467275" y="4705054"/>
            <a:ext cx="1210588"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1+#ppt_w/2"/>
                                          </p:val>
                                        </p:tav>
                                        <p:tav tm="100000">
                                          <p:val>
                                            <p:strVal val="#ppt_x"/>
                                          </p:val>
                                        </p:tav>
                                      </p:tavLst>
                                    </p:anim>
                                    <p:anim calcmode="lin" valueType="num">
                                      <p:cBhvr additive="base">
                                        <p:cTn id="8" dur="500" fill="hold"/>
                                        <p:tgtEl>
                                          <p:spTgt spid="266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629"/>
                                        </p:tgtEl>
                                        <p:attrNameLst>
                                          <p:attrName>style.visibility</p:attrName>
                                        </p:attrNameLst>
                                      </p:cBhvr>
                                      <p:to>
                                        <p:strVal val="visible"/>
                                      </p:to>
                                    </p:set>
                                    <p:anim calcmode="lin" valueType="num">
                                      <p:cBhvr additive="base">
                                        <p:cTn id="11" dur="500" fill="hold"/>
                                        <p:tgtEl>
                                          <p:spTgt spid="26629"/>
                                        </p:tgtEl>
                                        <p:attrNameLst>
                                          <p:attrName>ppt_x</p:attrName>
                                        </p:attrNameLst>
                                      </p:cBhvr>
                                      <p:tavLst>
                                        <p:tav tm="0">
                                          <p:val>
                                            <p:strVal val="1+#ppt_w/2"/>
                                          </p:val>
                                        </p:tav>
                                        <p:tav tm="100000">
                                          <p:val>
                                            <p:strVal val="#ppt_x"/>
                                          </p:val>
                                        </p:tav>
                                      </p:tavLst>
                                    </p:anim>
                                    <p:anim calcmode="lin" valueType="num">
                                      <p:cBhvr additive="base">
                                        <p:cTn id="12" dur="500" fill="hold"/>
                                        <p:tgtEl>
                                          <p:spTgt spid="2662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630"/>
                                        </p:tgtEl>
                                        <p:attrNameLst>
                                          <p:attrName>style.visibility</p:attrName>
                                        </p:attrNameLst>
                                      </p:cBhvr>
                                      <p:to>
                                        <p:strVal val="visible"/>
                                      </p:to>
                                    </p:set>
                                    <p:anim calcmode="lin" valueType="num">
                                      <p:cBhvr additive="base">
                                        <p:cTn id="15" dur="500" fill="hold"/>
                                        <p:tgtEl>
                                          <p:spTgt spid="26630"/>
                                        </p:tgtEl>
                                        <p:attrNameLst>
                                          <p:attrName>ppt_x</p:attrName>
                                        </p:attrNameLst>
                                      </p:cBhvr>
                                      <p:tavLst>
                                        <p:tav tm="0">
                                          <p:val>
                                            <p:strVal val="1+#ppt_w/2"/>
                                          </p:val>
                                        </p:tav>
                                        <p:tav tm="100000">
                                          <p:val>
                                            <p:strVal val="#ppt_x"/>
                                          </p:val>
                                        </p:tav>
                                      </p:tavLst>
                                    </p:anim>
                                    <p:anim calcmode="lin" valueType="num">
                                      <p:cBhvr additive="base">
                                        <p:cTn id="16" dur="500" fill="hold"/>
                                        <p:tgtEl>
                                          <p:spTgt spid="2663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6637"/>
                                        </p:tgtEl>
                                        <p:attrNameLst>
                                          <p:attrName>style.visibility</p:attrName>
                                        </p:attrNameLst>
                                      </p:cBhvr>
                                      <p:to>
                                        <p:strVal val="visible"/>
                                      </p:to>
                                    </p:set>
                                    <p:animEffect transition="in" filter="wipe(left)">
                                      <p:cBhvr>
                                        <p:cTn id="32" dur="500"/>
                                        <p:tgtEl>
                                          <p:spTgt spid="26637"/>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6638"/>
                                        </p:tgtEl>
                                        <p:attrNameLst>
                                          <p:attrName>style.visibility</p:attrName>
                                        </p:attrNameLst>
                                      </p:cBhvr>
                                      <p:to>
                                        <p:strVal val="visible"/>
                                      </p:to>
                                    </p:set>
                                    <p:animEffect transition="in" filter="wipe(left)">
                                      <p:cBhvr>
                                        <p:cTn id="36" dur="500"/>
                                        <p:tgtEl>
                                          <p:spTgt spid="26638"/>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26639"/>
                                        </p:tgtEl>
                                        <p:attrNameLst>
                                          <p:attrName>style.visibility</p:attrName>
                                        </p:attrNameLst>
                                      </p:cBhvr>
                                      <p:to>
                                        <p:strVal val="visible"/>
                                      </p:to>
                                    </p:set>
                                    <p:animEffect transition="in" filter="wipe(left)">
                                      <p:cBhvr>
                                        <p:cTn id="40"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49931491-F26E-45C4-9E54-080CDDEA98BE}"/>
              </a:ext>
            </a:extLst>
          </p:cNvPr>
          <p:cNvSpPr/>
          <p:nvPr/>
        </p:nvSpPr>
        <p:spPr>
          <a:xfrm>
            <a:off x="9172575" y="2595563"/>
            <a:ext cx="1252538" cy="2376487"/>
          </a:xfrm>
          <a:custGeom>
            <a:avLst/>
            <a:gdLst>
              <a:gd name="connsiteX0" fmla="*/ 0 w 1252538"/>
              <a:gd name="connsiteY0" fmla="*/ 0 h 2375786"/>
              <a:gd name="connsiteX1" fmla="*/ 1056583 w 1252538"/>
              <a:gd name="connsiteY1" fmla="*/ 0 h 2375786"/>
              <a:gd name="connsiteX2" fmla="*/ 1252538 w 1252538"/>
              <a:gd name="connsiteY2" fmla="*/ 195955 h 2375786"/>
              <a:gd name="connsiteX3" fmla="*/ 1252538 w 1252538"/>
              <a:gd name="connsiteY3" fmla="*/ 2179831 h 2375786"/>
              <a:gd name="connsiteX4" fmla="*/ 1056583 w 1252538"/>
              <a:gd name="connsiteY4" fmla="*/ 2375786 h 2375786"/>
              <a:gd name="connsiteX5" fmla="*/ 0 w 1252538"/>
              <a:gd name="connsiteY5" fmla="*/ 2375786 h 23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538" h="2375786">
                <a:moveTo>
                  <a:pt x="0" y="0"/>
                </a:moveTo>
                <a:lnTo>
                  <a:pt x="1056583" y="0"/>
                </a:lnTo>
                <a:cubicBezTo>
                  <a:pt x="1164806" y="0"/>
                  <a:pt x="1252538" y="87732"/>
                  <a:pt x="1252538" y="195955"/>
                </a:cubicBezTo>
                <a:lnTo>
                  <a:pt x="1252538" y="2179831"/>
                </a:lnTo>
                <a:cubicBezTo>
                  <a:pt x="1252538" y="2288054"/>
                  <a:pt x="1164806" y="2375786"/>
                  <a:pt x="1056583" y="2375786"/>
                </a:cubicBezTo>
                <a:lnTo>
                  <a:pt x="0" y="2375786"/>
                </a:ln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9" name="矩形: 圆角 8">
            <a:extLst>
              <a:ext uri="{FF2B5EF4-FFF2-40B4-BE49-F238E27FC236}">
                <a16:creationId xmlns:a16="http://schemas.microsoft.com/office/drawing/2014/main" id="{8B92A5B0-1B3D-418E-B89F-29F21F2BFC2F}"/>
              </a:ext>
            </a:extLst>
          </p:cNvPr>
          <p:cNvSpPr/>
          <p:nvPr/>
        </p:nvSpPr>
        <p:spPr>
          <a:xfrm>
            <a:off x="1766888" y="2596264"/>
            <a:ext cx="8658225" cy="2375786"/>
          </a:xfrm>
          <a:prstGeom prst="roundRect">
            <a:avLst>
              <a:gd name="adj" fmla="val 8248"/>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nvGrpSpPr>
          <p:cNvPr id="27656" name="组合 13">
            <a:extLst>
              <a:ext uri="{FF2B5EF4-FFF2-40B4-BE49-F238E27FC236}">
                <a16:creationId xmlns:a16="http://schemas.microsoft.com/office/drawing/2014/main" id="{B4484B50-F8EC-4BF3-9BF3-DA662A0C2DF4}"/>
              </a:ext>
            </a:extLst>
          </p:cNvPr>
          <p:cNvGrpSpPr>
            <a:grpSpLocks/>
          </p:cNvGrpSpPr>
          <p:nvPr/>
        </p:nvGrpSpPr>
        <p:grpSpPr bwMode="auto">
          <a:xfrm>
            <a:off x="5070475" y="3108325"/>
            <a:ext cx="3736975" cy="1076325"/>
            <a:chOff x="7439644" y="2947217"/>
            <a:chExt cx="2764517" cy="1077111"/>
          </a:xfrm>
        </p:grpSpPr>
        <p:sp>
          <p:nvSpPr>
            <p:cNvPr id="15" name="矩形 14">
              <a:extLst>
                <a:ext uri="{FF2B5EF4-FFF2-40B4-BE49-F238E27FC236}">
                  <a16:creationId xmlns:a16="http://schemas.microsoft.com/office/drawing/2014/main" id="{33EE14F9-2055-4056-83DC-751E659F741E}"/>
                </a:ext>
              </a:extLst>
            </p:cNvPr>
            <p:cNvSpPr/>
            <p:nvPr/>
          </p:nvSpPr>
          <p:spPr bwMode="auto">
            <a:xfrm>
              <a:off x="7439644" y="3322726"/>
              <a:ext cx="2764517" cy="701602"/>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design change design is derived from life life because design changes the existence of life change seeking artistic beauty in life Because design changes the existence of design changes</a:t>
              </a:r>
            </a:p>
          </p:txBody>
        </p:sp>
        <p:sp>
          <p:nvSpPr>
            <p:cNvPr id="16" name="PA-文本框 8">
              <a:extLst>
                <a:ext uri="{FF2B5EF4-FFF2-40B4-BE49-F238E27FC236}">
                  <a16:creationId xmlns:a16="http://schemas.microsoft.com/office/drawing/2014/main" id="{F4D14AC0-DAB8-4E33-90E1-D51A43071322}"/>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
        <p:nvSpPr>
          <p:cNvPr id="25" name="椭圆 16">
            <a:extLst>
              <a:ext uri="{FF2B5EF4-FFF2-40B4-BE49-F238E27FC236}">
                <a16:creationId xmlns:a16="http://schemas.microsoft.com/office/drawing/2014/main" id="{9FEB2312-EAC6-47DC-8BE4-C78522F23A54}"/>
              </a:ext>
            </a:extLst>
          </p:cNvPr>
          <p:cNvSpPr/>
          <p:nvPr/>
        </p:nvSpPr>
        <p:spPr>
          <a:xfrm>
            <a:off x="9531350" y="3516313"/>
            <a:ext cx="534988" cy="534987"/>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pic>
        <p:nvPicPr>
          <p:cNvPr id="24" name="图片占位符 23">
            <a:extLst>
              <a:ext uri="{FF2B5EF4-FFF2-40B4-BE49-F238E27FC236}">
                <a16:creationId xmlns:a16="http://schemas.microsoft.com/office/drawing/2014/main" id="{1D050680-75F9-44B1-B627-D255C70189B3}"/>
              </a:ext>
            </a:extLst>
          </p:cNvPr>
          <p:cNvPicPr>
            <a:picLocks noGrp="1" noChangeAspect="1"/>
          </p:cNvPicPr>
          <p:nvPr>
            <p:ph type="pic" sz="quarter" idx="10"/>
          </p:nvPr>
        </p:nvPicPr>
        <p:blipFill>
          <a:blip r:embed="rId4">
            <a:grayscl/>
            <a:extLst>
              <a:ext uri="{28A0092B-C50C-407E-A947-70E740481C1C}">
                <a14:useLocalDpi xmlns:a14="http://schemas.microsoft.com/office/drawing/2010/main" val="0"/>
              </a:ext>
            </a:extLst>
          </a:blip>
          <a:srcRect l="25056" r="25056"/>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7656"/>
                                        </p:tgtEl>
                                        <p:attrNameLst>
                                          <p:attrName>style.visibility</p:attrName>
                                        </p:attrNameLst>
                                      </p:cBhvr>
                                      <p:to>
                                        <p:strVal val="visible"/>
                                      </p:to>
                                    </p:set>
                                    <p:animEffect transition="in" filter="wipe(left)">
                                      <p:cBhvr>
                                        <p:cTn id="24"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0E734D2-03D2-4341-AAB6-7714F7835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9225"/>
            <a:ext cx="40417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BF5ED63C-503D-4487-BF25-FB38807E2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988" y="0"/>
            <a:ext cx="5942012"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椭圆 44">
            <a:extLst>
              <a:ext uri="{FF2B5EF4-FFF2-40B4-BE49-F238E27FC236}">
                <a16:creationId xmlns:a16="http://schemas.microsoft.com/office/drawing/2014/main" id="{A3E86967-9707-4939-9B30-D001A35CBBF2}"/>
              </a:ext>
            </a:extLst>
          </p:cNvPr>
          <p:cNvSpPr/>
          <p:nvPr/>
        </p:nvSpPr>
        <p:spPr>
          <a:xfrm>
            <a:off x="7953375" y="5445125"/>
            <a:ext cx="533400" cy="533400"/>
          </a:xfrm>
          <a:prstGeom prst="ellipse">
            <a:avLst/>
          </a:pr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6" name="椭圆 45">
            <a:extLst>
              <a:ext uri="{FF2B5EF4-FFF2-40B4-BE49-F238E27FC236}">
                <a16:creationId xmlns:a16="http://schemas.microsoft.com/office/drawing/2014/main" id="{1A1E8E58-5AF1-464E-8569-A88C02686FB1}"/>
              </a:ext>
            </a:extLst>
          </p:cNvPr>
          <p:cNvSpPr/>
          <p:nvPr/>
        </p:nvSpPr>
        <p:spPr>
          <a:xfrm>
            <a:off x="8931275" y="5445125"/>
            <a:ext cx="533400" cy="533400"/>
          </a:xfrm>
          <a:prstGeom prst="ellipse">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7" name="椭圆 46">
            <a:extLst>
              <a:ext uri="{FF2B5EF4-FFF2-40B4-BE49-F238E27FC236}">
                <a16:creationId xmlns:a16="http://schemas.microsoft.com/office/drawing/2014/main" id="{6C441646-516B-46AD-874C-9E0C9118DED9}"/>
              </a:ext>
            </a:extLst>
          </p:cNvPr>
          <p:cNvSpPr/>
          <p:nvPr/>
        </p:nvSpPr>
        <p:spPr>
          <a:xfrm>
            <a:off x="9909175" y="5445125"/>
            <a:ext cx="533400" cy="533400"/>
          </a:xfrm>
          <a:prstGeom prst="ellipse">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8" name="椭圆 15">
            <a:extLst>
              <a:ext uri="{FF2B5EF4-FFF2-40B4-BE49-F238E27FC236}">
                <a16:creationId xmlns:a16="http://schemas.microsoft.com/office/drawing/2014/main" id="{D1F46081-EB2B-4E7D-B256-B62EEC471DD7}"/>
              </a:ext>
            </a:extLst>
          </p:cNvPr>
          <p:cNvSpPr/>
          <p:nvPr/>
        </p:nvSpPr>
        <p:spPr>
          <a:xfrm>
            <a:off x="8074025" y="5561013"/>
            <a:ext cx="292100" cy="301625"/>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9" name="椭圆 34">
            <a:extLst>
              <a:ext uri="{FF2B5EF4-FFF2-40B4-BE49-F238E27FC236}">
                <a16:creationId xmlns:a16="http://schemas.microsoft.com/office/drawing/2014/main" id="{76DEB3A5-A32C-4B35-8662-38005421D805}"/>
              </a:ext>
            </a:extLst>
          </p:cNvPr>
          <p:cNvSpPr/>
          <p:nvPr/>
        </p:nvSpPr>
        <p:spPr>
          <a:xfrm>
            <a:off x="9047163" y="5561013"/>
            <a:ext cx="301625" cy="301625"/>
          </a:xfrm>
          <a:custGeom>
            <a:avLst/>
            <a:gdLst>
              <a:gd name="T0" fmla="*/ 325 w 333"/>
              <a:gd name="T1" fmla="*/ 136 h 333"/>
              <a:gd name="T2" fmla="*/ 295 w 333"/>
              <a:gd name="T3" fmla="*/ 132 h 333"/>
              <a:gd name="T4" fmla="*/ 282 w 333"/>
              <a:gd name="T5" fmla="*/ 100 h 333"/>
              <a:gd name="T6" fmla="*/ 301 w 333"/>
              <a:gd name="T7" fmla="*/ 77 h 333"/>
              <a:gd name="T8" fmla="*/ 300 w 333"/>
              <a:gd name="T9" fmla="*/ 64 h 333"/>
              <a:gd name="T10" fmla="*/ 269 w 333"/>
              <a:gd name="T11" fmla="*/ 33 h 333"/>
              <a:gd name="T12" fmla="*/ 257 w 333"/>
              <a:gd name="T13" fmla="*/ 33 h 333"/>
              <a:gd name="T14" fmla="*/ 233 w 333"/>
              <a:gd name="T15" fmla="*/ 51 h 333"/>
              <a:gd name="T16" fmla="*/ 201 w 333"/>
              <a:gd name="T17" fmla="*/ 38 h 333"/>
              <a:gd name="T18" fmla="*/ 198 w 333"/>
              <a:gd name="T19" fmla="*/ 8 h 333"/>
              <a:gd name="T20" fmla="*/ 188 w 333"/>
              <a:gd name="T21" fmla="*/ 0 h 333"/>
              <a:gd name="T22" fmla="*/ 145 w 333"/>
              <a:gd name="T23" fmla="*/ 0 h 333"/>
              <a:gd name="T24" fmla="*/ 136 w 333"/>
              <a:gd name="T25" fmla="*/ 8 h 333"/>
              <a:gd name="T26" fmla="*/ 132 w 333"/>
              <a:gd name="T27" fmla="*/ 38 h 333"/>
              <a:gd name="T28" fmla="*/ 100 w 333"/>
              <a:gd name="T29" fmla="*/ 51 h 333"/>
              <a:gd name="T30" fmla="*/ 77 w 333"/>
              <a:gd name="T31" fmla="*/ 33 h 333"/>
              <a:gd name="T32" fmla="*/ 64 w 333"/>
              <a:gd name="T33" fmla="*/ 33 h 333"/>
              <a:gd name="T34" fmla="*/ 33 w 333"/>
              <a:gd name="T35" fmla="*/ 64 h 333"/>
              <a:gd name="T36" fmla="*/ 33 w 333"/>
              <a:gd name="T37" fmla="*/ 77 h 333"/>
              <a:gd name="T38" fmla="*/ 51 w 333"/>
              <a:gd name="T39" fmla="*/ 100 h 333"/>
              <a:gd name="T40" fmla="*/ 38 w 333"/>
              <a:gd name="T41" fmla="*/ 132 h 333"/>
              <a:gd name="T42" fmla="*/ 8 w 333"/>
              <a:gd name="T43" fmla="*/ 136 h 333"/>
              <a:gd name="T44" fmla="*/ 0 w 333"/>
              <a:gd name="T45" fmla="*/ 145 h 333"/>
              <a:gd name="T46" fmla="*/ 0 w 333"/>
              <a:gd name="T47" fmla="*/ 188 h 333"/>
              <a:gd name="T48" fmla="*/ 8 w 333"/>
              <a:gd name="T49" fmla="*/ 198 h 333"/>
              <a:gd name="T50" fmla="*/ 38 w 333"/>
              <a:gd name="T51" fmla="*/ 201 h 333"/>
              <a:gd name="T52" fmla="*/ 51 w 333"/>
              <a:gd name="T53" fmla="*/ 233 h 333"/>
              <a:gd name="T54" fmla="*/ 33 w 333"/>
              <a:gd name="T55" fmla="*/ 257 h 333"/>
              <a:gd name="T56" fmla="*/ 34 w 333"/>
              <a:gd name="T57" fmla="*/ 269 h 333"/>
              <a:gd name="T58" fmla="*/ 64 w 333"/>
              <a:gd name="T59" fmla="*/ 300 h 333"/>
              <a:gd name="T60" fmla="*/ 77 w 333"/>
              <a:gd name="T61" fmla="*/ 301 h 333"/>
              <a:gd name="T62" fmla="*/ 100 w 333"/>
              <a:gd name="T63" fmla="*/ 282 h 333"/>
              <a:gd name="T64" fmla="*/ 132 w 333"/>
              <a:gd name="T65" fmla="*/ 295 h 333"/>
              <a:gd name="T66" fmla="*/ 136 w 333"/>
              <a:gd name="T67" fmla="*/ 325 h 333"/>
              <a:gd name="T68" fmla="*/ 145 w 333"/>
              <a:gd name="T69" fmla="*/ 333 h 333"/>
              <a:gd name="T70" fmla="*/ 188 w 333"/>
              <a:gd name="T71" fmla="*/ 333 h 333"/>
              <a:gd name="T72" fmla="*/ 198 w 333"/>
              <a:gd name="T73" fmla="*/ 325 h 333"/>
              <a:gd name="T74" fmla="*/ 201 w 333"/>
              <a:gd name="T75" fmla="*/ 295 h 333"/>
              <a:gd name="T76" fmla="*/ 233 w 333"/>
              <a:gd name="T77" fmla="*/ 282 h 333"/>
              <a:gd name="T78" fmla="*/ 257 w 333"/>
              <a:gd name="T79" fmla="*/ 301 h 333"/>
              <a:gd name="T80" fmla="*/ 269 w 333"/>
              <a:gd name="T81" fmla="*/ 300 h 333"/>
              <a:gd name="T82" fmla="*/ 300 w 333"/>
              <a:gd name="T83" fmla="*/ 269 h 333"/>
              <a:gd name="T84" fmla="*/ 301 w 333"/>
              <a:gd name="T85" fmla="*/ 257 h 333"/>
              <a:gd name="T86" fmla="*/ 282 w 333"/>
              <a:gd name="T87" fmla="*/ 233 h 333"/>
              <a:gd name="T88" fmla="*/ 295 w 333"/>
              <a:gd name="T89" fmla="*/ 201 h 333"/>
              <a:gd name="T90" fmla="*/ 325 w 333"/>
              <a:gd name="T91" fmla="*/ 198 h 333"/>
              <a:gd name="T92" fmla="*/ 333 w 333"/>
              <a:gd name="T93" fmla="*/ 188 h 333"/>
              <a:gd name="T94" fmla="*/ 333 w 333"/>
              <a:gd name="T95" fmla="*/ 145 h 333"/>
              <a:gd name="T96" fmla="*/ 325 w 333"/>
              <a:gd name="T97" fmla="*/ 136 h 333"/>
              <a:gd name="T98" fmla="*/ 167 w 333"/>
              <a:gd name="T99" fmla="*/ 250 h 333"/>
              <a:gd name="T100" fmla="*/ 83 w 333"/>
              <a:gd name="T101" fmla="*/ 167 h 333"/>
              <a:gd name="T102" fmla="*/ 167 w 333"/>
              <a:gd name="T103" fmla="*/ 83 h 333"/>
              <a:gd name="T104" fmla="*/ 250 w 333"/>
              <a:gd name="T105" fmla="*/ 167 h 333"/>
              <a:gd name="T106" fmla="*/ 167 w 333"/>
              <a:gd name="T107" fmla="*/ 25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33">
                <a:moveTo>
                  <a:pt x="325" y="136"/>
                </a:moveTo>
                <a:lnTo>
                  <a:pt x="295" y="132"/>
                </a:lnTo>
                <a:cubicBezTo>
                  <a:pt x="292" y="121"/>
                  <a:pt x="288" y="110"/>
                  <a:pt x="282" y="100"/>
                </a:cubicBezTo>
                <a:lnTo>
                  <a:pt x="301" y="77"/>
                </a:lnTo>
                <a:cubicBezTo>
                  <a:pt x="303" y="73"/>
                  <a:pt x="303" y="67"/>
                  <a:pt x="300" y="64"/>
                </a:cubicBezTo>
                <a:lnTo>
                  <a:pt x="269" y="33"/>
                </a:lnTo>
                <a:cubicBezTo>
                  <a:pt x="266" y="30"/>
                  <a:pt x="260" y="30"/>
                  <a:pt x="257" y="33"/>
                </a:cubicBezTo>
                <a:lnTo>
                  <a:pt x="233" y="51"/>
                </a:lnTo>
                <a:cubicBezTo>
                  <a:pt x="223" y="45"/>
                  <a:pt x="213" y="41"/>
                  <a:pt x="201" y="38"/>
                </a:cubicBezTo>
                <a:lnTo>
                  <a:pt x="198" y="8"/>
                </a:lnTo>
                <a:cubicBezTo>
                  <a:pt x="197" y="4"/>
                  <a:pt x="193" y="0"/>
                  <a:pt x="188" y="0"/>
                </a:cubicBezTo>
                <a:lnTo>
                  <a:pt x="145" y="0"/>
                </a:lnTo>
                <a:cubicBezTo>
                  <a:pt x="140" y="0"/>
                  <a:pt x="136" y="4"/>
                  <a:pt x="136" y="8"/>
                </a:cubicBezTo>
                <a:lnTo>
                  <a:pt x="132" y="38"/>
                </a:lnTo>
                <a:cubicBezTo>
                  <a:pt x="121" y="41"/>
                  <a:pt x="110" y="46"/>
                  <a:pt x="100" y="51"/>
                </a:cubicBezTo>
                <a:lnTo>
                  <a:pt x="77" y="33"/>
                </a:lnTo>
                <a:cubicBezTo>
                  <a:pt x="73" y="30"/>
                  <a:pt x="67" y="30"/>
                  <a:pt x="64" y="33"/>
                </a:cubicBezTo>
                <a:lnTo>
                  <a:pt x="33" y="64"/>
                </a:lnTo>
                <a:cubicBezTo>
                  <a:pt x="30" y="67"/>
                  <a:pt x="30" y="73"/>
                  <a:pt x="33" y="77"/>
                </a:cubicBezTo>
                <a:lnTo>
                  <a:pt x="51" y="100"/>
                </a:lnTo>
                <a:cubicBezTo>
                  <a:pt x="45" y="110"/>
                  <a:pt x="41" y="121"/>
                  <a:pt x="38" y="132"/>
                </a:cubicBezTo>
                <a:lnTo>
                  <a:pt x="8" y="136"/>
                </a:lnTo>
                <a:cubicBezTo>
                  <a:pt x="4" y="136"/>
                  <a:pt x="0" y="140"/>
                  <a:pt x="0" y="145"/>
                </a:cubicBezTo>
                <a:lnTo>
                  <a:pt x="0" y="188"/>
                </a:lnTo>
                <a:cubicBezTo>
                  <a:pt x="0" y="193"/>
                  <a:pt x="4" y="197"/>
                  <a:pt x="8" y="198"/>
                </a:cubicBezTo>
                <a:lnTo>
                  <a:pt x="38" y="201"/>
                </a:lnTo>
                <a:cubicBezTo>
                  <a:pt x="41" y="213"/>
                  <a:pt x="46" y="223"/>
                  <a:pt x="51" y="233"/>
                </a:cubicBezTo>
                <a:lnTo>
                  <a:pt x="33" y="257"/>
                </a:lnTo>
                <a:cubicBezTo>
                  <a:pt x="30" y="260"/>
                  <a:pt x="30" y="266"/>
                  <a:pt x="34" y="269"/>
                </a:cubicBezTo>
                <a:lnTo>
                  <a:pt x="64" y="300"/>
                </a:lnTo>
                <a:cubicBezTo>
                  <a:pt x="67" y="303"/>
                  <a:pt x="73" y="303"/>
                  <a:pt x="77" y="301"/>
                </a:cubicBezTo>
                <a:lnTo>
                  <a:pt x="100" y="282"/>
                </a:lnTo>
                <a:cubicBezTo>
                  <a:pt x="110" y="288"/>
                  <a:pt x="121" y="292"/>
                  <a:pt x="132" y="295"/>
                </a:cubicBezTo>
                <a:lnTo>
                  <a:pt x="136" y="325"/>
                </a:lnTo>
                <a:cubicBezTo>
                  <a:pt x="136" y="330"/>
                  <a:pt x="140" y="333"/>
                  <a:pt x="145" y="333"/>
                </a:cubicBezTo>
                <a:lnTo>
                  <a:pt x="188" y="333"/>
                </a:lnTo>
                <a:cubicBezTo>
                  <a:pt x="193" y="333"/>
                  <a:pt x="197" y="330"/>
                  <a:pt x="198" y="325"/>
                </a:cubicBezTo>
                <a:lnTo>
                  <a:pt x="201" y="295"/>
                </a:lnTo>
                <a:cubicBezTo>
                  <a:pt x="213" y="292"/>
                  <a:pt x="223" y="288"/>
                  <a:pt x="233" y="282"/>
                </a:cubicBezTo>
                <a:lnTo>
                  <a:pt x="257" y="301"/>
                </a:lnTo>
                <a:cubicBezTo>
                  <a:pt x="260" y="303"/>
                  <a:pt x="266" y="303"/>
                  <a:pt x="269" y="300"/>
                </a:cubicBezTo>
                <a:lnTo>
                  <a:pt x="300" y="269"/>
                </a:lnTo>
                <a:cubicBezTo>
                  <a:pt x="303" y="266"/>
                  <a:pt x="303" y="260"/>
                  <a:pt x="301" y="257"/>
                </a:cubicBezTo>
                <a:lnTo>
                  <a:pt x="282" y="233"/>
                </a:lnTo>
                <a:cubicBezTo>
                  <a:pt x="288" y="223"/>
                  <a:pt x="292" y="213"/>
                  <a:pt x="295" y="201"/>
                </a:cubicBezTo>
                <a:lnTo>
                  <a:pt x="325" y="198"/>
                </a:lnTo>
                <a:cubicBezTo>
                  <a:pt x="330" y="197"/>
                  <a:pt x="333" y="193"/>
                  <a:pt x="333" y="188"/>
                </a:cubicBezTo>
                <a:lnTo>
                  <a:pt x="333" y="145"/>
                </a:lnTo>
                <a:cubicBezTo>
                  <a:pt x="333" y="140"/>
                  <a:pt x="330" y="136"/>
                  <a:pt x="325" y="136"/>
                </a:cubicBezTo>
                <a:close/>
                <a:moveTo>
                  <a:pt x="167" y="250"/>
                </a:moveTo>
                <a:cubicBezTo>
                  <a:pt x="121" y="250"/>
                  <a:pt x="83" y="213"/>
                  <a:pt x="83" y="167"/>
                </a:cubicBezTo>
                <a:cubicBezTo>
                  <a:pt x="83" y="121"/>
                  <a:pt x="121" y="83"/>
                  <a:pt x="167" y="83"/>
                </a:cubicBezTo>
                <a:cubicBezTo>
                  <a:pt x="213" y="83"/>
                  <a:pt x="250" y="121"/>
                  <a:pt x="250" y="167"/>
                </a:cubicBezTo>
                <a:cubicBezTo>
                  <a:pt x="250" y="213"/>
                  <a:pt x="213" y="250"/>
                  <a:pt x="167" y="25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50" name="椭圆 42">
            <a:extLst>
              <a:ext uri="{FF2B5EF4-FFF2-40B4-BE49-F238E27FC236}">
                <a16:creationId xmlns:a16="http://schemas.microsoft.com/office/drawing/2014/main" id="{B7D7D9FA-7F3E-4B7F-9381-F1655EAE7299}"/>
              </a:ext>
            </a:extLst>
          </p:cNvPr>
          <p:cNvSpPr/>
          <p:nvPr/>
        </p:nvSpPr>
        <p:spPr>
          <a:xfrm>
            <a:off x="10025063" y="5561013"/>
            <a:ext cx="301625" cy="301625"/>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0" name="文本框 19">
            <a:extLst>
              <a:ext uri="{FF2B5EF4-FFF2-40B4-BE49-F238E27FC236}">
                <a16:creationId xmlns:a16="http://schemas.microsoft.com/office/drawing/2014/main" id="{613EF90D-B1AE-48B9-8192-DF910A965D01}"/>
              </a:ext>
            </a:extLst>
          </p:cNvPr>
          <p:cNvSpPr txBox="1"/>
          <p:nvPr/>
        </p:nvSpPr>
        <p:spPr>
          <a:xfrm>
            <a:off x="1666459" y="2232104"/>
            <a:ext cx="5686841" cy="1107996"/>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zh-CN" altLang="en-US" sz="6600" dirty="0">
                <a:solidFill>
                  <a:schemeClr val="bg1"/>
                </a:solidFill>
                <a:latin typeface="时尚中黑简体" panose="01010104010101010101" pitchFamily="2" charset="-122"/>
                <a:ea typeface="时尚中黑简体" panose="01010104010101010101" pitchFamily="2" charset="-122"/>
              </a:rPr>
              <a:t>Thank  </a:t>
            </a:r>
            <a:r>
              <a:rPr lang="zh-CN" altLang="en-US" sz="6600" dirty="0">
                <a:gradFill>
                  <a:gsLst>
                    <a:gs pos="0">
                      <a:srgbClr val="F890BC"/>
                    </a:gs>
                    <a:gs pos="100000">
                      <a:srgbClr val="F71E76"/>
                    </a:gs>
                  </a:gsLst>
                  <a:lin ang="2700000" scaled="1"/>
                </a:gradFill>
                <a:latin typeface="时尚中黑简体" panose="01010104010101010101" pitchFamily="2" charset="-122"/>
                <a:ea typeface="时尚中黑简体" panose="01010104010101010101" pitchFamily="2" charset="-122"/>
              </a:rPr>
              <a:t>You</a:t>
            </a:r>
            <a:endParaRPr lang="zh-CN" altLang="en-US" sz="6600" dirty="0">
              <a:solidFill>
                <a:srgbClr val="69EAF4"/>
              </a:solidFill>
              <a:latin typeface="时尚中黑简体" panose="01010104010101010101" pitchFamily="2" charset="-122"/>
              <a:ea typeface="时尚中黑简体" panose="01010104010101010101" pitchFamily="2" charset="-122"/>
            </a:endParaRPr>
          </a:p>
        </p:txBody>
      </p:sp>
      <p:sp>
        <p:nvSpPr>
          <p:cNvPr id="21" name="文本框 20">
            <a:extLst>
              <a:ext uri="{FF2B5EF4-FFF2-40B4-BE49-F238E27FC236}">
                <a16:creationId xmlns:a16="http://schemas.microsoft.com/office/drawing/2014/main" id="{E4ACDD34-56EA-4A19-864A-0BBE69379EBF}"/>
              </a:ext>
            </a:extLst>
          </p:cNvPr>
          <p:cNvSpPr txBox="1"/>
          <p:nvPr/>
        </p:nvSpPr>
        <p:spPr>
          <a:xfrm>
            <a:off x="1705970" y="1659850"/>
            <a:ext cx="3371436" cy="52322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2800" dirty="0">
                <a:solidFill>
                  <a:srgbClr val="F9D3BA"/>
                </a:solidFill>
                <a:latin typeface="Century Gothic" panose="020B0502020202020204" pitchFamily="34" charset="0"/>
                <a:ea typeface="汉仪清雅体简" panose="00020600040101010101" pitchFamily="18" charset="-122"/>
              </a:rPr>
              <a:t>WONDERFUL</a:t>
            </a:r>
            <a:r>
              <a:rPr lang="en-US" altLang="zh-CN" sz="2800" dirty="0">
                <a:solidFill>
                  <a:schemeClr val="bg1"/>
                </a:solidFill>
                <a:latin typeface="Century Gothic" panose="020B0502020202020204" pitchFamily="34" charset="0"/>
                <a:ea typeface="汉仪清雅体简" panose="00020600040101010101" pitchFamily="18" charset="-122"/>
              </a:rPr>
              <a:t> PLAN</a:t>
            </a:r>
            <a:endParaRPr lang="zh-CN" altLang="en-US" sz="2800" dirty="0">
              <a:solidFill>
                <a:schemeClr val="bg1"/>
              </a:solidFill>
              <a:latin typeface="Century Gothic" panose="020B0502020202020204" pitchFamily="34" charset="0"/>
              <a:ea typeface="汉仪清雅体简" panose="00020600040101010101" pitchFamily="18" charset="-122"/>
            </a:endParaRPr>
          </a:p>
        </p:txBody>
      </p:sp>
      <p:sp>
        <p:nvSpPr>
          <p:cNvPr id="24" name="文本框 23">
            <a:extLst>
              <a:ext uri="{FF2B5EF4-FFF2-40B4-BE49-F238E27FC236}">
                <a16:creationId xmlns:a16="http://schemas.microsoft.com/office/drawing/2014/main" id="{1918E37A-84D9-42CB-BCD6-91C184A3B96B}"/>
              </a:ext>
            </a:extLst>
          </p:cNvPr>
          <p:cNvSpPr txBox="1"/>
          <p:nvPr/>
        </p:nvSpPr>
        <p:spPr>
          <a:xfrm>
            <a:off x="1705970" y="353096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cxnSp>
        <p:nvCxnSpPr>
          <p:cNvPr id="27" name="直接连接符 26">
            <a:extLst>
              <a:ext uri="{FF2B5EF4-FFF2-40B4-BE49-F238E27FC236}">
                <a16:creationId xmlns:a16="http://schemas.microsoft.com/office/drawing/2014/main" id="{6D75A8F0-53A4-490C-9FD5-1B071938669D}"/>
              </a:ext>
            </a:extLst>
          </p:cNvPr>
          <p:cNvCxnSpPr/>
          <p:nvPr/>
        </p:nvCxnSpPr>
        <p:spPr>
          <a:xfrm>
            <a:off x="1809750" y="3378200"/>
            <a:ext cx="360363" cy="0"/>
          </a:xfrm>
          <a:prstGeom prst="line">
            <a:avLst/>
          </a:prstGeom>
          <a:ln w="19050">
            <a:solidFill>
              <a:srgbClr val="7DCEE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decel="56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2" decel="56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nodeType="afterGroup">
                            <p:stCondLst>
                              <p:cond delay="20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nodeType="afterGroup">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500" fill="hold"/>
                                        <p:tgtEl>
                                          <p:spTgt spid="45"/>
                                        </p:tgtEl>
                                        <p:attrNameLst>
                                          <p:attrName>ppt_w</p:attrName>
                                        </p:attrNameLst>
                                      </p:cBhvr>
                                      <p:tavLst>
                                        <p:tav tm="0">
                                          <p:val>
                                            <p:fltVal val="0"/>
                                          </p:val>
                                        </p:tav>
                                        <p:tav tm="100000">
                                          <p:val>
                                            <p:strVal val="#ppt_w"/>
                                          </p:val>
                                        </p:tav>
                                      </p:tavLst>
                                    </p:anim>
                                    <p:anim calcmode="lin" valueType="num">
                                      <p:cBhvr>
                                        <p:cTn id="34" dur="500" fill="hold"/>
                                        <p:tgtEl>
                                          <p:spTgt spid="45"/>
                                        </p:tgtEl>
                                        <p:attrNameLst>
                                          <p:attrName>ppt_h</p:attrName>
                                        </p:attrNameLst>
                                      </p:cBhvr>
                                      <p:tavLst>
                                        <p:tav tm="0">
                                          <p:val>
                                            <p:fltVal val="0"/>
                                          </p:val>
                                        </p:tav>
                                        <p:tav tm="100000">
                                          <p:val>
                                            <p:strVal val="#ppt_h"/>
                                          </p:val>
                                        </p:tav>
                                      </p:tavLst>
                                    </p:anim>
                                    <p:animEffect transition="in" filter="fade">
                                      <p:cBhvr>
                                        <p:cTn id="35" dur="500"/>
                                        <p:tgtEl>
                                          <p:spTgt spid="4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500" fill="hold"/>
                                        <p:tgtEl>
                                          <p:spTgt spid="47"/>
                                        </p:tgtEl>
                                        <p:attrNameLst>
                                          <p:attrName>ppt_w</p:attrName>
                                        </p:attrNameLst>
                                      </p:cBhvr>
                                      <p:tavLst>
                                        <p:tav tm="0">
                                          <p:val>
                                            <p:fltVal val="0"/>
                                          </p:val>
                                        </p:tav>
                                        <p:tav tm="100000">
                                          <p:val>
                                            <p:strVal val="#ppt_w"/>
                                          </p:val>
                                        </p:tav>
                                      </p:tavLst>
                                    </p:anim>
                                    <p:anim calcmode="lin" valueType="num">
                                      <p:cBhvr>
                                        <p:cTn id="44" dur="500" fill="hold"/>
                                        <p:tgtEl>
                                          <p:spTgt spid="47"/>
                                        </p:tgtEl>
                                        <p:attrNameLst>
                                          <p:attrName>ppt_h</p:attrName>
                                        </p:attrNameLst>
                                      </p:cBhvr>
                                      <p:tavLst>
                                        <p:tav tm="0">
                                          <p:val>
                                            <p:fltVal val="0"/>
                                          </p:val>
                                        </p:tav>
                                        <p:tav tm="100000">
                                          <p:val>
                                            <p:strVal val="#ppt_h"/>
                                          </p:val>
                                        </p:tav>
                                      </p:tavLst>
                                    </p:anim>
                                    <p:animEffect transition="in" filter="fade">
                                      <p:cBhvr>
                                        <p:cTn id="45" dur="500"/>
                                        <p:tgtEl>
                                          <p:spTgt spid="47"/>
                                        </p:tgtEl>
                                      </p:cBhvr>
                                    </p:animEffect>
                                  </p:childTnLst>
                                </p:cTn>
                              </p:par>
                              <p:par>
                                <p:cTn id="46" presetID="53" presetClass="entr" presetSubtype="16"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par>
                                <p:cTn id="51" presetID="53" presetClass="entr" presetSubtype="16"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500" fill="hold"/>
                                        <p:tgtEl>
                                          <p:spTgt spid="49"/>
                                        </p:tgtEl>
                                        <p:attrNameLst>
                                          <p:attrName>ppt_w</p:attrName>
                                        </p:attrNameLst>
                                      </p:cBhvr>
                                      <p:tavLst>
                                        <p:tav tm="0">
                                          <p:val>
                                            <p:fltVal val="0"/>
                                          </p:val>
                                        </p:tav>
                                        <p:tav tm="100000">
                                          <p:val>
                                            <p:strVal val="#ppt_w"/>
                                          </p:val>
                                        </p:tav>
                                      </p:tavLst>
                                    </p:anim>
                                    <p:anim calcmode="lin" valueType="num">
                                      <p:cBhvr>
                                        <p:cTn id="54" dur="500" fill="hold"/>
                                        <p:tgtEl>
                                          <p:spTgt spid="49"/>
                                        </p:tgtEl>
                                        <p:attrNameLst>
                                          <p:attrName>ppt_h</p:attrName>
                                        </p:attrNameLst>
                                      </p:cBhvr>
                                      <p:tavLst>
                                        <p:tav tm="0">
                                          <p:val>
                                            <p:fltVal val="0"/>
                                          </p:val>
                                        </p:tav>
                                        <p:tav tm="100000">
                                          <p:val>
                                            <p:strVal val="#ppt_h"/>
                                          </p:val>
                                        </p:tav>
                                      </p:tavLst>
                                    </p:anim>
                                    <p:animEffect transition="in" filter="fade">
                                      <p:cBhvr>
                                        <p:cTn id="55" dur="500"/>
                                        <p:tgtEl>
                                          <p:spTgt spid="49"/>
                                        </p:tgtEl>
                                      </p:cBhvr>
                                    </p:animEffect>
                                  </p:childTnLst>
                                </p:cTn>
                              </p:par>
                              <p:par>
                                <p:cTn id="56" presetID="53" presetClass="entr" presetSubtype="16"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animEffect transition="in" filter="fade">
                                      <p:cBhvr>
                                        <p:cTn id="6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F958A1C-952A-4832-B6C0-5255A52DD8F6}"/>
              </a:ext>
            </a:extLst>
          </p:cNvPr>
          <p:cNvSpPr txBox="1"/>
          <p:nvPr/>
        </p:nvSpPr>
        <p:spPr>
          <a:xfrm>
            <a:off x="1675082" y="2554357"/>
            <a:ext cx="4770106" cy="707886"/>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40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4000" dirty="0">
              <a:solidFill>
                <a:srgbClr val="69EAF4"/>
              </a:solidFill>
              <a:latin typeface="时尚中黑简体" panose="01010104010101010101" pitchFamily="2" charset="-122"/>
              <a:ea typeface="时尚中黑简体" panose="01010104010101010101" pitchFamily="2" charset="-122"/>
            </a:endParaRPr>
          </a:p>
        </p:txBody>
      </p:sp>
      <p:sp>
        <p:nvSpPr>
          <p:cNvPr id="4" name="文本框 3">
            <a:extLst>
              <a:ext uri="{FF2B5EF4-FFF2-40B4-BE49-F238E27FC236}">
                <a16:creationId xmlns:a16="http://schemas.microsoft.com/office/drawing/2014/main" id="{73A383B1-FB3C-4476-8D8B-B812DE079D0D}"/>
              </a:ext>
            </a:extLst>
          </p:cNvPr>
          <p:cNvSpPr txBox="1"/>
          <p:nvPr/>
        </p:nvSpPr>
        <p:spPr>
          <a:xfrm>
            <a:off x="1663793" y="1905903"/>
            <a:ext cx="1917513" cy="646331"/>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3600" dirty="0">
                <a:solidFill>
                  <a:srgbClr val="F71E76"/>
                </a:solidFill>
                <a:latin typeface="Century Gothic" panose="020B0502020202020204" pitchFamily="34" charset="0"/>
                <a:ea typeface="汉仪清雅体简" panose="00020600040101010101" pitchFamily="18" charset="-122"/>
              </a:rPr>
              <a:t>PART 01</a:t>
            </a:r>
            <a:endParaRPr lang="zh-CN" altLang="en-US" sz="3600" dirty="0">
              <a:solidFill>
                <a:srgbClr val="F71E76"/>
              </a:solidFill>
              <a:latin typeface="Century Gothic" panose="020B0502020202020204" pitchFamily="34" charset="0"/>
              <a:ea typeface="汉仪清雅体简" panose="00020600040101010101" pitchFamily="18" charset="-122"/>
            </a:endParaRPr>
          </a:p>
        </p:txBody>
      </p:sp>
      <p:cxnSp>
        <p:nvCxnSpPr>
          <p:cNvPr id="8" name="直接连接符 7">
            <a:extLst>
              <a:ext uri="{FF2B5EF4-FFF2-40B4-BE49-F238E27FC236}">
                <a16:creationId xmlns:a16="http://schemas.microsoft.com/office/drawing/2014/main" id="{55C3AE9C-4389-4FFA-B2CB-835416F7C401}"/>
              </a:ext>
            </a:extLst>
          </p:cNvPr>
          <p:cNvCxnSpPr/>
          <p:nvPr/>
        </p:nvCxnSpPr>
        <p:spPr>
          <a:xfrm>
            <a:off x="1790700" y="3492500"/>
            <a:ext cx="520700" cy="0"/>
          </a:xfrm>
          <a:prstGeom prst="line">
            <a:avLst/>
          </a:prstGeom>
          <a:ln w="38100">
            <a:solidFill>
              <a:srgbClr val="F71E76"/>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9EFBC6B-BC4C-49E3-8285-6883C659CB13}"/>
              </a:ext>
            </a:extLst>
          </p:cNvPr>
          <p:cNvSpPr txBox="1"/>
          <p:nvPr/>
        </p:nvSpPr>
        <p:spPr>
          <a:xfrm>
            <a:off x="3890806" y="-201283"/>
            <a:ext cx="6054863" cy="6447919"/>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en-US" altLang="zh-CN" sz="41300" i="1" dirty="0">
                <a:solidFill>
                  <a:srgbClr val="F71E76">
                    <a:alpha val="14000"/>
                  </a:srgbClr>
                </a:solidFill>
                <a:latin typeface="Century Gothic" panose="020B0502020202020204" pitchFamily="34" charset="0"/>
                <a:ea typeface="汉仪清雅体简" panose="00020600040101010101" pitchFamily="18" charset="-122"/>
              </a:rPr>
              <a:t>01</a:t>
            </a:r>
            <a:endParaRPr lang="zh-CN" altLang="en-US" sz="41300" i="1" dirty="0">
              <a:solidFill>
                <a:srgbClr val="F71E76">
                  <a:alpha val="14000"/>
                </a:srgbClr>
              </a:solidFill>
              <a:latin typeface="Century Gothic" panose="020B0502020202020204" pitchFamily="34" charset="0"/>
              <a:ea typeface="汉仪清雅体简" panose="00020600040101010101" pitchFamily="18" charset="-122"/>
            </a:endParaRPr>
          </a:p>
        </p:txBody>
      </p:sp>
      <p:pic>
        <p:nvPicPr>
          <p:cNvPr id="2" name="图片 1">
            <a:extLst>
              <a:ext uri="{FF2B5EF4-FFF2-40B4-BE49-F238E27FC236}">
                <a16:creationId xmlns:a16="http://schemas.microsoft.com/office/drawing/2014/main" id="{855D7142-5A9C-4CF9-BC47-9CD841F7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32461" flipV="1">
            <a:off x="-2492375" y="4375150"/>
            <a:ext cx="21777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08D13EAD-3345-4600-8694-5C724B827CF5}"/>
              </a:ext>
            </a:extLst>
          </p:cNvPr>
          <p:cNvSpPr txBox="1"/>
          <p:nvPr/>
        </p:nvSpPr>
        <p:spPr>
          <a:xfrm>
            <a:off x="1687782" y="372275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a:t>
            </a:r>
          </a:p>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text about this part related goes here. </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3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9">
            <a:extLst>
              <a:ext uri="{FF2B5EF4-FFF2-40B4-BE49-F238E27FC236}">
                <a16:creationId xmlns:a16="http://schemas.microsoft.com/office/drawing/2014/main" id="{C744A4F0-1A43-4E6F-90BC-9C99FBA7BBAC}"/>
              </a:ext>
            </a:extLst>
          </p:cNvPr>
          <p:cNvPicPr>
            <a:picLocks noGrp="1" noChangeAspect="1"/>
          </p:cNvPicPr>
          <p:nvPr>
            <p:ph type="pic" sz="quarter" idx="10"/>
          </p:nvPr>
        </p:nvPicPr>
        <p:blipFill>
          <a:blip r:embed="rId4" cstate="print">
            <a:grayscl/>
            <a:extLst>
              <a:ext uri="{28A0092B-C50C-407E-A947-70E740481C1C}">
                <a14:useLocalDpi xmlns:a14="http://schemas.microsoft.com/office/drawing/2010/main" val="0"/>
              </a:ext>
            </a:extLst>
          </a:blip>
          <a:srcRect t="32220" b="32220"/>
          <a:stretch>
            <a:fillRect/>
          </a:stretch>
        </p:blipFill>
        <p:spPr/>
      </p:pic>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This template is exclusive design ed by Fei </a:t>
            </a:r>
            <a:r>
              <a:rPr lang="en-US" altLang="zh-CN" sz="800" dirty="0" err="1">
                <a:solidFill>
                  <a:schemeClr val="bg1"/>
                </a:solidFill>
                <a:latin typeface="Century Gothic" panose="020B0502020202020204" pitchFamily="34" charset="0"/>
                <a:ea typeface="方正粗雅宋长_GBK" panose="02010600000000000000" pitchFamily="2" charset="-122"/>
              </a:rPr>
              <a:t>er</a:t>
            </a:r>
            <a:r>
              <a:rPr lang="en-US" altLang="zh-CN" sz="800" dirty="0">
                <a:solidFill>
                  <a:schemeClr val="bg1"/>
                </a:solidFill>
                <a:latin typeface="Century Gothic" panose="020B0502020202020204" pitchFamily="34" charset="0"/>
                <a:ea typeface="方正粗雅宋长_GBK" panose="02010600000000000000" pitchFamily="2" charset="-122"/>
              </a:rPr>
              <a:t> creative, and copyright s belong to Bao </a:t>
            </a:r>
            <a:r>
              <a:rPr lang="en-US" altLang="zh-CN" sz="800" dirty="0" err="1">
                <a:solidFill>
                  <a:schemeClr val="bg1"/>
                </a:solidFill>
                <a:latin typeface="Century Gothic" panose="020B0502020202020204" pitchFamily="34" charset="0"/>
                <a:ea typeface="方正粗雅宋长_GBK" panose="02010600000000000000" pitchFamily="2" charset="-122"/>
              </a:rPr>
              <a:t>tu</a:t>
            </a:r>
            <a:r>
              <a:rPr lang="en-US" altLang="zh-CN" sz="800" dirty="0">
                <a:solidFill>
                  <a:schemeClr val="bg1"/>
                </a:solidFill>
                <a:latin typeface="Century Gothic" panose="020B0502020202020204" pitchFamily="34" charset="0"/>
                <a:ea typeface="方正粗雅宋长_GBK" panose="02010600000000000000" pitchFamily="2" charset="-122"/>
              </a:rPr>
              <a:t> Internet.</a:t>
            </a:r>
            <a:endParaRPr lang="zh-CN" altLang="en-US" sz="800" dirty="0">
              <a:solidFill>
                <a:schemeClr val="bg1"/>
              </a:solidFill>
              <a:latin typeface="Century Gothic" panose="020B0502020202020204" pitchFamily="34" charset="0"/>
              <a:ea typeface="方正粗雅宋长_GBK" panose="02010600000000000000" pitchFamily="2" charset="-122"/>
            </a:endParaRPr>
          </a:p>
        </p:txBody>
      </p:sp>
      <p:grpSp>
        <p:nvGrpSpPr>
          <p:cNvPr id="7174" name="组合 5">
            <a:extLst>
              <a:ext uri="{FF2B5EF4-FFF2-40B4-BE49-F238E27FC236}">
                <a16:creationId xmlns:a16="http://schemas.microsoft.com/office/drawing/2014/main" id="{02D3EA91-2158-4255-A5F4-977A095DBB6D}"/>
              </a:ext>
            </a:extLst>
          </p:cNvPr>
          <p:cNvGrpSpPr>
            <a:grpSpLocks/>
          </p:cNvGrpSpPr>
          <p:nvPr/>
        </p:nvGrpSpPr>
        <p:grpSpPr bwMode="auto">
          <a:xfrm>
            <a:off x="1628775" y="4695825"/>
            <a:ext cx="8934450" cy="868363"/>
            <a:chOff x="7439643" y="2947217"/>
            <a:chExt cx="6606688" cy="867054"/>
          </a:xfrm>
        </p:grpSpPr>
        <p:sp>
          <p:nvSpPr>
            <p:cNvPr id="9" name="矩形 8">
              <a:extLst>
                <a:ext uri="{FF2B5EF4-FFF2-40B4-BE49-F238E27FC236}">
                  <a16:creationId xmlns:a16="http://schemas.microsoft.com/office/drawing/2014/main" id="{90441D43-9405-4EA2-9639-40C0EDD5D6D5}"/>
                </a:ext>
              </a:extLst>
            </p:cNvPr>
            <p:cNvSpPr/>
            <p:nvPr/>
          </p:nvSpPr>
          <p:spPr bwMode="auto">
            <a:xfrm>
              <a:off x="7439643" y="3322726"/>
              <a:ext cx="6606688"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design change design is derived from life life Because design changes the existence of life in pursuit of artistic beauty in life Because design changes living life because design changes the existence of the pursuit of artistic beauty in life because design changes in the existence of life because of design changes in the beauty of life because of design changes</a:t>
              </a:r>
            </a:p>
          </p:txBody>
        </p:sp>
        <p:sp>
          <p:nvSpPr>
            <p:cNvPr id="10" name="PA-文本框 8">
              <a:extLst>
                <a:ext uri="{FF2B5EF4-FFF2-40B4-BE49-F238E27FC236}">
                  <a16:creationId xmlns:a16="http://schemas.microsoft.com/office/drawing/2014/main" id="{14EE957A-FB8A-459A-93B2-AA216F90721B}"/>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2" name="组合 1">
            <a:extLst>
              <a:ext uri="{FF2B5EF4-FFF2-40B4-BE49-F238E27FC236}">
                <a16:creationId xmlns:a16="http://schemas.microsoft.com/office/drawing/2014/main" id="{3FE7FEE4-3387-4D8F-ACCE-8D21FA52AC0E}"/>
              </a:ext>
            </a:extLst>
          </p:cNvPr>
          <p:cNvGrpSpPr/>
          <p:nvPr/>
        </p:nvGrpSpPr>
        <p:grpSpPr>
          <a:xfrm>
            <a:off x="7334250" y="1989138"/>
            <a:ext cx="2047875" cy="2382837"/>
            <a:chOff x="7334250" y="1989138"/>
            <a:chExt cx="2047875" cy="2382837"/>
          </a:xfrm>
        </p:grpSpPr>
        <p:sp>
          <p:nvSpPr>
            <p:cNvPr id="3" name="矩形 2">
              <a:extLst>
                <a:ext uri="{FF2B5EF4-FFF2-40B4-BE49-F238E27FC236}">
                  <a16:creationId xmlns:a16="http://schemas.microsoft.com/office/drawing/2014/main" id="{DC41C29D-F9F8-48A5-B290-75EADA71028B}"/>
                </a:ext>
              </a:extLst>
            </p:cNvPr>
            <p:cNvSpPr/>
            <p:nvPr/>
          </p:nvSpPr>
          <p:spPr>
            <a:xfrm>
              <a:off x="7334250" y="1989138"/>
              <a:ext cx="2047875" cy="2382837"/>
            </a:xfrm>
            <a:prstGeom prst="rect">
              <a:avLst/>
            </a:pr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矩形 10">
              <a:extLst>
                <a:ext uri="{FF2B5EF4-FFF2-40B4-BE49-F238E27FC236}">
                  <a16:creationId xmlns:a16="http://schemas.microsoft.com/office/drawing/2014/main" id="{1C5171E3-610B-432C-ACEA-CCB1C326E1DE}"/>
                </a:ext>
              </a:extLst>
            </p:cNvPr>
            <p:cNvSpPr/>
            <p:nvPr/>
          </p:nvSpPr>
          <p:spPr bwMode="auto">
            <a:xfrm>
              <a:off x="7472360" y="2829755"/>
              <a:ext cx="1771651" cy="701602"/>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rgbClr val="101125"/>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wipe(left)">
                                      <p:cBhvr>
                                        <p:cTn id="15"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461665"/>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a:t>
            </a:r>
          </a:p>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text about this part related goes here. </a:t>
            </a:r>
          </a:p>
        </p:txBody>
      </p:sp>
      <p:grpSp>
        <p:nvGrpSpPr>
          <p:cNvPr id="8196" name="组合 40">
            <a:extLst>
              <a:ext uri="{FF2B5EF4-FFF2-40B4-BE49-F238E27FC236}">
                <a16:creationId xmlns:a16="http://schemas.microsoft.com/office/drawing/2014/main" id="{BD66E1C9-D9BF-427D-9365-D587709D56F3}"/>
              </a:ext>
            </a:extLst>
          </p:cNvPr>
          <p:cNvGrpSpPr>
            <a:grpSpLocks/>
          </p:cNvGrpSpPr>
          <p:nvPr/>
        </p:nvGrpSpPr>
        <p:grpSpPr bwMode="auto">
          <a:xfrm>
            <a:off x="5005388" y="2319338"/>
            <a:ext cx="631825" cy="631825"/>
            <a:chOff x="2564630" y="2496444"/>
            <a:chExt cx="1339714" cy="1339708"/>
          </a:xfrm>
        </p:grpSpPr>
        <p:sp>
          <p:nvSpPr>
            <p:cNvPr id="42" name="椭圆 41">
              <a:extLst>
                <a:ext uri="{FF2B5EF4-FFF2-40B4-BE49-F238E27FC236}">
                  <a16:creationId xmlns:a16="http://schemas.microsoft.com/office/drawing/2014/main" id="{983238D9-808F-4E33-B9FC-710E51C5DF06}"/>
                </a:ext>
              </a:extLst>
            </p:cNvPr>
            <p:cNvSpPr/>
            <p:nvPr/>
          </p:nvSpPr>
          <p:spPr>
            <a:xfrm>
              <a:off x="25646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3" name="椭圆 4">
              <a:extLst>
                <a:ext uri="{FF2B5EF4-FFF2-40B4-BE49-F238E27FC236}">
                  <a16:creationId xmlns:a16="http://schemas.microsoft.com/office/drawing/2014/main" id="{EF78DECE-95E1-4C2B-B674-7264A3515994}"/>
                </a:ext>
              </a:extLst>
            </p:cNvPr>
            <p:cNvSpPr/>
            <p:nvPr/>
          </p:nvSpPr>
          <p:spPr>
            <a:xfrm>
              <a:off x="2914706" y="2816222"/>
              <a:ext cx="639562" cy="700149"/>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8197" name="组合 43">
            <a:extLst>
              <a:ext uri="{FF2B5EF4-FFF2-40B4-BE49-F238E27FC236}">
                <a16:creationId xmlns:a16="http://schemas.microsoft.com/office/drawing/2014/main" id="{D73A5D9A-1BD1-4446-AE15-85279CE4A6E3}"/>
              </a:ext>
            </a:extLst>
          </p:cNvPr>
          <p:cNvGrpSpPr>
            <a:grpSpLocks/>
          </p:cNvGrpSpPr>
          <p:nvPr/>
        </p:nvGrpSpPr>
        <p:grpSpPr bwMode="auto">
          <a:xfrm>
            <a:off x="6323013" y="2913063"/>
            <a:ext cx="792162" cy="792162"/>
            <a:chOff x="2564630" y="2496444"/>
            <a:chExt cx="1339714" cy="1339708"/>
          </a:xfrm>
        </p:grpSpPr>
        <p:sp>
          <p:nvSpPr>
            <p:cNvPr id="45" name="椭圆 44">
              <a:extLst>
                <a:ext uri="{FF2B5EF4-FFF2-40B4-BE49-F238E27FC236}">
                  <a16:creationId xmlns:a16="http://schemas.microsoft.com/office/drawing/2014/main" id="{A59C06A5-086E-4B55-820D-1CD915277C8F}"/>
                </a:ext>
              </a:extLst>
            </p:cNvPr>
            <p:cNvSpPr/>
            <p:nvPr/>
          </p:nvSpPr>
          <p:spPr>
            <a:xfrm>
              <a:off x="25646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6" name="椭圆 10">
              <a:extLst>
                <a:ext uri="{FF2B5EF4-FFF2-40B4-BE49-F238E27FC236}">
                  <a16:creationId xmlns:a16="http://schemas.microsoft.com/office/drawing/2014/main" id="{B0B59923-E77F-4B8C-8DFA-260FF55B4F8E}"/>
                </a:ext>
              </a:extLst>
            </p:cNvPr>
            <p:cNvSpPr/>
            <p:nvPr/>
          </p:nvSpPr>
          <p:spPr>
            <a:xfrm>
              <a:off x="2884120" y="2829358"/>
              <a:ext cx="700733" cy="673881"/>
            </a:xfrm>
            <a:custGeom>
              <a:avLst/>
              <a:gdLst>
                <a:gd name="connsiteX0" fmla="*/ 241391 w 516922"/>
                <a:gd name="connsiteY0" fmla="*/ 466920 h 496921"/>
                <a:gd name="connsiteX1" fmla="*/ 374792 w 516922"/>
                <a:gd name="connsiteY1" fmla="*/ 466920 h 496921"/>
                <a:gd name="connsiteX2" fmla="*/ 394157 w 516922"/>
                <a:gd name="connsiteY2" fmla="*/ 492438 h 496921"/>
                <a:gd name="connsiteX3" fmla="*/ 241391 w 516922"/>
                <a:gd name="connsiteY3" fmla="*/ 492438 h 496921"/>
                <a:gd name="connsiteX4" fmla="*/ 45175 w 516922"/>
                <a:gd name="connsiteY4" fmla="*/ 266910 h 496921"/>
                <a:gd name="connsiteX5" fmla="*/ 178975 w 516922"/>
                <a:gd name="connsiteY5" fmla="*/ 266910 h 496921"/>
                <a:gd name="connsiteX6" fmla="*/ 178975 w 516922"/>
                <a:gd name="connsiteY6" fmla="*/ 312085 h 496921"/>
                <a:gd name="connsiteX7" fmla="*/ 45175 w 516922"/>
                <a:gd name="connsiteY7" fmla="*/ 312085 h 496921"/>
                <a:gd name="connsiteX8" fmla="*/ 45175 w 516922"/>
                <a:gd name="connsiteY8" fmla="*/ 167939 h 496921"/>
                <a:gd name="connsiteX9" fmla="*/ 178975 w 516922"/>
                <a:gd name="connsiteY9" fmla="*/ 167939 h 496921"/>
                <a:gd name="connsiteX10" fmla="*/ 178975 w 516922"/>
                <a:gd name="connsiteY10" fmla="*/ 213114 h 496921"/>
                <a:gd name="connsiteX11" fmla="*/ 45175 w 516922"/>
                <a:gd name="connsiteY11" fmla="*/ 213114 h 496921"/>
                <a:gd name="connsiteX12" fmla="*/ 254150 w 516922"/>
                <a:gd name="connsiteY12" fmla="*/ 92418 h 496921"/>
                <a:gd name="connsiteX13" fmla="*/ 497537 w 516922"/>
                <a:gd name="connsiteY13" fmla="*/ 92418 h 496921"/>
                <a:gd name="connsiteX14" fmla="*/ 516922 w 516922"/>
                <a:gd name="connsiteY14" fmla="*/ 111788 h 496921"/>
                <a:gd name="connsiteX15" fmla="*/ 516922 w 516922"/>
                <a:gd name="connsiteY15" fmla="*/ 402340 h 496921"/>
                <a:gd name="connsiteX16" fmla="*/ 497537 w 516922"/>
                <a:gd name="connsiteY16" fmla="*/ 421710 h 496921"/>
                <a:gd name="connsiteX17" fmla="*/ 359690 w 516922"/>
                <a:gd name="connsiteY17" fmla="*/ 421710 h 496921"/>
                <a:gd name="connsiteX18" fmla="*/ 359690 w 516922"/>
                <a:gd name="connsiteY18" fmla="*/ 458298 h 496921"/>
                <a:gd name="connsiteX19" fmla="*/ 254150 w 516922"/>
                <a:gd name="connsiteY19" fmla="*/ 458298 h 496921"/>
                <a:gd name="connsiteX20" fmla="*/ 254150 w 516922"/>
                <a:gd name="connsiteY20" fmla="*/ 382970 h 496921"/>
                <a:gd name="connsiteX21" fmla="*/ 478152 w 516922"/>
                <a:gd name="connsiteY21" fmla="*/ 382970 h 496921"/>
                <a:gd name="connsiteX22" fmla="*/ 478152 w 516922"/>
                <a:gd name="connsiteY22" fmla="*/ 131158 h 496921"/>
                <a:gd name="connsiteX23" fmla="*/ 254150 w 516922"/>
                <a:gd name="connsiteY23" fmla="*/ 131158 h 496921"/>
                <a:gd name="connsiteX24" fmla="*/ 45175 w 516922"/>
                <a:gd name="connsiteY24" fmla="*/ 75176 h 496921"/>
                <a:gd name="connsiteX25" fmla="*/ 178975 w 516922"/>
                <a:gd name="connsiteY25" fmla="*/ 75176 h 496921"/>
                <a:gd name="connsiteX26" fmla="*/ 178975 w 516922"/>
                <a:gd name="connsiteY26" fmla="*/ 120351 h 496921"/>
                <a:gd name="connsiteX27" fmla="*/ 45175 w 516922"/>
                <a:gd name="connsiteY27" fmla="*/ 120351 h 496921"/>
                <a:gd name="connsiteX28" fmla="*/ 28019 w 516922"/>
                <a:gd name="connsiteY28" fmla="*/ 27965 h 496921"/>
                <a:gd name="connsiteX29" fmla="*/ 28019 w 516922"/>
                <a:gd name="connsiteY29" fmla="*/ 466805 h 496921"/>
                <a:gd name="connsiteX30" fmla="*/ 196130 w 516922"/>
                <a:gd name="connsiteY30" fmla="*/ 466805 h 496921"/>
                <a:gd name="connsiteX31" fmla="*/ 196130 w 516922"/>
                <a:gd name="connsiteY31" fmla="*/ 27965 h 496921"/>
                <a:gd name="connsiteX32" fmla="*/ 28019 w 516922"/>
                <a:gd name="connsiteY32" fmla="*/ 0 h 496921"/>
                <a:gd name="connsiteX33" fmla="*/ 196130 w 516922"/>
                <a:gd name="connsiteY33" fmla="*/ 0 h 496921"/>
                <a:gd name="connsiteX34" fmla="*/ 224149 w 516922"/>
                <a:gd name="connsiteY34" fmla="*/ 27965 h 496921"/>
                <a:gd name="connsiteX35" fmla="*/ 224149 w 516922"/>
                <a:gd name="connsiteY35" fmla="*/ 466805 h 496921"/>
                <a:gd name="connsiteX36" fmla="*/ 196130 w 516922"/>
                <a:gd name="connsiteY36" fmla="*/ 496921 h 496921"/>
                <a:gd name="connsiteX37" fmla="*/ 28019 w 516922"/>
                <a:gd name="connsiteY37" fmla="*/ 496921 h 496921"/>
                <a:gd name="connsiteX38" fmla="*/ 0 w 516922"/>
                <a:gd name="connsiteY38" fmla="*/ 466805 h 496921"/>
                <a:gd name="connsiteX39" fmla="*/ 0 w 516922"/>
                <a:gd name="connsiteY39" fmla="*/ 27965 h 496921"/>
                <a:gd name="connsiteX40" fmla="*/ 28019 w 516922"/>
                <a:gd name="connsiteY40" fmla="*/ 0 h 4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6922" h="496921">
                  <a:moveTo>
                    <a:pt x="241391" y="466920"/>
                  </a:moveTo>
                  <a:lnTo>
                    <a:pt x="374792" y="466920"/>
                  </a:lnTo>
                  <a:lnTo>
                    <a:pt x="394157" y="492438"/>
                  </a:lnTo>
                  <a:lnTo>
                    <a:pt x="241391" y="492438"/>
                  </a:lnTo>
                  <a:close/>
                  <a:moveTo>
                    <a:pt x="45175" y="266910"/>
                  </a:moveTo>
                  <a:lnTo>
                    <a:pt x="178975" y="266910"/>
                  </a:lnTo>
                  <a:lnTo>
                    <a:pt x="178975" y="312085"/>
                  </a:lnTo>
                  <a:lnTo>
                    <a:pt x="45175" y="312085"/>
                  </a:lnTo>
                  <a:close/>
                  <a:moveTo>
                    <a:pt x="45175" y="167939"/>
                  </a:moveTo>
                  <a:lnTo>
                    <a:pt x="178975" y="167939"/>
                  </a:lnTo>
                  <a:lnTo>
                    <a:pt x="178975" y="213114"/>
                  </a:lnTo>
                  <a:lnTo>
                    <a:pt x="45175" y="213114"/>
                  </a:lnTo>
                  <a:close/>
                  <a:moveTo>
                    <a:pt x="254150" y="92418"/>
                  </a:moveTo>
                  <a:lnTo>
                    <a:pt x="497537" y="92418"/>
                  </a:lnTo>
                  <a:cubicBezTo>
                    <a:pt x="508307" y="92418"/>
                    <a:pt x="516922" y="101027"/>
                    <a:pt x="516922" y="111788"/>
                  </a:cubicBezTo>
                  <a:lnTo>
                    <a:pt x="516922" y="402340"/>
                  </a:lnTo>
                  <a:cubicBezTo>
                    <a:pt x="516922" y="413101"/>
                    <a:pt x="508307" y="421710"/>
                    <a:pt x="497537" y="421710"/>
                  </a:cubicBezTo>
                  <a:lnTo>
                    <a:pt x="359690" y="421710"/>
                  </a:lnTo>
                  <a:lnTo>
                    <a:pt x="359690" y="458298"/>
                  </a:lnTo>
                  <a:lnTo>
                    <a:pt x="254150" y="458298"/>
                  </a:lnTo>
                  <a:lnTo>
                    <a:pt x="254150" y="382970"/>
                  </a:lnTo>
                  <a:lnTo>
                    <a:pt x="478152" y="382970"/>
                  </a:lnTo>
                  <a:lnTo>
                    <a:pt x="478152" y="131158"/>
                  </a:lnTo>
                  <a:lnTo>
                    <a:pt x="254150" y="131158"/>
                  </a:lnTo>
                  <a:close/>
                  <a:moveTo>
                    <a:pt x="45175" y="75176"/>
                  </a:moveTo>
                  <a:lnTo>
                    <a:pt x="178975" y="75176"/>
                  </a:lnTo>
                  <a:lnTo>
                    <a:pt x="178975" y="120351"/>
                  </a:lnTo>
                  <a:lnTo>
                    <a:pt x="45175" y="120351"/>
                  </a:lnTo>
                  <a:close/>
                  <a:moveTo>
                    <a:pt x="28019" y="27965"/>
                  </a:moveTo>
                  <a:lnTo>
                    <a:pt x="28019" y="466805"/>
                  </a:lnTo>
                  <a:lnTo>
                    <a:pt x="196130" y="466805"/>
                  </a:lnTo>
                  <a:lnTo>
                    <a:pt x="196130" y="27965"/>
                  </a:lnTo>
                  <a:close/>
                  <a:moveTo>
                    <a:pt x="28019" y="0"/>
                  </a:moveTo>
                  <a:lnTo>
                    <a:pt x="196130" y="0"/>
                  </a:lnTo>
                  <a:cubicBezTo>
                    <a:pt x="211217" y="0"/>
                    <a:pt x="224149" y="12907"/>
                    <a:pt x="224149" y="27965"/>
                  </a:cubicBezTo>
                  <a:lnTo>
                    <a:pt x="224149" y="466805"/>
                  </a:lnTo>
                  <a:cubicBezTo>
                    <a:pt x="224149" y="484014"/>
                    <a:pt x="211217" y="496921"/>
                    <a:pt x="196130" y="496921"/>
                  </a:cubicBezTo>
                  <a:lnTo>
                    <a:pt x="28019" y="496921"/>
                  </a:lnTo>
                  <a:cubicBezTo>
                    <a:pt x="12932" y="496921"/>
                    <a:pt x="0" y="484014"/>
                    <a:pt x="0" y="466805"/>
                  </a:cubicBezTo>
                  <a:lnTo>
                    <a:pt x="0" y="27965"/>
                  </a:lnTo>
                  <a:cubicBezTo>
                    <a:pt x="0" y="12907"/>
                    <a:pt x="12932" y="0"/>
                    <a:pt x="28019"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8198" name="组合 46">
            <a:extLst>
              <a:ext uri="{FF2B5EF4-FFF2-40B4-BE49-F238E27FC236}">
                <a16:creationId xmlns:a16="http://schemas.microsoft.com/office/drawing/2014/main" id="{776AE20A-5DC6-4602-9D18-623DCE97262B}"/>
              </a:ext>
            </a:extLst>
          </p:cNvPr>
          <p:cNvGrpSpPr>
            <a:grpSpLocks/>
          </p:cNvGrpSpPr>
          <p:nvPr/>
        </p:nvGrpSpPr>
        <p:grpSpPr bwMode="auto">
          <a:xfrm>
            <a:off x="4608513" y="3662363"/>
            <a:ext cx="935037" cy="935037"/>
            <a:chOff x="2564630" y="2496444"/>
            <a:chExt cx="1339714" cy="1339708"/>
          </a:xfrm>
        </p:grpSpPr>
        <p:sp>
          <p:nvSpPr>
            <p:cNvPr id="48" name="椭圆 47">
              <a:extLst>
                <a:ext uri="{FF2B5EF4-FFF2-40B4-BE49-F238E27FC236}">
                  <a16:creationId xmlns:a16="http://schemas.microsoft.com/office/drawing/2014/main" id="{3FB6A6B2-95A1-4DD8-AD67-B835776B6CB6}"/>
                </a:ext>
              </a:extLst>
            </p:cNvPr>
            <p:cNvSpPr/>
            <p:nvPr/>
          </p:nvSpPr>
          <p:spPr>
            <a:xfrm>
              <a:off x="25646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49" name="椭圆 13">
              <a:extLst>
                <a:ext uri="{FF2B5EF4-FFF2-40B4-BE49-F238E27FC236}">
                  <a16:creationId xmlns:a16="http://schemas.microsoft.com/office/drawing/2014/main" id="{53EB93C2-3009-413F-AF1B-EA0F0481D583}"/>
                </a:ext>
              </a:extLst>
            </p:cNvPr>
            <p:cNvSpPr/>
            <p:nvPr/>
          </p:nvSpPr>
          <p:spPr>
            <a:xfrm>
              <a:off x="2942207" y="2814881"/>
              <a:ext cx="584561" cy="702835"/>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8199" name="组合 49">
            <a:extLst>
              <a:ext uri="{FF2B5EF4-FFF2-40B4-BE49-F238E27FC236}">
                <a16:creationId xmlns:a16="http://schemas.microsoft.com/office/drawing/2014/main" id="{DE75CC4A-65A2-43E5-BFF6-DEAA7D8890F2}"/>
              </a:ext>
            </a:extLst>
          </p:cNvPr>
          <p:cNvGrpSpPr>
            <a:grpSpLocks/>
          </p:cNvGrpSpPr>
          <p:nvPr/>
        </p:nvGrpSpPr>
        <p:grpSpPr bwMode="auto">
          <a:xfrm>
            <a:off x="6511925" y="4373563"/>
            <a:ext cx="1071563" cy="1071562"/>
            <a:chOff x="2564630" y="2496444"/>
            <a:chExt cx="1339714" cy="1339708"/>
          </a:xfrm>
        </p:grpSpPr>
        <p:sp>
          <p:nvSpPr>
            <p:cNvPr id="51" name="椭圆 50">
              <a:extLst>
                <a:ext uri="{FF2B5EF4-FFF2-40B4-BE49-F238E27FC236}">
                  <a16:creationId xmlns:a16="http://schemas.microsoft.com/office/drawing/2014/main" id="{F0BFE53A-7126-4334-8A97-41AA67ECF5BC}"/>
                </a:ext>
              </a:extLst>
            </p:cNvPr>
            <p:cNvSpPr/>
            <p:nvPr/>
          </p:nvSpPr>
          <p:spPr>
            <a:xfrm>
              <a:off x="25646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schemeClr val="tx1"/>
                </a:solidFill>
              </a:endParaRPr>
            </a:p>
          </p:txBody>
        </p:sp>
        <p:sp>
          <p:nvSpPr>
            <p:cNvPr id="52" name="椭圆 16">
              <a:extLst>
                <a:ext uri="{FF2B5EF4-FFF2-40B4-BE49-F238E27FC236}">
                  <a16:creationId xmlns:a16="http://schemas.microsoft.com/office/drawing/2014/main" id="{44133407-431B-4FC1-865B-E3D0C2938829}"/>
                </a:ext>
              </a:extLst>
            </p:cNvPr>
            <p:cNvSpPr/>
            <p:nvPr/>
          </p:nvSpPr>
          <p:spPr>
            <a:xfrm>
              <a:off x="2909978" y="2815989"/>
              <a:ext cx="649017" cy="700619"/>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cxnSp>
        <p:nvCxnSpPr>
          <p:cNvPr id="18" name="直接连接符 17">
            <a:extLst>
              <a:ext uri="{FF2B5EF4-FFF2-40B4-BE49-F238E27FC236}">
                <a16:creationId xmlns:a16="http://schemas.microsoft.com/office/drawing/2014/main" id="{E15E7C54-5083-46F9-B081-5AB1690C5366}"/>
              </a:ext>
            </a:extLst>
          </p:cNvPr>
          <p:cNvCxnSpPr>
            <a:cxnSpLocks/>
          </p:cNvCxnSpPr>
          <p:nvPr/>
        </p:nvCxnSpPr>
        <p:spPr>
          <a:xfrm>
            <a:off x="5612606" y="2752725"/>
            <a:ext cx="742950" cy="395288"/>
          </a:xfrm>
          <a:prstGeom prst="lin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2" name="直接连接符 21">
            <a:extLst>
              <a:ext uri="{FF2B5EF4-FFF2-40B4-BE49-F238E27FC236}">
                <a16:creationId xmlns:a16="http://schemas.microsoft.com/office/drawing/2014/main" id="{0700FEF9-0346-4591-80D1-A8C84999A38C}"/>
              </a:ext>
            </a:extLst>
          </p:cNvPr>
          <p:cNvCxnSpPr>
            <a:cxnSpLocks/>
          </p:cNvCxnSpPr>
          <p:nvPr/>
        </p:nvCxnSpPr>
        <p:spPr>
          <a:xfrm flipH="1">
            <a:off x="5487099" y="3589377"/>
            <a:ext cx="952224" cy="324866"/>
          </a:xfrm>
          <a:prstGeom prst="lin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25" name="直接连接符 24">
            <a:extLst>
              <a:ext uri="{FF2B5EF4-FFF2-40B4-BE49-F238E27FC236}">
                <a16:creationId xmlns:a16="http://schemas.microsoft.com/office/drawing/2014/main" id="{9507242F-BB3E-4C2E-AD74-2F0C21E32F44}"/>
              </a:ext>
            </a:extLst>
          </p:cNvPr>
          <p:cNvCxnSpPr>
            <a:cxnSpLocks/>
          </p:cNvCxnSpPr>
          <p:nvPr/>
        </p:nvCxnSpPr>
        <p:spPr>
          <a:xfrm>
            <a:off x="5520114" y="4309783"/>
            <a:ext cx="1031338" cy="389217"/>
          </a:xfrm>
          <a:prstGeom prst="lin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cxnSp>
      <p:grpSp>
        <p:nvGrpSpPr>
          <p:cNvPr id="8203" name="组合 28">
            <a:extLst>
              <a:ext uri="{FF2B5EF4-FFF2-40B4-BE49-F238E27FC236}">
                <a16:creationId xmlns:a16="http://schemas.microsoft.com/office/drawing/2014/main" id="{7A7BA881-9ADE-4A03-982A-7E96B066BE23}"/>
              </a:ext>
            </a:extLst>
          </p:cNvPr>
          <p:cNvGrpSpPr>
            <a:grpSpLocks/>
          </p:cNvGrpSpPr>
          <p:nvPr/>
        </p:nvGrpSpPr>
        <p:grpSpPr bwMode="auto">
          <a:xfrm>
            <a:off x="7270750" y="2876550"/>
            <a:ext cx="2628900" cy="866775"/>
            <a:chOff x="7439644" y="2947217"/>
            <a:chExt cx="1943971" cy="867054"/>
          </a:xfrm>
        </p:grpSpPr>
        <p:sp>
          <p:nvSpPr>
            <p:cNvPr id="30" name="矩形 29">
              <a:extLst>
                <a:ext uri="{FF2B5EF4-FFF2-40B4-BE49-F238E27FC236}">
                  <a16:creationId xmlns:a16="http://schemas.microsoft.com/office/drawing/2014/main" id="{6B13465A-D084-489B-876B-5B1B21CC989A}"/>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1" name="PA-文本框 8">
              <a:extLst>
                <a:ext uri="{FF2B5EF4-FFF2-40B4-BE49-F238E27FC236}">
                  <a16:creationId xmlns:a16="http://schemas.microsoft.com/office/drawing/2014/main" id="{C433A2A6-309F-4D2C-9EAD-BB24E400A2BF}"/>
                </a:ext>
              </a:extLst>
            </p:cNvPr>
            <p:cNvSpPr txBox="1"/>
            <p:nvPr>
              <p:custDataLst>
                <p:tags r:id="rId4"/>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8204" name="组合 31">
            <a:extLst>
              <a:ext uri="{FF2B5EF4-FFF2-40B4-BE49-F238E27FC236}">
                <a16:creationId xmlns:a16="http://schemas.microsoft.com/office/drawing/2014/main" id="{FB3B60F5-220F-4373-9A16-A8A66773319F}"/>
              </a:ext>
            </a:extLst>
          </p:cNvPr>
          <p:cNvGrpSpPr>
            <a:grpSpLocks/>
          </p:cNvGrpSpPr>
          <p:nvPr/>
        </p:nvGrpSpPr>
        <p:grpSpPr bwMode="auto">
          <a:xfrm>
            <a:off x="7788275" y="4476750"/>
            <a:ext cx="2628900" cy="866775"/>
            <a:chOff x="7439644" y="2947217"/>
            <a:chExt cx="1943971" cy="867054"/>
          </a:xfrm>
        </p:grpSpPr>
        <p:sp>
          <p:nvSpPr>
            <p:cNvPr id="33" name="矩形 32">
              <a:extLst>
                <a:ext uri="{FF2B5EF4-FFF2-40B4-BE49-F238E27FC236}">
                  <a16:creationId xmlns:a16="http://schemas.microsoft.com/office/drawing/2014/main" id="{46B2F9CA-2B14-4D01-AD6C-0FF8F5FA8CDE}"/>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4" name="PA-文本框 8">
              <a:extLst>
                <a:ext uri="{FF2B5EF4-FFF2-40B4-BE49-F238E27FC236}">
                  <a16:creationId xmlns:a16="http://schemas.microsoft.com/office/drawing/2014/main" id="{719E3D75-8D85-40A7-B762-B5DD5F5BD2F3}"/>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8205" name="组合 34">
            <a:extLst>
              <a:ext uri="{FF2B5EF4-FFF2-40B4-BE49-F238E27FC236}">
                <a16:creationId xmlns:a16="http://schemas.microsoft.com/office/drawing/2014/main" id="{F77E75F0-4025-4125-9F97-035378A60620}"/>
              </a:ext>
            </a:extLst>
          </p:cNvPr>
          <p:cNvGrpSpPr>
            <a:grpSpLocks/>
          </p:cNvGrpSpPr>
          <p:nvPr/>
        </p:nvGrpSpPr>
        <p:grpSpPr bwMode="auto">
          <a:xfrm>
            <a:off x="2184400" y="2201863"/>
            <a:ext cx="2628900" cy="866775"/>
            <a:chOff x="7439644" y="2947217"/>
            <a:chExt cx="1943971" cy="867054"/>
          </a:xfrm>
        </p:grpSpPr>
        <p:sp>
          <p:nvSpPr>
            <p:cNvPr id="36" name="矩形 35">
              <a:extLst>
                <a:ext uri="{FF2B5EF4-FFF2-40B4-BE49-F238E27FC236}">
                  <a16:creationId xmlns:a16="http://schemas.microsoft.com/office/drawing/2014/main" id="{B8F5D9A9-FBE5-47BE-9556-C949F266CAD8}"/>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7" name="PA-文本框 8">
              <a:extLst>
                <a:ext uri="{FF2B5EF4-FFF2-40B4-BE49-F238E27FC236}">
                  <a16:creationId xmlns:a16="http://schemas.microsoft.com/office/drawing/2014/main" id="{7FA08A74-9BE9-43D4-93B0-DFBE32CB4A42}"/>
                </a:ext>
              </a:extLst>
            </p:cNvPr>
            <p:cNvSpPr txBox="1"/>
            <p:nvPr>
              <p:custDataLst>
                <p:tags r:id="rId2"/>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8206" name="组合 37">
            <a:extLst>
              <a:ext uri="{FF2B5EF4-FFF2-40B4-BE49-F238E27FC236}">
                <a16:creationId xmlns:a16="http://schemas.microsoft.com/office/drawing/2014/main" id="{33519E97-2F8A-40A6-9DD8-BD7FC9F536BB}"/>
              </a:ext>
            </a:extLst>
          </p:cNvPr>
          <p:cNvGrpSpPr>
            <a:grpSpLocks/>
          </p:cNvGrpSpPr>
          <p:nvPr/>
        </p:nvGrpSpPr>
        <p:grpSpPr bwMode="auto">
          <a:xfrm>
            <a:off x="1757363" y="3695700"/>
            <a:ext cx="2628900" cy="866775"/>
            <a:chOff x="7439644" y="2947217"/>
            <a:chExt cx="1943971" cy="867054"/>
          </a:xfrm>
        </p:grpSpPr>
        <p:sp>
          <p:nvSpPr>
            <p:cNvPr id="39" name="矩形 38">
              <a:extLst>
                <a:ext uri="{FF2B5EF4-FFF2-40B4-BE49-F238E27FC236}">
                  <a16:creationId xmlns:a16="http://schemas.microsoft.com/office/drawing/2014/main" id="{0B8F66AD-FEEE-4A50-AFC6-8896B1CF6948}"/>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40" name="PA-文本框 8">
              <a:extLst>
                <a:ext uri="{FF2B5EF4-FFF2-40B4-BE49-F238E27FC236}">
                  <a16:creationId xmlns:a16="http://schemas.microsoft.com/office/drawing/2014/main" id="{910661F9-0566-4831-917F-589C3D432F6A}"/>
                </a:ext>
              </a:extLst>
            </p:cNvPr>
            <p:cNvSpPr txBox="1"/>
            <p:nvPr>
              <p:custDataLst>
                <p:tags r:id="rId1"/>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par>
                                <p:cTn id="10" presetID="53" presetClass="entr" presetSubtype="16" fill="hold" nodeType="with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500" fill="hold"/>
                                        <p:tgtEl>
                                          <p:spTgt spid="8197"/>
                                        </p:tgtEl>
                                        <p:attrNameLst>
                                          <p:attrName>ppt_w</p:attrName>
                                        </p:attrNameLst>
                                      </p:cBhvr>
                                      <p:tavLst>
                                        <p:tav tm="0">
                                          <p:val>
                                            <p:fltVal val="0"/>
                                          </p:val>
                                        </p:tav>
                                        <p:tav tm="100000">
                                          <p:val>
                                            <p:strVal val="#ppt_w"/>
                                          </p:val>
                                        </p:tav>
                                      </p:tavLst>
                                    </p:anim>
                                    <p:anim calcmode="lin" valueType="num">
                                      <p:cBhvr>
                                        <p:cTn id="13" dur="500" fill="hold"/>
                                        <p:tgtEl>
                                          <p:spTgt spid="8197"/>
                                        </p:tgtEl>
                                        <p:attrNameLst>
                                          <p:attrName>ppt_h</p:attrName>
                                        </p:attrNameLst>
                                      </p:cBhvr>
                                      <p:tavLst>
                                        <p:tav tm="0">
                                          <p:val>
                                            <p:fltVal val="0"/>
                                          </p:val>
                                        </p:tav>
                                        <p:tav tm="100000">
                                          <p:val>
                                            <p:strVal val="#ppt_h"/>
                                          </p:val>
                                        </p:tav>
                                      </p:tavLst>
                                    </p:anim>
                                    <p:animEffect transition="in" filter="fade">
                                      <p:cBhvr>
                                        <p:cTn id="14" dur="500"/>
                                        <p:tgtEl>
                                          <p:spTgt spid="8197"/>
                                        </p:tgtEl>
                                      </p:cBhvr>
                                    </p:animEffect>
                                  </p:childTnLst>
                                </p:cTn>
                              </p:par>
                              <p:par>
                                <p:cTn id="15" presetID="53" presetClass="entr" presetSubtype="16" fill="hold" nodeType="withEffect">
                                  <p:stCondLst>
                                    <p:cond delay="0"/>
                                  </p:stCondLst>
                                  <p:childTnLst>
                                    <p:set>
                                      <p:cBhvr>
                                        <p:cTn id="16" dur="1" fill="hold">
                                          <p:stCondLst>
                                            <p:cond delay="0"/>
                                          </p:stCondLst>
                                        </p:cTn>
                                        <p:tgtEl>
                                          <p:spTgt spid="8198"/>
                                        </p:tgtEl>
                                        <p:attrNameLst>
                                          <p:attrName>style.visibility</p:attrName>
                                        </p:attrNameLst>
                                      </p:cBhvr>
                                      <p:to>
                                        <p:strVal val="visible"/>
                                      </p:to>
                                    </p:set>
                                    <p:anim calcmode="lin" valueType="num">
                                      <p:cBhvr>
                                        <p:cTn id="17" dur="500" fill="hold"/>
                                        <p:tgtEl>
                                          <p:spTgt spid="8198"/>
                                        </p:tgtEl>
                                        <p:attrNameLst>
                                          <p:attrName>ppt_w</p:attrName>
                                        </p:attrNameLst>
                                      </p:cBhvr>
                                      <p:tavLst>
                                        <p:tav tm="0">
                                          <p:val>
                                            <p:fltVal val="0"/>
                                          </p:val>
                                        </p:tav>
                                        <p:tav tm="100000">
                                          <p:val>
                                            <p:strVal val="#ppt_w"/>
                                          </p:val>
                                        </p:tav>
                                      </p:tavLst>
                                    </p:anim>
                                    <p:anim calcmode="lin" valueType="num">
                                      <p:cBhvr>
                                        <p:cTn id="18" dur="500" fill="hold"/>
                                        <p:tgtEl>
                                          <p:spTgt spid="8198"/>
                                        </p:tgtEl>
                                        <p:attrNameLst>
                                          <p:attrName>ppt_h</p:attrName>
                                        </p:attrNameLst>
                                      </p:cBhvr>
                                      <p:tavLst>
                                        <p:tav tm="0">
                                          <p:val>
                                            <p:fltVal val="0"/>
                                          </p:val>
                                        </p:tav>
                                        <p:tav tm="100000">
                                          <p:val>
                                            <p:strVal val="#ppt_h"/>
                                          </p:val>
                                        </p:tav>
                                      </p:tavLst>
                                    </p:anim>
                                    <p:animEffect transition="in" filter="fade">
                                      <p:cBhvr>
                                        <p:cTn id="19" dur="500"/>
                                        <p:tgtEl>
                                          <p:spTgt spid="8198"/>
                                        </p:tgtEl>
                                      </p:cBhvr>
                                    </p:animEffect>
                                  </p:childTnLst>
                                </p:cTn>
                              </p:par>
                              <p:par>
                                <p:cTn id="20" presetID="53" presetClass="entr" presetSubtype="16" fill="hold" nodeType="withEffect">
                                  <p:stCondLst>
                                    <p:cond delay="0"/>
                                  </p:stCondLst>
                                  <p:childTnLst>
                                    <p:set>
                                      <p:cBhvr>
                                        <p:cTn id="21" dur="1" fill="hold">
                                          <p:stCondLst>
                                            <p:cond delay="0"/>
                                          </p:stCondLst>
                                        </p:cTn>
                                        <p:tgtEl>
                                          <p:spTgt spid="8199"/>
                                        </p:tgtEl>
                                        <p:attrNameLst>
                                          <p:attrName>style.visibility</p:attrName>
                                        </p:attrNameLst>
                                      </p:cBhvr>
                                      <p:to>
                                        <p:strVal val="visible"/>
                                      </p:to>
                                    </p:set>
                                    <p:anim calcmode="lin" valueType="num">
                                      <p:cBhvr>
                                        <p:cTn id="22" dur="500" fill="hold"/>
                                        <p:tgtEl>
                                          <p:spTgt spid="8199"/>
                                        </p:tgtEl>
                                        <p:attrNameLst>
                                          <p:attrName>ppt_w</p:attrName>
                                        </p:attrNameLst>
                                      </p:cBhvr>
                                      <p:tavLst>
                                        <p:tav tm="0">
                                          <p:val>
                                            <p:fltVal val="0"/>
                                          </p:val>
                                        </p:tav>
                                        <p:tav tm="100000">
                                          <p:val>
                                            <p:strVal val="#ppt_w"/>
                                          </p:val>
                                        </p:tav>
                                      </p:tavLst>
                                    </p:anim>
                                    <p:anim calcmode="lin" valueType="num">
                                      <p:cBhvr>
                                        <p:cTn id="23" dur="500" fill="hold"/>
                                        <p:tgtEl>
                                          <p:spTgt spid="8199"/>
                                        </p:tgtEl>
                                        <p:attrNameLst>
                                          <p:attrName>ppt_h</p:attrName>
                                        </p:attrNameLst>
                                      </p:cBhvr>
                                      <p:tavLst>
                                        <p:tav tm="0">
                                          <p:val>
                                            <p:fltVal val="0"/>
                                          </p:val>
                                        </p:tav>
                                        <p:tav tm="100000">
                                          <p:val>
                                            <p:strVal val="#ppt_h"/>
                                          </p:val>
                                        </p:tav>
                                      </p:tavLst>
                                    </p:anim>
                                    <p:animEffect transition="in" filter="fade">
                                      <p:cBhvr>
                                        <p:cTn id="24" dur="500"/>
                                        <p:tgtEl>
                                          <p:spTgt spid="819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right)">
                                      <p:cBhvr>
                                        <p:cTn id="32" dur="500"/>
                                        <p:tgtEl>
                                          <p:spTgt spid="22"/>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2000"/>
                            </p:stCondLst>
                            <p:childTnLst>
                              <p:par>
                                <p:cTn id="38" presetID="2" presetClass="entr" presetSubtype="8" fill="hold" nodeType="afterEffect">
                                  <p:stCondLst>
                                    <p:cond delay="0"/>
                                  </p:stCondLst>
                                  <p:childTnLst>
                                    <p:set>
                                      <p:cBhvr>
                                        <p:cTn id="39" dur="1" fill="hold">
                                          <p:stCondLst>
                                            <p:cond delay="0"/>
                                          </p:stCondLst>
                                        </p:cTn>
                                        <p:tgtEl>
                                          <p:spTgt spid="8205"/>
                                        </p:tgtEl>
                                        <p:attrNameLst>
                                          <p:attrName>style.visibility</p:attrName>
                                        </p:attrNameLst>
                                      </p:cBhvr>
                                      <p:to>
                                        <p:strVal val="visible"/>
                                      </p:to>
                                    </p:set>
                                    <p:anim calcmode="lin" valueType="num">
                                      <p:cBhvr additive="base">
                                        <p:cTn id="40" dur="500" fill="hold"/>
                                        <p:tgtEl>
                                          <p:spTgt spid="8205"/>
                                        </p:tgtEl>
                                        <p:attrNameLst>
                                          <p:attrName>ppt_x</p:attrName>
                                        </p:attrNameLst>
                                      </p:cBhvr>
                                      <p:tavLst>
                                        <p:tav tm="0">
                                          <p:val>
                                            <p:strVal val="0-#ppt_w/2"/>
                                          </p:val>
                                        </p:tav>
                                        <p:tav tm="100000">
                                          <p:val>
                                            <p:strVal val="#ppt_x"/>
                                          </p:val>
                                        </p:tav>
                                      </p:tavLst>
                                    </p:anim>
                                    <p:anim calcmode="lin" valueType="num">
                                      <p:cBhvr additive="base">
                                        <p:cTn id="41" dur="500" fill="hold"/>
                                        <p:tgtEl>
                                          <p:spTgt spid="8205"/>
                                        </p:tgtEl>
                                        <p:attrNameLst>
                                          <p:attrName>ppt_y</p:attrName>
                                        </p:attrNameLst>
                                      </p:cBhvr>
                                      <p:tavLst>
                                        <p:tav tm="0">
                                          <p:val>
                                            <p:strVal val="#ppt_y"/>
                                          </p:val>
                                        </p:tav>
                                        <p:tav tm="100000">
                                          <p:val>
                                            <p:strVal val="#ppt_y"/>
                                          </p:val>
                                        </p:tav>
                                      </p:tavLst>
                                    </p:anim>
                                  </p:childTnLst>
                                </p:cTn>
                              </p:par>
                            </p:childTnLst>
                          </p:cTn>
                        </p:par>
                        <p:par>
                          <p:cTn id="42" fill="hold">
                            <p:stCondLst>
                              <p:cond delay="2500"/>
                            </p:stCondLst>
                            <p:childTnLst>
                              <p:par>
                                <p:cTn id="43" presetID="2" presetClass="entr" presetSubtype="2" fill="hold" nodeType="afterEffect">
                                  <p:stCondLst>
                                    <p:cond delay="0"/>
                                  </p:stCondLst>
                                  <p:childTnLst>
                                    <p:set>
                                      <p:cBhvr>
                                        <p:cTn id="44" dur="1" fill="hold">
                                          <p:stCondLst>
                                            <p:cond delay="0"/>
                                          </p:stCondLst>
                                        </p:cTn>
                                        <p:tgtEl>
                                          <p:spTgt spid="8203"/>
                                        </p:tgtEl>
                                        <p:attrNameLst>
                                          <p:attrName>style.visibility</p:attrName>
                                        </p:attrNameLst>
                                      </p:cBhvr>
                                      <p:to>
                                        <p:strVal val="visible"/>
                                      </p:to>
                                    </p:set>
                                    <p:anim calcmode="lin" valueType="num">
                                      <p:cBhvr additive="base">
                                        <p:cTn id="45" dur="500" fill="hold"/>
                                        <p:tgtEl>
                                          <p:spTgt spid="8203"/>
                                        </p:tgtEl>
                                        <p:attrNameLst>
                                          <p:attrName>ppt_x</p:attrName>
                                        </p:attrNameLst>
                                      </p:cBhvr>
                                      <p:tavLst>
                                        <p:tav tm="0">
                                          <p:val>
                                            <p:strVal val="1+#ppt_w/2"/>
                                          </p:val>
                                        </p:tav>
                                        <p:tav tm="100000">
                                          <p:val>
                                            <p:strVal val="#ppt_x"/>
                                          </p:val>
                                        </p:tav>
                                      </p:tavLst>
                                    </p:anim>
                                    <p:anim calcmode="lin" valueType="num">
                                      <p:cBhvr additive="base">
                                        <p:cTn id="46" dur="500" fill="hold"/>
                                        <p:tgtEl>
                                          <p:spTgt spid="8203"/>
                                        </p:tgtEl>
                                        <p:attrNameLst>
                                          <p:attrName>ppt_y</p:attrName>
                                        </p:attrNameLst>
                                      </p:cBhvr>
                                      <p:tavLst>
                                        <p:tav tm="0">
                                          <p:val>
                                            <p:strVal val="#ppt_y"/>
                                          </p:val>
                                        </p:tav>
                                        <p:tav tm="100000">
                                          <p:val>
                                            <p:strVal val="#ppt_y"/>
                                          </p:val>
                                        </p:tav>
                                      </p:tavLst>
                                    </p:anim>
                                  </p:childTnLst>
                                </p:cTn>
                              </p:par>
                            </p:childTnLst>
                          </p:cTn>
                        </p:par>
                        <p:par>
                          <p:cTn id="47" fill="hold">
                            <p:stCondLst>
                              <p:cond delay="3000"/>
                            </p:stCondLst>
                            <p:childTnLst>
                              <p:par>
                                <p:cTn id="48" presetID="2" presetClass="entr" presetSubtype="8" fill="hold" nodeType="afterEffect">
                                  <p:stCondLst>
                                    <p:cond delay="0"/>
                                  </p:stCondLst>
                                  <p:childTnLst>
                                    <p:set>
                                      <p:cBhvr>
                                        <p:cTn id="49" dur="1" fill="hold">
                                          <p:stCondLst>
                                            <p:cond delay="0"/>
                                          </p:stCondLst>
                                        </p:cTn>
                                        <p:tgtEl>
                                          <p:spTgt spid="8206"/>
                                        </p:tgtEl>
                                        <p:attrNameLst>
                                          <p:attrName>style.visibility</p:attrName>
                                        </p:attrNameLst>
                                      </p:cBhvr>
                                      <p:to>
                                        <p:strVal val="visible"/>
                                      </p:to>
                                    </p:set>
                                    <p:anim calcmode="lin" valueType="num">
                                      <p:cBhvr additive="base">
                                        <p:cTn id="50" dur="500" fill="hold"/>
                                        <p:tgtEl>
                                          <p:spTgt spid="8206"/>
                                        </p:tgtEl>
                                        <p:attrNameLst>
                                          <p:attrName>ppt_x</p:attrName>
                                        </p:attrNameLst>
                                      </p:cBhvr>
                                      <p:tavLst>
                                        <p:tav tm="0">
                                          <p:val>
                                            <p:strVal val="0-#ppt_w/2"/>
                                          </p:val>
                                        </p:tav>
                                        <p:tav tm="100000">
                                          <p:val>
                                            <p:strVal val="#ppt_x"/>
                                          </p:val>
                                        </p:tav>
                                      </p:tavLst>
                                    </p:anim>
                                    <p:anim calcmode="lin" valueType="num">
                                      <p:cBhvr additive="base">
                                        <p:cTn id="51" dur="500" fill="hold"/>
                                        <p:tgtEl>
                                          <p:spTgt spid="8206"/>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 presetClass="entr" presetSubtype="2" fill="hold" nodeType="afterEffect">
                                  <p:stCondLst>
                                    <p:cond delay="0"/>
                                  </p:stCondLst>
                                  <p:childTnLst>
                                    <p:set>
                                      <p:cBhvr>
                                        <p:cTn id="54" dur="1" fill="hold">
                                          <p:stCondLst>
                                            <p:cond delay="0"/>
                                          </p:stCondLst>
                                        </p:cTn>
                                        <p:tgtEl>
                                          <p:spTgt spid="8204"/>
                                        </p:tgtEl>
                                        <p:attrNameLst>
                                          <p:attrName>style.visibility</p:attrName>
                                        </p:attrNameLst>
                                      </p:cBhvr>
                                      <p:to>
                                        <p:strVal val="visible"/>
                                      </p:to>
                                    </p:set>
                                    <p:anim calcmode="lin" valueType="num">
                                      <p:cBhvr additive="base">
                                        <p:cTn id="55" dur="500" fill="hold"/>
                                        <p:tgtEl>
                                          <p:spTgt spid="8204"/>
                                        </p:tgtEl>
                                        <p:attrNameLst>
                                          <p:attrName>ppt_x</p:attrName>
                                        </p:attrNameLst>
                                      </p:cBhvr>
                                      <p:tavLst>
                                        <p:tav tm="0">
                                          <p:val>
                                            <p:strVal val="1+#ppt_w/2"/>
                                          </p:val>
                                        </p:tav>
                                        <p:tav tm="100000">
                                          <p:val>
                                            <p:strVal val="#ppt_x"/>
                                          </p:val>
                                        </p:tav>
                                      </p:tavLst>
                                    </p:anim>
                                    <p:anim calcmode="lin" valueType="num">
                                      <p:cBhvr additive="base">
                                        <p:cTn id="56"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占位符 34">
            <a:extLst>
              <a:ext uri="{FF2B5EF4-FFF2-40B4-BE49-F238E27FC236}">
                <a16:creationId xmlns:a16="http://schemas.microsoft.com/office/drawing/2014/main" id="{5C873DB2-B28E-44C0-854B-7E240F6DDA4A}"/>
              </a:ext>
            </a:extLst>
          </p:cNvPr>
          <p:cNvPicPr>
            <a:picLocks noGrp="1" noChangeAspect="1"/>
          </p:cNvPicPr>
          <p:nvPr>
            <p:ph type="pic" sz="quarter" idx="10"/>
          </p:nvPr>
        </p:nvPicPr>
        <p:blipFill>
          <a:blip r:embed="rId6" cstate="print">
            <a:grayscl/>
            <a:extLst>
              <a:ext uri="{28A0092B-C50C-407E-A947-70E740481C1C}">
                <a14:useLocalDpi xmlns:a14="http://schemas.microsoft.com/office/drawing/2010/main" val="0"/>
              </a:ext>
            </a:extLst>
          </a:blip>
          <a:srcRect l="10565" r="10565"/>
          <a:stretch>
            <a:fillRect/>
          </a:stretch>
        </p:blipFill>
        <p:spPr/>
      </p:pic>
      <p:pic>
        <p:nvPicPr>
          <p:cNvPr id="37" name="图片占位符 36">
            <a:extLst>
              <a:ext uri="{FF2B5EF4-FFF2-40B4-BE49-F238E27FC236}">
                <a16:creationId xmlns:a16="http://schemas.microsoft.com/office/drawing/2014/main" id="{6BCEDC34-EBB1-4FEC-8220-3D60F2B31DE1}"/>
              </a:ext>
            </a:extLst>
          </p:cNvPr>
          <p:cNvPicPr>
            <a:picLocks noGrp="1" noChangeAspect="1"/>
          </p:cNvPicPr>
          <p:nvPr>
            <p:ph type="pic" sz="quarter" idx="11"/>
          </p:nvPr>
        </p:nvPicPr>
        <p:blipFill>
          <a:blip r:embed="rId7" cstate="print">
            <a:grayscl/>
            <a:extLst>
              <a:ext uri="{28A0092B-C50C-407E-A947-70E740481C1C}">
                <a14:useLocalDpi xmlns:a14="http://schemas.microsoft.com/office/drawing/2010/main" val="0"/>
              </a:ext>
            </a:extLst>
          </a:blip>
          <a:srcRect l="10609" r="10609"/>
          <a:stretch>
            <a:fillRect/>
          </a:stretch>
        </p:blipFill>
        <p:spPr/>
      </p:pic>
      <p:pic>
        <p:nvPicPr>
          <p:cNvPr id="39" name="图片占位符 38">
            <a:extLst>
              <a:ext uri="{FF2B5EF4-FFF2-40B4-BE49-F238E27FC236}">
                <a16:creationId xmlns:a16="http://schemas.microsoft.com/office/drawing/2014/main" id="{9D0970CB-2231-480A-80D7-A8790E0B1252}"/>
              </a:ext>
            </a:extLst>
          </p:cNvPr>
          <p:cNvPicPr>
            <a:picLocks noGrp="1" noChangeAspect="1"/>
          </p:cNvPicPr>
          <p:nvPr>
            <p:ph type="pic" sz="quarter" idx="12"/>
          </p:nvPr>
        </p:nvPicPr>
        <p:blipFill>
          <a:blip r:embed="rId8" cstate="print">
            <a:grayscl/>
            <a:extLst>
              <a:ext uri="{28A0092B-C50C-407E-A947-70E740481C1C}">
                <a14:useLocalDpi xmlns:a14="http://schemas.microsoft.com/office/drawing/2010/main" val="0"/>
              </a:ext>
            </a:extLst>
          </a:blip>
          <a:srcRect l="10609" r="10609"/>
          <a:stretch>
            <a:fillRect/>
          </a:stretch>
        </p:blipFill>
        <p:spPr/>
      </p:pic>
      <p:sp>
        <p:nvSpPr>
          <p:cNvPr id="19" name="任意多边形: 形状 18">
            <a:extLst>
              <a:ext uri="{FF2B5EF4-FFF2-40B4-BE49-F238E27FC236}">
                <a16:creationId xmlns:a16="http://schemas.microsoft.com/office/drawing/2014/main" id="{0A933AB6-2FDF-4718-AB31-F29C90C50FF9}"/>
              </a:ext>
            </a:extLst>
          </p:cNvPr>
          <p:cNvSpPr/>
          <p:nvPr/>
        </p:nvSpPr>
        <p:spPr>
          <a:xfrm>
            <a:off x="7692753" y="2397459"/>
            <a:ext cx="1520322" cy="1446612"/>
          </a:xfrm>
          <a:custGeom>
            <a:avLst/>
            <a:gdLst>
              <a:gd name="connsiteX0" fmla="*/ 19244 w 1698175"/>
              <a:gd name="connsiteY0" fmla="*/ 1431637 h 1615843"/>
              <a:gd name="connsiteX1" fmla="*/ 832044 w 1698175"/>
              <a:gd name="connsiteY1" fmla="*/ 1 h 1615843"/>
              <a:gd name="connsiteX2" fmla="*/ 1681790 w 1698175"/>
              <a:gd name="connsiteY2" fmla="*/ 1440874 h 1615843"/>
              <a:gd name="connsiteX3" fmla="*/ 19244 w 1698175"/>
              <a:gd name="connsiteY3" fmla="*/ 1431637 h 1615843"/>
            </a:gdLst>
            <a:ahLst/>
            <a:cxnLst>
              <a:cxn ang="0">
                <a:pos x="connsiteX0" y="connsiteY0"/>
              </a:cxn>
              <a:cxn ang="0">
                <a:pos x="connsiteX1" y="connsiteY1"/>
              </a:cxn>
              <a:cxn ang="0">
                <a:pos x="connsiteX2" y="connsiteY2"/>
              </a:cxn>
              <a:cxn ang="0">
                <a:pos x="connsiteX3" y="connsiteY3"/>
              </a:cxn>
            </a:cxnLst>
            <a:rect l="l" t="t" r="r" b="b"/>
            <a:pathLst>
              <a:path w="1698175" h="1615843">
                <a:moveTo>
                  <a:pt x="19244" y="1431637"/>
                </a:moveTo>
                <a:cubicBezTo>
                  <a:pt x="-122380" y="1191491"/>
                  <a:pt x="554953" y="-1538"/>
                  <a:pt x="832044" y="1"/>
                </a:cubicBezTo>
                <a:cubicBezTo>
                  <a:pt x="1109135" y="1540"/>
                  <a:pt x="1814178" y="1202268"/>
                  <a:pt x="1681790" y="1440874"/>
                </a:cubicBezTo>
                <a:cubicBezTo>
                  <a:pt x="1549402" y="1679480"/>
                  <a:pt x="160868" y="1671783"/>
                  <a:pt x="19244" y="1431637"/>
                </a:cubicBezTo>
                <a:close/>
              </a:path>
            </a:pathLst>
          </a:custGeom>
          <a:gradFill flip="none" rotWithShape="1">
            <a:gsLst>
              <a:gs pos="44000">
                <a:schemeClr val="bg1">
                  <a:alpha val="0"/>
                </a:schemeClr>
              </a:gs>
              <a:gs pos="100000">
                <a:srgbClr val="69EAF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任意多边形: 形状 19">
            <a:extLst>
              <a:ext uri="{FF2B5EF4-FFF2-40B4-BE49-F238E27FC236}">
                <a16:creationId xmlns:a16="http://schemas.microsoft.com/office/drawing/2014/main" id="{0303489A-62F4-4386-8A4A-6A2183298E41}"/>
              </a:ext>
            </a:extLst>
          </p:cNvPr>
          <p:cNvSpPr/>
          <p:nvPr/>
        </p:nvSpPr>
        <p:spPr>
          <a:xfrm>
            <a:off x="6801247" y="3927926"/>
            <a:ext cx="1520322" cy="1446612"/>
          </a:xfrm>
          <a:custGeom>
            <a:avLst/>
            <a:gdLst>
              <a:gd name="connsiteX0" fmla="*/ 19244 w 1698175"/>
              <a:gd name="connsiteY0" fmla="*/ 1431637 h 1615843"/>
              <a:gd name="connsiteX1" fmla="*/ 832044 w 1698175"/>
              <a:gd name="connsiteY1" fmla="*/ 1 h 1615843"/>
              <a:gd name="connsiteX2" fmla="*/ 1681790 w 1698175"/>
              <a:gd name="connsiteY2" fmla="*/ 1440874 h 1615843"/>
              <a:gd name="connsiteX3" fmla="*/ 19244 w 1698175"/>
              <a:gd name="connsiteY3" fmla="*/ 1431637 h 1615843"/>
            </a:gdLst>
            <a:ahLst/>
            <a:cxnLst>
              <a:cxn ang="0">
                <a:pos x="connsiteX0" y="connsiteY0"/>
              </a:cxn>
              <a:cxn ang="0">
                <a:pos x="connsiteX1" y="connsiteY1"/>
              </a:cxn>
              <a:cxn ang="0">
                <a:pos x="connsiteX2" y="connsiteY2"/>
              </a:cxn>
              <a:cxn ang="0">
                <a:pos x="connsiteX3" y="connsiteY3"/>
              </a:cxn>
            </a:cxnLst>
            <a:rect l="l" t="t" r="r" b="b"/>
            <a:pathLst>
              <a:path w="1698175" h="1615843">
                <a:moveTo>
                  <a:pt x="19244" y="1431637"/>
                </a:moveTo>
                <a:cubicBezTo>
                  <a:pt x="-122380" y="1191491"/>
                  <a:pt x="554953" y="-1538"/>
                  <a:pt x="832044" y="1"/>
                </a:cubicBezTo>
                <a:cubicBezTo>
                  <a:pt x="1109135" y="1540"/>
                  <a:pt x="1814178" y="1202268"/>
                  <a:pt x="1681790" y="1440874"/>
                </a:cubicBezTo>
                <a:cubicBezTo>
                  <a:pt x="1549402" y="1679480"/>
                  <a:pt x="160868" y="1671783"/>
                  <a:pt x="19244" y="1431637"/>
                </a:cubicBezTo>
                <a:close/>
              </a:path>
            </a:pathLst>
          </a:custGeom>
          <a:gradFill flip="none" rotWithShape="1">
            <a:gsLst>
              <a:gs pos="44000">
                <a:schemeClr val="bg1">
                  <a:alpha val="0"/>
                </a:schemeClr>
              </a:gs>
              <a:gs pos="100000">
                <a:srgbClr val="F71E7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任意多边形: 形状 20">
            <a:extLst>
              <a:ext uri="{FF2B5EF4-FFF2-40B4-BE49-F238E27FC236}">
                <a16:creationId xmlns:a16="http://schemas.microsoft.com/office/drawing/2014/main" id="{F923D1D3-1843-48CC-93AE-B83BA5277406}"/>
              </a:ext>
            </a:extLst>
          </p:cNvPr>
          <p:cNvSpPr/>
          <p:nvPr/>
        </p:nvSpPr>
        <p:spPr>
          <a:xfrm>
            <a:off x="8584260" y="3927926"/>
            <a:ext cx="1520322" cy="1446612"/>
          </a:xfrm>
          <a:custGeom>
            <a:avLst/>
            <a:gdLst>
              <a:gd name="connsiteX0" fmla="*/ 19244 w 1698175"/>
              <a:gd name="connsiteY0" fmla="*/ 1431637 h 1615843"/>
              <a:gd name="connsiteX1" fmla="*/ 832044 w 1698175"/>
              <a:gd name="connsiteY1" fmla="*/ 1 h 1615843"/>
              <a:gd name="connsiteX2" fmla="*/ 1681790 w 1698175"/>
              <a:gd name="connsiteY2" fmla="*/ 1440874 h 1615843"/>
              <a:gd name="connsiteX3" fmla="*/ 19244 w 1698175"/>
              <a:gd name="connsiteY3" fmla="*/ 1431637 h 1615843"/>
            </a:gdLst>
            <a:ahLst/>
            <a:cxnLst>
              <a:cxn ang="0">
                <a:pos x="connsiteX0" y="connsiteY0"/>
              </a:cxn>
              <a:cxn ang="0">
                <a:pos x="connsiteX1" y="connsiteY1"/>
              </a:cxn>
              <a:cxn ang="0">
                <a:pos x="connsiteX2" y="connsiteY2"/>
              </a:cxn>
              <a:cxn ang="0">
                <a:pos x="connsiteX3" y="connsiteY3"/>
              </a:cxn>
            </a:cxnLst>
            <a:rect l="l" t="t" r="r" b="b"/>
            <a:pathLst>
              <a:path w="1698175" h="1615843">
                <a:moveTo>
                  <a:pt x="19244" y="1431637"/>
                </a:moveTo>
                <a:cubicBezTo>
                  <a:pt x="-122380" y="1191491"/>
                  <a:pt x="554953" y="-1538"/>
                  <a:pt x="832044" y="1"/>
                </a:cubicBezTo>
                <a:cubicBezTo>
                  <a:pt x="1109135" y="1540"/>
                  <a:pt x="1814178" y="1202268"/>
                  <a:pt x="1681790" y="1440874"/>
                </a:cubicBezTo>
                <a:cubicBezTo>
                  <a:pt x="1549402" y="1679480"/>
                  <a:pt x="160868" y="1671783"/>
                  <a:pt x="19244" y="1431637"/>
                </a:cubicBezTo>
                <a:close/>
              </a:path>
            </a:pathLst>
          </a:custGeom>
          <a:gradFill flip="none" rotWithShape="1">
            <a:gsLst>
              <a:gs pos="44000">
                <a:schemeClr val="bg1">
                  <a:alpha val="0"/>
                </a:schemeClr>
              </a:gs>
              <a:gs pos="100000">
                <a:srgbClr val="F9D3BA"/>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497027" cy="461665"/>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9242" name="组合 70">
            <a:extLst>
              <a:ext uri="{FF2B5EF4-FFF2-40B4-BE49-F238E27FC236}">
                <a16:creationId xmlns:a16="http://schemas.microsoft.com/office/drawing/2014/main" id="{1CBE8537-F119-406D-BB39-2F06118C8FC8}"/>
              </a:ext>
            </a:extLst>
          </p:cNvPr>
          <p:cNvGrpSpPr>
            <a:grpSpLocks/>
          </p:cNvGrpSpPr>
          <p:nvPr/>
        </p:nvGrpSpPr>
        <p:grpSpPr bwMode="auto">
          <a:xfrm>
            <a:off x="1879600" y="2398713"/>
            <a:ext cx="566738" cy="567115"/>
            <a:chOff x="2883507" y="2815320"/>
            <a:chExt cx="701960" cy="701956"/>
          </a:xfrm>
        </p:grpSpPr>
        <p:sp>
          <p:nvSpPr>
            <p:cNvPr id="78" name="椭圆 77">
              <a:extLst>
                <a:ext uri="{FF2B5EF4-FFF2-40B4-BE49-F238E27FC236}">
                  <a16:creationId xmlns:a16="http://schemas.microsoft.com/office/drawing/2014/main" id="{B85D97B0-051C-4C9D-A0AF-CE6A336EC5F0}"/>
                </a:ext>
              </a:extLst>
            </p:cNvPr>
            <p:cNvSpPr/>
            <p:nvPr/>
          </p:nvSpPr>
          <p:spPr>
            <a:xfrm>
              <a:off x="2883507" y="2815320"/>
              <a:ext cx="701960" cy="701488"/>
            </a:xfrm>
            <a:prstGeom prst="ellipse">
              <a:avLst/>
            </a:prstGeom>
            <a:gradFill flip="none" rotWithShape="1">
              <a:gsLst>
                <a:gs pos="0">
                  <a:srgbClr val="69EAF4"/>
                </a:gs>
                <a:gs pos="100000">
                  <a:srgbClr val="7DCEE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79" name="椭圆 14">
              <a:extLst>
                <a:ext uri="{FF2B5EF4-FFF2-40B4-BE49-F238E27FC236}">
                  <a16:creationId xmlns:a16="http://schemas.microsoft.com/office/drawing/2014/main" id="{A49C6BEF-77C1-4B80-9152-9EEF0B1F2C70}"/>
                </a:ext>
              </a:extLst>
            </p:cNvPr>
            <p:cNvSpPr/>
            <p:nvPr/>
          </p:nvSpPr>
          <p:spPr>
            <a:xfrm>
              <a:off x="3050641" y="2982341"/>
              <a:ext cx="367692" cy="367447"/>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9243" name="组合 71">
            <a:extLst>
              <a:ext uri="{FF2B5EF4-FFF2-40B4-BE49-F238E27FC236}">
                <a16:creationId xmlns:a16="http://schemas.microsoft.com/office/drawing/2014/main" id="{72E313FF-32F0-460D-847D-171BF753A284}"/>
              </a:ext>
            </a:extLst>
          </p:cNvPr>
          <p:cNvGrpSpPr>
            <a:grpSpLocks/>
          </p:cNvGrpSpPr>
          <p:nvPr/>
        </p:nvGrpSpPr>
        <p:grpSpPr bwMode="auto">
          <a:xfrm>
            <a:off x="1879600" y="3556605"/>
            <a:ext cx="566738" cy="567115"/>
            <a:chOff x="5745020" y="2719788"/>
            <a:chExt cx="701960" cy="701956"/>
          </a:xfrm>
        </p:grpSpPr>
        <p:sp>
          <p:nvSpPr>
            <p:cNvPr id="76" name="椭圆 75">
              <a:extLst>
                <a:ext uri="{FF2B5EF4-FFF2-40B4-BE49-F238E27FC236}">
                  <a16:creationId xmlns:a16="http://schemas.microsoft.com/office/drawing/2014/main" id="{6EBA424D-9545-4926-A235-A30AFA63B9CE}"/>
                </a:ext>
              </a:extLst>
            </p:cNvPr>
            <p:cNvSpPr/>
            <p:nvPr/>
          </p:nvSpPr>
          <p:spPr>
            <a:xfrm>
              <a:off x="5745020" y="2719039"/>
              <a:ext cx="701960" cy="703454"/>
            </a:xfrm>
            <a:prstGeom prst="ellipse">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77" name="椭圆 46">
              <a:extLst>
                <a:ext uri="{FF2B5EF4-FFF2-40B4-BE49-F238E27FC236}">
                  <a16:creationId xmlns:a16="http://schemas.microsoft.com/office/drawing/2014/main" id="{B700B4A0-CD34-4103-B1D0-C19C72DEB3B8}"/>
                </a:ext>
              </a:extLst>
            </p:cNvPr>
            <p:cNvSpPr/>
            <p:nvPr/>
          </p:nvSpPr>
          <p:spPr>
            <a:xfrm>
              <a:off x="5912154" y="2891955"/>
              <a:ext cx="367692" cy="357622"/>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9244" name="组合 72">
            <a:extLst>
              <a:ext uri="{FF2B5EF4-FFF2-40B4-BE49-F238E27FC236}">
                <a16:creationId xmlns:a16="http://schemas.microsoft.com/office/drawing/2014/main" id="{AB9FD000-FA2F-4C18-B664-0211206CD1CC}"/>
              </a:ext>
            </a:extLst>
          </p:cNvPr>
          <p:cNvGrpSpPr>
            <a:grpSpLocks/>
          </p:cNvGrpSpPr>
          <p:nvPr/>
        </p:nvGrpSpPr>
        <p:grpSpPr bwMode="auto">
          <a:xfrm>
            <a:off x="1879600" y="4714498"/>
            <a:ext cx="566738" cy="567115"/>
            <a:chOff x="8606534" y="2815320"/>
            <a:chExt cx="701960" cy="701956"/>
          </a:xfrm>
        </p:grpSpPr>
        <p:sp>
          <p:nvSpPr>
            <p:cNvPr id="74" name="椭圆 73">
              <a:extLst>
                <a:ext uri="{FF2B5EF4-FFF2-40B4-BE49-F238E27FC236}">
                  <a16:creationId xmlns:a16="http://schemas.microsoft.com/office/drawing/2014/main" id="{6E7F8495-517B-497D-A0CC-574CADAEDE42}"/>
                </a:ext>
              </a:extLst>
            </p:cNvPr>
            <p:cNvSpPr/>
            <p:nvPr/>
          </p:nvSpPr>
          <p:spPr>
            <a:xfrm>
              <a:off x="8606534" y="2815787"/>
              <a:ext cx="701960" cy="701489"/>
            </a:xfrm>
            <a:prstGeom prst="ellipse">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75" name="椭圆 54">
              <a:extLst>
                <a:ext uri="{FF2B5EF4-FFF2-40B4-BE49-F238E27FC236}">
                  <a16:creationId xmlns:a16="http://schemas.microsoft.com/office/drawing/2014/main" id="{2E8996B6-C8A4-4B95-BD80-357891A61DF5}"/>
                </a:ext>
              </a:extLst>
            </p:cNvPr>
            <p:cNvSpPr/>
            <p:nvPr/>
          </p:nvSpPr>
          <p:spPr>
            <a:xfrm>
              <a:off x="8789398" y="2982808"/>
              <a:ext cx="336232" cy="367446"/>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grpSp>
        <p:nvGrpSpPr>
          <p:cNvPr id="9233" name="组合 21">
            <a:extLst>
              <a:ext uri="{FF2B5EF4-FFF2-40B4-BE49-F238E27FC236}">
                <a16:creationId xmlns:a16="http://schemas.microsoft.com/office/drawing/2014/main" id="{67330556-034E-4C0F-B3FB-2C2D751A44C2}"/>
              </a:ext>
            </a:extLst>
          </p:cNvPr>
          <p:cNvGrpSpPr>
            <a:grpSpLocks/>
          </p:cNvGrpSpPr>
          <p:nvPr/>
        </p:nvGrpSpPr>
        <p:grpSpPr bwMode="auto">
          <a:xfrm>
            <a:off x="2647950" y="2254250"/>
            <a:ext cx="3182938" cy="866775"/>
            <a:chOff x="7439644" y="2947217"/>
            <a:chExt cx="2354405" cy="867054"/>
          </a:xfrm>
        </p:grpSpPr>
        <p:sp>
          <p:nvSpPr>
            <p:cNvPr id="23" name="矩形 22">
              <a:extLst>
                <a:ext uri="{FF2B5EF4-FFF2-40B4-BE49-F238E27FC236}">
                  <a16:creationId xmlns:a16="http://schemas.microsoft.com/office/drawing/2014/main" id="{8BBFE344-9EFB-406C-AD09-DBF591178D6A}"/>
                </a:ext>
              </a:extLst>
            </p:cNvPr>
            <p:cNvSpPr/>
            <p:nvPr/>
          </p:nvSpPr>
          <p:spPr bwMode="auto">
            <a:xfrm>
              <a:off x="7439644" y="3322726"/>
              <a:ext cx="2354405"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4" name="PA-文本框 8">
              <a:extLst>
                <a:ext uri="{FF2B5EF4-FFF2-40B4-BE49-F238E27FC236}">
                  <a16:creationId xmlns:a16="http://schemas.microsoft.com/office/drawing/2014/main" id="{AC8C892C-B434-40D4-87DC-1EA7B14B1459}"/>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9234" name="组合 24">
            <a:extLst>
              <a:ext uri="{FF2B5EF4-FFF2-40B4-BE49-F238E27FC236}">
                <a16:creationId xmlns:a16="http://schemas.microsoft.com/office/drawing/2014/main" id="{E8220642-030B-406F-9096-305175E6A333}"/>
              </a:ext>
            </a:extLst>
          </p:cNvPr>
          <p:cNvGrpSpPr>
            <a:grpSpLocks/>
          </p:cNvGrpSpPr>
          <p:nvPr/>
        </p:nvGrpSpPr>
        <p:grpSpPr bwMode="auto">
          <a:xfrm>
            <a:off x="2647950" y="3408363"/>
            <a:ext cx="3182938" cy="868362"/>
            <a:chOff x="7439644" y="2947217"/>
            <a:chExt cx="2354405" cy="867054"/>
          </a:xfrm>
        </p:grpSpPr>
        <p:sp>
          <p:nvSpPr>
            <p:cNvPr id="26" name="矩形 25">
              <a:extLst>
                <a:ext uri="{FF2B5EF4-FFF2-40B4-BE49-F238E27FC236}">
                  <a16:creationId xmlns:a16="http://schemas.microsoft.com/office/drawing/2014/main" id="{87345615-89D2-446D-8EA4-F2CC664FC3B2}"/>
                </a:ext>
              </a:extLst>
            </p:cNvPr>
            <p:cNvSpPr/>
            <p:nvPr/>
          </p:nvSpPr>
          <p:spPr bwMode="auto">
            <a:xfrm>
              <a:off x="7439644" y="3322726"/>
              <a:ext cx="2354405"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7" name="PA-文本框 8">
              <a:extLst>
                <a:ext uri="{FF2B5EF4-FFF2-40B4-BE49-F238E27FC236}">
                  <a16:creationId xmlns:a16="http://schemas.microsoft.com/office/drawing/2014/main" id="{7BBACC06-65B3-4A85-9749-72A3F153163A}"/>
                </a:ext>
              </a:extLst>
            </p:cNvPr>
            <p:cNvSpPr txBox="1"/>
            <p:nvPr>
              <p:custDataLst>
                <p:tags r:id="rId2"/>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9235" name="组合 27">
            <a:extLst>
              <a:ext uri="{FF2B5EF4-FFF2-40B4-BE49-F238E27FC236}">
                <a16:creationId xmlns:a16="http://schemas.microsoft.com/office/drawing/2014/main" id="{DFFD96E2-02D8-46D8-90C8-05ACE0CBAB40}"/>
              </a:ext>
            </a:extLst>
          </p:cNvPr>
          <p:cNvGrpSpPr>
            <a:grpSpLocks/>
          </p:cNvGrpSpPr>
          <p:nvPr/>
        </p:nvGrpSpPr>
        <p:grpSpPr bwMode="auto">
          <a:xfrm>
            <a:off x="2647950" y="4564063"/>
            <a:ext cx="3182938" cy="866775"/>
            <a:chOff x="7439644" y="2947217"/>
            <a:chExt cx="2354405" cy="867054"/>
          </a:xfrm>
        </p:grpSpPr>
        <p:sp>
          <p:nvSpPr>
            <p:cNvPr id="29" name="矩形 28">
              <a:extLst>
                <a:ext uri="{FF2B5EF4-FFF2-40B4-BE49-F238E27FC236}">
                  <a16:creationId xmlns:a16="http://schemas.microsoft.com/office/drawing/2014/main" id="{D5245A24-49F4-47EC-AEA4-566FEA97CBBE}"/>
                </a:ext>
              </a:extLst>
            </p:cNvPr>
            <p:cNvSpPr/>
            <p:nvPr/>
          </p:nvSpPr>
          <p:spPr bwMode="auto">
            <a:xfrm>
              <a:off x="7439644" y="3322726"/>
              <a:ext cx="2354405"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0" name="PA-文本框 8">
              <a:extLst>
                <a:ext uri="{FF2B5EF4-FFF2-40B4-BE49-F238E27FC236}">
                  <a16:creationId xmlns:a16="http://schemas.microsoft.com/office/drawing/2014/main" id="{671008B2-2F80-4D7A-BCCE-C5A0B4213C97}"/>
                </a:ext>
              </a:extLst>
            </p:cNvPr>
            <p:cNvSpPr txBox="1"/>
            <p:nvPr>
              <p:custDataLst>
                <p:tags r:id="rId1"/>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fltVal val="0"/>
                                          </p:val>
                                        </p:tav>
                                        <p:tav tm="100000">
                                          <p:val>
                                            <p:strVal val="#ppt_w"/>
                                          </p:val>
                                        </p:tav>
                                      </p:tavLst>
                                    </p:anim>
                                    <p:anim calcmode="lin" valueType="num">
                                      <p:cBhvr>
                                        <p:cTn id="14" dur="1000" fill="hold"/>
                                        <p:tgtEl>
                                          <p:spTgt spid="37"/>
                                        </p:tgtEl>
                                        <p:attrNameLst>
                                          <p:attrName>ppt_h</p:attrName>
                                        </p:attrNameLst>
                                      </p:cBhvr>
                                      <p:tavLst>
                                        <p:tav tm="0">
                                          <p:val>
                                            <p:fltVal val="0"/>
                                          </p:val>
                                        </p:tav>
                                        <p:tav tm="100000">
                                          <p:val>
                                            <p:strVal val="#ppt_h"/>
                                          </p:val>
                                        </p:tav>
                                      </p:tavLst>
                                    </p:anim>
                                    <p:anim calcmode="lin" valueType="num">
                                      <p:cBhvr>
                                        <p:cTn id="15" dur="1000" fill="hold"/>
                                        <p:tgtEl>
                                          <p:spTgt spid="37"/>
                                        </p:tgtEl>
                                        <p:attrNameLst>
                                          <p:attrName>style.rotation</p:attrName>
                                        </p:attrNameLst>
                                      </p:cBhvr>
                                      <p:tavLst>
                                        <p:tav tm="0">
                                          <p:val>
                                            <p:fltVal val="90"/>
                                          </p:val>
                                        </p:tav>
                                        <p:tav tm="100000">
                                          <p:val>
                                            <p:fltVal val="0"/>
                                          </p:val>
                                        </p:tav>
                                      </p:tavLst>
                                    </p:anim>
                                    <p:animEffect transition="in" filter="fade">
                                      <p:cBhvr>
                                        <p:cTn id="16" dur="1000"/>
                                        <p:tgtEl>
                                          <p:spTgt spid="37"/>
                                        </p:tgtEl>
                                      </p:cBhvr>
                                    </p:animEffect>
                                  </p:childTnLst>
                                </p:cTn>
                              </p:par>
                              <p:par>
                                <p:cTn id="17" presetID="3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9242"/>
                                        </p:tgtEl>
                                        <p:attrNameLst>
                                          <p:attrName>style.visibility</p:attrName>
                                        </p:attrNameLst>
                                      </p:cBhvr>
                                      <p:to>
                                        <p:strVal val="visible"/>
                                      </p:to>
                                    </p:set>
                                    <p:anim calcmode="lin" valueType="num">
                                      <p:cBhvr>
                                        <p:cTn id="44" dur="500" fill="hold"/>
                                        <p:tgtEl>
                                          <p:spTgt spid="9242"/>
                                        </p:tgtEl>
                                        <p:attrNameLst>
                                          <p:attrName>ppt_w</p:attrName>
                                        </p:attrNameLst>
                                      </p:cBhvr>
                                      <p:tavLst>
                                        <p:tav tm="0">
                                          <p:val>
                                            <p:fltVal val="0"/>
                                          </p:val>
                                        </p:tav>
                                        <p:tav tm="100000">
                                          <p:val>
                                            <p:strVal val="#ppt_w"/>
                                          </p:val>
                                        </p:tav>
                                      </p:tavLst>
                                    </p:anim>
                                    <p:anim calcmode="lin" valueType="num">
                                      <p:cBhvr>
                                        <p:cTn id="45" dur="500" fill="hold"/>
                                        <p:tgtEl>
                                          <p:spTgt spid="9242"/>
                                        </p:tgtEl>
                                        <p:attrNameLst>
                                          <p:attrName>ppt_h</p:attrName>
                                        </p:attrNameLst>
                                      </p:cBhvr>
                                      <p:tavLst>
                                        <p:tav tm="0">
                                          <p:val>
                                            <p:fltVal val="0"/>
                                          </p:val>
                                        </p:tav>
                                        <p:tav tm="100000">
                                          <p:val>
                                            <p:strVal val="#ppt_h"/>
                                          </p:val>
                                        </p:tav>
                                      </p:tavLst>
                                    </p:anim>
                                    <p:animEffect transition="in" filter="fade">
                                      <p:cBhvr>
                                        <p:cTn id="46" dur="500"/>
                                        <p:tgtEl>
                                          <p:spTgt spid="9242"/>
                                        </p:tgtEl>
                                      </p:cBhvr>
                                    </p:animEffect>
                                  </p:childTnLst>
                                </p:cTn>
                              </p:par>
                              <p:par>
                                <p:cTn id="47" presetID="53" presetClass="entr" presetSubtype="16" fill="hold" nodeType="withEffect">
                                  <p:stCondLst>
                                    <p:cond delay="0"/>
                                  </p:stCondLst>
                                  <p:childTnLst>
                                    <p:set>
                                      <p:cBhvr>
                                        <p:cTn id="48" dur="1" fill="hold">
                                          <p:stCondLst>
                                            <p:cond delay="0"/>
                                          </p:stCondLst>
                                        </p:cTn>
                                        <p:tgtEl>
                                          <p:spTgt spid="9243"/>
                                        </p:tgtEl>
                                        <p:attrNameLst>
                                          <p:attrName>style.visibility</p:attrName>
                                        </p:attrNameLst>
                                      </p:cBhvr>
                                      <p:to>
                                        <p:strVal val="visible"/>
                                      </p:to>
                                    </p:set>
                                    <p:anim calcmode="lin" valueType="num">
                                      <p:cBhvr>
                                        <p:cTn id="49" dur="500" fill="hold"/>
                                        <p:tgtEl>
                                          <p:spTgt spid="9243"/>
                                        </p:tgtEl>
                                        <p:attrNameLst>
                                          <p:attrName>ppt_w</p:attrName>
                                        </p:attrNameLst>
                                      </p:cBhvr>
                                      <p:tavLst>
                                        <p:tav tm="0">
                                          <p:val>
                                            <p:fltVal val="0"/>
                                          </p:val>
                                        </p:tav>
                                        <p:tav tm="100000">
                                          <p:val>
                                            <p:strVal val="#ppt_w"/>
                                          </p:val>
                                        </p:tav>
                                      </p:tavLst>
                                    </p:anim>
                                    <p:anim calcmode="lin" valueType="num">
                                      <p:cBhvr>
                                        <p:cTn id="50" dur="500" fill="hold"/>
                                        <p:tgtEl>
                                          <p:spTgt spid="9243"/>
                                        </p:tgtEl>
                                        <p:attrNameLst>
                                          <p:attrName>ppt_h</p:attrName>
                                        </p:attrNameLst>
                                      </p:cBhvr>
                                      <p:tavLst>
                                        <p:tav tm="0">
                                          <p:val>
                                            <p:fltVal val="0"/>
                                          </p:val>
                                        </p:tav>
                                        <p:tav tm="100000">
                                          <p:val>
                                            <p:strVal val="#ppt_h"/>
                                          </p:val>
                                        </p:tav>
                                      </p:tavLst>
                                    </p:anim>
                                    <p:animEffect transition="in" filter="fade">
                                      <p:cBhvr>
                                        <p:cTn id="51" dur="500"/>
                                        <p:tgtEl>
                                          <p:spTgt spid="9243"/>
                                        </p:tgtEl>
                                      </p:cBhvr>
                                    </p:animEffect>
                                  </p:childTnLst>
                                </p:cTn>
                              </p:par>
                              <p:par>
                                <p:cTn id="52" presetID="53" presetClass="entr" presetSubtype="16" fill="hold" nodeType="withEffect">
                                  <p:stCondLst>
                                    <p:cond delay="0"/>
                                  </p:stCondLst>
                                  <p:childTnLst>
                                    <p:set>
                                      <p:cBhvr>
                                        <p:cTn id="53" dur="1" fill="hold">
                                          <p:stCondLst>
                                            <p:cond delay="0"/>
                                          </p:stCondLst>
                                        </p:cTn>
                                        <p:tgtEl>
                                          <p:spTgt spid="9244"/>
                                        </p:tgtEl>
                                        <p:attrNameLst>
                                          <p:attrName>style.visibility</p:attrName>
                                        </p:attrNameLst>
                                      </p:cBhvr>
                                      <p:to>
                                        <p:strVal val="visible"/>
                                      </p:to>
                                    </p:set>
                                    <p:anim calcmode="lin" valueType="num">
                                      <p:cBhvr>
                                        <p:cTn id="54" dur="500" fill="hold"/>
                                        <p:tgtEl>
                                          <p:spTgt spid="9244"/>
                                        </p:tgtEl>
                                        <p:attrNameLst>
                                          <p:attrName>ppt_w</p:attrName>
                                        </p:attrNameLst>
                                      </p:cBhvr>
                                      <p:tavLst>
                                        <p:tav tm="0">
                                          <p:val>
                                            <p:fltVal val="0"/>
                                          </p:val>
                                        </p:tav>
                                        <p:tav tm="100000">
                                          <p:val>
                                            <p:strVal val="#ppt_w"/>
                                          </p:val>
                                        </p:tav>
                                      </p:tavLst>
                                    </p:anim>
                                    <p:anim calcmode="lin" valueType="num">
                                      <p:cBhvr>
                                        <p:cTn id="55" dur="500" fill="hold"/>
                                        <p:tgtEl>
                                          <p:spTgt spid="9244"/>
                                        </p:tgtEl>
                                        <p:attrNameLst>
                                          <p:attrName>ppt_h</p:attrName>
                                        </p:attrNameLst>
                                      </p:cBhvr>
                                      <p:tavLst>
                                        <p:tav tm="0">
                                          <p:val>
                                            <p:fltVal val="0"/>
                                          </p:val>
                                        </p:tav>
                                        <p:tav tm="100000">
                                          <p:val>
                                            <p:strVal val="#ppt_h"/>
                                          </p:val>
                                        </p:tav>
                                      </p:tavLst>
                                    </p:anim>
                                    <p:animEffect transition="in" filter="fade">
                                      <p:cBhvr>
                                        <p:cTn id="56" dur="500"/>
                                        <p:tgtEl>
                                          <p:spTgt spid="9244"/>
                                        </p:tgtEl>
                                      </p:cBhvr>
                                    </p:animEffect>
                                  </p:childTnLst>
                                </p:cTn>
                              </p:par>
                            </p:childTnLst>
                          </p:cTn>
                        </p:par>
                        <p:par>
                          <p:cTn id="57" fill="hold">
                            <p:stCondLst>
                              <p:cond delay="1500"/>
                            </p:stCondLst>
                            <p:childTnLst>
                              <p:par>
                                <p:cTn id="58" presetID="22" presetClass="entr" presetSubtype="8" fill="hold" nodeType="afterEffect">
                                  <p:stCondLst>
                                    <p:cond delay="0"/>
                                  </p:stCondLst>
                                  <p:childTnLst>
                                    <p:set>
                                      <p:cBhvr>
                                        <p:cTn id="59" dur="1" fill="hold">
                                          <p:stCondLst>
                                            <p:cond delay="0"/>
                                          </p:stCondLst>
                                        </p:cTn>
                                        <p:tgtEl>
                                          <p:spTgt spid="9233"/>
                                        </p:tgtEl>
                                        <p:attrNameLst>
                                          <p:attrName>style.visibility</p:attrName>
                                        </p:attrNameLst>
                                      </p:cBhvr>
                                      <p:to>
                                        <p:strVal val="visible"/>
                                      </p:to>
                                    </p:set>
                                    <p:animEffect transition="in" filter="wipe(left)">
                                      <p:cBhvr>
                                        <p:cTn id="60" dur="500"/>
                                        <p:tgtEl>
                                          <p:spTgt spid="9233"/>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9234"/>
                                        </p:tgtEl>
                                        <p:attrNameLst>
                                          <p:attrName>style.visibility</p:attrName>
                                        </p:attrNameLst>
                                      </p:cBhvr>
                                      <p:to>
                                        <p:strVal val="visible"/>
                                      </p:to>
                                    </p:set>
                                    <p:animEffect transition="in" filter="wipe(left)">
                                      <p:cBhvr>
                                        <p:cTn id="64" dur="500"/>
                                        <p:tgtEl>
                                          <p:spTgt spid="9234"/>
                                        </p:tgtEl>
                                      </p:cBhvr>
                                    </p:animEffect>
                                  </p:childTnLst>
                                </p:cTn>
                              </p:par>
                            </p:childTnLst>
                          </p:cTn>
                        </p:par>
                        <p:par>
                          <p:cTn id="65" fill="hold">
                            <p:stCondLst>
                              <p:cond delay="2500"/>
                            </p:stCondLst>
                            <p:childTnLst>
                              <p:par>
                                <p:cTn id="66" presetID="22" presetClass="entr" presetSubtype="8" fill="hold" nodeType="afterEffect">
                                  <p:stCondLst>
                                    <p:cond delay="0"/>
                                  </p:stCondLst>
                                  <p:childTnLst>
                                    <p:set>
                                      <p:cBhvr>
                                        <p:cTn id="67" dur="1" fill="hold">
                                          <p:stCondLst>
                                            <p:cond delay="0"/>
                                          </p:stCondLst>
                                        </p:cTn>
                                        <p:tgtEl>
                                          <p:spTgt spid="9235"/>
                                        </p:tgtEl>
                                        <p:attrNameLst>
                                          <p:attrName>style.visibility</p:attrName>
                                        </p:attrNameLst>
                                      </p:cBhvr>
                                      <p:to>
                                        <p:strVal val="visible"/>
                                      </p:to>
                                    </p:set>
                                    <p:animEffect transition="in" filter="wipe(left)">
                                      <p:cBhvr>
                                        <p:cTn id="68"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a:extLst>
              <a:ext uri="{FF2B5EF4-FFF2-40B4-BE49-F238E27FC236}">
                <a16:creationId xmlns:a16="http://schemas.microsoft.com/office/drawing/2014/main" id="{DC6C3314-1A6E-4A2B-A47A-705C5CF4C939}"/>
              </a:ext>
            </a:extLst>
          </p:cNvPr>
          <p:cNvSpPr/>
          <p:nvPr/>
        </p:nvSpPr>
        <p:spPr>
          <a:xfrm>
            <a:off x="2300356"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3" name="椭圆 12">
            <a:extLst>
              <a:ext uri="{FF2B5EF4-FFF2-40B4-BE49-F238E27FC236}">
                <a16:creationId xmlns:a16="http://schemas.microsoft.com/office/drawing/2014/main" id="{1CF55C59-BA4B-4218-8A61-6789DAF2CEB9}"/>
              </a:ext>
            </a:extLst>
          </p:cNvPr>
          <p:cNvSpPr/>
          <p:nvPr/>
        </p:nvSpPr>
        <p:spPr>
          <a:xfrm>
            <a:off x="5426143" y="2400912"/>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4" name="椭圆 13">
            <a:extLst>
              <a:ext uri="{FF2B5EF4-FFF2-40B4-BE49-F238E27FC236}">
                <a16:creationId xmlns:a16="http://schemas.microsoft.com/office/drawing/2014/main" id="{C905B6FD-6043-467D-996B-FAC760B5318C}"/>
              </a:ext>
            </a:extLst>
          </p:cNvPr>
          <p:cNvSpPr/>
          <p:nvPr/>
        </p:nvSpPr>
        <p:spPr>
          <a:xfrm>
            <a:off x="8551930" y="2496444"/>
            <a:ext cx="1339714" cy="1339708"/>
          </a:xfrm>
          <a:prstGeom prst="ellipse">
            <a:avLst/>
          </a:prstGeom>
          <a:solidFill>
            <a:schemeClr val="bg1">
              <a:lumMod val="75000"/>
              <a:alpha val="10000"/>
            </a:schemeClr>
          </a:solidFill>
          <a:ln>
            <a:gradFill flip="none" rotWithShape="1">
              <a:gsLst>
                <a:gs pos="0">
                  <a:srgbClr val="F9D3BA"/>
                </a:gs>
                <a:gs pos="48000">
                  <a:srgbClr val="F71E76"/>
                </a:gs>
                <a:gs pos="100000">
                  <a:srgbClr val="69EAF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35" name="椭圆 17">
            <a:extLst>
              <a:ext uri="{FF2B5EF4-FFF2-40B4-BE49-F238E27FC236}">
                <a16:creationId xmlns:a16="http://schemas.microsoft.com/office/drawing/2014/main" id="{05A63134-DAD8-44A1-9453-B25D4703D7B1}"/>
              </a:ext>
            </a:extLst>
          </p:cNvPr>
          <p:cNvSpPr/>
          <p:nvPr/>
        </p:nvSpPr>
        <p:spPr>
          <a:xfrm>
            <a:off x="2619375" y="2867025"/>
            <a:ext cx="701675" cy="598488"/>
          </a:xfrm>
          <a:custGeom>
            <a:avLst/>
            <a:gdLst>
              <a:gd name="connsiteX0" fmla="*/ 303714 w 607639"/>
              <a:gd name="connsiteY0" fmla="*/ 173520 h 517456"/>
              <a:gd name="connsiteX1" fmla="*/ 337586 w 607639"/>
              <a:gd name="connsiteY1" fmla="*/ 207321 h 517456"/>
              <a:gd name="connsiteX2" fmla="*/ 303714 w 607639"/>
              <a:gd name="connsiteY2" fmla="*/ 241122 h 517456"/>
              <a:gd name="connsiteX3" fmla="*/ 269842 w 607639"/>
              <a:gd name="connsiteY3" fmla="*/ 207321 h 517456"/>
              <a:gd name="connsiteX4" fmla="*/ 303714 w 607639"/>
              <a:gd name="connsiteY4" fmla="*/ 173520 h 517456"/>
              <a:gd name="connsiteX5" fmla="*/ 303758 w 607639"/>
              <a:gd name="connsiteY5" fmla="*/ 139994 h 517456"/>
              <a:gd name="connsiteX6" fmla="*/ 236373 w 607639"/>
              <a:gd name="connsiteY6" fmla="*/ 207277 h 517456"/>
              <a:gd name="connsiteX7" fmla="*/ 303758 w 607639"/>
              <a:gd name="connsiteY7" fmla="*/ 274559 h 517456"/>
              <a:gd name="connsiteX8" fmla="*/ 371054 w 607639"/>
              <a:gd name="connsiteY8" fmla="*/ 207277 h 517456"/>
              <a:gd name="connsiteX9" fmla="*/ 303758 w 607639"/>
              <a:gd name="connsiteY9" fmla="*/ 139994 h 517456"/>
              <a:gd name="connsiteX10" fmla="*/ 282839 w 607639"/>
              <a:gd name="connsiteY10" fmla="*/ 68801 h 517456"/>
              <a:gd name="connsiteX11" fmla="*/ 303669 w 607639"/>
              <a:gd name="connsiteY11" fmla="*/ 68801 h 517456"/>
              <a:gd name="connsiteX12" fmla="*/ 303847 w 607639"/>
              <a:gd name="connsiteY12" fmla="*/ 68801 h 517456"/>
              <a:gd name="connsiteX13" fmla="*/ 324588 w 607639"/>
              <a:gd name="connsiteY13" fmla="*/ 68801 h 517456"/>
              <a:gd name="connsiteX14" fmla="*/ 327703 w 607639"/>
              <a:gd name="connsiteY14" fmla="*/ 99465 h 517456"/>
              <a:gd name="connsiteX15" fmla="*/ 363221 w 607639"/>
              <a:gd name="connsiteY15" fmla="*/ 114219 h 517456"/>
              <a:gd name="connsiteX16" fmla="*/ 387166 w 607639"/>
              <a:gd name="connsiteY16" fmla="*/ 94665 h 517456"/>
              <a:gd name="connsiteX17" fmla="*/ 416541 w 607639"/>
              <a:gd name="connsiteY17" fmla="*/ 124085 h 517456"/>
              <a:gd name="connsiteX18" fmla="*/ 396958 w 607639"/>
              <a:gd name="connsiteY18" fmla="*/ 147993 h 517456"/>
              <a:gd name="connsiteX19" fmla="*/ 411645 w 607639"/>
              <a:gd name="connsiteY19" fmla="*/ 183457 h 517456"/>
              <a:gd name="connsiteX20" fmla="*/ 442445 w 607639"/>
              <a:gd name="connsiteY20" fmla="*/ 186479 h 517456"/>
              <a:gd name="connsiteX21" fmla="*/ 442445 w 607639"/>
              <a:gd name="connsiteY21" fmla="*/ 228075 h 517456"/>
              <a:gd name="connsiteX22" fmla="*/ 411645 w 607639"/>
              <a:gd name="connsiteY22" fmla="*/ 231185 h 517456"/>
              <a:gd name="connsiteX23" fmla="*/ 396958 w 607639"/>
              <a:gd name="connsiteY23" fmla="*/ 266649 h 517456"/>
              <a:gd name="connsiteX24" fmla="*/ 416541 w 607639"/>
              <a:gd name="connsiteY24" fmla="*/ 290558 h 517456"/>
              <a:gd name="connsiteX25" fmla="*/ 387166 w 607639"/>
              <a:gd name="connsiteY25" fmla="*/ 319977 h 517456"/>
              <a:gd name="connsiteX26" fmla="*/ 363221 w 607639"/>
              <a:gd name="connsiteY26" fmla="*/ 300423 h 517456"/>
              <a:gd name="connsiteX27" fmla="*/ 327703 w 607639"/>
              <a:gd name="connsiteY27" fmla="*/ 315177 h 517456"/>
              <a:gd name="connsiteX28" fmla="*/ 324588 w 607639"/>
              <a:gd name="connsiteY28" fmla="*/ 345841 h 517456"/>
              <a:gd name="connsiteX29" fmla="*/ 303847 w 607639"/>
              <a:gd name="connsiteY29" fmla="*/ 345841 h 517456"/>
              <a:gd name="connsiteX30" fmla="*/ 303669 w 607639"/>
              <a:gd name="connsiteY30" fmla="*/ 345841 h 517456"/>
              <a:gd name="connsiteX31" fmla="*/ 282839 w 607639"/>
              <a:gd name="connsiteY31" fmla="*/ 345841 h 517456"/>
              <a:gd name="connsiteX32" fmla="*/ 279813 w 607639"/>
              <a:gd name="connsiteY32" fmla="*/ 315177 h 517456"/>
              <a:gd name="connsiteX33" fmla="*/ 244295 w 607639"/>
              <a:gd name="connsiteY33" fmla="*/ 300423 h 517456"/>
              <a:gd name="connsiteX34" fmla="*/ 220350 w 607639"/>
              <a:gd name="connsiteY34" fmla="*/ 319977 h 517456"/>
              <a:gd name="connsiteX35" fmla="*/ 190886 w 607639"/>
              <a:gd name="connsiteY35" fmla="*/ 290558 h 517456"/>
              <a:gd name="connsiteX36" fmla="*/ 210558 w 607639"/>
              <a:gd name="connsiteY36" fmla="*/ 266649 h 517456"/>
              <a:gd name="connsiteX37" fmla="*/ 195782 w 607639"/>
              <a:gd name="connsiteY37" fmla="*/ 231185 h 517456"/>
              <a:gd name="connsiteX38" fmla="*/ 164982 w 607639"/>
              <a:gd name="connsiteY38" fmla="*/ 228075 h 517456"/>
              <a:gd name="connsiteX39" fmla="*/ 164982 w 607639"/>
              <a:gd name="connsiteY39" fmla="*/ 186568 h 517456"/>
              <a:gd name="connsiteX40" fmla="*/ 195782 w 607639"/>
              <a:gd name="connsiteY40" fmla="*/ 183457 h 517456"/>
              <a:gd name="connsiteX41" fmla="*/ 210558 w 607639"/>
              <a:gd name="connsiteY41" fmla="*/ 147993 h 517456"/>
              <a:gd name="connsiteX42" fmla="*/ 190886 w 607639"/>
              <a:gd name="connsiteY42" fmla="*/ 124085 h 517456"/>
              <a:gd name="connsiteX43" fmla="*/ 220350 w 607639"/>
              <a:gd name="connsiteY43" fmla="*/ 94665 h 517456"/>
              <a:gd name="connsiteX44" fmla="*/ 244295 w 607639"/>
              <a:gd name="connsiteY44" fmla="*/ 114219 h 517456"/>
              <a:gd name="connsiteX45" fmla="*/ 279813 w 607639"/>
              <a:gd name="connsiteY45" fmla="*/ 99465 h 517456"/>
              <a:gd name="connsiteX46" fmla="*/ 38005 w 607639"/>
              <a:gd name="connsiteY46" fmla="*/ 37951 h 517456"/>
              <a:gd name="connsiteX47" fmla="*/ 38005 w 607639"/>
              <a:gd name="connsiteY47" fmla="*/ 376049 h 517456"/>
              <a:gd name="connsiteX48" fmla="*/ 569634 w 607639"/>
              <a:gd name="connsiteY48" fmla="*/ 376049 h 517456"/>
              <a:gd name="connsiteX49" fmla="*/ 569634 w 607639"/>
              <a:gd name="connsiteY49" fmla="*/ 37951 h 517456"/>
              <a:gd name="connsiteX50" fmla="*/ 28482 w 607639"/>
              <a:gd name="connsiteY50" fmla="*/ 0 h 517456"/>
              <a:gd name="connsiteX51" fmla="*/ 579157 w 607639"/>
              <a:gd name="connsiteY51" fmla="*/ 0 h 517456"/>
              <a:gd name="connsiteX52" fmla="*/ 607639 w 607639"/>
              <a:gd name="connsiteY52" fmla="*/ 28441 h 517456"/>
              <a:gd name="connsiteX53" fmla="*/ 607639 w 607639"/>
              <a:gd name="connsiteY53" fmla="*/ 385559 h 517456"/>
              <a:gd name="connsiteX54" fmla="*/ 579157 w 607639"/>
              <a:gd name="connsiteY54" fmla="*/ 414000 h 517456"/>
              <a:gd name="connsiteX55" fmla="*/ 351304 w 607639"/>
              <a:gd name="connsiteY55" fmla="*/ 414000 h 517456"/>
              <a:gd name="connsiteX56" fmla="*/ 351304 w 607639"/>
              <a:gd name="connsiteY56" fmla="*/ 479593 h 517456"/>
              <a:gd name="connsiteX57" fmla="*/ 437906 w 607639"/>
              <a:gd name="connsiteY57" fmla="*/ 479593 h 517456"/>
              <a:gd name="connsiteX58" fmla="*/ 437906 w 607639"/>
              <a:gd name="connsiteY58" fmla="*/ 517456 h 517456"/>
              <a:gd name="connsiteX59" fmla="*/ 169733 w 607639"/>
              <a:gd name="connsiteY59" fmla="*/ 517456 h 517456"/>
              <a:gd name="connsiteX60" fmla="*/ 169733 w 607639"/>
              <a:gd name="connsiteY60" fmla="*/ 479593 h 517456"/>
              <a:gd name="connsiteX61" fmla="*/ 256335 w 607639"/>
              <a:gd name="connsiteY61" fmla="*/ 479593 h 517456"/>
              <a:gd name="connsiteX62" fmla="*/ 256335 w 607639"/>
              <a:gd name="connsiteY62" fmla="*/ 414000 h 517456"/>
              <a:gd name="connsiteX63" fmla="*/ 28482 w 607639"/>
              <a:gd name="connsiteY63" fmla="*/ 414000 h 517456"/>
              <a:gd name="connsiteX64" fmla="*/ 0 w 607639"/>
              <a:gd name="connsiteY64" fmla="*/ 385559 h 517456"/>
              <a:gd name="connsiteX65" fmla="*/ 0 w 607639"/>
              <a:gd name="connsiteY65" fmla="*/ 28441 h 517456"/>
              <a:gd name="connsiteX66" fmla="*/ 28482 w 607639"/>
              <a:gd name="connsiteY66" fmla="*/ 0 h 51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7639" h="517456">
                <a:moveTo>
                  <a:pt x="303714" y="173520"/>
                </a:moveTo>
                <a:cubicBezTo>
                  <a:pt x="322421" y="173520"/>
                  <a:pt x="337586" y="188653"/>
                  <a:pt x="337586" y="207321"/>
                </a:cubicBezTo>
                <a:cubicBezTo>
                  <a:pt x="337586" y="225989"/>
                  <a:pt x="322421" y="241122"/>
                  <a:pt x="303714" y="241122"/>
                </a:cubicBezTo>
                <a:cubicBezTo>
                  <a:pt x="285007" y="241122"/>
                  <a:pt x="269842" y="225989"/>
                  <a:pt x="269842" y="207321"/>
                </a:cubicBezTo>
                <a:cubicBezTo>
                  <a:pt x="269842" y="188653"/>
                  <a:pt x="285007" y="173520"/>
                  <a:pt x="303714" y="173520"/>
                </a:cubicBezTo>
                <a:close/>
                <a:moveTo>
                  <a:pt x="303758" y="139994"/>
                </a:moveTo>
                <a:cubicBezTo>
                  <a:pt x="266549" y="139994"/>
                  <a:pt x="236373" y="170125"/>
                  <a:pt x="236373" y="207277"/>
                </a:cubicBezTo>
                <a:cubicBezTo>
                  <a:pt x="236373" y="244517"/>
                  <a:pt x="266549" y="274559"/>
                  <a:pt x="303758" y="274559"/>
                </a:cubicBezTo>
                <a:cubicBezTo>
                  <a:pt x="340967" y="274559"/>
                  <a:pt x="371054" y="244517"/>
                  <a:pt x="371054" y="207277"/>
                </a:cubicBezTo>
                <a:cubicBezTo>
                  <a:pt x="371054" y="170125"/>
                  <a:pt x="340967" y="139994"/>
                  <a:pt x="303758" y="139994"/>
                </a:cubicBezTo>
                <a:close/>
                <a:moveTo>
                  <a:pt x="282839" y="68801"/>
                </a:moveTo>
                <a:lnTo>
                  <a:pt x="303669" y="68801"/>
                </a:lnTo>
                <a:lnTo>
                  <a:pt x="303847" y="68801"/>
                </a:lnTo>
                <a:lnTo>
                  <a:pt x="324588" y="68801"/>
                </a:lnTo>
                <a:lnTo>
                  <a:pt x="327703" y="99465"/>
                </a:lnTo>
                <a:cubicBezTo>
                  <a:pt x="340522" y="102309"/>
                  <a:pt x="352450" y="107375"/>
                  <a:pt x="363221" y="114219"/>
                </a:cubicBezTo>
                <a:lnTo>
                  <a:pt x="387166" y="94665"/>
                </a:lnTo>
                <a:lnTo>
                  <a:pt x="416541" y="124085"/>
                </a:lnTo>
                <a:lnTo>
                  <a:pt x="396958" y="147993"/>
                </a:lnTo>
                <a:cubicBezTo>
                  <a:pt x="403812" y="158748"/>
                  <a:pt x="408797" y="170658"/>
                  <a:pt x="411645" y="183457"/>
                </a:cubicBezTo>
                <a:lnTo>
                  <a:pt x="442445" y="186479"/>
                </a:lnTo>
                <a:lnTo>
                  <a:pt x="442445" y="228075"/>
                </a:lnTo>
                <a:lnTo>
                  <a:pt x="411645" y="231185"/>
                </a:lnTo>
                <a:cubicBezTo>
                  <a:pt x="408886" y="243984"/>
                  <a:pt x="403812" y="255894"/>
                  <a:pt x="396958" y="266649"/>
                </a:cubicBezTo>
                <a:lnTo>
                  <a:pt x="416541" y="290558"/>
                </a:lnTo>
                <a:lnTo>
                  <a:pt x="387166" y="319977"/>
                </a:lnTo>
                <a:lnTo>
                  <a:pt x="363221" y="300423"/>
                </a:lnTo>
                <a:cubicBezTo>
                  <a:pt x="352450" y="307267"/>
                  <a:pt x="340522" y="312333"/>
                  <a:pt x="327703" y="315177"/>
                </a:cubicBezTo>
                <a:lnTo>
                  <a:pt x="324588" y="345841"/>
                </a:lnTo>
                <a:lnTo>
                  <a:pt x="303847" y="345841"/>
                </a:lnTo>
                <a:lnTo>
                  <a:pt x="303669" y="345841"/>
                </a:lnTo>
                <a:lnTo>
                  <a:pt x="282839" y="345841"/>
                </a:lnTo>
                <a:lnTo>
                  <a:pt x="279813" y="315177"/>
                </a:lnTo>
                <a:cubicBezTo>
                  <a:pt x="266994" y="312333"/>
                  <a:pt x="254977" y="307267"/>
                  <a:pt x="244295" y="300423"/>
                </a:cubicBezTo>
                <a:lnTo>
                  <a:pt x="220350" y="319977"/>
                </a:lnTo>
                <a:lnTo>
                  <a:pt x="190886" y="290558"/>
                </a:lnTo>
                <a:lnTo>
                  <a:pt x="210558" y="266649"/>
                </a:lnTo>
                <a:cubicBezTo>
                  <a:pt x="203704" y="255894"/>
                  <a:pt x="198630" y="243984"/>
                  <a:pt x="195782" y="231185"/>
                </a:cubicBezTo>
                <a:lnTo>
                  <a:pt x="164982" y="228075"/>
                </a:lnTo>
                <a:lnTo>
                  <a:pt x="164982" y="186568"/>
                </a:lnTo>
                <a:lnTo>
                  <a:pt x="195782" y="183457"/>
                </a:lnTo>
                <a:cubicBezTo>
                  <a:pt x="198630" y="170658"/>
                  <a:pt x="203704" y="158748"/>
                  <a:pt x="210558" y="147993"/>
                </a:cubicBezTo>
                <a:lnTo>
                  <a:pt x="190886" y="124085"/>
                </a:lnTo>
                <a:lnTo>
                  <a:pt x="220350" y="94665"/>
                </a:lnTo>
                <a:lnTo>
                  <a:pt x="244295" y="114219"/>
                </a:lnTo>
                <a:cubicBezTo>
                  <a:pt x="254977" y="107375"/>
                  <a:pt x="266905" y="102309"/>
                  <a:pt x="279813" y="99465"/>
                </a:cubicBezTo>
                <a:close/>
                <a:moveTo>
                  <a:pt x="38005" y="37951"/>
                </a:moveTo>
                <a:lnTo>
                  <a:pt x="38005" y="376049"/>
                </a:lnTo>
                <a:lnTo>
                  <a:pt x="569634" y="376049"/>
                </a:lnTo>
                <a:lnTo>
                  <a:pt x="569634" y="37951"/>
                </a:lnTo>
                <a:close/>
                <a:moveTo>
                  <a:pt x="28482" y="0"/>
                </a:moveTo>
                <a:lnTo>
                  <a:pt x="579157" y="0"/>
                </a:lnTo>
                <a:cubicBezTo>
                  <a:pt x="594822" y="0"/>
                  <a:pt x="607639" y="12799"/>
                  <a:pt x="607639" y="28441"/>
                </a:cubicBezTo>
                <a:lnTo>
                  <a:pt x="607639" y="385559"/>
                </a:lnTo>
                <a:cubicBezTo>
                  <a:pt x="607639" y="401202"/>
                  <a:pt x="594822" y="414000"/>
                  <a:pt x="579157" y="414000"/>
                </a:cubicBezTo>
                <a:lnTo>
                  <a:pt x="351304" y="414000"/>
                </a:lnTo>
                <a:lnTo>
                  <a:pt x="351304" y="479593"/>
                </a:lnTo>
                <a:lnTo>
                  <a:pt x="437906" y="479593"/>
                </a:lnTo>
                <a:lnTo>
                  <a:pt x="437906" y="517456"/>
                </a:lnTo>
                <a:lnTo>
                  <a:pt x="169733" y="517456"/>
                </a:lnTo>
                <a:lnTo>
                  <a:pt x="169733" y="479593"/>
                </a:lnTo>
                <a:lnTo>
                  <a:pt x="256335" y="479593"/>
                </a:lnTo>
                <a:lnTo>
                  <a:pt x="256335" y="414000"/>
                </a:lnTo>
                <a:lnTo>
                  <a:pt x="28482" y="414000"/>
                </a:lnTo>
                <a:cubicBezTo>
                  <a:pt x="12817" y="414000"/>
                  <a:pt x="0" y="401202"/>
                  <a:pt x="0" y="385559"/>
                </a:cubicBezTo>
                <a:lnTo>
                  <a:pt x="0" y="28441"/>
                </a:lnTo>
                <a:cubicBezTo>
                  <a:pt x="0" y="12799"/>
                  <a:pt x="12817" y="0"/>
                  <a:pt x="28482" y="0"/>
                </a:cubicBezTo>
                <a:close/>
              </a:path>
            </a:pathLst>
          </a:cu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6" name="椭圆 18">
            <a:extLst>
              <a:ext uri="{FF2B5EF4-FFF2-40B4-BE49-F238E27FC236}">
                <a16:creationId xmlns:a16="http://schemas.microsoft.com/office/drawing/2014/main" id="{0E59EAD5-FEA9-4857-A3E9-3A1B21133609}"/>
              </a:ext>
            </a:extLst>
          </p:cNvPr>
          <p:cNvSpPr/>
          <p:nvPr/>
        </p:nvSpPr>
        <p:spPr>
          <a:xfrm>
            <a:off x="5745163" y="2730500"/>
            <a:ext cx="701675" cy="681038"/>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37" name="椭圆 19">
            <a:extLst>
              <a:ext uri="{FF2B5EF4-FFF2-40B4-BE49-F238E27FC236}">
                <a16:creationId xmlns:a16="http://schemas.microsoft.com/office/drawing/2014/main" id="{D8E263B5-AABA-403E-A2FE-0BEBC010A57A}"/>
              </a:ext>
            </a:extLst>
          </p:cNvPr>
          <p:cNvSpPr/>
          <p:nvPr/>
        </p:nvSpPr>
        <p:spPr>
          <a:xfrm>
            <a:off x="8870950" y="2816225"/>
            <a:ext cx="701675" cy="700088"/>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21" name="文本框 20">
            <a:extLst>
              <a:ext uri="{FF2B5EF4-FFF2-40B4-BE49-F238E27FC236}">
                <a16:creationId xmlns:a16="http://schemas.microsoft.com/office/drawing/2014/main" id="{83AA02B6-D44E-4165-8C7E-5ED0C01469C1}"/>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22" name="文本框 21">
            <a:extLst>
              <a:ext uri="{FF2B5EF4-FFF2-40B4-BE49-F238E27FC236}">
                <a16:creationId xmlns:a16="http://schemas.microsoft.com/office/drawing/2014/main" id="{90204191-B12C-4BAF-AE20-87ED131AA47F}"/>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grpSp>
        <p:nvGrpSpPr>
          <p:cNvPr id="10256" name="组合 25">
            <a:extLst>
              <a:ext uri="{FF2B5EF4-FFF2-40B4-BE49-F238E27FC236}">
                <a16:creationId xmlns:a16="http://schemas.microsoft.com/office/drawing/2014/main" id="{E3937CFC-99C6-4D0F-A732-9312B823A229}"/>
              </a:ext>
            </a:extLst>
          </p:cNvPr>
          <p:cNvGrpSpPr>
            <a:grpSpLocks/>
          </p:cNvGrpSpPr>
          <p:nvPr/>
        </p:nvGrpSpPr>
        <p:grpSpPr bwMode="auto">
          <a:xfrm>
            <a:off x="1655763" y="4333875"/>
            <a:ext cx="2628900" cy="866775"/>
            <a:chOff x="7439644" y="2947217"/>
            <a:chExt cx="1943971" cy="867054"/>
          </a:xfrm>
        </p:grpSpPr>
        <p:sp>
          <p:nvSpPr>
            <p:cNvPr id="27" name="矩形 26">
              <a:extLst>
                <a:ext uri="{FF2B5EF4-FFF2-40B4-BE49-F238E27FC236}">
                  <a16:creationId xmlns:a16="http://schemas.microsoft.com/office/drawing/2014/main" id="{719F69FB-C119-431C-82A7-51C5E7AF8C97}"/>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28" name="PA-文本框 8">
              <a:extLst>
                <a:ext uri="{FF2B5EF4-FFF2-40B4-BE49-F238E27FC236}">
                  <a16:creationId xmlns:a16="http://schemas.microsoft.com/office/drawing/2014/main" id="{5805274E-BA5E-4468-AD93-31A00FA3512C}"/>
                </a:ext>
              </a:extLst>
            </p:cNvPr>
            <p:cNvSpPr txBox="1"/>
            <p:nvPr>
              <p:custDataLst>
                <p:tags r:id="rId3"/>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0257" name="组合 28">
            <a:extLst>
              <a:ext uri="{FF2B5EF4-FFF2-40B4-BE49-F238E27FC236}">
                <a16:creationId xmlns:a16="http://schemas.microsoft.com/office/drawing/2014/main" id="{A920FBDA-984E-42B4-B98D-4F20E33CBD58}"/>
              </a:ext>
            </a:extLst>
          </p:cNvPr>
          <p:cNvGrpSpPr>
            <a:grpSpLocks/>
          </p:cNvGrpSpPr>
          <p:nvPr/>
        </p:nvGrpSpPr>
        <p:grpSpPr bwMode="auto">
          <a:xfrm>
            <a:off x="4781550" y="4333875"/>
            <a:ext cx="2628900" cy="866775"/>
            <a:chOff x="7439644" y="2947217"/>
            <a:chExt cx="1943971" cy="867054"/>
          </a:xfrm>
        </p:grpSpPr>
        <p:sp>
          <p:nvSpPr>
            <p:cNvPr id="30" name="矩形 29">
              <a:extLst>
                <a:ext uri="{FF2B5EF4-FFF2-40B4-BE49-F238E27FC236}">
                  <a16:creationId xmlns:a16="http://schemas.microsoft.com/office/drawing/2014/main" id="{58E834ED-7750-439A-BC7E-50E9B36F8135}"/>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1" name="PA-文本框 8">
              <a:extLst>
                <a:ext uri="{FF2B5EF4-FFF2-40B4-BE49-F238E27FC236}">
                  <a16:creationId xmlns:a16="http://schemas.microsoft.com/office/drawing/2014/main" id="{7DD3658F-D67D-4526-BCDA-6BECC4A5EB75}"/>
                </a:ext>
              </a:extLst>
            </p:cNvPr>
            <p:cNvSpPr txBox="1"/>
            <p:nvPr>
              <p:custDataLst>
                <p:tags r:id="rId2"/>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0258" name="组合 31">
            <a:extLst>
              <a:ext uri="{FF2B5EF4-FFF2-40B4-BE49-F238E27FC236}">
                <a16:creationId xmlns:a16="http://schemas.microsoft.com/office/drawing/2014/main" id="{54361DE6-E669-4B34-A13A-86243B84D1BE}"/>
              </a:ext>
            </a:extLst>
          </p:cNvPr>
          <p:cNvGrpSpPr>
            <a:grpSpLocks/>
          </p:cNvGrpSpPr>
          <p:nvPr/>
        </p:nvGrpSpPr>
        <p:grpSpPr bwMode="auto">
          <a:xfrm>
            <a:off x="7907338" y="4333875"/>
            <a:ext cx="2628900" cy="866775"/>
            <a:chOff x="7439644" y="2947217"/>
            <a:chExt cx="1943971" cy="867054"/>
          </a:xfrm>
        </p:grpSpPr>
        <p:sp>
          <p:nvSpPr>
            <p:cNvPr id="33" name="矩形 32">
              <a:extLst>
                <a:ext uri="{FF2B5EF4-FFF2-40B4-BE49-F238E27FC236}">
                  <a16:creationId xmlns:a16="http://schemas.microsoft.com/office/drawing/2014/main" id="{B3F0AF18-0F80-4D34-8455-29993C72FB14}"/>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ct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4" name="PA-文本框 8">
              <a:extLst>
                <a:ext uri="{FF2B5EF4-FFF2-40B4-BE49-F238E27FC236}">
                  <a16:creationId xmlns:a16="http://schemas.microsoft.com/office/drawing/2014/main" id="{E01E3A00-98F5-4A64-B206-D0DCA7E98DFB}"/>
                </a:ext>
              </a:extLst>
            </p:cNvPr>
            <p:cNvSpPr txBox="1"/>
            <p:nvPr>
              <p:custDataLst>
                <p:tags r:id="rId1"/>
              </p:custDataLst>
            </p:nvPr>
          </p:nvSpPr>
          <p:spPr>
            <a:xfrm>
              <a:off x="7964037" y="2947217"/>
              <a:ext cx="895184" cy="400110"/>
            </a:xfrm>
            <a:prstGeom prst="rect">
              <a:avLst/>
            </a:prstGeom>
            <a:noFill/>
          </p:spPr>
          <p:txBody>
            <a:bodyPr wrap="none">
              <a:spAutoFit/>
              <a:scene3d>
                <a:camera prst="orthographicFront"/>
                <a:lightRig rig="threePt" dir="t"/>
              </a:scene3d>
              <a:sp3d contourW="12700"/>
            </a:bodyPr>
            <a:lstStyle/>
            <a:p>
              <a:pPr algn="ct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500"/>
                            </p:stCondLst>
                            <p:childTnLst>
                              <p:par>
                                <p:cTn id="36" presetID="12" presetClass="entr" presetSubtype="4" fill="hold" nodeType="afterEffect">
                                  <p:stCondLst>
                                    <p:cond delay="0"/>
                                  </p:stCondLst>
                                  <p:childTnLst>
                                    <p:set>
                                      <p:cBhvr>
                                        <p:cTn id="37" dur="1" fill="hold">
                                          <p:stCondLst>
                                            <p:cond delay="0"/>
                                          </p:stCondLst>
                                        </p:cTn>
                                        <p:tgtEl>
                                          <p:spTgt spid="10256"/>
                                        </p:tgtEl>
                                        <p:attrNameLst>
                                          <p:attrName>style.visibility</p:attrName>
                                        </p:attrNameLst>
                                      </p:cBhvr>
                                      <p:to>
                                        <p:strVal val="visible"/>
                                      </p:to>
                                    </p:set>
                                    <p:anim calcmode="lin" valueType="num">
                                      <p:cBhvr additive="base">
                                        <p:cTn id="38" dur="500"/>
                                        <p:tgtEl>
                                          <p:spTgt spid="10256"/>
                                        </p:tgtEl>
                                        <p:attrNameLst>
                                          <p:attrName>ppt_y</p:attrName>
                                        </p:attrNameLst>
                                      </p:cBhvr>
                                      <p:tavLst>
                                        <p:tav tm="0">
                                          <p:val>
                                            <p:strVal val="#ppt_y+#ppt_h*1.125000"/>
                                          </p:val>
                                        </p:tav>
                                        <p:tav tm="100000">
                                          <p:val>
                                            <p:strVal val="#ppt_y"/>
                                          </p:val>
                                        </p:tav>
                                      </p:tavLst>
                                    </p:anim>
                                    <p:animEffect transition="in" filter="wipe(up)">
                                      <p:cBhvr>
                                        <p:cTn id="39" dur="500"/>
                                        <p:tgtEl>
                                          <p:spTgt spid="10256"/>
                                        </p:tgtEl>
                                      </p:cBhvr>
                                    </p:animEffect>
                                  </p:childTnLst>
                                </p:cTn>
                              </p:par>
                            </p:childTnLst>
                          </p:cTn>
                        </p:par>
                        <p:par>
                          <p:cTn id="40" fill="hold">
                            <p:stCondLst>
                              <p:cond delay="1000"/>
                            </p:stCondLst>
                            <p:childTnLst>
                              <p:par>
                                <p:cTn id="41" presetID="12" presetClass="entr" presetSubtype="4" fill="hold" nodeType="afterEffect">
                                  <p:stCondLst>
                                    <p:cond delay="0"/>
                                  </p:stCondLst>
                                  <p:childTnLst>
                                    <p:set>
                                      <p:cBhvr>
                                        <p:cTn id="42" dur="1" fill="hold">
                                          <p:stCondLst>
                                            <p:cond delay="0"/>
                                          </p:stCondLst>
                                        </p:cTn>
                                        <p:tgtEl>
                                          <p:spTgt spid="10257"/>
                                        </p:tgtEl>
                                        <p:attrNameLst>
                                          <p:attrName>style.visibility</p:attrName>
                                        </p:attrNameLst>
                                      </p:cBhvr>
                                      <p:to>
                                        <p:strVal val="visible"/>
                                      </p:to>
                                    </p:set>
                                    <p:anim calcmode="lin" valueType="num">
                                      <p:cBhvr additive="base">
                                        <p:cTn id="43" dur="500"/>
                                        <p:tgtEl>
                                          <p:spTgt spid="10257"/>
                                        </p:tgtEl>
                                        <p:attrNameLst>
                                          <p:attrName>ppt_y</p:attrName>
                                        </p:attrNameLst>
                                      </p:cBhvr>
                                      <p:tavLst>
                                        <p:tav tm="0">
                                          <p:val>
                                            <p:strVal val="#ppt_y+#ppt_h*1.125000"/>
                                          </p:val>
                                        </p:tav>
                                        <p:tav tm="100000">
                                          <p:val>
                                            <p:strVal val="#ppt_y"/>
                                          </p:val>
                                        </p:tav>
                                      </p:tavLst>
                                    </p:anim>
                                    <p:animEffect transition="in" filter="wipe(up)">
                                      <p:cBhvr>
                                        <p:cTn id="44" dur="500"/>
                                        <p:tgtEl>
                                          <p:spTgt spid="10257"/>
                                        </p:tgtEl>
                                      </p:cBhvr>
                                    </p:animEffect>
                                  </p:childTnLst>
                                </p:cTn>
                              </p:par>
                            </p:childTnLst>
                          </p:cTn>
                        </p:par>
                        <p:par>
                          <p:cTn id="45" fill="hold">
                            <p:stCondLst>
                              <p:cond delay="1500"/>
                            </p:stCondLst>
                            <p:childTnLst>
                              <p:par>
                                <p:cTn id="46" presetID="12" presetClass="entr" presetSubtype="4" fill="hold" nodeType="afterEffect">
                                  <p:stCondLst>
                                    <p:cond delay="0"/>
                                  </p:stCondLst>
                                  <p:childTnLst>
                                    <p:set>
                                      <p:cBhvr>
                                        <p:cTn id="47" dur="1" fill="hold">
                                          <p:stCondLst>
                                            <p:cond delay="0"/>
                                          </p:stCondLst>
                                        </p:cTn>
                                        <p:tgtEl>
                                          <p:spTgt spid="10258"/>
                                        </p:tgtEl>
                                        <p:attrNameLst>
                                          <p:attrName>style.visibility</p:attrName>
                                        </p:attrNameLst>
                                      </p:cBhvr>
                                      <p:to>
                                        <p:strVal val="visible"/>
                                      </p:to>
                                    </p:set>
                                    <p:anim calcmode="lin" valueType="num">
                                      <p:cBhvr additive="base">
                                        <p:cTn id="48" dur="500"/>
                                        <p:tgtEl>
                                          <p:spTgt spid="10258"/>
                                        </p:tgtEl>
                                        <p:attrNameLst>
                                          <p:attrName>ppt_y</p:attrName>
                                        </p:attrNameLst>
                                      </p:cBhvr>
                                      <p:tavLst>
                                        <p:tav tm="0">
                                          <p:val>
                                            <p:strVal val="#ppt_y+#ppt_h*1.125000"/>
                                          </p:val>
                                        </p:tav>
                                        <p:tav tm="100000">
                                          <p:val>
                                            <p:strVal val="#ppt_y"/>
                                          </p:val>
                                        </p:tav>
                                      </p:tavLst>
                                    </p:anim>
                                    <p:animEffect transition="in" filter="wipe(up)">
                                      <p:cBhvr>
                                        <p:cTn id="49" dur="500"/>
                                        <p:tgtEl>
                                          <p:spTgt spid="1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D1DF984-10C8-4FEA-94FE-09F2EBA2A877}"/>
              </a:ext>
            </a:extLst>
          </p:cNvPr>
          <p:cNvSpPr txBox="1"/>
          <p:nvPr/>
        </p:nvSpPr>
        <p:spPr>
          <a:xfrm>
            <a:off x="3252579" y="547390"/>
            <a:ext cx="5686841" cy="646331"/>
          </a:xfrm>
          <a:prstGeom prst="rect">
            <a:avLst/>
          </a:prstGeom>
          <a:noFill/>
        </p:spPr>
        <p:txBody>
          <a:bodyPr>
            <a:spAutoFit/>
            <a:scene3d>
              <a:camera prst="orthographicFront"/>
              <a:lightRig rig="threePt" dir="t"/>
            </a:scene3d>
            <a:sp3d contourW="12700"/>
          </a:bodyPr>
          <a:lstStyle/>
          <a:p>
            <a:pPr algn="ctr" eaLnBrk="1" fontAlgn="auto" hangingPunct="1">
              <a:spcBef>
                <a:spcPts val="0"/>
              </a:spcBef>
              <a:spcAft>
                <a:spcPts val="0"/>
              </a:spcAft>
              <a:defRPr/>
            </a:pPr>
            <a:r>
              <a:rPr lang="zh-CN" altLang="en-US" sz="3600" dirty="0">
                <a:solidFill>
                  <a:schemeClr val="bg1"/>
                </a:solidFill>
                <a:latin typeface="时尚中黑简体" panose="01010104010101010101" pitchFamily="2" charset="-122"/>
                <a:ea typeface="时尚中黑简体" panose="01010104010101010101" pitchFamily="2" charset="-122"/>
              </a:rPr>
              <a:t>Title text</a:t>
            </a:r>
            <a:r>
              <a:rPr lang="zh-CN" altLang="en-US" sz="3600" dirty="0">
                <a:solidFill>
                  <a:srgbClr val="F9D3BA"/>
                </a:solidFill>
                <a:latin typeface="时尚中黑简体" panose="01010104010101010101" pitchFamily="2" charset="-122"/>
                <a:ea typeface="时尚中黑简体" panose="01010104010101010101" pitchFamily="2" charset="-122"/>
              </a:rPr>
              <a:t>Add to</a:t>
            </a:r>
          </a:p>
        </p:txBody>
      </p:sp>
      <p:sp>
        <p:nvSpPr>
          <p:cNvPr id="8" name="文本框 7">
            <a:extLst>
              <a:ext uri="{FF2B5EF4-FFF2-40B4-BE49-F238E27FC236}">
                <a16:creationId xmlns:a16="http://schemas.microsoft.com/office/drawing/2014/main" id="{16C3249E-FD9B-4BBF-9430-099AD12B1A7B}"/>
              </a:ext>
            </a:extLst>
          </p:cNvPr>
          <p:cNvSpPr txBox="1"/>
          <p:nvPr/>
        </p:nvSpPr>
        <p:spPr>
          <a:xfrm>
            <a:off x="4292626" y="1216301"/>
            <a:ext cx="3606748" cy="338554"/>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8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
        <p:nvSpPr>
          <p:cNvPr id="2" name="矩形: 圆角 1">
            <a:extLst>
              <a:ext uri="{FF2B5EF4-FFF2-40B4-BE49-F238E27FC236}">
                <a16:creationId xmlns:a16="http://schemas.microsoft.com/office/drawing/2014/main" id="{C4773D17-9ADA-4415-B53C-6EFC701A611A}"/>
              </a:ext>
            </a:extLst>
          </p:cNvPr>
          <p:cNvSpPr/>
          <p:nvPr/>
        </p:nvSpPr>
        <p:spPr>
          <a:xfrm rot="2700000">
            <a:off x="5052219" y="3412332"/>
            <a:ext cx="768350" cy="766762"/>
          </a:xfrm>
          <a:prstGeom prst="roundRect">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矩形: 圆角 5">
            <a:extLst>
              <a:ext uri="{FF2B5EF4-FFF2-40B4-BE49-F238E27FC236}">
                <a16:creationId xmlns:a16="http://schemas.microsoft.com/office/drawing/2014/main" id="{A3A8EF4C-53FF-4E28-B4C8-CBE1A1E4FAFD}"/>
              </a:ext>
            </a:extLst>
          </p:cNvPr>
          <p:cNvSpPr/>
          <p:nvPr/>
        </p:nvSpPr>
        <p:spPr>
          <a:xfrm rot="2700000">
            <a:off x="4395788" y="4067175"/>
            <a:ext cx="768350" cy="768350"/>
          </a:xfrm>
          <a:prstGeom prst="roundRect">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矩形: 圆角 9">
            <a:extLst>
              <a:ext uri="{FF2B5EF4-FFF2-40B4-BE49-F238E27FC236}">
                <a16:creationId xmlns:a16="http://schemas.microsoft.com/office/drawing/2014/main" id="{3D24176A-B1E7-480E-B8F1-0D30A0561BAC}"/>
              </a:ext>
            </a:extLst>
          </p:cNvPr>
          <p:cNvSpPr/>
          <p:nvPr/>
        </p:nvSpPr>
        <p:spPr>
          <a:xfrm rot="2700000">
            <a:off x="5711031" y="4069557"/>
            <a:ext cx="766763" cy="768350"/>
          </a:xfrm>
          <a:prstGeom prst="roundRect">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圆角 11">
            <a:extLst>
              <a:ext uri="{FF2B5EF4-FFF2-40B4-BE49-F238E27FC236}">
                <a16:creationId xmlns:a16="http://schemas.microsoft.com/office/drawing/2014/main" id="{D969DCC8-5B77-4737-BC05-73717B23EF42}"/>
              </a:ext>
            </a:extLst>
          </p:cNvPr>
          <p:cNvSpPr/>
          <p:nvPr/>
        </p:nvSpPr>
        <p:spPr>
          <a:xfrm rot="2700000">
            <a:off x="5710238" y="2752725"/>
            <a:ext cx="768350" cy="768350"/>
          </a:xfrm>
          <a:prstGeom prst="roundRect">
            <a:avLst/>
          </a:prstGeom>
          <a:gradFill>
            <a:gsLst>
              <a:gs pos="0">
                <a:srgbClr val="69EAF4"/>
              </a:gs>
              <a:gs pos="100000">
                <a:srgbClr val="7DCEE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矩形: 圆角 12">
            <a:extLst>
              <a:ext uri="{FF2B5EF4-FFF2-40B4-BE49-F238E27FC236}">
                <a16:creationId xmlns:a16="http://schemas.microsoft.com/office/drawing/2014/main" id="{1A7A709B-1DA2-4167-A08B-2BD16CDE860C}"/>
              </a:ext>
            </a:extLst>
          </p:cNvPr>
          <p:cNvSpPr/>
          <p:nvPr/>
        </p:nvSpPr>
        <p:spPr>
          <a:xfrm rot="2700000">
            <a:off x="6369050" y="3411538"/>
            <a:ext cx="768350" cy="768350"/>
          </a:xfrm>
          <a:prstGeom prst="roundRect">
            <a:avLst/>
          </a:prstGeom>
          <a:gradFill flip="none" rotWithShape="1">
            <a:gsLst>
              <a:gs pos="0">
                <a:srgbClr val="F890BC"/>
              </a:gs>
              <a:gs pos="100000">
                <a:srgbClr val="F71E7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矩形: 圆角 15">
            <a:extLst>
              <a:ext uri="{FF2B5EF4-FFF2-40B4-BE49-F238E27FC236}">
                <a16:creationId xmlns:a16="http://schemas.microsoft.com/office/drawing/2014/main" id="{2E1B6320-E80F-4ACE-B205-A48FC55734BE}"/>
              </a:ext>
            </a:extLst>
          </p:cNvPr>
          <p:cNvSpPr/>
          <p:nvPr/>
        </p:nvSpPr>
        <p:spPr>
          <a:xfrm rot="2700000">
            <a:off x="7028656" y="4069557"/>
            <a:ext cx="766763" cy="768350"/>
          </a:xfrm>
          <a:prstGeom prst="roundRect">
            <a:avLst/>
          </a:prstGeom>
          <a:gradFill flip="none" rotWithShape="1">
            <a:gsLst>
              <a:gs pos="0">
                <a:srgbClr val="F9D3BA"/>
              </a:gs>
              <a:gs pos="100000">
                <a:srgbClr val="FB98A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任意多边形: 形状 17">
            <a:extLst>
              <a:ext uri="{FF2B5EF4-FFF2-40B4-BE49-F238E27FC236}">
                <a16:creationId xmlns:a16="http://schemas.microsoft.com/office/drawing/2014/main" id="{810C129E-01BF-4605-BA6B-2C6596026116}"/>
              </a:ext>
            </a:extLst>
          </p:cNvPr>
          <p:cNvSpPr/>
          <p:nvPr/>
        </p:nvSpPr>
        <p:spPr>
          <a:xfrm rot="2700000">
            <a:off x="5932488" y="3289300"/>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任意多边形: 形状 18">
            <a:extLst>
              <a:ext uri="{FF2B5EF4-FFF2-40B4-BE49-F238E27FC236}">
                <a16:creationId xmlns:a16="http://schemas.microsoft.com/office/drawing/2014/main" id="{B8F79341-FE29-4C7C-90E8-BE2062B49E7D}"/>
              </a:ext>
            </a:extLst>
          </p:cNvPr>
          <p:cNvSpPr/>
          <p:nvPr/>
        </p:nvSpPr>
        <p:spPr>
          <a:xfrm rot="2700000">
            <a:off x="5932488" y="4603750"/>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任意多边形: 形状 19">
            <a:extLst>
              <a:ext uri="{FF2B5EF4-FFF2-40B4-BE49-F238E27FC236}">
                <a16:creationId xmlns:a16="http://schemas.microsoft.com/office/drawing/2014/main" id="{0AF32E1E-B818-4A1A-B5AC-78CEF04AEC1C}"/>
              </a:ext>
            </a:extLst>
          </p:cNvPr>
          <p:cNvSpPr/>
          <p:nvPr/>
        </p:nvSpPr>
        <p:spPr>
          <a:xfrm rot="2700000">
            <a:off x="4618038" y="4603750"/>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任意多边形: 形状 20">
            <a:extLst>
              <a:ext uri="{FF2B5EF4-FFF2-40B4-BE49-F238E27FC236}">
                <a16:creationId xmlns:a16="http://schemas.microsoft.com/office/drawing/2014/main" id="{03AAD6F0-EAE6-4EE6-A817-7AB004CFC47D}"/>
              </a:ext>
            </a:extLst>
          </p:cNvPr>
          <p:cNvSpPr/>
          <p:nvPr/>
        </p:nvSpPr>
        <p:spPr>
          <a:xfrm rot="2700000">
            <a:off x="7246938" y="4603750"/>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任意多边形: 形状 21">
            <a:extLst>
              <a:ext uri="{FF2B5EF4-FFF2-40B4-BE49-F238E27FC236}">
                <a16:creationId xmlns:a16="http://schemas.microsoft.com/office/drawing/2014/main" id="{955C3C51-090B-4231-B431-EB8FAB153C61}"/>
              </a:ext>
            </a:extLst>
          </p:cNvPr>
          <p:cNvSpPr/>
          <p:nvPr/>
        </p:nvSpPr>
        <p:spPr>
          <a:xfrm rot="2700000">
            <a:off x="6591300" y="3948113"/>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 name="任意多边形: 形状 22">
            <a:extLst>
              <a:ext uri="{FF2B5EF4-FFF2-40B4-BE49-F238E27FC236}">
                <a16:creationId xmlns:a16="http://schemas.microsoft.com/office/drawing/2014/main" id="{A76B4D52-04E4-4160-9E79-31E74D660F61}"/>
              </a:ext>
            </a:extLst>
          </p:cNvPr>
          <p:cNvSpPr/>
          <p:nvPr/>
        </p:nvSpPr>
        <p:spPr>
          <a:xfrm rot="2700000">
            <a:off x="5276850" y="3948113"/>
            <a:ext cx="323850" cy="323850"/>
          </a:xfrm>
          <a:custGeom>
            <a:avLst/>
            <a:gdLst>
              <a:gd name="connsiteX0" fmla="*/ 0 w 323368"/>
              <a:gd name="connsiteY0" fmla="*/ 323368 h 323368"/>
              <a:gd name="connsiteX1" fmla="*/ 323368 w 323368"/>
              <a:gd name="connsiteY1" fmla="*/ 0 h 323368"/>
              <a:gd name="connsiteX2" fmla="*/ 323368 w 323368"/>
              <a:gd name="connsiteY2" fmla="*/ 195390 h 323368"/>
              <a:gd name="connsiteX3" fmla="*/ 195390 w 323368"/>
              <a:gd name="connsiteY3" fmla="*/ 323368 h 323368"/>
            </a:gdLst>
            <a:ahLst/>
            <a:cxnLst>
              <a:cxn ang="0">
                <a:pos x="connsiteX0" y="connsiteY0"/>
              </a:cxn>
              <a:cxn ang="0">
                <a:pos x="connsiteX1" y="connsiteY1"/>
              </a:cxn>
              <a:cxn ang="0">
                <a:pos x="connsiteX2" y="connsiteY2"/>
              </a:cxn>
              <a:cxn ang="0">
                <a:pos x="connsiteX3" y="connsiteY3"/>
              </a:cxn>
            </a:cxnLst>
            <a:rect l="l" t="t" r="r" b="b"/>
            <a:pathLst>
              <a:path w="323368" h="323368">
                <a:moveTo>
                  <a:pt x="0" y="323368"/>
                </a:moveTo>
                <a:lnTo>
                  <a:pt x="323368" y="0"/>
                </a:lnTo>
                <a:lnTo>
                  <a:pt x="323368" y="195390"/>
                </a:lnTo>
                <a:cubicBezTo>
                  <a:pt x="323368" y="266070"/>
                  <a:pt x="266070" y="323368"/>
                  <a:pt x="195390" y="323368"/>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椭圆 23">
            <a:extLst>
              <a:ext uri="{FF2B5EF4-FFF2-40B4-BE49-F238E27FC236}">
                <a16:creationId xmlns:a16="http://schemas.microsoft.com/office/drawing/2014/main" id="{6BC9413D-870A-44A2-A153-12439839BA2F}"/>
              </a:ext>
            </a:extLst>
          </p:cNvPr>
          <p:cNvSpPr/>
          <p:nvPr/>
        </p:nvSpPr>
        <p:spPr>
          <a:xfrm>
            <a:off x="5897563" y="2957513"/>
            <a:ext cx="396875" cy="358775"/>
          </a:xfrm>
          <a:custGeom>
            <a:avLst/>
            <a:gdLst>
              <a:gd name="connsiteX0" fmla="*/ 407586 w 606580"/>
              <a:gd name="connsiteY0" fmla="*/ 252695 h 548858"/>
              <a:gd name="connsiteX1" fmla="*/ 502285 w 606580"/>
              <a:gd name="connsiteY1" fmla="*/ 252695 h 548858"/>
              <a:gd name="connsiteX2" fmla="*/ 502285 w 606580"/>
              <a:gd name="connsiteY2" fmla="*/ 346759 h 548858"/>
              <a:gd name="connsiteX3" fmla="*/ 407586 w 606580"/>
              <a:gd name="connsiteY3" fmla="*/ 346759 h 548858"/>
              <a:gd name="connsiteX4" fmla="*/ 104296 w 606580"/>
              <a:gd name="connsiteY4" fmla="*/ 205698 h 548858"/>
              <a:gd name="connsiteX5" fmla="*/ 199065 w 606580"/>
              <a:gd name="connsiteY5" fmla="*/ 205698 h 548858"/>
              <a:gd name="connsiteX6" fmla="*/ 199065 w 606580"/>
              <a:gd name="connsiteY6" fmla="*/ 346758 h 548858"/>
              <a:gd name="connsiteX7" fmla="*/ 104296 w 606580"/>
              <a:gd name="connsiteY7" fmla="*/ 346758 h 548858"/>
              <a:gd name="connsiteX8" fmla="*/ 255870 w 606580"/>
              <a:gd name="connsiteY8" fmla="*/ 96040 h 548858"/>
              <a:gd name="connsiteX9" fmla="*/ 350710 w 606580"/>
              <a:gd name="connsiteY9" fmla="*/ 96040 h 548858"/>
              <a:gd name="connsiteX10" fmla="*/ 350710 w 606580"/>
              <a:gd name="connsiteY10" fmla="*/ 346759 h 548858"/>
              <a:gd name="connsiteX11" fmla="*/ 255870 w 606580"/>
              <a:gd name="connsiteY11" fmla="*/ 346759 h 548858"/>
              <a:gd name="connsiteX12" fmla="*/ 37882 w 606580"/>
              <a:gd name="connsiteY12" fmla="*/ 37913 h 548858"/>
              <a:gd name="connsiteX13" fmla="*/ 37882 w 606580"/>
              <a:gd name="connsiteY13" fmla="*/ 405363 h 548858"/>
              <a:gd name="connsiteX14" fmla="*/ 568698 w 606580"/>
              <a:gd name="connsiteY14" fmla="*/ 405363 h 548858"/>
              <a:gd name="connsiteX15" fmla="*/ 568698 w 606580"/>
              <a:gd name="connsiteY15" fmla="*/ 37913 h 548858"/>
              <a:gd name="connsiteX16" fmla="*/ 18941 w 606580"/>
              <a:gd name="connsiteY16" fmla="*/ 0 h 548858"/>
              <a:gd name="connsiteX17" fmla="*/ 587639 w 606580"/>
              <a:gd name="connsiteY17" fmla="*/ 0 h 548858"/>
              <a:gd name="connsiteX18" fmla="*/ 606580 w 606580"/>
              <a:gd name="connsiteY18" fmla="*/ 18910 h 548858"/>
              <a:gd name="connsiteX19" fmla="*/ 606580 w 606580"/>
              <a:gd name="connsiteY19" fmla="*/ 424274 h 548858"/>
              <a:gd name="connsiteX20" fmla="*/ 587639 w 606580"/>
              <a:gd name="connsiteY20" fmla="*/ 443184 h 548858"/>
              <a:gd name="connsiteX21" fmla="*/ 322278 w 606580"/>
              <a:gd name="connsiteY21" fmla="*/ 443184 h 548858"/>
              <a:gd name="connsiteX22" fmla="*/ 322278 w 606580"/>
              <a:gd name="connsiteY22" fmla="*/ 511038 h 548858"/>
              <a:gd name="connsiteX23" fmla="*/ 450223 w 606580"/>
              <a:gd name="connsiteY23" fmla="*/ 511038 h 548858"/>
              <a:gd name="connsiteX24" fmla="*/ 450223 w 606580"/>
              <a:gd name="connsiteY24" fmla="*/ 548858 h 548858"/>
              <a:gd name="connsiteX25" fmla="*/ 156357 w 606580"/>
              <a:gd name="connsiteY25" fmla="*/ 548858 h 548858"/>
              <a:gd name="connsiteX26" fmla="*/ 156357 w 606580"/>
              <a:gd name="connsiteY26" fmla="*/ 511038 h 548858"/>
              <a:gd name="connsiteX27" fmla="*/ 284302 w 606580"/>
              <a:gd name="connsiteY27" fmla="*/ 511038 h 548858"/>
              <a:gd name="connsiteX28" fmla="*/ 284302 w 606580"/>
              <a:gd name="connsiteY28" fmla="*/ 443184 h 548858"/>
              <a:gd name="connsiteX29" fmla="*/ 18941 w 606580"/>
              <a:gd name="connsiteY29" fmla="*/ 443184 h 548858"/>
              <a:gd name="connsiteX30" fmla="*/ 0 w 606580"/>
              <a:gd name="connsiteY30" fmla="*/ 424274 h 548858"/>
              <a:gd name="connsiteX31" fmla="*/ 0 w 606580"/>
              <a:gd name="connsiteY31" fmla="*/ 18910 h 548858"/>
              <a:gd name="connsiteX32" fmla="*/ 18941 w 606580"/>
              <a:gd name="connsiteY32" fmla="*/ 0 h 5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6580" h="548858">
                <a:moveTo>
                  <a:pt x="407586" y="252695"/>
                </a:moveTo>
                <a:lnTo>
                  <a:pt x="502285" y="252695"/>
                </a:lnTo>
                <a:lnTo>
                  <a:pt x="502285" y="346759"/>
                </a:lnTo>
                <a:lnTo>
                  <a:pt x="407586" y="346759"/>
                </a:lnTo>
                <a:close/>
                <a:moveTo>
                  <a:pt x="104296" y="205698"/>
                </a:moveTo>
                <a:lnTo>
                  <a:pt x="199065" y="205698"/>
                </a:lnTo>
                <a:lnTo>
                  <a:pt x="199065" y="346758"/>
                </a:lnTo>
                <a:lnTo>
                  <a:pt x="104296" y="346758"/>
                </a:lnTo>
                <a:close/>
                <a:moveTo>
                  <a:pt x="255870" y="96040"/>
                </a:moveTo>
                <a:lnTo>
                  <a:pt x="350710" y="96040"/>
                </a:lnTo>
                <a:lnTo>
                  <a:pt x="350710" y="346759"/>
                </a:lnTo>
                <a:lnTo>
                  <a:pt x="255870" y="346759"/>
                </a:lnTo>
                <a:close/>
                <a:moveTo>
                  <a:pt x="37882" y="37913"/>
                </a:moveTo>
                <a:lnTo>
                  <a:pt x="37882" y="405363"/>
                </a:lnTo>
                <a:lnTo>
                  <a:pt x="568698" y="405363"/>
                </a:lnTo>
                <a:lnTo>
                  <a:pt x="568698" y="37913"/>
                </a:lnTo>
                <a:close/>
                <a:moveTo>
                  <a:pt x="18941" y="0"/>
                </a:moveTo>
                <a:lnTo>
                  <a:pt x="587639" y="0"/>
                </a:lnTo>
                <a:cubicBezTo>
                  <a:pt x="598038" y="0"/>
                  <a:pt x="606580" y="8528"/>
                  <a:pt x="606580" y="18910"/>
                </a:cubicBezTo>
                <a:lnTo>
                  <a:pt x="606580" y="424274"/>
                </a:lnTo>
                <a:cubicBezTo>
                  <a:pt x="606580" y="434656"/>
                  <a:pt x="598038" y="443184"/>
                  <a:pt x="587639" y="443184"/>
                </a:cubicBezTo>
                <a:lnTo>
                  <a:pt x="322278" y="443184"/>
                </a:lnTo>
                <a:lnTo>
                  <a:pt x="322278" y="511038"/>
                </a:lnTo>
                <a:lnTo>
                  <a:pt x="450223" y="511038"/>
                </a:lnTo>
                <a:lnTo>
                  <a:pt x="450223" y="548858"/>
                </a:lnTo>
                <a:lnTo>
                  <a:pt x="156357" y="548858"/>
                </a:lnTo>
                <a:lnTo>
                  <a:pt x="156357" y="511038"/>
                </a:lnTo>
                <a:lnTo>
                  <a:pt x="284302" y="511038"/>
                </a:lnTo>
                <a:lnTo>
                  <a:pt x="284302" y="443184"/>
                </a:lnTo>
                <a:lnTo>
                  <a:pt x="18941" y="443184"/>
                </a:lnTo>
                <a:cubicBezTo>
                  <a:pt x="8542" y="443184"/>
                  <a:pt x="0" y="434656"/>
                  <a:pt x="0" y="424274"/>
                </a:cubicBezTo>
                <a:lnTo>
                  <a:pt x="0" y="18910"/>
                </a:lnTo>
                <a:cubicBezTo>
                  <a:pt x="0" y="8528"/>
                  <a:pt x="8542" y="0"/>
                  <a:pt x="18941"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6" name="椭圆 24">
            <a:extLst>
              <a:ext uri="{FF2B5EF4-FFF2-40B4-BE49-F238E27FC236}">
                <a16:creationId xmlns:a16="http://schemas.microsoft.com/office/drawing/2014/main" id="{8025A7D1-4EB9-4970-B9ED-D2ACBDDAF541}"/>
              </a:ext>
            </a:extLst>
          </p:cNvPr>
          <p:cNvSpPr/>
          <p:nvPr/>
        </p:nvSpPr>
        <p:spPr>
          <a:xfrm>
            <a:off x="5897563" y="4252913"/>
            <a:ext cx="396875" cy="395287"/>
          </a:xfrm>
          <a:custGeom>
            <a:avLst/>
            <a:gdLst>
              <a:gd name="connsiteX0" fmla="*/ 25829 w 578320"/>
              <a:gd name="connsiteY0" fmla="*/ 524911 h 577432"/>
              <a:gd name="connsiteX1" fmla="*/ 220466 w 578320"/>
              <a:gd name="connsiteY1" fmla="*/ 524911 h 577432"/>
              <a:gd name="connsiteX2" fmla="*/ 247217 w 578320"/>
              <a:gd name="connsiteY2" fmla="*/ 550711 h 577432"/>
              <a:gd name="connsiteX3" fmla="*/ 220466 w 578320"/>
              <a:gd name="connsiteY3" fmla="*/ 577432 h 577432"/>
              <a:gd name="connsiteX4" fmla="*/ 25829 w 578320"/>
              <a:gd name="connsiteY4" fmla="*/ 577432 h 577432"/>
              <a:gd name="connsiteX5" fmla="*/ 0 w 578320"/>
              <a:gd name="connsiteY5" fmla="*/ 550711 h 577432"/>
              <a:gd name="connsiteX6" fmla="*/ 25829 w 578320"/>
              <a:gd name="connsiteY6" fmla="*/ 524911 h 577432"/>
              <a:gd name="connsiteX7" fmla="*/ 25820 w 578320"/>
              <a:gd name="connsiteY7" fmla="*/ 458632 h 577432"/>
              <a:gd name="connsiteX8" fmla="*/ 165988 w 578320"/>
              <a:gd name="connsiteY8" fmla="*/ 458632 h 577432"/>
              <a:gd name="connsiteX9" fmla="*/ 245294 w 578320"/>
              <a:gd name="connsiteY9" fmla="*/ 493646 h 577432"/>
              <a:gd name="connsiteX10" fmla="*/ 220396 w 578320"/>
              <a:gd name="connsiteY10" fmla="*/ 511153 h 577432"/>
              <a:gd name="connsiteX11" fmla="*/ 25820 w 578320"/>
              <a:gd name="connsiteY11" fmla="*/ 511153 h 577432"/>
              <a:gd name="connsiteX12" fmla="*/ 0 w 578320"/>
              <a:gd name="connsiteY12" fmla="*/ 484432 h 577432"/>
              <a:gd name="connsiteX13" fmla="*/ 25820 w 578320"/>
              <a:gd name="connsiteY13" fmla="*/ 458632 h 577432"/>
              <a:gd name="connsiteX14" fmla="*/ 468575 w 578320"/>
              <a:gd name="connsiteY14" fmla="*/ 396938 h 577432"/>
              <a:gd name="connsiteX15" fmla="*/ 551576 w 578320"/>
              <a:gd name="connsiteY15" fmla="*/ 396938 h 577432"/>
              <a:gd name="connsiteX16" fmla="*/ 578320 w 578320"/>
              <a:gd name="connsiteY16" fmla="*/ 422738 h 577432"/>
              <a:gd name="connsiteX17" fmla="*/ 551576 w 578320"/>
              <a:gd name="connsiteY17" fmla="*/ 449459 h 577432"/>
              <a:gd name="connsiteX18" fmla="*/ 424308 w 578320"/>
              <a:gd name="connsiteY18" fmla="*/ 449459 h 577432"/>
              <a:gd name="connsiteX19" fmla="*/ 468575 w 578320"/>
              <a:gd name="connsiteY19" fmla="*/ 396938 h 577432"/>
              <a:gd name="connsiteX20" fmla="*/ 25826 w 578320"/>
              <a:gd name="connsiteY20" fmla="*/ 392352 h 577432"/>
              <a:gd name="connsiteX21" fmla="*/ 106996 w 578320"/>
              <a:gd name="connsiteY21" fmla="*/ 392352 h 577432"/>
              <a:gd name="connsiteX22" fmla="*/ 149425 w 578320"/>
              <a:gd name="connsiteY22" fmla="*/ 444725 h 577432"/>
              <a:gd name="connsiteX23" fmla="*/ 25826 w 578320"/>
              <a:gd name="connsiteY23" fmla="*/ 444725 h 577432"/>
              <a:gd name="connsiteX24" fmla="*/ 0 w 578320"/>
              <a:gd name="connsiteY24" fmla="*/ 418998 h 577432"/>
              <a:gd name="connsiteX25" fmla="*/ 25826 w 578320"/>
              <a:gd name="connsiteY25" fmla="*/ 392352 h 577432"/>
              <a:gd name="connsiteX26" fmla="*/ 495311 w 578320"/>
              <a:gd name="connsiteY26" fmla="*/ 330659 h 577432"/>
              <a:gd name="connsiteX27" fmla="*/ 551573 w 578320"/>
              <a:gd name="connsiteY27" fmla="*/ 330659 h 577432"/>
              <a:gd name="connsiteX28" fmla="*/ 578320 w 578320"/>
              <a:gd name="connsiteY28" fmla="*/ 357305 h 577432"/>
              <a:gd name="connsiteX29" fmla="*/ 551573 w 578320"/>
              <a:gd name="connsiteY29" fmla="*/ 383032 h 577432"/>
              <a:gd name="connsiteX30" fmla="*/ 475942 w 578320"/>
              <a:gd name="connsiteY30" fmla="*/ 383032 h 577432"/>
              <a:gd name="connsiteX31" fmla="*/ 495311 w 578320"/>
              <a:gd name="connsiteY31" fmla="*/ 330659 h 577432"/>
              <a:gd name="connsiteX32" fmla="*/ 25814 w 578320"/>
              <a:gd name="connsiteY32" fmla="*/ 325924 h 577432"/>
              <a:gd name="connsiteX33" fmla="*/ 82051 w 578320"/>
              <a:gd name="connsiteY33" fmla="*/ 325924 h 577432"/>
              <a:gd name="connsiteX34" fmla="*/ 99568 w 578320"/>
              <a:gd name="connsiteY34" fmla="*/ 378445 h 577432"/>
              <a:gd name="connsiteX35" fmla="*/ 25814 w 578320"/>
              <a:gd name="connsiteY35" fmla="*/ 378445 h 577432"/>
              <a:gd name="connsiteX36" fmla="*/ 0 w 578320"/>
              <a:gd name="connsiteY36" fmla="*/ 352645 h 577432"/>
              <a:gd name="connsiteX37" fmla="*/ 25814 w 578320"/>
              <a:gd name="connsiteY37" fmla="*/ 325924 h 577432"/>
              <a:gd name="connsiteX38" fmla="*/ 297074 w 578320"/>
              <a:gd name="connsiteY38" fmla="*/ 302072 h 577432"/>
              <a:gd name="connsiteX39" fmla="*/ 297074 w 578320"/>
              <a:gd name="connsiteY39" fmla="*/ 349966 h 577432"/>
              <a:gd name="connsiteX40" fmla="*/ 326589 w 578320"/>
              <a:gd name="connsiteY40" fmla="*/ 326019 h 577432"/>
              <a:gd name="connsiteX41" fmla="*/ 297074 w 578320"/>
              <a:gd name="connsiteY41" fmla="*/ 302072 h 577432"/>
              <a:gd name="connsiteX42" fmla="*/ 498167 w 578320"/>
              <a:gd name="connsiteY42" fmla="*/ 264231 h 577432"/>
              <a:gd name="connsiteX43" fmla="*/ 551603 w 578320"/>
              <a:gd name="connsiteY43" fmla="*/ 264231 h 577432"/>
              <a:gd name="connsiteX44" fmla="*/ 578320 w 578320"/>
              <a:gd name="connsiteY44" fmla="*/ 290952 h 577432"/>
              <a:gd name="connsiteX45" fmla="*/ 551603 w 578320"/>
              <a:gd name="connsiteY45" fmla="*/ 316752 h 577432"/>
              <a:gd name="connsiteX46" fmla="*/ 497246 w 578320"/>
              <a:gd name="connsiteY46" fmla="*/ 316752 h 577432"/>
              <a:gd name="connsiteX47" fmla="*/ 499089 w 578320"/>
              <a:gd name="connsiteY47" fmla="*/ 288188 h 577432"/>
              <a:gd name="connsiteX48" fmla="*/ 498167 w 578320"/>
              <a:gd name="connsiteY48" fmla="*/ 264231 h 577432"/>
              <a:gd name="connsiteX49" fmla="*/ 25843 w 578320"/>
              <a:gd name="connsiteY49" fmla="*/ 259645 h 577432"/>
              <a:gd name="connsiteX50" fmla="*/ 81222 w 578320"/>
              <a:gd name="connsiteY50" fmla="*/ 259645 h 577432"/>
              <a:gd name="connsiteX51" fmla="*/ 78453 w 578320"/>
              <a:gd name="connsiteY51" fmla="*/ 288209 h 577432"/>
              <a:gd name="connsiteX52" fmla="*/ 80299 w 578320"/>
              <a:gd name="connsiteY52" fmla="*/ 312166 h 577432"/>
              <a:gd name="connsiteX53" fmla="*/ 25843 w 578320"/>
              <a:gd name="connsiteY53" fmla="*/ 312166 h 577432"/>
              <a:gd name="connsiteX54" fmla="*/ 0 w 578320"/>
              <a:gd name="connsiteY54" fmla="*/ 286366 h 577432"/>
              <a:gd name="connsiteX55" fmla="*/ 25843 w 578320"/>
              <a:gd name="connsiteY55" fmla="*/ 259645 h 577432"/>
              <a:gd name="connsiteX56" fmla="*/ 282316 w 578320"/>
              <a:gd name="connsiteY56" fmla="*/ 225625 h 577432"/>
              <a:gd name="connsiteX57" fmla="*/ 255567 w 578320"/>
              <a:gd name="connsiteY57" fmla="*/ 245888 h 577432"/>
              <a:gd name="connsiteX58" fmla="*/ 282316 w 578320"/>
              <a:gd name="connsiteY58" fmla="*/ 267993 h 577432"/>
              <a:gd name="connsiteX59" fmla="*/ 478752 w 578320"/>
              <a:gd name="connsiteY59" fmla="*/ 197951 h 577432"/>
              <a:gd name="connsiteX60" fmla="*/ 551584 w 578320"/>
              <a:gd name="connsiteY60" fmla="*/ 197951 h 577432"/>
              <a:gd name="connsiteX61" fmla="*/ 578320 w 578320"/>
              <a:gd name="connsiteY61" fmla="*/ 224672 h 577432"/>
              <a:gd name="connsiteX62" fmla="*/ 551584 w 578320"/>
              <a:gd name="connsiteY62" fmla="*/ 250472 h 577432"/>
              <a:gd name="connsiteX63" fmla="*/ 495347 w 578320"/>
              <a:gd name="connsiteY63" fmla="*/ 250472 h 577432"/>
              <a:gd name="connsiteX64" fmla="*/ 478752 w 578320"/>
              <a:gd name="connsiteY64" fmla="*/ 197951 h 577432"/>
              <a:gd name="connsiteX65" fmla="*/ 25834 w 578320"/>
              <a:gd name="connsiteY65" fmla="*/ 194253 h 577432"/>
              <a:gd name="connsiteX66" fmla="*/ 101491 w 578320"/>
              <a:gd name="connsiteY66" fmla="*/ 194253 h 577432"/>
              <a:gd name="connsiteX67" fmla="*/ 83038 w 578320"/>
              <a:gd name="connsiteY67" fmla="*/ 246774 h 577432"/>
              <a:gd name="connsiteX68" fmla="*/ 25834 w 578320"/>
              <a:gd name="connsiteY68" fmla="*/ 246774 h 577432"/>
              <a:gd name="connsiteX69" fmla="*/ 0 w 578320"/>
              <a:gd name="connsiteY69" fmla="*/ 220053 h 577432"/>
              <a:gd name="connsiteX70" fmla="*/ 25834 w 578320"/>
              <a:gd name="connsiteY70" fmla="*/ 194253 h 577432"/>
              <a:gd name="connsiteX71" fmla="*/ 289695 w 578320"/>
              <a:gd name="connsiteY71" fmla="*/ 180494 h 577432"/>
              <a:gd name="connsiteX72" fmla="*/ 297074 w 578320"/>
              <a:gd name="connsiteY72" fmla="*/ 188784 h 577432"/>
              <a:gd name="connsiteX73" fmla="*/ 297074 w 578320"/>
              <a:gd name="connsiteY73" fmla="*/ 200757 h 577432"/>
              <a:gd name="connsiteX74" fmla="*/ 353338 w 578320"/>
              <a:gd name="connsiteY74" fmla="*/ 236678 h 577432"/>
              <a:gd name="connsiteX75" fmla="*/ 338580 w 578320"/>
              <a:gd name="connsiteY75" fmla="*/ 251415 h 577432"/>
              <a:gd name="connsiteX76" fmla="*/ 297074 w 578320"/>
              <a:gd name="connsiteY76" fmla="*/ 225625 h 577432"/>
              <a:gd name="connsiteX77" fmla="*/ 297074 w 578320"/>
              <a:gd name="connsiteY77" fmla="*/ 270756 h 577432"/>
              <a:gd name="connsiteX78" fmla="*/ 356105 w 578320"/>
              <a:gd name="connsiteY78" fmla="*/ 323256 h 577432"/>
              <a:gd name="connsiteX79" fmla="*/ 297074 w 578320"/>
              <a:gd name="connsiteY79" fmla="*/ 373913 h 577432"/>
              <a:gd name="connsiteX80" fmla="*/ 297074 w 578320"/>
              <a:gd name="connsiteY80" fmla="*/ 388650 h 577432"/>
              <a:gd name="connsiteX81" fmla="*/ 289695 w 578320"/>
              <a:gd name="connsiteY81" fmla="*/ 396939 h 577432"/>
              <a:gd name="connsiteX82" fmla="*/ 282316 w 578320"/>
              <a:gd name="connsiteY82" fmla="*/ 388650 h 577432"/>
              <a:gd name="connsiteX83" fmla="*/ 282316 w 578320"/>
              <a:gd name="connsiteY83" fmla="*/ 373913 h 577432"/>
              <a:gd name="connsiteX84" fmla="*/ 222362 w 578320"/>
              <a:gd name="connsiteY84" fmla="*/ 329703 h 577432"/>
              <a:gd name="connsiteX85" fmla="*/ 237120 w 578320"/>
              <a:gd name="connsiteY85" fmla="*/ 314966 h 577432"/>
              <a:gd name="connsiteX86" fmla="*/ 282316 w 578320"/>
              <a:gd name="connsiteY86" fmla="*/ 349966 h 577432"/>
              <a:gd name="connsiteX87" fmla="*/ 282316 w 578320"/>
              <a:gd name="connsiteY87" fmla="*/ 299309 h 577432"/>
              <a:gd name="connsiteX88" fmla="*/ 225129 w 578320"/>
              <a:gd name="connsiteY88" fmla="*/ 251415 h 577432"/>
              <a:gd name="connsiteX89" fmla="*/ 282316 w 578320"/>
              <a:gd name="connsiteY89" fmla="*/ 200757 h 577432"/>
              <a:gd name="connsiteX90" fmla="*/ 282316 w 578320"/>
              <a:gd name="connsiteY90" fmla="*/ 188784 h 577432"/>
              <a:gd name="connsiteX91" fmla="*/ 289695 w 578320"/>
              <a:gd name="connsiteY91" fmla="*/ 180494 h 577432"/>
              <a:gd name="connsiteX92" fmla="*/ 288699 w 578320"/>
              <a:gd name="connsiteY92" fmla="*/ 157519 h 577432"/>
              <a:gd name="connsiteX93" fmla="*/ 157752 w 578320"/>
              <a:gd name="connsiteY93" fmla="*/ 288255 h 577432"/>
              <a:gd name="connsiteX94" fmla="*/ 288699 w 578320"/>
              <a:gd name="connsiteY94" fmla="*/ 419912 h 577432"/>
              <a:gd name="connsiteX95" fmla="*/ 420567 w 578320"/>
              <a:gd name="connsiteY95" fmla="*/ 288255 h 577432"/>
              <a:gd name="connsiteX96" fmla="*/ 288699 w 578320"/>
              <a:gd name="connsiteY96" fmla="*/ 157519 h 577432"/>
              <a:gd name="connsiteX97" fmla="*/ 428895 w 578320"/>
              <a:gd name="connsiteY97" fmla="*/ 132559 h 577432"/>
              <a:gd name="connsiteX98" fmla="*/ 551571 w 578320"/>
              <a:gd name="connsiteY98" fmla="*/ 132559 h 577432"/>
              <a:gd name="connsiteX99" fmla="*/ 578320 w 578320"/>
              <a:gd name="connsiteY99" fmla="*/ 158359 h 577432"/>
              <a:gd name="connsiteX100" fmla="*/ 551571 w 578320"/>
              <a:gd name="connsiteY100" fmla="*/ 185080 h 577432"/>
              <a:gd name="connsiteX101" fmla="*/ 471324 w 578320"/>
              <a:gd name="connsiteY101" fmla="*/ 185080 h 577432"/>
              <a:gd name="connsiteX102" fmla="*/ 428895 w 578320"/>
              <a:gd name="connsiteY102" fmla="*/ 132559 h 577432"/>
              <a:gd name="connsiteX103" fmla="*/ 25822 w 578320"/>
              <a:gd name="connsiteY103" fmla="*/ 127973 h 577432"/>
              <a:gd name="connsiteX104" fmla="*/ 154012 w 578320"/>
              <a:gd name="connsiteY104" fmla="*/ 127973 h 577432"/>
              <a:gd name="connsiteX105" fmla="*/ 108823 w 578320"/>
              <a:gd name="connsiteY105" fmla="*/ 180494 h 577432"/>
              <a:gd name="connsiteX106" fmla="*/ 25822 w 578320"/>
              <a:gd name="connsiteY106" fmla="*/ 180494 h 577432"/>
              <a:gd name="connsiteX107" fmla="*/ 0 w 578320"/>
              <a:gd name="connsiteY107" fmla="*/ 153773 h 577432"/>
              <a:gd name="connsiteX108" fmla="*/ 25822 w 578320"/>
              <a:gd name="connsiteY108" fmla="*/ 127973 h 577432"/>
              <a:gd name="connsiteX109" fmla="*/ 288699 w 578320"/>
              <a:gd name="connsiteY109" fmla="*/ 105041 h 577432"/>
              <a:gd name="connsiteX110" fmla="*/ 473130 w 578320"/>
              <a:gd name="connsiteY110" fmla="*/ 288255 h 577432"/>
              <a:gd name="connsiteX111" fmla="*/ 288699 w 578320"/>
              <a:gd name="connsiteY111" fmla="*/ 472390 h 577432"/>
              <a:gd name="connsiteX112" fmla="*/ 105189 w 578320"/>
              <a:gd name="connsiteY112" fmla="*/ 288255 h 577432"/>
              <a:gd name="connsiteX113" fmla="*/ 288699 w 578320"/>
              <a:gd name="connsiteY113" fmla="*/ 105041 h 577432"/>
              <a:gd name="connsiteX114" fmla="*/ 357002 w 578320"/>
              <a:gd name="connsiteY114" fmla="*/ 66280 h 577432"/>
              <a:gd name="connsiteX115" fmla="*/ 551578 w 578320"/>
              <a:gd name="connsiteY115" fmla="*/ 66280 h 577432"/>
              <a:gd name="connsiteX116" fmla="*/ 578320 w 578320"/>
              <a:gd name="connsiteY116" fmla="*/ 92080 h 577432"/>
              <a:gd name="connsiteX117" fmla="*/ 551578 w 578320"/>
              <a:gd name="connsiteY117" fmla="*/ 118801 h 577432"/>
              <a:gd name="connsiteX118" fmla="*/ 411410 w 578320"/>
              <a:gd name="connsiteY118" fmla="*/ 118801 h 577432"/>
              <a:gd name="connsiteX119" fmla="*/ 333026 w 578320"/>
              <a:gd name="connsiteY119" fmla="*/ 82865 h 577432"/>
              <a:gd name="connsiteX120" fmla="*/ 357002 w 578320"/>
              <a:gd name="connsiteY120" fmla="*/ 66280 h 577432"/>
              <a:gd name="connsiteX121" fmla="*/ 356932 w 578320"/>
              <a:gd name="connsiteY121" fmla="*/ 0 h 577432"/>
              <a:gd name="connsiteX122" fmla="*/ 551569 w 578320"/>
              <a:gd name="connsiteY122" fmla="*/ 0 h 577432"/>
              <a:gd name="connsiteX123" fmla="*/ 578320 w 578320"/>
              <a:gd name="connsiteY123" fmla="*/ 25800 h 577432"/>
              <a:gd name="connsiteX124" fmla="*/ 551569 w 578320"/>
              <a:gd name="connsiteY124" fmla="*/ 52521 h 577432"/>
              <a:gd name="connsiteX125" fmla="*/ 356932 w 578320"/>
              <a:gd name="connsiteY125" fmla="*/ 52521 h 577432"/>
              <a:gd name="connsiteX126" fmla="*/ 331103 w 578320"/>
              <a:gd name="connsiteY126" fmla="*/ 25800 h 577432"/>
              <a:gd name="connsiteX127" fmla="*/ 356932 w 578320"/>
              <a:gd name="connsiteY12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8320" h="577432">
                <a:moveTo>
                  <a:pt x="25829" y="524911"/>
                </a:moveTo>
                <a:lnTo>
                  <a:pt x="220466" y="524911"/>
                </a:lnTo>
                <a:cubicBezTo>
                  <a:pt x="235225" y="524911"/>
                  <a:pt x="247217" y="535968"/>
                  <a:pt x="247217" y="550711"/>
                </a:cubicBezTo>
                <a:cubicBezTo>
                  <a:pt x="247217" y="565454"/>
                  <a:pt x="235225" y="577432"/>
                  <a:pt x="220466" y="577432"/>
                </a:cubicBezTo>
                <a:lnTo>
                  <a:pt x="25829" y="577432"/>
                </a:lnTo>
                <a:cubicBezTo>
                  <a:pt x="11992" y="577432"/>
                  <a:pt x="0" y="565454"/>
                  <a:pt x="0" y="550711"/>
                </a:cubicBezTo>
                <a:cubicBezTo>
                  <a:pt x="0" y="535968"/>
                  <a:pt x="11992" y="524911"/>
                  <a:pt x="25829" y="524911"/>
                </a:cubicBezTo>
                <a:close/>
                <a:moveTo>
                  <a:pt x="25820" y="458632"/>
                </a:moveTo>
                <a:lnTo>
                  <a:pt x="165988" y="458632"/>
                </a:lnTo>
                <a:cubicBezTo>
                  <a:pt x="189042" y="475218"/>
                  <a:pt x="215785" y="488118"/>
                  <a:pt x="245294" y="493646"/>
                </a:cubicBezTo>
                <a:cubicBezTo>
                  <a:pt x="241606" y="503782"/>
                  <a:pt x="232384" y="511153"/>
                  <a:pt x="220396" y="511153"/>
                </a:cubicBezTo>
                <a:lnTo>
                  <a:pt x="25820" y="511153"/>
                </a:lnTo>
                <a:cubicBezTo>
                  <a:pt x="11988" y="511153"/>
                  <a:pt x="0" y="499175"/>
                  <a:pt x="0" y="484432"/>
                </a:cubicBezTo>
                <a:cubicBezTo>
                  <a:pt x="0" y="470611"/>
                  <a:pt x="11988" y="458632"/>
                  <a:pt x="25820" y="458632"/>
                </a:cubicBezTo>
                <a:close/>
                <a:moveTo>
                  <a:pt x="468575" y="396938"/>
                </a:moveTo>
                <a:lnTo>
                  <a:pt x="551576" y="396938"/>
                </a:lnTo>
                <a:cubicBezTo>
                  <a:pt x="566331" y="396938"/>
                  <a:pt x="578320" y="408917"/>
                  <a:pt x="578320" y="422738"/>
                </a:cubicBezTo>
                <a:cubicBezTo>
                  <a:pt x="578320" y="437481"/>
                  <a:pt x="566331" y="449459"/>
                  <a:pt x="551576" y="449459"/>
                </a:cubicBezTo>
                <a:lnTo>
                  <a:pt x="424308" y="449459"/>
                </a:lnTo>
                <a:cubicBezTo>
                  <a:pt x="441830" y="434717"/>
                  <a:pt x="456586" y="416288"/>
                  <a:pt x="468575" y="396938"/>
                </a:cubicBezTo>
                <a:close/>
                <a:moveTo>
                  <a:pt x="25826" y="392352"/>
                </a:moveTo>
                <a:lnTo>
                  <a:pt x="106996" y="392352"/>
                </a:lnTo>
                <a:cubicBezTo>
                  <a:pt x="118064" y="412566"/>
                  <a:pt x="131900" y="430024"/>
                  <a:pt x="149425" y="444725"/>
                </a:cubicBezTo>
                <a:lnTo>
                  <a:pt x="25826" y="444725"/>
                </a:lnTo>
                <a:cubicBezTo>
                  <a:pt x="11991" y="444725"/>
                  <a:pt x="0" y="432781"/>
                  <a:pt x="0" y="418998"/>
                </a:cubicBezTo>
                <a:cubicBezTo>
                  <a:pt x="0" y="404297"/>
                  <a:pt x="11991" y="392352"/>
                  <a:pt x="25826" y="392352"/>
                </a:cubicBezTo>
                <a:close/>
                <a:moveTo>
                  <a:pt x="495311" y="330659"/>
                </a:moveTo>
                <a:lnTo>
                  <a:pt x="551573" y="330659"/>
                </a:lnTo>
                <a:cubicBezTo>
                  <a:pt x="566330" y="330659"/>
                  <a:pt x="578320" y="342604"/>
                  <a:pt x="578320" y="357305"/>
                </a:cubicBezTo>
                <a:cubicBezTo>
                  <a:pt x="578320" y="371088"/>
                  <a:pt x="566330" y="383032"/>
                  <a:pt x="551573" y="383032"/>
                </a:cubicBezTo>
                <a:lnTo>
                  <a:pt x="475942" y="383032"/>
                </a:lnTo>
                <a:cubicBezTo>
                  <a:pt x="485165" y="366493"/>
                  <a:pt x="490699" y="349036"/>
                  <a:pt x="495311" y="330659"/>
                </a:cubicBezTo>
                <a:close/>
                <a:moveTo>
                  <a:pt x="25814" y="325924"/>
                </a:moveTo>
                <a:lnTo>
                  <a:pt x="82051" y="325924"/>
                </a:lnTo>
                <a:cubicBezTo>
                  <a:pt x="85739" y="344353"/>
                  <a:pt x="91271" y="361860"/>
                  <a:pt x="99568" y="378445"/>
                </a:cubicBezTo>
                <a:lnTo>
                  <a:pt x="25814" y="378445"/>
                </a:lnTo>
                <a:cubicBezTo>
                  <a:pt x="11985" y="378445"/>
                  <a:pt x="0" y="367388"/>
                  <a:pt x="0" y="352645"/>
                </a:cubicBezTo>
                <a:cubicBezTo>
                  <a:pt x="0" y="337903"/>
                  <a:pt x="11985" y="325924"/>
                  <a:pt x="25814" y="325924"/>
                </a:cubicBezTo>
                <a:close/>
                <a:moveTo>
                  <a:pt x="297074" y="302072"/>
                </a:moveTo>
                <a:lnTo>
                  <a:pt x="297074" y="349966"/>
                </a:lnTo>
                <a:cubicBezTo>
                  <a:pt x="310909" y="349045"/>
                  <a:pt x="326589" y="341677"/>
                  <a:pt x="326589" y="326019"/>
                </a:cubicBezTo>
                <a:cubicBezTo>
                  <a:pt x="326589" y="310361"/>
                  <a:pt x="309987" y="304835"/>
                  <a:pt x="297074" y="302072"/>
                </a:cubicBezTo>
                <a:close/>
                <a:moveTo>
                  <a:pt x="498167" y="264231"/>
                </a:moveTo>
                <a:lnTo>
                  <a:pt x="551603" y="264231"/>
                </a:lnTo>
                <a:cubicBezTo>
                  <a:pt x="566343" y="264231"/>
                  <a:pt x="578320" y="276210"/>
                  <a:pt x="578320" y="290952"/>
                </a:cubicBezTo>
                <a:cubicBezTo>
                  <a:pt x="578320" y="304774"/>
                  <a:pt x="566343" y="316752"/>
                  <a:pt x="551603" y="316752"/>
                </a:cubicBezTo>
                <a:lnTo>
                  <a:pt x="497246" y="316752"/>
                </a:lnTo>
                <a:cubicBezTo>
                  <a:pt x="498167" y="307538"/>
                  <a:pt x="499089" y="298324"/>
                  <a:pt x="499089" y="288188"/>
                </a:cubicBezTo>
                <a:cubicBezTo>
                  <a:pt x="499089" y="279895"/>
                  <a:pt x="499089" y="272524"/>
                  <a:pt x="498167" y="264231"/>
                </a:cubicBezTo>
                <a:close/>
                <a:moveTo>
                  <a:pt x="25843" y="259645"/>
                </a:moveTo>
                <a:lnTo>
                  <a:pt x="81222" y="259645"/>
                </a:lnTo>
                <a:cubicBezTo>
                  <a:pt x="79376" y="269781"/>
                  <a:pt x="78453" y="278995"/>
                  <a:pt x="78453" y="288209"/>
                </a:cubicBezTo>
                <a:cubicBezTo>
                  <a:pt x="78453" y="296502"/>
                  <a:pt x="79376" y="304795"/>
                  <a:pt x="80299" y="312166"/>
                </a:cubicBezTo>
                <a:lnTo>
                  <a:pt x="25843" y="312166"/>
                </a:lnTo>
                <a:cubicBezTo>
                  <a:pt x="11999" y="312166"/>
                  <a:pt x="0" y="301109"/>
                  <a:pt x="0" y="286366"/>
                </a:cubicBezTo>
                <a:cubicBezTo>
                  <a:pt x="0" y="271624"/>
                  <a:pt x="11999" y="259645"/>
                  <a:pt x="25843" y="259645"/>
                </a:cubicBezTo>
                <a:close/>
                <a:moveTo>
                  <a:pt x="282316" y="225625"/>
                </a:moveTo>
                <a:cubicBezTo>
                  <a:pt x="265713" y="225625"/>
                  <a:pt x="255567" y="235757"/>
                  <a:pt x="255567" y="245888"/>
                </a:cubicBezTo>
                <a:cubicBezTo>
                  <a:pt x="255567" y="257862"/>
                  <a:pt x="264791" y="264309"/>
                  <a:pt x="282316" y="267993"/>
                </a:cubicBezTo>
                <a:close/>
                <a:moveTo>
                  <a:pt x="478752" y="197951"/>
                </a:moveTo>
                <a:lnTo>
                  <a:pt x="551584" y="197951"/>
                </a:lnTo>
                <a:cubicBezTo>
                  <a:pt x="566335" y="197951"/>
                  <a:pt x="578320" y="209930"/>
                  <a:pt x="578320" y="224672"/>
                </a:cubicBezTo>
                <a:cubicBezTo>
                  <a:pt x="578320" y="239415"/>
                  <a:pt x="566335" y="250472"/>
                  <a:pt x="551584" y="250472"/>
                </a:cubicBezTo>
                <a:lnTo>
                  <a:pt x="495347" y="250472"/>
                </a:lnTo>
                <a:cubicBezTo>
                  <a:pt x="492581" y="232044"/>
                  <a:pt x="486128" y="214537"/>
                  <a:pt x="478752" y="197951"/>
                </a:cubicBezTo>
                <a:close/>
                <a:moveTo>
                  <a:pt x="25834" y="194253"/>
                </a:moveTo>
                <a:lnTo>
                  <a:pt x="101491" y="194253"/>
                </a:lnTo>
                <a:cubicBezTo>
                  <a:pt x="93187" y="209917"/>
                  <a:pt x="86729" y="228346"/>
                  <a:pt x="83038" y="246774"/>
                </a:cubicBezTo>
                <a:lnTo>
                  <a:pt x="25834" y="246774"/>
                </a:lnTo>
                <a:cubicBezTo>
                  <a:pt x="11994" y="246774"/>
                  <a:pt x="0" y="234796"/>
                  <a:pt x="0" y="220053"/>
                </a:cubicBezTo>
                <a:cubicBezTo>
                  <a:pt x="0" y="205310"/>
                  <a:pt x="11994" y="194253"/>
                  <a:pt x="25834" y="194253"/>
                </a:cubicBezTo>
                <a:close/>
                <a:moveTo>
                  <a:pt x="289695" y="180494"/>
                </a:moveTo>
                <a:cubicBezTo>
                  <a:pt x="293384" y="180494"/>
                  <a:pt x="297074" y="184178"/>
                  <a:pt x="297074" y="188784"/>
                </a:cubicBezTo>
                <a:lnTo>
                  <a:pt x="297074" y="200757"/>
                </a:lnTo>
                <a:cubicBezTo>
                  <a:pt x="315521" y="201678"/>
                  <a:pt x="353338" y="213652"/>
                  <a:pt x="353338" y="236678"/>
                </a:cubicBezTo>
                <a:cubicBezTo>
                  <a:pt x="353338" y="245888"/>
                  <a:pt x="346881" y="251415"/>
                  <a:pt x="338580" y="251415"/>
                </a:cubicBezTo>
                <a:cubicBezTo>
                  <a:pt x="322900" y="251415"/>
                  <a:pt x="322900" y="225625"/>
                  <a:pt x="297074" y="225625"/>
                </a:cubicBezTo>
                <a:lnTo>
                  <a:pt x="297074" y="270756"/>
                </a:lnTo>
                <a:cubicBezTo>
                  <a:pt x="328434" y="277204"/>
                  <a:pt x="356105" y="286414"/>
                  <a:pt x="356105" y="323256"/>
                </a:cubicBezTo>
                <a:cubicBezTo>
                  <a:pt x="356105" y="355492"/>
                  <a:pt x="332124" y="372071"/>
                  <a:pt x="297074" y="373913"/>
                </a:cubicBezTo>
                <a:lnTo>
                  <a:pt x="297074" y="388650"/>
                </a:lnTo>
                <a:cubicBezTo>
                  <a:pt x="297074" y="392334"/>
                  <a:pt x="293384" y="396939"/>
                  <a:pt x="289695" y="396939"/>
                </a:cubicBezTo>
                <a:cubicBezTo>
                  <a:pt x="285083" y="396939"/>
                  <a:pt x="282316" y="392334"/>
                  <a:pt x="282316" y="388650"/>
                </a:cubicBezTo>
                <a:lnTo>
                  <a:pt x="282316" y="373913"/>
                </a:lnTo>
                <a:cubicBezTo>
                  <a:pt x="241732" y="372992"/>
                  <a:pt x="222362" y="349045"/>
                  <a:pt x="222362" y="329703"/>
                </a:cubicBezTo>
                <a:cubicBezTo>
                  <a:pt x="222362" y="320493"/>
                  <a:pt x="227896" y="314966"/>
                  <a:pt x="237120" y="314966"/>
                </a:cubicBezTo>
                <a:cubicBezTo>
                  <a:pt x="263869" y="314966"/>
                  <a:pt x="242654" y="348124"/>
                  <a:pt x="282316" y="349966"/>
                </a:cubicBezTo>
                <a:lnTo>
                  <a:pt x="282316" y="299309"/>
                </a:lnTo>
                <a:cubicBezTo>
                  <a:pt x="247266" y="292861"/>
                  <a:pt x="225129" y="278125"/>
                  <a:pt x="225129" y="251415"/>
                </a:cubicBezTo>
                <a:cubicBezTo>
                  <a:pt x="225129" y="219178"/>
                  <a:pt x="252800" y="201678"/>
                  <a:pt x="282316" y="200757"/>
                </a:cubicBezTo>
                <a:lnTo>
                  <a:pt x="282316" y="188784"/>
                </a:lnTo>
                <a:cubicBezTo>
                  <a:pt x="282316" y="184178"/>
                  <a:pt x="285083" y="180494"/>
                  <a:pt x="289695" y="180494"/>
                </a:cubicBezTo>
                <a:close/>
                <a:moveTo>
                  <a:pt x="288699" y="157519"/>
                </a:moveTo>
                <a:cubicBezTo>
                  <a:pt x="216770" y="157519"/>
                  <a:pt x="157752" y="216443"/>
                  <a:pt x="157752" y="288255"/>
                </a:cubicBezTo>
                <a:cubicBezTo>
                  <a:pt x="157752" y="360989"/>
                  <a:pt x="216770" y="419912"/>
                  <a:pt x="288699" y="419912"/>
                </a:cubicBezTo>
                <a:cubicBezTo>
                  <a:pt x="361549" y="419912"/>
                  <a:pt x="420567" y="360989"/>
                  <a:pt x="420567" y="288255"/>
                </a:cubicBezTo>
                <a:cubicBezTo>
                  <a:pt x="420567" y="216443"/>
                  <a:pt x="361549" y="157519"/>
                  <a:pt x="288699" y="157519"/>
                </a:cubicBezTo>
                <a:close/>
                <a:moveTo>
                  <a:pt x="428895" y="132559"/>
                </a:moveTo>
                <a:lnTo>
                  <a:pt x="551571" y="132559"/>
                </a:lnTo>
                <a:cubicBezTo>
                  <a:pt x="566329" y="132559"/>
                  <a:pt x="578320" y="143616"/>
                  <a:pt x="578320" y="158359"/>
                </a:cubicBezTo>
                <a:cubicBezTo>
                  <a:pt x="578320" y="173101"/>
                  <a:pt x="566329" y="185080"/>
                  <a:pt x="551571" y="185080"/>
                </a:cubicBezTo>
                <a:lnTo>
                  <a:pt x="471324" y="185080"/>
                </a:lnTo>
                <a:cubicBezTo>
                  <a:pt x="460256" y="164808"/>
                  <a:pt x="445498" y="147301"/>
                  <a:pt x="428895" y="132559"/>
                </a:cubicBezTo>
                <a:close/>
                <a:moveTo>
                  <a:pt x="25822" y="127973"/>
                </a:moveTo>
                <a:lnTo>
                  <a:pt x="154012" y="127973"/>
                </a:lnTo>
                <a:cubicBezTo>
                  <a:pt x="136490" y="142715"/>
                  <a:pt x="121734" y="160222"/>
                  <a:pt x="108823" y="180494"/>
                </a:cubicBezTo>
                <a:lnTo>
                  <a:pt x="25822" y="180494"/>
                </a:lnTo>
                <a:cubicBezTo>
                  <a:pt x="11989" y="180494"/>
                  <a:pt x="0" y="168515"/>
                  <a:pt x="0" y="153773"/>
                </a:cubicBezTo>
                <a:cubicBezTo>
                  <a:pt x="0" y="139951"/>
                  <a:pt x="11989" y="127973"/>
                  <a:pt x="25822" y="127973"/>
                </a:cubicBezTo>
                <a:close/>
                <a:moveTo>
                  <a:pt x="288699" y="105041"/>
                </a:moveTo>
                <a:cubicBezTo>
                  <a:pt x="390136" y="105041"/>
                  <a:pt x="473130" y="186981"/>
                  <a:pt x="473130" y="288255"/>
                </a:cubicBezTo>
                <a:cubicBezTo>
                  <a:pt x="473130" y="389530"/>
                  <a:pt x="390136" y="472390"/>
                  <a:pt x="288699" y="472390"/>
                </a:cubicBezTo>
                <a:cubicBezTo>
                  <a:pt x="187261" y="472390"/>
                  <a:pt x="105189" y="389530"/>
                  <a:pt x="105189" y="288255"/>
                </a:cubicBezTo>
                <a:cubicBezTo>
                  <a:pt x="105189" y="186981"/>
                  <a:pt x="187261" y="105041"/>
                  <a:pt x="288699" y="105041"/>
                </a:cubicBezTo>
                <a:close/>
                <a:moveTo>
                  <a:pt x="357002" y="66280"/>
                </a:moveTo>
                <a:lnTo>
                  <a:pt x="551578" y="66280"/>
                </a:lnTo>
                <a:cubicBezTo>
                  <a:pt x="566332" y="66280"/>
                  <a:pt x="578320" y="78258"/>
                  <a:pt x="578320" y="92080"/>
                </a:cubicBezTo>
                <a:cubicBezTo>
                  <a:pt x="578320" y="106822"/>
                  <a:pt x="566332" y="118801"/>
                  <a:pt x="551578" y="118801"/>
                </a:cubicBezTo>
                <a:lnTo>
                  <a:pt x="411410" y="118801"/>
                </a:lnTo>
                <a:cubicBezTo>
                  <a:pt x="388356" y="102215"/>
                  <a:pt x="361613" y="89315"/>
                  <a:pt x="333026" y="82865"/>
                </a:cubicBezTo>
                <a:cubicBezTo>
                  <a:pt x="336715" y="73651"/>
                  <a:pt x="345936" y="66280"/>
                  <a:pt x="357002" y="66280"/>
                </a:cubicBezTo>
                <a:close/>
                <a:moveTo>
                  <a:pt x="356932" y="0"/>
                </a:moveTo>
                <a:lnTo>
                  <a:pt x="551569" y="0"/>
                </a:lnTo>
                <a:cubicBezTo>
                  <a:pt x="566328" y="0"/>
                  <a:pt x="578320" y="11978"/>
                  <a:pt x="578320" y="25800"/>
                </a:cubicBezTo>
                <a:cubicBezTo>
                  <a:pt x="578320" y="40542"/>
                  <a:pt x="566328" y="52521"/>
                  <a:pt x="551569" y="52521"/>
                </a:cubicBezTo>
                <a:lnTo>
                  <a:pt x="356932" y="52521"/>
                </a:lnTo>
                <a:cubicBezTo>
                  <a:pt x="343095" y="52521"/>
                  <a:pt x="331103" y="40542"/>
                  <a:pt x="331103" y="25800"/>
                </a:cubicBezTo>
                <a:cubicBezTo>
                  <a:pt x="331103" y="11978"/>
                  <a:pt x="343095" y="0"/>
                  <a:pt x="356932"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5" name="椭圆 25">
            <a:extLst>
              <a:ext uri="{FF2B5EF4-FFF2-40B4-BE49-F238E27FC236}">
                <a16:creationId xmlns:a16="http://schemas.microsoft.com/office/drawing/2014/main" id="{14B4F948-5FF6-4287-BEC1-EB3319E071E0}"/>
              </a:ext>
            </a:extLst>
          </p:cNvPr>
          <p:cNvSpPr/>
          <p:nvPr/>
        </p:nvSpPr>
        <p:spPr>
          <a:xfrm>
            <a:off x="4583113" y="4252913"/>
            <a:ext cx="395287" cy="395287"/>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7" name="椭圆 26">
            <a:extLst>
              <a:ext uri="{FF2B5EF4-FFF2-40B4-BE49-F238E27FC236}">
                <a16:creationId xmlns:a16="http://schemas.microsoft.com/office/drawing/2014/main" id="{270968E2-D40A-4107-8C5F-47790392E49E}"/>
              </a:ext>
            </a:extLst>
          </p:cNvPr>
          <p:cNvSpPr/>
          <p:nvPr/>
        </p:nvSpPr>
        <p:spPr>
          <a:xfrm>
            <a:off x="7212013" y="4252913"/>
            <a:ext cx="396875" cy="395287"/>
          </a:xfrm>
          <a:custGeom>
            <a:avLst/>
            <a:gdLst>
              <a:gd name="T0" fmla="*/ 6894 w 7804"/>
              <a:gd name="T1" fmla="*/ 3038 h 7804"/>
              <a:gd name="T2" fmla="*/ 6614 w 7804"/>
              <a:gd name="T3" fmla="*/ 2704 h 7804"/>
              <a:gd name="T4" fmla="*/ 6826 w 7804"/>
              <a:gd name="T5" fmla="*/ 2200 h 7804"/>
              <a:gd name="T6" fmla="*/ 6496 w 7804"/>
              <a:gd name="T7" fmla="*/ 978 h 7804"/>
              <a:gd name="T8" fmla="*/ 5604 w 7804"/>
              <a:gd name="T9" fmla="*/ 978 h 7804"/>
              <a:gd name="T10" fmla="*/ 5254 w 7804"/>
              <a:gd name="T11" fmla="*/ 1222 h 7804"/>
              <a:gd name="T12" fmla="*/ 4973 w 7804"/>
              <a:gd name="T13" fmla="*/ 1137 h 7804"/>
              <a:gd name="T14" fmla="*/ 4766 w 7804"/>
              <a:gd name="T15" fmla="*/ 631 h 7804"/>
              <a:gd name="T16" fmla="*/ 3668 w 7804"/>
              <a:gd name="T17" fmla="*/ 0 h 7804"/>
              <a:gd name="T18" fmla="*/ 3038 w 7804"/>
              <a:gd name="T19" fmla="*/ 910 h 7804"/>
              <a:gd name="T20" fmla="*/ 2704 w 7804"/>
              <a:gd name="T21" fmla="*/ 1190 h 7804"/>
              <a:gd name="T22" fmla="*/ 2398 w 7804"/>
              <a:gd name="T23" fmla="*/ 1175 h 7804"/>
              <a:gd name="T24" fmla="*/ 1754 w 7804"/>
              <a:gd name="T25" fmla="*/ 793 h 7804"/>
              <a:gd name="T26" fmla="*/ 978 w 7804"/>
              <a:gd name="T27" fmla="*/ 1308 h 7804"/>
              <a:gd name="T28" fmla="*/ 1175 w 7804"/>
              <a:gd name="T29" fmla="*/ 2398 h 7804"/>
              <a:gd name="T30" fmla="*/ 1137 w 7804"/>
              <a:gd name="T31" fmla="*/ 2831 h 7804"/>
              <a:gd name="T32" fmla="*/ 631 w 7804"/>
              <a:gd name="T33" fmla="*/ 3038 h 7804"/>
              <a:gd name="T34" fmla="*/ 0 w 7804"/>
              <a:gd name="T35" fmla="*/ 4136 h 7804"/>
              <a:gd name="T36" fmla="*/ 910 w 7804"/>
              <a:gd name="T37" fmla="*/ 4766 h 7804"/>
              <a:gd name="T38" fmla="*/ 1190 w 7804"/>
              <a:gd name="T39" fmla="*/ 5100 h 7804"/>
              <a:gd name="T40" fmla="*/ 978 w 7804"/>
              <a:gd name="T41" fmla="*/ 5604 h 7804"/>
              <a:gd name="T42" fmla="*/ 1308 w 7804"/>
              <a:gd name="T43" fmla="*/ 6826 h 7804"/>
              <a:gd name="T44" fmla="*/ 2200 w 7804"/>
              <a:gd name="T45" fmla="*/ 6826 h 7804"/>
              <a:gd name="T46" fmla="*/ 2550 w 7804"/>
              <a:gd name="T47" fmla="*/ 6582 h 7804"/>
              <a:gd name="T48" fmla="*/ 2831 w 7804"/>
              <a:gd name="T49" fmla="*/ 6667 h 7804"/>
              <a:gd name="T50" fmla="*/ 3038 w 7804"/>
              <a:gd name="T51" fmla="*/ 7173 h 7804"/>
              <a:gd name="T52" fmla="*/ 4136 w 7804"/>
              <a:gd name="T53" fmla="*/ 7804 h 7804"/>
              <a:gd name="T54" fmla="*/ 4766 w 7804"/>
              <a:gd name="T55" fmla="*/ 6894 h 7804"/>
              <a:gd name="T56" fmla="*/ 5100 w 7804"/>
              <a:gd name="T57" fmla="*/ 6614 h 7804"/>
              <a:gd name="T58" fmla="*/ 5406 w 7804"/>
              <a:gd name="T59" fmla="*/ 6629 h 7804"/>
              <a:gd name="T60" fmla="*/ 6050 w 7804"/>
              <a:gd name="T61" fmla="*/ 7011 h 7804"/>
              <a:gd name="T62" fmla="*/ 6647 w 7804"/>
              <a:gd name="T63" fmla="*/ 6675 h 7804"/>
              <a:gd name="T64" fmla="*/ 6826 w 7804"/>
              <a:gd name="T65" fmla="*/ 6496 h 7804"/>
              <a:gd name="T66" fmla="*/ 6629 w 7804"/>
              <a:gd name="T67" fmla="*/ 5406 h 7804"/>
              <a:gd name="T68" fmla="*/ 6667 w 7804"/>
              <a:gd name="T69" fmla="*/ 4972 h 7804"/>
              <a:gd name="T70" fmla="*/ 7173 w 7804"/>
              <a:gd name="T71" fmla="*/ 4766 h 7804"/>
              <a:gd name="T72" fmla="*/ 7804 w 7804"/>
              <a:gd name="T73" fmla="*/ 3668 h 7804"/>
              <a:gd name="T74" fmla="*/ 5608 w 7804"/>
              <a:gd name="T75" fmla="*/ 3902 h 7804"/>
              <a:gd name="T76" fmla="*/ 2196 w 7804"/>
              <a:gd name="T77" fmla="*/ 3902 h 7804"/>
              <a:gd name="T78" fmla="*/ 5608 w 7804"/>
              <a:gd name="T79" fmla="*/ 3902 h 7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04" h="7804">
                <a:moveTo>
                  <a:pt x="7173" y="3038"/>
                </a:moveTo>
                <a:lnTo>
                  <a:pt x="6894" y="3038"/>
                </a:lnTo>
                <a:cubicBezTo>
                  <a:pt x="6824" y="3038"/>
                  <a:pt x="6714" y="2953"/>
                  <a:pt x="6667" y="2831"/>
                </a:cubicBezTo>
                <a:cubicBezTo>
                  <a:pt x="6650" y="2789"/>
                  <a:pt x="6632" y="2746"/>
                  <a:pt x="6614" y="2704"/>
                </a:cubicBezTo>
                <a:cubicBezTo>
                  <a:pt x="6561" y="2585"/>
                  <a:pt x="6579" y="2447"/>
                  <a:pt x="6629" y="2398"/>
                </a:cubicBezTo>
                <a:lnTo>
                  <a:pt x="6826" y="2200"/>
                </a:lnTo>
                <a:cubicBezTo>
                  <a:pt x="7072" y="1954"/>
                  <a:pt x="7072" y="1554"/>
                  <a:pt x="6826" y="1308"/>
                </a:cubicBezTo>
                <a:lnTo>
                  <a:pt x="6496" y="978"/>
                </a:lnTo>
                <a:cubicBezTo>
                  <a:pt x="6377" y="859"/>
                  <a:pt x="6218" y="793"/>
                  <a:pt x="6050" y="793"/>
                </a:cubicBezTo>
                <a:cubicBezTo>
                  <a:pt x="5882" y="793"/>
                  <a:pt x="5723" y="859"/>
                  <a:pt x="5604" y="978"/>
                </a:cubicBezTo>
                <a:lnTo>
                  <a:pt x="5406" y="1176"/>
                </a:lnTo>
                <a:cubicBezTo>
                  <a:pt x="5378" y="1204"/>
                  <a:pt x="5319" y="1222"/>
                  <a:pt x="5254" y="1222"/>
                </a:cubicBezTo>
                <a:cubicBezTo>
                  <a:pt x="5201" y="1222"/>
                  <a:pt x="5147" y="1211"/>
                  <a:pt x="5100" y="1190"/>
                </a:cubicBezTo>
                <a:cubicBezTo>
                  <a:pt x="5058" y="1172"/>
                  <a:pt x="5015" y="1154"/>
                  <a:pt x="4973" y="1137"/>
                </a:cubicBezTo>
                <a:cubicBezTo>
                  <a:pt x="4851" y="1090"/>
                  <a:pt x="4766" y="980"/>
                  <a:pt x="4766" y="910"/>
                </a:cubicBezTo>
                <a:lnTo>
                  <a:pt x="4766" y="631"/>
                </a:lnTo>
                <a:cubicBezTo>
                  <a:pt x="4766" y="283"/>
                  <a:pt x="4483" y="0"/>
                  <a:pt x="4136" y="0"/>
                </a:cubicBezTo>
                <a:lnTo>
                  <a:pt x="3668" y="0"/>
                </a:lnTo>
                <a:cubicBezTo>
                  <a:pt x="3321" y="0"/>
                  <a:pt x="3038" y="283"/>
                  <a:pt x="3038" y="631"/>
                </a:cubicBezTo>
                <a:lnTo>
                  <a:pt x="3038" y="910"/>
                </a:lnTo>
                <a:cubicBezTo>
                  <a:pt x="3038" y="980"/>
                  <a:pt x="2953" y="1090"/>
                  <a:pt x="2831" y="1137"/>
                </a:cubicBezTo>
                <a:cubicBezTo>
                  <a:pt x="2789" y="1154"/>
                  <a:pt x="2746" y="1172"/>
                  <a:pt x="2704" y="1190"/>
                </a:cubicBezTo>
                <a:cubicBezTo>
                  <a:pt x="2657" y="1211"/>
                  <a:pt x="2603" y="1222"/>
                  <a:pt x="2550" y="1222"/>
                </a:cubicBezTo>
                <a:cubicBezTo>
                  <a:pt x="2485" y="1222"/>
                  <a:pt x="2426" y="1204"/>
                  <a:pt x="2398" y="1175"/>
                </a:cubicBezTo>
                <a:lnTo>
                  <a:pt x="2200" y="978"/>
                </a:lnTo>
                <a:cubicBezTo>
                  <a:pt x="2081" y="859"/>
                  <a:pt x="1922" y="793"/>
                  <a:pt x="1754" y="793"/>
                </a:cubicBezTo>
                <a:cubicBezTo>
                  <a:pt x="1585" y="793"/>
                  <a:pt x="1427" y="859"/>
                  <a:pt x="1308" y="978"/>
                </a:cubicBezTo>
                <a:lnTo>
                  <a:pt x="978" y="1308"/>
                </a:lnTo>
                <a:cubicBezTo>
                  <a:pt x="732" y="1554"/>
                  <a:pt x="732" y="1954"/>
                  <a:pt x="978" y="2200"/>
                </a:cubicBezTo>
                <a:lnTo>
                  <a:pt x="1175" y="2398"/>
                </a:lnTo>
                <a:cubicBezTo>
                  <a:pt x="1225" y="2447"/>
                  <a:pt x="1243" y="2585"/>
                  <a:pt x="1190" y="2704"/>
                </a:cubicBezTo>
                <a:cubicBezTo>
                  <a:pt x="1172" y="2746"/>
                  <a:pt x="1154" y="2789"/>
                  <a:pt x="1137" y="2831"/>
                </a:cubicBezTo>
                <a:cubicBezTo>
                  <a:pt x="1090" y="2953"/>
                  <a:pt x="980" y="3038"/>
                  <a:pt x="910" y="3038"/>
                </a:cubicBezTo>
                <a:lnTo>
                  <a:pt x="631" y="3038"/>
                </a:lnTo>
                <a:cubicBezTo>
                  <a:pt x="283" y="3038"/>
                  <a:pt x="0" y="3321"/>
                  <a:pt x="0" y="3668"/>
                </a:cubicBezTo>
                <a:lnTo>
                  <a:pt x="0" y="4136"/>
                </a:lnTo>
                <a:cubicBezTo>
                  <a:pt x="0" y="4483"/>
                  <a:pt x="283" y="4766"/>
                  <a:pt x="631" y="4766"/>
                </a:cubicBezTo>
                <a:lnTo>
                  <a:pt x="910" y="4766"/>
                </a:lnTo>
                <a:cubicBezTo>
                  <a:pt x="980" y="4766"/>
                  <a:pt x="1090" y="4851"/>
                  <a:pt x="1137" y="4972"/>
                </a:cubicBezTo>
                <a:cubicBezTo>
                  <a:pt x="1154" y="5015"/>
                  <a:pt x="1172" y="5058"/>
                  <a:pt x="1190" y="5100"/>
                </a:cubicBezTo>
                <a:cubicBezTo>
                  <a:pt x="1243" y="5219"/>
                  <a:pt x="1225" y="5357"/>
                  <a:pt x="1175" y="5406"/>
                </a:cubicBezTo>
                <a:lnTo>
                  <a:pt x="978" y="5604"/>
                </a:lnTo>
                <a:cubicBezTo>
                  <a:pt x="732" y="5850"/>
                  <a:pt x="732" y="6250"/>
                  <a:pt x="978" y="6496"/>
                </a:cubicBezTo>
                <a:lnTo>
                  <a:pt x="1308" y="6826"/>
                </a:lnTo>
                <a:cubicBezTo>
                  <a:pt x="1427" y="6945"/>
                  <a:pt x="1586" y="7011"/>
                  <a:pt x="1754" y="7011"/>
                </a:cubicBezTo>
                <a:cubicBezTo>
                  <a:pt x="1922" y="7011"/>
                  <a:pt x="2081" y="6945"/>
                  <a:pt x="2200" y="6826"/>
                </a:cubicBezTo>
                <a:lnTo>
                  <a:pt x="2398" y="6628"/>
                </a:lnTo>
                <a:cubicBezTo>
                  <a:pt x="2427" y="6599"/>
                  <a:pt x="2484" y="6582"/>
                  <a:pt x="2550" y="6582"/>
                </a:cubicBezTo>
                <a:cubicBezTo>
                  <a:pt x="2602" y="6582"/>
                  <a:pt x="2657" y="6593"/>
                  <a:pt x="2704" y="6614"/>
                </a:cubicBezTo>
                <a:cubicBezTo>
                  <a:pt x="2745" y="6632"/>
                  <a:pt x="2788" y="6650"/>
                  <a:pt x="2831" y="6667"/>
                </a:cubicBezTo>
                <a:cubicBezTo>
                  <a:pt x="2953" y="6714"/>
                  <a:pt x="3038" y="6824"/>
                  <a:pt x="3038" y="6894"/>
                </a:cubicBezTo>
                <a:lnTo>
                  <a:pt x="3038" y="7173"/>
                </a:lnTo>
                <a:cubicBezTo>
                  <a:pt x="3038" y="7521"/>
                  <a:pt x="3321" y="7804"/>
                  <a:pt x="3668" y="7804"/>
                </a:cubicBezTo>
                <a:lnTo>
                  <a:pt x="4136" y="7804"/>
                </a:lnTo>
                <a:cubicBezTo>
                  <a:pt x="4483" y="7804"/>
                  <a:pt x="4766" y="7521"/>
                  <a:pt x="4766" y="7173"/>
                </a:cubicBezTo>
                <a:lnTo>
                  <a:pt x="4766" y="6894"/>
                </a:lnTo>
                <a:cubicBezTo>
                  <a:pt x="4766" y="6824"/>
                  <a:pt x="4851" y="6714"/>
                  <a:pt x="4972" y="6667"/>
                </a:cubicBezTo>
                <a:cubicBezTo>
                  <a:pt x="5015" y="6650"/>
                  <a:pt x="5058" y="6632"/>
                  <a:pt x="5100" y="6614"/>
                </a:cubicBezTo>
                <a:cubicBezTo>
                  <a:pt x="5146" y="6593"/>
                  <a:pt x="5201" y="6582"/>
                  <a:pt x="5254" y="6582"/>
                </a:cubicBezTo>
                <a:cubicBezTo>
                  <a:pt x="5319" y="6582"/>
                  <a:pt x="5377" y="6600"/>
                  <a:pt x="5406" y="6629"/>
                </a:cubicBezTo>
                <a:lnTo>
                  <a:pt x="5604" y="6826"/>
                </a:lnTo>
                <a:cubicBezTo>
                  <a:pt x="5723" y="6945"/>
                  <a:pt x="5882" y="7011"/>
                  <a:pt x="6050" y="7011"/>
                </a:cubicBezTo>
                <a:cubicBezTo>
                  <a:pt x="6068" y="7011"/>
                  <a:pt x="6087" y="7010"/>
                  <a:pt x="6105" y="7009"/>
                </a:cubicBezTo>
                <a:cubicBezTo>
                  <a:pt x="6335" y="6989"/>
                  <a:pt x="6538" y="6785"/>
                  <a:pt x="6647" y="6675"/>
                </a:cubicBezTo>
                <a:lnTo>
                  <a:pt x="6661" y="6661"/>
                </a:lnTo>
                <a:lnTo>
                  <a:pt x="6826" y="6496"/>
                </a:lnTo>
                <a:cubicBezTo>
                  <a:pt x="7072" y="6250"/>
                  <a:pt x="7072" y="5850"/>
                  <a:pt x="6826" y="5604"/>
                </a:cubicBezTo>
                <a:lnTo>
                  <a:pt x="6629" y="5406"/>
                </a:lnTo>
                <a:cubicBezTo>
                  <a:pt x="6579" y="5357"/>
                  <a:pt x="6561" y="5219"/>
                  <a:pt x="6614" y="5100"/>
                </a:cubicBezTo>
                <a:cubicBezTo>
                  <a:pt x="6632" y="5058"/>
                  <a:pt x="6650" y="5015"/>
                  <a:pt x="6667" y="4972"/>
                </a:cubicBezTo>
                <a:cubicBezTo>
                  <a:pt x="6714" y="4851"/>
                  <a:pt x="6824" y="4766"/>
                  <a:pt x="6894" y="4766"/>
                </a:cubicBezTo>
                <a:lnTo>
                  <a:pt x="7173" y="4766"/>
                </a:lnTo>
                <a:cubicBezTo>
                  <a:pt x="7521" y="4766"/>
                  <a:pt x="7804" y="4483"/>
                  <a:pt x="7804" y="4135"/>
                </a:cubicBezTo>
                <a:lnTo>
                  <a:pt x="7804" y="3668"/>
                </a:lnTo>
                <a:cubicBezTo>
                  <a:pt x="7804" y="3321"/>
                  <a:pt x="7521" y="3038"/>
                  <a:pt x="7173" y="3038"/>
                </a:cubicBezTo>
                <a:close/>
                <a:moveTo>
                  <a:pt x="5608" y="3902"/>
                </a:moveTo>
                <a:cubicBezTo>
                  <a:pt x="5608" y="4843"/>
                  <a:pt x="4843" y="5608"/>
                  <a:pt x="3902" y="5608"/>
                </a:cubicBezTo>
                <a:cubicBezTo>
                  <a:pt x="2961" y="5608"/>
                  <a:pt x="2196" y="4843"/>
                  <a:pt x="2196" y="3902"/>
                </a:cubicBezTo>
                <a:cubicBezTo>
                  <a:pt x="2196" y="2961"/>
                  <a:pt x="2961" y="2196"/>
                  <a:pt x="3902" y="2196"/>
                </a:cubicBezTo>
                <a:cubicBezTo>
                  <a:pt x="4843" y="2196"/>
                  <a:pt x="5608" y="2961"/>
                  <a:pt x="5608" y="3902"/>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4" name="椭圆 27">
            <a:extLst>
              <a:ext uri="{FF2B5EF4-FFF2-40B4-BE49-F238E27FC236}">
                <a16:creationId xmlns:a16="http://schemas.microsoft.com/office/drawing/2014/main" id="{70532CEC-0983-4852-B3C6-C79583CBDB0D}"/>
              </a:ext>
            </a:extLst>
          </p:cNvPr>
          <p:cNvSpPr/>
          <p:nvPr/>
        </p:nvSpPr>
        <p:spPr>
          <a:xfrm>
            <a:off x="6569075" y="3597275"/>
            <a:ext cx="365125" cy="396875"/>
          </a:xfrm>
          <a:custGeom>
            <a:avLst/>
            <a:gdLst>
              <a:gd name="connsiteX0" fmla="*/ 191479 w 561065"/>
              <a:gd name="connsiteY0" fmla="*/ 375902 h 608735"/>
              <a:gd name="connsiteX1" fmla="*/ 245437 w 561065"/>
              <a:gd name="connsiteY1" fmla="*/ 535655 h 608735"/>
              <a:gd name="connsiteX2" fmla="*/ 250809 w 561065"/>
              <a:gd name="connsiteY2" fmla="*/ 420563 h 608735"/>
              <a:gd name="connsiteX3" fmla="*/ 246371 w 561065"/>
              <a:gd name="connsiteY3" fmla="*/ 411817 h 608735"/>
              <a:gd name="connsiteX4" fmla="*/ 228911 w 561065"/>
              <a:gd name="connsiteY4" fmla="*/ 377418 h 608735"/>
              <a:gd name="connsiteX5" fmla="*/ 280299 w 561065"/>
              <a:gd name="connsiteY5" fmla="*/ 393743 h 608735"/>
              <a:gd name="connsiteX6" fmla="*/ 332563 w 561065"/>
              <a:gd name="connsiteY6" fmla="*/ 376718 h 608735"/>
              <a:gd name="connsiteX7" fmla="*/ 314811 w 561065"/>
              <a:gd name="connsiteY7" fmla="*/ 411817 h 608735"/>
              <a:gd name="connsiteX8" fmla="*/ 310373 w 561065"/>
              <a:gd name="connsiteY8" fmla="*/ 420563 h 608735"/>
              <a:gd name="connsiteX9" fmla="*/ 315745 w 561065"/>
              <a:gd name="connsiteY9" fmla="*/ 535655 h 608735"/>
              <a:gd name="connsiteX10" fmla="*/ 369644 w 561065"/>
              <a:gd name="connsiteY10" fmla="*/ 375960 h 608735"/>
              <a:gd name="connsiteX11" fmla="*/ 443223 w 561065"/>
              <a:gd name="connsiteY11" fmla="*/ 403946 h 608735"/>
              <a:gd name="connsiteX12" fmla="*/ 506290 w 561065"/>
              <a:gd name="connsiteY12" fmla="*/ 430241 h 608735"/>
              <a:gd name="connsiteX13" fmla="*/ 507925 w 561065"/>
              <a:gd name="connsiteY13" fmla="*/ 430999 h 608735"/>
              <a:gd name="connsiteX14" fmla="*/ 510728 w 561065"/>
              <a:gd name="connsiteY14" fmla="*/ 432573 h 608735"/>
              <a:gd name="connsiteX15" fmla="*/ 528831 w 561065"/>
              <a:gd name="connsiteY15" fmla="*/ 452630 h 608735"/>
              <a:gd name="connsiteX16" fmla="*/ 528831 w 561065"/>
              <a:gd name="connsiteY16" fmla="*/ 452688 h 608735"/>
              <a:gd name="connsiteX17" fmla="*/ 532042 w 561065"/>
              <a:gd name="connsiteY17" fmla="*/ 462308 h 608735"/>
              <a:gd name="connsiteX18" fmla="*/ 558671 w 561065"/>
              <a:gd name="connsiteY18" fmla="*/ 548307 h 608735"/>
              <a:gd name="connsiteX19" fmla="*/ 560539 w 561065"/>
              <a:gd name="connsiteY19" fmla="*/ 555828 h 608735"/>
              <a:gd name="connsiteX20" fmla="*/ 561065 w 561065"/>
              <a:gd name="connsiteY20" fmla="*/ 562824 h 608735"/>
              <a:gd name="connsiteX21" fmla="*/ 515166 w 561065"/>
              <a:gd name="connsiteY21" fmla="*/ 608710 h 608735"/>
              <a:gd name="connsiteX22" fmla="*/ 471311 w 561065"/>
              <a:gd name="connsiteY22" fmla="*/ 608710 h 608735"/>
              <a:gd name="connsiteX23" fmla="*/ 283044 w 561065"/>
              <a:gd name="connsiteY23" fmla="*/ 608710 h 608735"/>
              <a:gd name="connsiteX24" fmla="*/ 280532 w 561065"/>
              <a:gd name="connsiteY24" fmla="*/ 608710 h 608735"/>
              <a:gd name="connsiteX25" fmla="*/ 278080 w 561065"/>
              <a:gd name="connsiteY25" fmla="*/ 608710 h 608735"/>
              <a:gd name="connsiteX26" fmla="*/ 89812 w 561065"/>
              <a:gd name="connsiteY26" fmla="*/ 608710 h 608735"/>
              <a:gd name="connsiteX27" fmla="*/ 45957 w 561065"/>
              <a:gd name="connsiteY27" fmla="*/ 608710 h 608735"/>
              <a:gd name="connsiteX28" fmla="*/ 0 w 561065"/>
              <a:gd name="connsiteY28" fmla="*/ 562824 h 608735"/>
              <a:gd name="connsiteX29" fmla="*/ 584 w 561065"/>
              <a:gd name="connsiteY29" fmla="*/ 555828 h 608735"/>
              <a:gd name="connsiteX30" fmla="*/ 2453 w 561065"/>
              <a:gd name="connsiteY30" fmla="*/ 548307 h 608735"/>
              <a:gd name="connsiteX31" fmla="*/ 29081 w 561065"/>
              <a:gd name="connsiteY31" fmla="*/ 462308 h 608735"/>
              <a:gd name="connsiteX32" fmla="*/ 32234 w 561065"/>
              <a:gd name="connsiteY32" fmla="*/ 452688 h 608735"/>
              <a:gd name="connsiteX33" fmla="*/ 32234 w 561065"/>
              <a:gd name="connsiteY33" fmla="*/ 452630 h 608735"/>
              <a:gd name="connsiteX34" fmla="*/ 50395 w 561065"/>
              <a:gd name="connsiteY34" fmla="*/ 432457 h 608735"/>
              <a:gd name="connsiteX35" fmla="*/ 53198 w 561065"/>
              <a:gd name="connsiteY35" fmla="*/ 430941 h 608735"/>
              <a:gd name="connsiteX36" fmla="*/ 54833 w 561065"/>
              <a:gd name="connsiteY36" fmla="*/ 430125 h 608735"/>
              <a:gd name="connsiteX37" fmla="*/ 117901 w 561065"/>
              <a:gd name="connsiteY37" fmla="*/ 403888 h 608735"/>
              <a:gd name="connsiteX38" fmla="*/ 191479 w 561065"/>
              <a:gd name="connsiteY38" fmla="*/ 375902 h 608735"/>
              <a:gd name="connsiteX39" fmla="*/ 277747 w 561065"/>
              <a:gd name="connsiteY39" fmla="*/ 0 h 608735"/>
              <a:gd name="connsiteX40" fmla="*/ 277980 w 561065"/>
              <a:gd name="connsiteY40" fmla="*/ 0 h 608735"/>
              <a:gd name="connsiteX41" fmla="*/ 278214 w 561065"/>
              <a:gd name="connsiteY41" fmla="*/ 0 h 608735"/>
              <a:gd name="connsiteX42" fmla="*/ 280491 w 561065"/>
              <a:gd name="connsiteY42" fmla="*/ 0 h 608735"/>
              <a:gd name="connsiteX43" fmla="*/ 282768 w 561065"/>
              <a:gd name="connsiteY43" fmla="*/ 0 h 608735"/>
              <a:gd name="connsiteX44" fmla="*/ 283001 w 561065"/>
              <a:gd name="connsiteY44" fmla="*/ 0 h 608735"/>
              <a:gd name="connsiteX45" fmla="*/ 283235 w 561065"/>
              <a:gd name="connsiteY45" fmla="*/ 0 h 608735"/>
              <a:gd name="connsiteX46" fmla="*/ 401988 w 561065"/>
              <a:gd name="connsiteY46" fmla="*/ 118656 h 608735"/>
              <a:gd name="connsiteX47" fmla="*/ 400470 w 561065"/>
              <a:gd name="connsiteY47" fmla="*/ 162854 h 608735"/>
              <a:gd name="connsiteX48" fmla="*/ 427093 w 561065"/>
              <a:gd name="connsiteY48" fmla="*/ 188509 h 608735"/>
              <a:gd name="connsiteX49" fmla="*/ 394456 w 561065"/>
              <a:gd name="connsiteY49" fmla="*/ 242969 h 608735"/>
              <a:gd name="connsiteX50" fmla="*/ 342436 w 561065"/>
              <a:gd name="connsiteY50" fmla="*/ 326465 h 608735"/>
              <a:gd name="connsiteX51" fmla="*/ 283001 w 561065"/>
              <a:gd name="connsiteY51" fmla="*/ 354745 h 608735"/>
              <a:gd name="connsiteX52" fmla="*/ 280491 w 561065"/>
              <a:gd name="connsiteY52" fmla="*/ 354803 h 608735"/>
              <a:gd name="connsiteX53" fmla="*/ 277980 w 561065"/>
              <a:gd name="connsiteY53" fmla="*/ 354745 h 608735"/>
              <a:gd name="connsiteX54" fmla="*/ 218136 w 561065"/>
              <a:gd name="connsiteY54" fmla="*/ 326116 h 608735"/>
              <a:gd name="connsiteX55" fmla="*/ 166467 w 561065"/>
              <a:gd name="connsiteY55" fmla="*/ 242969 h 608735"/>
              <a:gd name="connsiteX56" fmla="*/ 133830 w 561065"/>
              <a:gd name="connsiteY56" fmla="*/ 188509 h 608735"/>
              <a:gd name="connsiteX57" fmla="*/ 160453 w 561065"/>
              <a:gd name="connsiteY57" fmla="*/ 162970 h 608735"/>
              <a:gd name="connsiteX58" fmla="*/ 158877 w 561065"/>
              <a:gd name="connsiteY58" fmla="*/ 118715 h 608735"/>
              <a:gd name="connsiteX59" fmla="*/ 277747 w 561065"/>
              <a:gd name="connsiteY59" fmla="*/ 0 h 60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1065" h="608735">
                <a:moveTo>
                  <a:pt x="191479" y="375902"/>
                </a:moveTo>
                <a:cubicBezTo>
                  <a:pt x="195917" y="394559"/>
                  <a:pt x="238604" y="518455"/>
                  <a:pt x="245437" y="535655"/>
                </a:cubicBezTo>
                <a:lnTo>
                  <a:pt x="250809" y="420563"/>
                </a:lnTo>
                <a:cubicBezTo>
                  <a:pt x="248999" y="417881"/>
                  <a:pt x="247773" y="414732"/>
                  <a:pt x="246371" y="411817"/>
                </a:cubicBezTo>
                <a:lnTo>
                  <a:pt x="228911" y="377418"/>
                </a:lnTo>
                <a:cubicBezTo>
                  <a:pt x="241466" y="387446"/>
                  <a:pt x="259860" y="393743"/>
                  <a:pt x="280299" y="393743"/>
                </a:cubicBezTo>
                <a:cubicBezTo>
                  <a:pt x="301263" y="393743"/>
                  <a:pt x="320008" y="387155"/>
                  <a:pt x="332563" y="376718"/>
                </a:cubicBezTo>
                <a:lnTo>
                  <a:pt x="314811" y="411817"/>
                </a:lnTo>
                <a:cubicBezTo>
                  <a:pt x="313409" y="414732"/>
                  <a:pt x="312183" y="417881"/>
                  <a:pt x="310373" y="420563"/>
                </a:cubicBezTo>
                <a:lnTo>
                  <a:pt x="315745" y="535655"/>
                </a:lnTo>
                <a:cubicBezTo>
                  <a:pt x="322519" y="518455"/>
                  <a:pt x="365089" y="394618"/>
                  <a:pt x="369644" y="375960"/>
                </a:cubicBezTo>
                <a:cubicBezTo>
                  <a:pt x="394754" y="384881"/>
                  <a:pt x="419397" y="393685"/>
                  <a:pt x="443223" y="403946"/>
                </a:cubicBezTo>
                <a:cubicBezTo>
                  <a:pt x="443223" y="403946"/>
                  <a:pt x="490757" y="422895"/>
                  <a:pt x="506290" y="430241"/>
                </a:cubicBezTo>
                <a:cubicBezTo>
                  <a:pt x="506815" y="430475"/>
                  <a:pt x="507341" y="430766"/>
                  <a:pt x="507925" y="430999"/>
                </a:cubicBezTo>
                <a:cubicBezTo>
                  <a:pt x="509210" y="431699"/>
                  <a:pt x="510261" y="432224"/>
                  <a:pt x="510728" y="432573"/>
                </a:cubicBezTo>
                <a:cubicBezTo>
                  <a:pt x="518553" y="437238"/>
                  <a:pt x="524976" y="444234"/>
                  <a:pt x="528831" y="452630"/>
                </a:cubicBezTo>
                <a:lnTo>
                  <a:pt x="528831" y="452688"/>
                </a:lnTo>
                <a:cubicBezTo>
                  <a:pt x="530232" y="455720"/>
                  <a:pt x="531342" y="458985"/>
                  <a:pt x="532042" y="462308"/>
                </a:cubicBezTo>
                <a:cubicBezTo>
                  <a:pt x="538408" y="481607"/>
                  <a:pt x="552539" y="524694"/>
                  <a:pt x="558671" y="548307"/>
                </a:cubicBezTo>
                <a:cubicBezTo>
                  <a:pt x="559547" y="550697"/>
                  <a:pt x="560131" y="553204"/>
                  <a:pt x="560539" y="555828"/>
                </a:cubicBezTo>
                <a:cubicBezTo>
                  <a:pt x="560831" y="558102"/>
                  <a:pt x="561065" y="560492"/>
                  <a:pt x="561065" y="562824"/>
                </a:cubicBezTo>
                <a:cubicBezTo>
                  <a:pt x="561065" y="588187"/>
                  <a:pt x="540510" y="608710"/>
                  <a:pt x="515166" y="608710"/>
                </a:cubicBezTo>
                <a:lnTo>
                  <a:pt x="471311" y="608710"/>
                </a:lnTo>
                <a:lnTo>
                  <a:pt x="283044" y="608710"/>
                </a:lnTo>
                <a:lnTo>
                  <a:pt x="280532" y="608710"/>
                </a:lnTo>
                <a:lnTo>
                  <a:pt x="278080" y="608710"/>
                </a:lnTo>
                <a:cubicBezTo>
                  <a:pt x="215305" y="608768"/>
                  <a:pt x="152529" y="608710"/>
                  <a:pt x="89812" y="608710"/>
                </a:cubicBezTo>
                <a:lnTo>
                  <a:pt x="45957" y="608710"/>
                </a:lnTo>
                <a:cubicBezTo>
                  <a:pt x="20555" y="608710"/>
                  <a:pt x="0" y="588187"/>
                  <a:pt x="0" y="562824"/>
                </a:cubicBezTo>
                <a:cubicBezTo>
                  <a:pt x="0" y="560492"/>
                  <a:pt x="175" y="558102"/>
                  <a:pt x="584" y="555828"/>
                </a:cubicBezTo>
                <a:cubicBezTo>
                  <a:pt x="934" y="553263"/>
                  <a:pt x="1577" y="550697"/>
                  <a:pt x="2453" y="548307"/>
                </a:cubicBezTo>
                <a:cubicBezTo>
                  <a:pt x="8584" y="524577"/>
                  <a:pt x="22657" y="481607"/>
                  <a:pt x="29081" y="462308"/>
                </a:cubicBezTo>
                <a:cubicBezTo>
                  <a:pt x="29782" y="458985"/>
                  <a:pt x="30833" y="455720"/>
                  <a:pt x="32234" y="452688"/>
                </a:cubicBezTo>
                <a:lnTo>
                  <a:pt x="32234" y="452630"/>
                </a:lnTo>
                <a:cubicBezTo>
                  <a:pt x="36147" y="444234"/>
                  <a:pt x="42512" y="437238"/>
                  <a:pt x="50395" y="432457"/>
                </a:cubicBezTo>
                <a:cubicBezTo>
                  <a:pt x="50863" y="432107"/>
                  <a:pt x="51855" y="431524"/>
                  <a:pt x="53198" y="430941"/>
                </a:cubicBezTo>
                <a:cubicBezTo>
                  <a:pt x="53724" y="430591"/>
                  <a:pt x="54308" y="430358"/>
                  <a:pt x="54833" y="430125"/>
                </a:cubicBezTo>
                <a:cubicBezTo>
                  <a:pt x="70308" y="422895"/>
                  <a:pt x="117901" y="403888"/>
                  <a:pt x="117901" y="403888"/>
                </a:cubicBezTo>
                <a:cubicBezTo>
                  <a:pt x="141726" y="393626"/>
                  <a:pt x="166311" y="384823"/>
                  <a:pt x="191479" y="375902"/>
                </a:cubicBezTo>
                <a:close/>
                <a:moveTo>
                  <a:pt x="277747" y="0"/>
                </a:moveTo>
                <a:lnTo>
                  <a:pt x="277980" y="0"/>
                </a:lnTo>
                <a:lnTo>
                  <a:pt x="278214" y="0"/>
                </a:lnTo>
                <a:lnTo>
                  <a:pt x="280491" y="0"/>
                </a:lnTo>
                <a:lnTo>
                  <a:pt x="282768" y="0"/>
                </a:lnTo>
                <a:lnTo>
                  <a:pt x="283001" y="0"/>
                </a:lnTo>
                <a:lnTo>
                  <a:pt x="283235" y="0"/>
                </a:lnTo>
                <a:cubicBezTo>
                  <a:pt x="348858" y="0"/>
                  <a:pt x="402105" y="53118"/>
                  <a:pt x="401988" y="118656"/>
                </a:cubicBezTo>
                <a:cubicBezTo>
                  <a:pt x="401988" y="125420"/>
                  <a:pt x="400470" y="154807"/>
                  <a:pt x="400470" y="162854"/>
                </a:cubicBezTo>
                <a:cubicBezTo>
                  <a:pt x="403331" y="163029"/>
                  <a:pt x="429954" y="156673"/>
                  <a:pt x="427093" y="188509"/>
                </a:cubicBezTo>
                <a:cubicBezTo>
                  <a:pt x="421021" y="256030"/>
                  <a:pt x="395215" y="242969"/>
                  <a:pt x="394456" y="242969"/>
                </a:cubicBezTo>
                <a:cubicBezTo>
                  <a:pt x="381670" y="283901"/>
                  <a:pt x="361820" y="309964"/>
                  <a:pt x="342436" y="326465"/>
                </a:cubicBezTo>
                <a:cubicBezTo>
                  <a:pt x="312485" y="351946"/>
                  <a:pt x="283468" y="354745"/>
                  <a:pt x="283001" y="354745"/>
                </a:cubicBezTo>
                <a:cubicBezTo>
                  <a:pt x="282125" y="354803"/>
                  <a:pt x="281250" y="354803"/>
                  <a:pt x="280491" y="354803"/>
                </a:cubicBezTo>
                <a:cubicBezTo>
                  <a:pt x="279615" y="354803"/>
                  <a:pt x="278856" y="354745"/>
                  <a:pt x="277980" y="354745"/>
                </a:cubicBezTo>
                <a:cubicBezTo>
                  <a:pt x="277455" y="354745"/>
                  <a:pt x="248263" y="351946"/>
                  <a:pt x="218136" y="326116"/>
                </a:cubicBezTo>
                <a:cubicBezTo>
                  <a:pt x="198811" y="309556"/>
                  <a:pt x="179136" y="283609"/>
                  <a:pt x="166467" y="242969"/>
                </a:cubicBezTo>
                <a:cubicBezTo>
                  <a:pt x="165649" y="242969"/>
                  <a:pt x="139902" y="256030"/>
                  <a:pt x="133830" y="188509"/>
                </a:cubicBezTo>
                <a:cubicBezTo>
                  <a:pt x="130969" y="156731"/>
                  <a:pt x="157592" y="163087"/>
                  <a:pt x="160453" y="162970"/>
                </a:cubicBezTo>
                <a:cubicBezTo>
                  <a:pt x="160453" y="154807"/>
                  <a:pt x="158877" y="125478"/>
                  <a:pt x="158877" y="118715"/>
                </a:cubicBezTo>
                <a:cubicBezTo>
                  <a:pt x="158877" y="53177"/>
                  <a:pt x="212123" y="0"/>
                  <a:pt x="277747"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sp>
        <p:nvSpPr>
          <p:cNvPr id="43" name="椭圆 28">
            <a:extLst>
              <a:ext uri="{FF2B5EF4-FFF2-40B4-BE49-F238E27FC236}">
                <a16:creationId xmlns:a16="http://schemas.microsoft.com/office/drawing/2014/main" id="{C30E985D-8401-44E8-9143-F3732C26653C}"/>
              </a:ext>
            </a:extLst>
          </p:cNvPr>
          <p:cNvSpPr/>
          <p:nvPr/>
        </p:nvSpPr>
        <p:spPr>
          <a:xfrm>
            <a:off x="5253038" y="3597275"/>
            <a:ext cx="366712" cy="396875"/>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1011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p>
        </p:txBody>
      </p:sp>
      <p:grpSp>
        <p:nvGrpSpPr>
          <p:cNvPr id="11286" name="组合 29">
            <a:extLst>
              <a:ext uri="{FF2B5EF4-FFF2-40B4-BE49-F238E27FC236}">
                <a16:creationId xmlns:a16="http://schemas.microsoft.com/office/drawing/2014/main" id="{FD597DBD-5D5F-45F9-A0A9-C0A3F6965DAA}"/>
              </a:ext>
            </a:extLst>
          </p:cNvPr>
          <p:cNvGrpSpPr>
            <a:grpSpLocks/>
          </p:cNvGrpSpPr>
          <p:nvPr/>
        </p:nvGrpSpPr>
        <p:grpSpPr bwMode="auto">
          <a:xfrm>
            <a:off x="8297863" y="4237038"/>
            <a:ext cx="2628900" cy="866775"/>
            <a:chOff x="7439644" y="2947217"/>
            <a:chExt cx="1943971" cy="867054"/>
          </a:xfrm>
        </p:grpSpPr>
        <p:sp>
          <p:nvSpPr>
            <p:cNvPr id="31" name="矩形 30">
              <a:extLst>
                <a:ext uri="{FF2B5EF4-FFF2-40B4-BE49-F238E27FC236}">
                  <a16:creationId xmlns:a16="http://schemas.microsoft.com/office/drawing/2014/main" id="{6C001DE0-903C-4BFD-9806-EA088D5A5D50}"/>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2" name="PA-文本框 8">
              <a:extLst>
                <a:ext uri="{FF2B5EF4-FFF2-40B4-BE49-F238E27FC236}">
                  <a16:creationId xmlns:a16="http://schemas.microsoft.com/office/drawing/2014/main" id="{A47B0E59-1831-4D3E-93FC-87677D10B568}"/>
                </a:ext>
              </a:extLst>
            </p:cNvPr>
            <p:cNvSpPr txBox="1"/>
            <p:nvPr>
              <p:custDataLst>
                <p:tags r:id="rId4"/>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1287" name="组合 32">
            <a:extLst>
              <a:ext uri="{FF2B5EF4-FFF2-40B4-BE49-F238E27FC236}">
                <a16:creationId xmlns:a16="http://schemas.microsoft.com/office/drawing/2014/main" id="{6AB70986-6846-4D9B-8943-B92A6E8A0D30}"/>
              </a:ext>
            </a:extLst>
          </p:cNvPr>
          <p:cNvGrpSpPr>
            <a:grpSpLocks/>
          </p:cNvGrpSpPr>
          <p:nvPr/>
        </p:nvGrpSpPr>
        <p:grpSpPr bwMode="auto">
          <a:xfrm>
            <a:off x="8297863" y="2489200"/>
            <a:ext cx="2628900" cy="866775"/>
            <a:chOff x="7439644" y="2947217"/>
            <a:chExt cx="1943971" cy="867054"/>
          </a:xfrm>
        </p:grpSpPr>
        <p:sp>
          <p:nvSpPr>
            <p:cNvPr id="34" name="矩形 33">
              <a:extLst>
                <a:ext uri="{FF2B5EF4-FFF2-40B4-BE49-F238E27FC236}">
                  <a16:creationId xmlns:a16="http://schemas.microsoft.com/office/drawing/2014/main" id="{0B64CDD2-E397-42B0-83E0-B1154E4329E2}"/>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5" name="PA-文本框 8">
              <a:extLst>
                <a:ext uri="{FF2B5EF4-FFF2-40B4-BE49-F238E27FC236}">
                  <a16:creationId xmlns:a16="http://schemas.microsoft.com/office/drawing/2014/main" id="{9290C2D4-558A-438F-A646-395495C0BF1B}"/>
                </a:ext>
              </a:extLst>
            </p:cNvPr>
            <p:cNvSpPr txBox="1"/>
            <p:nvPr>
              <p:custDataLst>
                <p:tags r:id="rId3"/>
              </p:custDataLst>
            </p:nvPr>
          </p:nvSpPr>
          <p:spPr>
            <a:xfrm>
              <a:off x="7439644" y="2947217"/>
              <a:ext cx="895184" cy="400110"/>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1288" name="组合 35">
            <a:extLst>
              <a:ext uri="{FF2B5EF4-FFF2-40B4-BE49-F238E27FC236}">
                <a16:creationId xmlns:a16="http://schemas.microsoft.com/office/drawing/2014/main" id="{88B3B2BD-137C-4A78-8272-43E9F9379339}"/>
              </a:ext>
            </a:extLst>
          </p:cNvPr>
          <p:cNvGrpSpPr>
            <a:grpSpLocks/>
          </p:cNvGrpSpPr>
          <p:nvPr/>
        </p:nvGrpSpPr>
        <p:grpSpPr bwMode="auto">
          <a:xfrm>
            <a:off x="1262063" y="4237038"/>
            <a:ext cx="2628900" cy="866775"/>
            <a:chOff x="7439644" y="2947217"/>
            <a:chExt cx="1943971" cy="867054"/>
          </a:xfrm>
        </p:grpSpPr>
        <p:sp>
          <p:nvSpPr>
            <p:cNvPr id="37" name="矩形 36">
              <a:extLst>
                <a:ext uri="{FF2B5EF4-FFF2-40B4-BE49-F238E27FC236}">
                  <a16:creationId xmlns:a16="http://schemas.microsoft.com/office/drawing/2014/main" id="{1E7FC1C0-C18D-4D4C-ABEF-58B477C822CF}"/>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38" name="PA-文本框 8">
              <a:extLst>
                <a:ext uri="{FF2B5EF4-FFF2-40B4-BE49-F238E27FC236}">
                  <a16:creationId xmlns:a16="http://schemas.microsoft.com/office/drawing/2014/main" id="{A6A71D6A-CDDE-454E-9775-C706B3F0EDBF}"/>
                </a:ext>
              </a:extLst>
            </p:cNvPr>
            <p:cNvSpPr txBox="1"/>
            <p:nvPr>
              <p:custDataLst>
                <p:tags r:id="rId2"/>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grpSp>
        <p:nvGrpSpPr>
          <p:cNvPr id="11289" name="组合 38">
            <a:extLst>
              <a:ext uri="{FF2B5EF4-FFF2-40B4-BE49-F238E27FC236}">
                <a16:creationId xmlns:a16="http://schemas.microsoft.com/office/drawing/2014/main" id="{4FA6DB9A-9C50-4A73-A398-788FA8E0172D}"/>
              </a:ext>
            </a:extLst>
          </p:cNvPr>
          <p:cNvGrpSpPr>
            <a:grpSpLocks/>
          </p:cNvGrpSpPr>
          <p:nvPr/>
        </p:nvGrpSpPr>
        <p:grpSpPr bwMode="auto">
          <a:xfrm>
            <a:off x="1262063" y="2489200"/>
            <a:ext cx="2628900" cy="866775"/>
            <a:chOff x="7439644" y="2947217"/>
            <a:chExt cx="1943971" cy="867054"/>
          </a:xfrm>
        </p:grpSpPr>
        <p:sp>
          <p:nvSpPr>
            <p:cNvPr id="40" name="矩形 39">
              <a:extLst>
                <a:ext uri="{FF2B5EF4-FFF2-40B4-BE49-F238E27FC236}">
                  <a16:creationId xmlns:a16="http://schemas.microsoft.com/office/drawing/2014/main" id="{17022F32-D8B3-4B76-B469-0523B7114291}"/>
                </a:ext>
              </a:extLst>
            </p:cNvPr>
            <p:cNvSpPr/>
            <p:nvPr/>
          </p:nvSpPr>
          <p:spPr bwMode="auto">
            <a:xfrm>
              <a:off x="7439644" y="3322726"/>
              <a:ext cx="1943971" cy="491545"/>
            </a:xfrm>
            <a:prstGeom prst="rect">
              <a:avLst/>
            </a:prstGeom>
          </p:spPr>
          <p:txBody>
            <a:bodyPr>
              <a:spAutoFit/>
              <a:scene3d>
                <a:camera prst="orthographicFront"/>
                <a:lightRig rig="threePt" dir="t"/>
              </a:scene3d>
              <a:sp3d contourW="12700"/>
            </a:bodyPr>
            <a:lstStyle/>
            <a:p>
              <a:pPr algn="r" eaLnBrk="1" fontAlgn="auto" hangingPunct="1">
                <a:lnSpc>
                  <a:spcPct val="130000"/>
                </a:lnSpc>
                <a:spcBef>
                  <a:spcPts val="0"/>
                </a:spcBef>
                <a:spcAft>
                  <a:spcPts val="0"/>
                </a:spcAft>
                <a:defRPr/>
              </a:pPr>
              <a:r>
                <a:rPr lang="zh-CN" altLang="en-US" sz="1050" dirty="0">
                  <a:solidFill>
                    <a:schemeClr val="bg1"/>
                  </a:solidFill>
                  <a:latin typeface="Century Gothic" panose="020B0502020202020204" pitchFamily="34" charset="0"/>
                  <a:ea typeface="+mj-ea"/>
                </a:rPr>
                <a:t>Design comes from life because design changes the existence of life in pursuit of artistic beauty in life because of design changes because of design changes</a:t>
              </a:r>
            </a:p>
          </p:txBody>
        </p:sp>
        <p:sp>
          <p:nvSpPr>
            <p:cNvPr id="41" name="PA-文本框 8">
              <a:extLst>
                <a:ext uri="{FF2B5EF4-FFF2-40B4-BE49-F238E27FC236}">
                  <a16:creationId xmlns:a16="http://schemas.microsoft.com/office/drawing/2014/main" id="{76757AEF-42EC-4C22-8E35-BF2268F2855B}"/>
                </a:ext>
              </a:extLst>
            </p:cNvPr>
            <p:cNvSpPr txBox="1"/>
            <p:nvPr>
              <p:custDataLst>
                <p:tags r:id="rId1"/>
              </p:custDataLst>
            </p:nvPr>
          </p:nvSpPr>
          <p:spPr>
            <a:xfrm>
              <a:off x="8488431" y="2947217"/>
              <a:ext cx="895184" cy="400110"/>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zh-CN" altLang="en-US" sz="2000" dirty="0">
                  <a:solidFill>
                    <a:schemeClr val="bg1"/>
                  </a:solidFill>
                  <a:latin typeface="微软雅黑" panose="020B0503020204020204" pitchFamily="34" charset="-122"/>
                </a:rPr>
                <a:t>Title add</a:t>
              </a:r>
            </a:p>
          </p:txBody>
        </p:sp>
      </p:gr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ppt_x"/>
                                          </p:val>
                                        </p:tav>
                                        <p:tav tm="100000">
                                          <p:val>
                                            <p:strVal val="#ppt_x"/>
                                          </p:val>
                                        </p:tav>
                                      </p:tavLst>
                                    </p:anim>
                                    <p:anim calcmode="lin" valueType="num">
                                      <p:cBhvr additive="base">
                                        <p:cTn id="68" dur="500" fill="hold"/>
                                        <p:tgtEl>
                                          <p:spTgt spid="4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 presetClass="entr" presetSubtype="8" fill="hold" nodeType="afterEffect">
                                  <p:stCondLst>
                                    <p:cond delay="0"/>
                                  </p:stCondLst>
                                  <p:childTnLst>
                                    <p:set>
                                      <p:cBhvr>
                                        <p:cTn id="79" dur="1" fill="hold">
                                          <p:stCondLst>
                                            <p:cond delay="0"/>
                                          </p:stCondLst>
                                        </p:cTn>
                                        <p:tgtEl>
                                          <p:spTgt spid="11289"/>
                                        </p:tgtEl>
                                        <p:attrNameLst>
                                          <p:attrName>style.visibility</p:attrName>
                                        </p:attrNameLst>
                                      </p:cBhvr>
                                      <p:to>
                                        <p:strVal val="visible"/>
                                      </p:to>
                                    </p:set>
                                    <p:anim calcmode="lin" valueType="num">
                                      <p:cBhvr additive="base">
                                        <p:cTn id="80" dur="500" fill="hold"/>
                                        <p:tgtEl>
                                          <p:spTgt spid="11289"/>
                                        </p:tgtEl>
                                        <p:attrNameLst>
                                          <p:attrName>ppt_x</p:attrName>
                                        </p:attrNameLst>
                                      </p:cBhvr>
                                      <p:tavLst>
                                        <p:tav tm="0">
                                          <p:val>
                                            <p:strVal val="0-#ppt_w/2"/>
                                          </p:val>
                                        </p:tav>
                                        <p:tav tm="100000">
                                          <p:val>
                                            <p:strVal val="#ppt_x"/>
                                          </p:val>
                                        </p:tav>
                                      </p:tavLst>
                                    </p:anim>
                                    <p:anim calcmode="lin" valueType="num">
                                      <p:cBhvr additive="base">
                                        <p:cTn id="81" dur="500" fill="hold"/>
                                        <p:tgtEl>
                                          <p:spTgt spid="11289"/>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0"/>
                                  </p:stCondLst>
                                  <p:childTnLst>
                                    <p:set>
                                      <p:cBhvr>
                                        <p:cTn id="83" dur="1" fill="hold">
                                          <p:stCondLst>
                                            <p:cond delay="0"/>
                                          </p:stCondLst>
                                        </p:cTn>
                                        <p:tgtEl>
                                          <p:spTgt spid="11288"/>
                                        </p:tgtEl>
                                        <p:attrNameLst>
                                          <p:attrName>style.visibility</p:attrName>
                                        </p:attrNameLst>
                                      </p:cBhvr>
                                      <p:to>
                                        <p:strVal val="visible"/>
                                      </p:to>
                                    </p:set>
                                    <p:anim calcmode="lin" valueType="num">
                                      <p:cBhvr additive="base">
                                        <p:cTn id="84" dur="500" fill="hold"/>
                                        <p:tgtEl>
                                          <p:spTgt spid="11288"/>
                                        </p:tgtEl>
                                        <p:attrNameLst>
                                          <p:attrName>ppt_x</p:attrName>
                                        </p:attrNameLst>
                                      </p:cBhvr>
                                      <p:tavLst>
                                        <p:tav tm="0">
                                          <p:val>
                                            <p:strVal val="0-#ppt_w/2"/>
                                          </p:val>
                                        </p:tav>
                                        <p:tav tm="100000">
                                          <p:val>
                                            <p:strVal val="#ppt_x"/>
                                          </p:val>
                                        </p:tav>
                                      </p:tavLst>
                                    </p:anim>
                                    <p:anim calcmode="lin" valueType="num">
                                      <p:cBhvr additive="base">
                                        <p:cTn id="85" dur="500" fill="hold"/>
                                        <p:tgtEl>
                                          <p:spTgt spid="11288"/>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11287"/>
                                        </p:tgtEl>
                                        <p:attrNameLst>
                                          <p:attrName>style.visibility</p:attrName>
                                        </p:attrNameLst>
                                      </p:cBhvr>
                                      <p:to>
                                        <p:strVal val="visible"/>
                                      </p:to>
                                    </p:set>
                                    <p:anim calcmode="lin" valueType="num">
                                      <p:cBhvr additive="base">
                                        <p:cTn id="88" dur="500" fill="hold"/>
                                        <p:tgtEl>
                                          <p:spTgt spid="11287"/>
                                        </p:tgtEl>
                                        <p:attrNameLst>
                                          <p:attrName>ppt_x</p:attrName>
                                        </p:attrNameLst>
                                      </p:cBhvr>
                                      <p:tavLst>
                                        <p:tav tm="0">
                                          <p:val>
                                            <p:strVal val="1+#ppt_w/2"/>
                                          </p:val>
                                        </p:tav>
                                        <p:tav tm="100000">
                                          <p:val>
                                            <p:strVal val="#ppt_x"/>
                                          </p:val>
                                        </p:tav>
                                      </p:tavLst>
                                    </p:anim>
                                    <p:anim calcmode="lin" valueType="num">
                                      <p:cBhvr additive="base">
                                        <p:cTn id="89" dur="500" fill="hold"/>
                                        <p:tgtEl>
                                          <p:spTgt spid="11287"/>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1286"/>
                                        </p:tgtEl>
                                        <p:attrNameLst>
                                          <p:attrName>style.visibility</p:attrName>
                                        </p:attrNameLst>
                                      </p:cBhvr>
                                      <p:to>
                                        <p:strVal val="visible"/>
                                      </p:to>
                                    </p:set>
                                    <p:anim calcmode="lin" valueType="num">
                                      <p:cBhvr additive="base">
                                        <p:cTn id="92" dur="500" fill="hold"/>
                                        <p:tgtEl>
                                          <p:spTgt spid="11286"/>
                                        </p:tgtEl>
                                        <p:attrNameLst>
                                          <p:attrName>ppt_x</p:attrName>
                                        </p:attrNameLst>
                                      </p:cBhvr>
                                      <p:tavLst>
                                        <p:tav tm="0">
                                          <p:val>
                                            <p:strVal val="1+#ppt_w/2"/>
                                          </p:val>
                                        </p:tav>
                                        <p:tav tm="100000">
                                          <p:val>
                                            <p:strVal val="#ppt_x"/>
                                          </p:val>
                                        </p:tav>
                                      </p:tavLst>
                                    </p:anim>
                                    <p:anim calcmode="lin" valueType="num">
                                      <p:cBhvr additive="base">
                                        <p:cTn id="93" dur="500" fill="hold"/>
                                        <p:tgtEl>
                                          <p:spTgt spid="112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P spid="12" grpId="0" animBg="1"/>
      <p:bldP spid="13" grpId="0" animBg="1"/>
      <p:bldP spid="16" grpId="0" animBg="1"/>
      <p:bldP spid="18" grpId="0" animBg="1"/>
      <p:bldP spid="19" grpId="0" animBg="1"/>
      <p:bldP spid="20" grpId="0" animBg="1"/>
      <p:bldP spid="21" grpId="0" animBg="1"/>
      <p:bldP spid="22" grpId="0" animBg="1"/>
      <p:bldP spid="23" grpId="0" animBg="1"/>
      <p:bldP spid="42" grpId="0" animBg="1"/>
      <p:bldP spid="46" grpId="0" animBg="1"/>
      <p:bldP spid="45" grpId="0" animBg="1"/>
      <p:bldP spid="47" grpId="0" animBg="1"/>
      <p:bldP spid="44"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F958A1C-952A-4832-B6C0-5255A52DD8F6}"/>
              </a:ext>
            </a:extLst>
          </p:cNvPr>
          <p:cNvSpPr txBox="1"/>
          <p:nvPr/>
        </p:nvSpPr>
        <p:spPr>
          <a:xfrm>
            <a:off x="1675082" y="2554357"/>
            <a:ext cx="4308468" cy="707886"/>
          </a:xfrm>
          <a:prstGeom prst="rect">
            <a:avLst/>
          </a:prstGeom>
          <a:noFill/>
        </p:spPr>
        <p:txBody>
          <a:bodyPr wrap="square">
            <a:spAutoFit/>
            <a:scene3d>
              <a:camera prst="orthographicFront"/>
              <a:lightRig rig="threePt" dir="t"/>
            </a:scene3d>
            <a:sp3d contourW="12700"/>
          </a:bodyPr>
          <a:lstStyle/>
          <a:p>
            <a:pPr eaLnBrk="1" fontAlgn="auto" hangingPunct="1">
              <a:spcBef>
                <a:spcPts val="0"/>
              </a:spcBef>
              <a:spcAft>
                <a:spcPts val="0"/>
              </a:spcAft>
              <a:defRPr/>
            </a:pPr>
            <a:r>
              <a:rPr lang="zh-CN" altLang="en-US" sz="4000" dirty="0">
                <a:solidFill>
                  <a:schemeClr val="bg1"/>
                </a:solidFill>
                <a:latin typeface="时尚中黑简体" panose="01010104010101010101" pitchFamily="2" charset="-122"/>
                <a:ea typeface="时尚中黑简体" panose="01010104010101010101" pitchFamily="2" charset="-122"/>
              </a:rPr>
              <a:t>Title text added</a:t>
            </a:r>
            <a:endParaRPr lang="zh-CN" altLang="en-US" sz="4000" dirty="0">
              <a:solidFill>
                <a:srgbClr val="69EAF4"/>
              </a:solidFill>
              <a:latin typeface="时尚中黑简体" panose="01010104010101010101" pitchFamily="2" charset="-122"/>
              <a:ea typeface="时尚中黑简体" panose="01010104010101010101" pitchFamily="2" charset="-122"/>
            </a:endParaRPr>
          </a:p>
        </p:txBody>
      </p:sp>
      <p:sp>
        <p:nvSpPr>
          <p:cNvPr id="4" name="文本框 3">
            <a:extLst>
              <a:ext uri="{FF2B5EF4-FFF2-40B4-BE49-F238E27FC236}">
                <a16:creationId xmlns:a16="http://schemas.microsoft.com/office/drawing/2014/main" id="{73A383B1-FB3C-4476-8D8B-B812DE079D0D}"/>
              </a:ext>
            </a:extLst>
          </p:cNvPr>
          <p:cNvSpPr txBox="1"/>
          <p:nvPr/>
        </p:nvSpPr>
        <p:spPr>
          <a:xfrm>
            <a:off x="1663793" y="1905903"/>
            <a:ext cx="1917513" cy="646331"/>
          </a:xfrm>
          <a:prstGeom prst="rect">
            <a:avLst/>
          </a:prstGeom>
          <a:noFill/>
        </p:spPr>
        <p:txBody>
          <a:bodyPr wrap="none">
            <a:spAutoFit/>
            <a:scene3d>
              <a:camera prst="orthographicFront"/>
              <a:lightRig rig="threePt" dir="t"/>
            </a:scene3d>
            <a:sp3d contourW="12700"/>
          </a:bodyPr>
          <a:lstStyle/>
          <a:p>
            <a:pPr eaLnBrk="1" fontAlgn="auto" hangingPunct="1">
              <a:spcBef>
                <a:spcPts val="0"/>
              </a:spcBef>
              <a:spcAft>
                <a:spcPts val="0"/>
              </a:spcAft>
              <a:defRPr/>
            </a:pPr>
            <a:r>
              <a:rPr lang="en-US" altLang="zh-CN" sz="3600" dirty="0">
                <a:solidFill>
                  <a:srgbClr val="69EAF4"/>
                </a:solidFill>
                <a:latin typeface="Century Gothic" panose="020B0502020202020204" pitchFamily="34" charset="0"/>
                <a:ea typeface="汉仪清雅体简" panose="00020600040101010101" pitchFamily="18" charset="-122"/>
              </a:rPr>
              <a:t>PART 02</a:t>
            </a:r>
            <a:endParaRPr lang="zh-CN" altLang="en-US" sz="3600" dirty="0">
              <a:solidFill>
                <a:srgbClr val="69EAF4"/>
              </a:solidFill>
              <a:latin typeface="Century Gothic" panose="020B0502020202020204" pitchFamily="34" charset="0"/>
              <a:ea typeface="汉仪清雅体简" panose="00020600040101010101" pitchFamily="18" charset="-122"/>
            </a:endParaRPr>
          </a:p>
        </p:txBody>
      </p:sp>
      <p:cxnSp>
        <p:nvCxnSpPr>
          <p:cNvPr id="8" name="直接连接符 7">
            <a:extLst>
              <a:ext uri="{FF2B5EF4-FFF2-40B4-BE49-F238E27FC236}">
                <a16:creationId xmlns:a16="http://schemas.microsoft.com/office/drawing/2014/main" id="{55C3AE9C-4389-4FFA-B2CB-835416F7C401}"/>
              </a:ext>
            </a:extLst>
          </p:cNvPr>
          <p:cNvCxnSpPr/>
          <p:nvPr/>
        </p:nvCxnSpPr>
        <p:spPr>
          <a:xfrm>
            <a:off x="1790700" y="3492500"/>
            <a:ext cx="520700" cy="0"/>
          </a:xfrm>
          <a:prstGeom prst="line">
            <a:avLst/>
          </a:prstGeom>
          <a:ln w="38100">
            <a:solidFill>
              <a:srgbClr val="69EAF4"/>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9EFBC6B-BC4C-49E3-8285-6883C659CB13}"/>
              </a:ext>
            </a:extLst>
          </p:cNvPr>
          <p:cNvSpPr txBox="1"/>
          <p:nvPr/>
        </p:nvSpPr>
        <p:spPr>
          <a:xfrm>
            <a:off x="3890806" y="-201283"/>
            <a:ext cx="6054863" cy="6447919"/>
          </a:xfrm>
          <a:prstGeom prst="rect">
            <a:avLst/>
          </a:prstGeom>
          <a:noFill/>
        </p:spPr>
        <p:txBody>
          <a:bodyPr wrap="none">
            <a:spAutoFit/>
            <a:scene3d>
              <a:camera prst="orthographicFront"/>
              <a:lightRig rig="threePt" dir="t"/>
            </a:scene3d>
            <a:sp3d contourW="12700"/>
          </a:bodyPr>
          <a:lstStyle/>
          <a:p>
            <a:pPr algn="r" eaLnBrk="1" fontAlgn="auto" hangingPunct="1">
              <a:spcBef>
                <a:spcPts val="0"/>
              </a:spcBef>
              <a:spcAft>
                <a:spcPts val="0"/>
              </a:spcAft>
              <a:defRPr/>
            </a:pPr>
            <a:r>
              <a:rPr lang="en-US" altLang="zh-CN" sz="41300" i="1" dirty="0">
                <a:solidFill>
                  <a:srgbClr val="69EAF4">
                    <a:alpha val="14000"/>
                  </a:srgbClr>
                </a:solidFill>
                <a:latin typeface="Century Gothic" panose="020B0502020202020204" pitchFamily="34" charset="0"/>
                <a:ea typeface="汉仪清雅体简" panose="00020600040101010101" pitchFamily="18" charset="-122"/>
              </a:rPr>
              <a:t>02</a:t>
            </a:r>
            <a:endParaRPr lang="zh-CN" altLang="en-US" sz="41300" i="1" dirty="0">
              <a:solidFill>
                <a:srgbClr val="69EAF4">
                  <a:alpha val="14000"/>
                </a:srgbClr>
              </a:solidFill>
              <a:latin typeface="Century Gothic" panose="020B0502020202020204" pitchFamily="34" charset="0"/>
              <a:ea typeface="汉仪清雅体简" panose="00020600040101010101" pitchFamily="18" charset="-122"/>
            </a:endParaRPr>
          </a:p>
        </p:txBody>
      </p:sp>
      <p:pic>
        <p:nvPicPr>
          <p:cNvPr id="2" name="图片 1">
            <a:extLst>
              <a:ext uri="{FF2B5EF4-FFF2-40B4-BE49-F238E27FC236}">
                <a16:creationId xmlns:a16="http://schemas.microsoft.com/office/drawing/2014/main" id="{3790C23D-1061-4807-900F-091ACD2B8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32461" flipV="1">
            <a:off x="-2492375" y="4375150"/>
            <a:ext cx="21777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08D13EAD-3345-4600-8694-5C724B827CF5}"/>
              </a:ext>
            </a:extLst>
          </p:cNvPr>
          <p:cNvSpPr txBox="1"/>
          <p:nvPr/>
        </p:nvSpPr>
        <p:spPr>
          <a:xfrm>
            <a:off x="1687782" y="3722758"/>
            <a:ext cx="5767066" cy="830997"/>
          </a:xfrm>
          <a:prstGeom prst="rect">
            <a:avLst/>
          </a:prstGeom>
          <a:noFill/>
        </p:spPr>
        <p:txBody>
          <a:bodyPr>
            <a:spAutoFit/>
            <a:scene3d>
              <a:camera prst="orthographicFront"/>
              <a:lightRig rig="threePt" dir="t"/>
            </a:scene3d>
            <a:sp3d contourW="12700"/>
          </a:bodyPr>
          <a:lstStyle/>
          <a:p>
            <a:pPr eaLnBrk="1" fontAlgn="auto" hangingPunct="1">
              <a:spcBef>
                <a:spcPts val="0"/>
              </a:spcBef>
              <a:spcAft>
                <a:spcPts val="0"/>
              </a:spcAft>
              <a:defRPr/>
            </a:pPr>
            <a:r>
              <a:rPr lang="en-US" altLang="zh-CN" sz="1600" dirty="0">
                <a:solidFill>
                  <a:schemeClr val="bg1"/>
                </a:solidFill>
                <a:latin typeface="Century Gothic" panose="020B0502020202020204" pitchFamily="34" charset="0"/>
                <a:ea typeface="方正粗雅宋长_GBK" panose="02010600000000000000" pitchFamily="2" charset="-122"/>
              </a:rPr>
              <a:t>Some text about this part related goes here. Some text about this part related goes here. Some text about this part related goes here. </a:t>
            </a:r>
          </a:p>
        </p:txBody>
      </p:sp>
    </p:spTree>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nodeType="afterGroup">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5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nodeType="afterGroup">
                            <p:stCondLst>
                              <p:cond delay="3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3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B5E320B8-40CD-4B70-8C42-B00EB11D53A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包图网计划\6月作品\18"/>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3.3"/>
</p:tagLst>
</file>

<file path=ppt/tags/tag11.xml><?xml version="1.0" encoding="utf-8"?>
<p:tagLst xmlns:a="http://schemas.openxmlformats.org/drawingml/2006/main" xmlns:r="http://schemas.openxmlformats.org/officeDocument/2006/relationships" xmlns:p="http://schemas.openxmlformats.org/presentationml/2006/main">
  <p:tag name="PA" val="v4.3.3"/>
</p:tagLst>
</file>

<file path=ppt/tags/tag12.xml><?xml version="1.0" encoding="utf-8"?>
<p:tagLst xmlns:a="http://schemas.openxmlformats.org/drawingml/2006/main" xmlns:r="http://schemas.openxmlformats.org/officeDocument/2006/relationships" xmlns:p="http://schemas.openxmlformats.org/presentationml/2006/main">
  <p:tag name="PA" val="v4.3.3"/>
</p:tagLst>
</file>

<file path=ppt/tags/tag13.xml><?xml version="1.0" encoding="utf-8"?>
<p:tagLst xmlns:a="http://schemas.openxmlformats.org/drawingml/2006/main" xmlns:r="http://schemas.openxmlformats.org/officeDocument/2006/relationships" xmlns:p="http://schemas.openxmlformats.org/presentationml/2006/main">
  <p:tag name="PA" val="v4.3.3"/>
</p:tagLst>
</file>

<file path=ppt/tags/tag14.xml><?xml version="1.0" encoding="utf-8"?>
<p:tagLst xmlns:a="http://schemas.openxmlformats.org/drawingml/2006/main" xmlns:r="http://schemas.openxmlformats.org/officeDocument/2006/relationships" xmlns:p="http://schemas.openxmlformats.org/presentationml/2006/main">
  <p:tag name="PA" val="v4.3.3"/>
</p:tagLst>
</file>

<file path=ppt/tags/tag15.xml><?xml version="1.0" encoding="utf-8"?>
<p:tagLst xmlns:a="http://schemas.openxmlformats.org/drawingml/2006/main" xmlns:r="http://schemas.openxmlformats.org/officeDocument/2006/relationships" xmlns:p="http://schemas.openxmlformats.org/presentationml/2006/main">
  <p:tag name="PA" val="v4.3.3"/>
</p:tagLst>
</file>

<file path=ppt/tags/tag16.xml><?xml version="1.0" encoding="utf-8"?>
<p:tagLst xmlns:a="http://schemas.openxmlformats.org/drawingml/2006/main" xmlns:r="http://schemas.openxmlformats.org/officeDocument/2006/relationships" xmlns:p="http://schemas.openxmlformats.org/presentationml/2006/main">
  <p:tag name="PA" val="v4.3.3"/>
</p:tagLst>
</file>

<file path=ppt/tags/tag17.xml><?xml version="1.0" encoding="utf-8"?>
<p:tagLst xmlns:a="http://schemas.openxmlformats.org/drawingml/2006/main" xmlns:r="http://schemas.openxmlformats.org/officeDocument/2006/relationships" xmlns:p="http://schemas.openxmlformats.org/presentationml/2006/main">
  <p:tag name="PA" val="v4.3.3"/>
</p:tagLst>
</file>

<file path=ppt/tags/tag18.xml><?xml version="1.0" encoding="utf-8"?>
<p:tagLst xmlns:a="http://schemas.openxmlformats.org/drawingml/2006/main" xmlns:r="http://schemas.openxmlformats.org/officeDocument/2006/relationships" xmlns:p="http://schemas.openxmlformats.org/presentationml/2006/main">
  <p:tag name="PA" val="v4.3.3"/>
</p:tagLst>
</file>

<file path=ppt/tags/tag19.xml><?xml version="1.0" encoding="utf-8"?>
<p:tagLst xmlns:a="http://schemas.openxmlformats.org/drawingml/2006/main" xmlns:r="http://schemas.openxmlformats.org/officeDocument/2006/relationships" xmlns:p="http://schemas.openxmlformats.org/presentationml/2006/main">
  <p:tag name="PA" val="v4.3.3"/>
</p:tagLst>
</file>

<file path=ppt/tags/tag2.xml><?xml version="1.0" encoding="utf-8"?>
<p:tagLst xmlns:a="http://schemas.openxmlformats.org/drawingml/2006/main" xmlns:r="http://schemas.openxmlformats.org/officeDocument/2006/relationships" xmlns:p="http://schemas.openxmlformats.org/presentationml/2006/main">
  <p:tag name="PA" val="v4.3.3"/>
</p:tagLst>
</file>

<file path=ppt/tags/tag20.xml><?xml version="1.0" encoding="utf-8"?>
<p:tagLst xmlns:a="http://schemas.openxmlformats.org/drawingml/2006/main" xmlns:r="http://schemas.openxmlformats.org/officeDocument/2006/relationships" xmlns:p="http://schemas.openxmlformats.org/presentationml/2006/main">
  <p:tag name="PA" val="v4.3.3"/>
</p:tagLst>
</file>

<file path=ppt/tags/tag21.xml><?xml version="1.0" encoding="utf-8"?>
<p:tagLst xmlns:a="http://schemas.openxmlformats.org/drawingml/2006/main" xmlns:r="http://schemas.openxmlformats.org/officeDocument/2006/relationships" xmlns:p="http://schemas.openxmlformats.org/presentationml/2006/main">
  <p:tag name="PA" val="v4.3.3"/>
</p:tagLst>
</file>

<file path=ppt/tags/tag22.xml><?xml version="1.0" encoding="utf-8"?>
<p:tagLst xmlns:a="http://schemas.openxmlformats.org/drawingml/2006/main" xmlns:r="http://schemas.openxmlformats.org/officeDocument/2006/relationships" xmlns:p="http://schemas.openxmlformats.org/presentationml/2006/main">
  <p:tag name="PA" val="v4.3.3"/>
</p:tagLst>
</file>

<file path=ppt/tags/tag23.xml><?xml version="1.0" encoding="utf-8"?>
<p:tagLst xmlns:a="http://schemas.openxmlformats.org/drawingml/2006/main" xmlns:r="http://schemas.openxmlformats.org/officeDocument/2006/relationships" xmlns:p="http://schemas.openxmlformats.org/presentationml/2006/main">
  <p:tag name="PA" val="v4.3.3"/>
</p:tagLst>
</file>

<file path=ppt/tags/tag24.xml><?xml version="1.0" encoding="utf-8"?>
<p:tagLst xmlns:a="http://schemas.openxmlformats.org/drawingml/2006/main" xmlns:r="http://schemas.openxmlformats.org/officeDocument/2006/relationships" xmlns:p="http://schemas.openxmlformats.org/presentationml/2006/main">
  <p:tag name="PA" val="v4.3.3"/>
</p:tagLst>
</file>

<file path=ppt/tags/tag25.xml><?xml version="1.0" encoding="utf-8"?>
<p:tagLst xmlns:a="http://schemas.openxmlformats.org/drawingml/2006/main" xmlns:r="http://schemas.openxmlformats.org/officeDocument/2006/relationships" xmlns:p="http://schemas.openxmlformats.org/presentationml/2006/main">
  <p:tag name="PA" val="v4.3.3"/>
</p:tagLst>
</file>

<file path=ppt/tags/tag26.xml><?xml version="1.0" encoding="utf-8"?>
<p:tagLst xmlns:a="http://schemas.openxmlformats.org/drawingml/2006/main" xmlns:r="http://schemas.openxmlformats.org/officeDocument/2006/relationships" xmlns:p="http://schemas.openxmlformats.org/presentationml/2006/main">
  <p:tag name="PA" val="v4.3.3"/>
</p:tagLst>
</file>

<file path=ppt/tags/tag27.xml><?xml version="1.0" encoding="utf-8"?>
<p:tagLst xmlns:a="http://schemas.openxmlformats.org/drawingml/2006/main" xmlns:r="http://schemas.openxmlformats.org/officeDocument/2006/relationships" xmlns:p="http://schemas.openxmlformats.org/presentationml/2006/main">
  <p:tag name="PA" val="v4.3.3"/>
</p:tagLst>
</file>

<file path=ppt/tags/tag28.xml><?xml version="1.0" encoding="utf-8"?>
<p:tagLst xmlns:a="http://schemas.openxmlformats.org/drawingml/2006/main" xmlns:r="http://schemas.openxmlformats.org/officeDocument/2006/relationships" xmlns:p="http://schemas.openxmlformats.org/presentationml/2006/main">
  <p:tag name="PA" val="v4.3.3"/>
</p:tagLst>
</file>

<file path=ppt/tags/tag29.xml><?xml version="1.0" encoding="utf-8"?>
<p:tagLst xmlns:a="http://schemas.openxmlformats.org/drawingml/2006/main" xmlns:r="http://schemas.openxmlformats.org/officeDocument/2006/relationships" xmlns:p="http://schemas.openxmlformats.org/presentationml/2006/main">
  <p:tag name="PA" val="v4.3.3"/>
</p:tagLst>
</file>

<file path=ppt/tags/tag3.xml><?xml version="1.0" encoding="utf-8"?>
<p:tagLst xmlns:a="http://schemas.openxmlformats.org/drawingml/2006/main" xmlns:r="http://schemas.openxmlformats.org/officeDocument/2006/relationships" xmlns:p="http://schemas.openxmlformats.org/presentationml/2006/main">
  <p:tag name="PA" val="v4.3.3"/>
</p:tagLst>
</file>

<file path=ppt/tags/tag30.xml><?xml version="1.0" encoding="utf-8"?>
<p:tagLst xmlns:a="http://schemas.openxmlformats.org/drawingml/2006/main" xmlns:r="http://schemas.openxmlformats.org/officeDocument/2006/relationships" xmlns:p="http://schemas.openxmlformats.org/presentationml/2006/main">
  <p:tag name="PA" val="v4.3.3"/>
</p:tagLst>
</file>

<file path=ppt/tags/tag31.xml><?xml version="1.0" encoding="utf-8"?>
<p:tagLst xmlns:a="http://schemas.openxmlformats.org/drawingml/2006/main" xmlns:r="http://schemas.openxmlformats.org/officeDocument/2006/relationships" xmlns:p="http://schemas.openxmlformats.org/presentationml/2006/main">
  <p:tag name="PA" val="v4.3.3"/>
</p:tagLst>
</file>

<file path=ppt/tags/tag32.xml><?xml version="1.0" encoding="utf-8"?>
<p:tagLst xmlns:a="http://schemas.openxmlformats.org/drawingml/2006/main" xmlns:r="http://schemas.openxmlformats.org/officeDocument/2006/relationships" xmlns:p="http://schemas.openxmlformats.org/presentationml/2006/main">
  <p:tag name="PA" val="v4.3.3"/>
</p:tagLst>
</file>

<file path=ppt/tags/tag33.xml><?xml version="1.0" encoding="utf-8"?>
<p:tagLst xmlns:a="http://schemas.openxmlformats.org/drawingml/2006/main" xmlns:r="http://schemas.openxmlformats.org/officeDocument/2006/relationships" xmlns:p="http://schemas.openxmlformats.org/presentationml/2006/main">
  <p:tag name="PA" val="v4.3.3"/>
</p:tagLst>
</file>

<file path=ppt/tags/tag34.xml><?xml version="1.0" encoding="utf-8"?>
<p:tagLst xmlns:a="http://schemas.openxmlformats.org/drawingml/2006/main" xmlns:r="http://schemas.openxmlformats.org/officeDocument/2006/relationships" xmlns:p="http://schemas.openxmlformats.org/presentationml/2006/main">
  <p:tag name="PA" val="v4.3.3"/>
</p:tagLst>
</file>

<file path=ppt/tags/tag35.xml><?xml version="1.0" encoding="utf-8"?>
<p:tagLst xmlns:a="http://schemas.openxmlformats.org/drawingml/2006/main" xmlns:r="http://schemas.openxmlformats.org/officeDocument/2006/relationships" xmlns:p="http://schemas.openxmlformats.org/presentationml/2006/main">
  <p:tag name="PA" val="v4.3.3"/>
</p:tagLst>
</file>

<file path=ppt/tags/tag36.xml><?xml version="1.0" encoding="utf-8"?>
<p:tagLst xmlns:a="http://schemas.openxmlformats.org/drawingml/2006/main" xmlns:r="http://schemas.openxmlformats.org/officeDocument/2006/relationships" xmlns:p="http://schemas.openxmlformats.org/presentationml/2006/main">
  <p:tag name="PA" val="v4.3.3"/>
</p:tagLst>
</file>

<file path=ppt/tags/tag37.xml><?xml version="1.0" encoding="utf-8"?>
<p:tagLst xmlns:a="http://schemas.openxmlformats.org/drawingml/2006/main" xmlns:r="http://schemas.openxmlformats.org/officeDocument/2006/relationships" xmlns:p="http://schemas.openxmlformats.org/presentationml/2006/main">
  <p:tag name="PA" val="v4.3.3"/>
</p:tagLst>
</file>

<file path=ppt/tags/tag38.xml><?xml version="1.0" encoding="utf-8"?>
<p:tagLst xmlns:a="http://schemas.openxmlformats.org/drawingml/2006/main" xmlns:r="http://schemas.openxmlformats.org/officeDocument/2006/relationships" xmlns:p="http://schemas.openxmlformats.org/presentationml/2006/main">
  <p:tag name="PA" val="v4.3.3"/>
</p:tagLst>
</file>

<file path=ppt/tags/tag39.xml><?xml version="1.0" encoding="utf-8"?>
<p:tagLst xmlns:a="http://schemas.openxmlformats.org/drawingml/2006/main" xmlns:r="http://schemas.openxmlformats.org/officeDocument/2006/relationships" xmlns:p="http://schemas.openxmlformats.org/presentationml/2006/main">
  <p:tag name="PA" val="v4.3.3"/>
</p:tagLst>
</file>

<file path=ppt/tags/tag4.xml><?xml version="1.0" encoding="utf-8"?>
<p:tagLst xmlns:a="http://schemas.openxmlformats.org/drawingml/2006/main" xmlns:r="http://schemas.openxmlformats.org/officeDocument/2006/relationships" xmlns:p="http://schemas.openxmlformats.org/presentationml/2006/main">
  <p:tag name="PA" val="v4.3.3"/>
</p:tagLst>
</file>

<file path=ppt/tags/tag40.xml><?xml version="1.0" encoding="utf-8"?>
<p:tagLst xmlns:a="http://schemas.openxmlformats.org/drawingml/2006/main" xmlns:r="http://schemas.openxmlformats.org/officeDocument/2006/relationships" xmlns:p="http://schemas.openxmlformats.org/presentationml/2006/main">
  <p:tag name="PA" val="v4.3.3"/>
</p:tagLst>
</file>

<file path=ppt/tags/tag41.xml><?xml version="1.0" encoding="utf-8"?>
<p:tagLst xmlns:a="http://schemas.openxmlformats.org/drawingml/2006/main" xmlns:r="http://schemas.openxmlformats.org/officeDocument/2006/relationships" xmlns:p="http://schemas.openxmlformats.org/presentationml/2006/main">
  <p:tag name="PA" val="v4.3.3"/>
</p:tagLst>
</file>

<file path=ppt/tags/tag42.xml><?xml version="1.0" encoding="utf-8"?>
<p:tagLst xmlns:a="http://schemas.openxmlformats.org/drawingml/2006/main" xmlns:r="http://schemas.openxmlformats.org/officeDocument/2006/relationships" xmlns:p="http://schemas.openxmlformats.org/presentationml/2006/main">
  <p:tag name="PA" val="v4.3.3"/>
</p:tagLst>
</file>

<file path=ppt/tags/tag43.xml><?xml version="1.0" encoding="utf-8"?>
<p:tagLst xmlns:a="http://schemas.openxmlformats.org/drawingml/2006/main" xmlns:r="http://schemas.openxmlformats.org/officeDocument/2006/relationships" xmlns:p="http://schemas.openxmlformats.org/presentationml/2006/main">
  <p:tag name="PA" val="v4.3.3"/>
</p:tagLst>
</file>

<file path=ppt/tags/tag44.xml><?xml version="1.0" encoding="utf-8"?>
<p:tagLst xmlns:a="http://schemas.openxmlformats.org/drawingml/2006/main" xmlns:r="http://schemas.openxmlformats.org/officeDocument/2006/relationships" xmlns:p="http://schemas.openxmlformats.org/presentationml/2006/main">
  <p:tag name="PA" val="v4.3.3"/>
</p:tagLst>
</file>

<file path=ppt/tags/tag45.xml><?xml version="1.0" encoding="utf-8"?>
<p:tagLst xmlns:a="http://schemas.openxmlformats.org/drawingml/2006/main" xmlns:r="http://schemas.openxmlformats.org/officeDocument/2006/relationships" xmlns:p="http://schemas.openxmlformats.org/presentationml/2006/main">
  <p:tag name="PA" val="v4.3.3"/>
</p:tagLst>
</file>

<file path=ppt/tags/tag46.xml><?xml version="1.0" encoding="utf-8"?>
<p:tagLst xmlns:a="http://schemas.openxmlformats.org/drawingml/2006/main" xmlns:r="http://schemas.openxmlformats.org/officeDocument/2006/relationships" xmlns:p="http://schemas.openxmlformats.org/presentationml/2006/main">
  <p:tag name="PA" val="v4.3.3"/>
</p:tagLst>
</file>

<file path=ppt/tags/tag47.xml><?xml version="1.0" encoding="utf-8"?>
<p:tagLst xmlns:a="http://schemas.openxmlformats.org/drawingml/2006/main" xmlns:r="http://schemas.openxmlformats.org/officeDocument/2006/relationships" xmlns:p="http://schemas.openxmlformats.org/presentationml/2006/main">
  <p:tag name="PA" val="v4.3.3"/>
</p:tagLst>
</file>

<file path=ppt/tags/tag48.xml><?xml version="1.0" encoding="utf-8"?>
<p:tagLst xmlns:a="http://schemas.openxmlformats.org/drawingml/2006/main" xmlns:r="http://schemas.openxmlformats.org/officeDocument/2006/relationships" xmlns:p="http://schemas.openxmlformats.org/presentationml/2006/main">
  <p:tag name="PA" val="v4.3.3"/>
</p:tagLst>
</file>

<file path=ppt/tags/tag49.xml><?xml version="1.0" encoding="utf-8"?>
<p:tagLst xmlns:a="http://schemas.openxmlformats.org/drawingml/2006/main" xmlns:r="http://schemas.openxmlformats.org/officeDocument/2006/relationships" xmlns:p="http://schemas.openxmlformats.org/presentationml/2006/main">
  <p:tag name="PA" val="v4.3.3"/>
</p:tagLst>
</file>

<file path=ppt/tags/tag5.xml><?xml version="1.0" encoding="utf-8"?>
<p:tagLst xmlns:a="http://schemas.openxmlformats.org/drawingml/2006/main" xmlns:r="http://schemas.openxmlformats.org/officeDocument/2006/relationships" xmlns:p="http://schemas.openxmlformats.org/presentationml/2006/main">
  <p:tag name="PA" val="v4.3.3"/>
</p:tagLst>
</file>

<file path=ppt/tags/tag50.xml><?xml version="1.0" encoding="utf-8"?>
<p:tagLst xmlns:a="http://schemas.openxmlformats.org/drawingml/2006/main" xmlns:r="http://schemas.openxmlformats.org/officeDocument/2006/relationships" xmlns:p="http://schemas.openxmlformats.org/presentationml/2006/main">
  <p:tag name="PA" val="v4.3.3"/>
</p:tagLst>
</file>

<file path=ppt/tags/tag51.xml><?xml version="1.0" encoding="utf-8"?>
<p:tagLst xmlns:a="http://schemas.openxmlformats.org/drawingml/2006/main" xmlns:r="http://schemas.openxmlformats.org/officeDocument/2006/relationships" xmlns:p="http://schemas.openxmlformats.org/presentationml/2006/main">
  <p:tag name="PA" val="v4.3.3"/>
</p:tagLst>
</file>

<file path=ppt/tags/tag52.xml><?xml version="1.0" encoding="utf-8"?>
<p:tagLst xmlns:a="http://schemas.openxmlformats.org/drawingml/2006/main" xmlns:r="http://schemas.openxmlformats.org/officeDocument/2006/relationships" xmlns:p="http://schemas.openxmlformats.org/presentationml/2006/main">
  <p:tag name="PA" val="v4.3.3"/>
</p:tagLst>
</file>

<file path=ppt/tags/tag53.xml><?xml version="1.0" encoding="utf-8"?>
<p:tagLst xmlns:a="http://schemas.openxmlformats.org/drawingml/2006/main" xmlns:r="http://schemas.openxmlformats.org/officeDocument/2006/relationships" xmlns:p="http://schemas.openxmlformats.org/presentationml/2006/main">
  <p:tag name="PA" val="v4.3.3"/>
</p:tagLst>
</file>

<file path=ppt/tags/tag54.xml><?xml version="1.0" encoding="utf-8"?>
<p:tagLst xmlns:a="http://schemas.openxmlformats.org/drawingml/2006/main" xmlns:r="http://schemas.openxmlformats.org/officeDocument/2006/relationships" xmlns:p="http://schemas.openxmlformats.org/presentationml/2006/main">
  <p:tag name="PA" val="v4.3.3"/>
</p:tagLst>
</file>

<file path=ppt/tags/tag55.xml><?xml version="1.0" encoding="utf-8"?>
<p:tagLst xmlns:a="http://schemas.openxmlformats.org/drawingml/2006/main" xmlns:r="http://schemas.openxmlformats.org/officeDocument/2006/relationships" xmlns:p="http://schemas.openxmlformats.org/presentationml/2006/main">
  <p:tag name="PA" val="v4.3.3"/>
</p:tagLst>
</file>

<file path=ppt/tags/tag56.xml><?xml version="1.0" encoding="utf-8"?>
<p:tagLst xmlns:a="http://schemas.openxmlformats.org/drawingml/2006/main" xmlns:r="http://schemas.openxmlformats.org/officeDocument/2006/relationships" xmlns:p="http://schemas.openxmlformats.org/presentationml/2006/main">
  <p:tag name="PA" val="v4.3.3"/>
</p:tagLst>
</file>

<file path=ppt/tags/tag57.xml><?xml version="1.0" encoding="utf-8"?>
<p:tagLst xmlns:a="http://schemas.openxmlformats.org/drawingml/2006/main" xmlns:r="http://schemas.openxmlformats.org/officeDocument/2006/relationships" xmlns:p="http://schemas.openxmlformats.org/presentationml/2006/main">
  <p:tag name="PA" val="v4.3.3"/>
</p:tagLst>
</file>

<file path=ppt/tags/tag58.xml><?xml version="1.0" encoding="utf-8"?>
<p:tagLst xmlns:a="http://schemas.openxmlformats.org/drawingml/2006/main" xmlns:r="http://schemas.openxmlformats.org/officeDocument/2006/relationships" xmlns:p="http://schemas.openxmlformats.org/presentationml/2006/main">
  <p:tag name="PA" val="v4.3.3"/>
</p:tagLst>
</file>

<file path=ppt/tags/tag59.xml><?xml version="1.0" encoding="utf-8"?>
<p:tagLst xmlns:a="http://schemas.openxmlformats.org/drawingml/2006/main" xmlns:r="http://schemas.openxmlformats.org/officeDocument/2006/relationships" xmlns:p="http://schemas.openxmlformats.org/presentationml/2006/main">
  <p:tag name="PA" val="v4.3.3"/>
</p:tagLst>
</file>

<file path=ppt/tags/tag6.xml><?xml version="1.0" encoding="utf-8"?>
<p:tagLst xmlns:a="http://schemas.openxmlformats.org/drawingml/2006/main" xmlns:r="http://schemas.openxmlformats.org/officeDocument/2006/relationships" xmlns:p="http://schemas.openxmlformats.org/presentationml/2006/main">
  <p:tag name="PA" val="v4.3.3"/>
</p:tagLst>
</file>

<file path=ppt/tags/tag60.xml><?xml version="1.0" encoding="utf-8"?>
<p:tagLst xmlns:a="http://schemas.openxmlformats.org/drawingml/2006/main" xmlns:r="http://schemas.openxmlformats.org/officeDocument/2006/relationships" xmlns:p="http://schemas.openxmlformats.org/presentationml/2006/main">
  <p:tag name="PA" val="v4.3.3"/>
</p:tagLst>
</file>

<file path=ppt/tags/tag61.xml><?xml version="1.0" encoding="utf-8"?>
<p:tagLst xmlns:a="http://schemas.openxmlformats.org/drawingml/2006/main" xmlns:r="http://schemas.openxmlformats.org/officeDocument/2006/relationships" xmlns:p="http://schemas.openxmlformats.org/presentationml/2006/main">
  <p:tag name="PA" val="v4.3.3"/>
</p:tagLst>
</file>

<file path=ppt/tags/tag7.xml><?xml version="1.0" encoding="utf-8"?>
<p:tagLst xmlns:a="http://schemas.openxmlformats.org/drawingml/2006/main" xmlns:r="http://schemas.openxmlformats.org/officeDocument/2006/relationships" xmlns:p="http://schemas.openxmlformats.org/presentationml/2006/main">
  <p:tag name="PA" val="v4.3.3"/>
</p:tagLst>
</file>

<file path=ppt/tags/tag8.xml><?xml version="1.0" encoding="utf-8"?>
<p:tagLst xmlns:a="http://schemas.openxmlformats.org/drawingml/2006/main" xmlns:r="http://schemas.openxmlformats.org/officeDocument/2006/relationships" xmlns:p="http://schemas.openxmlformats.org/presentationml/2006/main">
  <p:tag name="PA" val="v4.3.3"/>
</p:tagLst>
</file>

<file path=ppt/tags/tag9.xml><?xml version="1.0" encoding="utf-8"?>
<p:tagLst xmlns:a="http://schemas.openxmlformats.org/drawingml/2006/main" xmlns:r="http://schemas.openxmlformats.org/officeDocument/2006/relationships" xmlns:p="http://schemas.openxmlformats.org/presentationml/2006/main">
  <p:tag name="PA" val="v4.3.3"/>
</p:tagLst>
</file>

<file path=ppt/theme/theme1.xml><?xml version="1.0" encoding="utf-8"?>
<a:theme xmlns:a="http://schemas.openxmlformats.org/drawingml/2006/main" name="https://www.freeppt7.com">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471</TotalTime>
  <Words>2244</Words>
  <Application>Microsoft Office PowerPoint</Application>
  <PresentationFormat>宽屏</PresentationFormat>
  <Paragraphs>203</Paragraphs>
  <Slides>25</Slides>
  <Notes>25</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等线</vt:lpstr>
      <vt:lpstr>时尚中黑简体</vt:lpstr>
      <vt:lpstr>微软雅黑</vt:lpstr>
      <vt:lpstr>Arial</vt:lpstr>
      <vt:lpstr>Century Gothic</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keywords>https:/www.freeppt7.com</cp:keywords>
  <cp:lastModifiedBy>宇 之灵</cp:lastModifiedBy>
  <cp:revision>79</cp:revision>
  <dcterms:created xsi:type="dcterms:W3CDTF">2017-08-18T03:02:00Z</dcterms:created>
  <dcterms:modified xsi:type="dcterms:W3CDTF">2019-11-07T00:52:26Z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