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258" r:id="rId3"/>
    <p:sldId id="277" r:id="rId4"/>
    <p:sldId id="278" r:id="rId5"/>
    <p:sldId id="259" r:id="rId6"/>
    <p:sldId id="260" r:id="rId7"/>
    <p:sldId id="261" r:id="rId8"/>
    <p:sldId id="279" r:id="rId9"/>
    <p:sldId id="280" r:id="rId10"/>
    <p:sldId id="281" r:id="rId11"/>
    <p:sldId id="282" r:id="rId12"/>
    <p:sldId id="283"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85" r:id="rId27"/>
    <p:sldId id="286" r:id="rId28"/>
    <p:sldId id="284" r:id="rId29"/>
    <p:sldId id="275" r:id="rId30"/>
    <p:sldId id="287" r:id="rId31"/>
    <p:sldId id="289" r:id="rId32"/>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C2E"/>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14"/>
      </p:cViewPr>
      <p:guideLst>
        <p:guide orient="horz" pos="1620"/>
        <p:guide pos="2880"/>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83B55-414E-43F3-BA94-8210257B6A91}" type="datetimeFigureOut">
              <a:rPr lang="zh-CN" altLang="en-US" smtClean="0"/>
              <a:t>2019/11/8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0BF83-9625-465D-9B6B-42720A095EED}" type="slidenum">
              <a:rPr lang="zh-CN" altLang="en-US" smtClean="0"/>
              <a:t>‹#›</a:t>
            </a:fld>
            <a:endParaRPr lang="zh-CN" altLang="en-US"/>
          </a:p>
        </p:txBody>
      </p:sp>
    </p:spTree>
    <p:extLst>
      <p:ext uri="{BB962C8B-B14F-4D97-AF65-F5344CB8AC3E}">
        <p14:creationId xmlns:p14="http://schemas.microsoft.com/office/powerpoint/2010/main" val="332352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a:t>
            </a:fld>
            <a:endParaRPr lang="zh-CN" altLang="en-US"/>
          </a:p>
        </p:txBody>
      </p:sp>
    </p:spTree>
    <p:extLst>
      <p:ext uri="{BB962C8B-B14F-4D97-AF65-F5344CB8AC3E}">
        <p14:creationId xmlns:p14="http://schemas.microsoft.com/office/powerpoint/2010/main" val="315399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10</a:t>
            </a:fld>
            <a:endParaRPr lang="zh-CN" altLang="en-US"/>
          </a:p>
        </p:txBody>
      </p:sp>
    </p:spTree>
    <p:extLst>
      <p:ext uri="{BB962C8B-B14F-4D97-AF65-F5344CB8AC3E}">
        <p14:creationId xmlns:p14="http://schemas.microsoft.com/office/powerpoint/2010/main" val="50082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11</a:t>
            </a:fld>
            <a:endParaRPr lang="zh-CN" altLang="en-US"/>
          </a:p>
        </p:txBody>
      </p:sp>
    </p:spTree>
    <p:extLst>
      <p:ext uri="{BB962C8B-B14F-4D97-AF65-F5344CB8AC3E}">
        <p14:creationId xmlns:p14="http://schemas.microsoft.com/office/powerpoint/2010/main" val="413294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12</a:t>
            </a:fld>
            <a:endParaRPr lang="zh-CN" altLang="en-US"/>
          </a:p>
        </p:txBody>
      </p:sp>
    </p:spTree>
    <p:extLst>
      <p:ext uri="{BB962C8B-B14F-4D97-AF65-F5344CB8AC3E}">
        <p14:creationId xmlns:p14="http://schemas.microsoft.com/office/powerpoint/2010/main" val="143038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13</a:t>
            </a:fld>
            <a:endParaRPr lang="zh-CN" altLang="en-US"/>
          </a:p>
        </p:txBody>
      </p:sp>
    </p:spTree>
    <p:extLst>
      <p:ext uri="{BB962C8B-B14F-4D97-AF65-F5344CB8AC3E}">
        <p14:creationId xmlns:p14="http://schemas.microsoft.com/office/powerpoint/2010/main" val="919533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14</a:t>
            </a:fld>
            <a:endParaRPr lang="zh-CN" altLang="en-US"/>
          </a:p>
        </p:txBody>
      </p:sp>
    </p:spTree>
    <p:extLst>
      <p:ext uri="{BB962C8B-B14F-4D97-AF65-F5344CB8AC3E}">
        <p14:creationId xmlns:p14="http://schemas.microsoft.com/office/powerpoint/2010/main" val="1608125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15</a:t>
            </a:fld>
            <a:endParaRPr lang="zh-CN" altLang="en-US"/>
          </a:p>
        </p:txBody>
      </p:sp>
    </p:spTree>
    <p:extLst>
      <p:ext uri="{BB962C8B-B14F-4D97-AF65-F5344CB8AC3E}">
        <p14:creationId xmlns:p14="http://schemas.microsoft.com/office/powerpoint/2010/main" val="226121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16</a:t>
            </a:fld>
            <a:endParaRPr lang="zh-CN" altLang="en-US"/>
          </a:p>
        </p:txBody>
      </p:sp>
    </p:spTree>
    <p:extLst>
      <p:ext uri="{BB962C8B-B14F-4D97-AF65-F5344CB8AC3E}">
        <p14:creationId xmlns:p14="http://schemas.microsoft.com/office/powerpoint/2010/main" val="28550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17</a:t>
            </a:fld>
            <a:endParaRPr lang="zh-CN" altLang="en-US"/>
          </a:p>
        </p:txBody>
      </p:sp>
    </p:spTree>
    <p:extLst>
      <p:ext uri="{BB962C8B-B14F-4D97-AF65-F5344CB8AC3E}">
        <p14:creationId xmlns:p14="http://schemas.microsoft.com/office/powerpoint/2010/main" val="385088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18</a:t>
            </a:fld>
            <a:endParaRPr lang="zh-CN" altLang="en-US"/>
          </a:p>
        </p:txBody>
      </p:sp>
    </p:spTree>
    <p:extLst>
      <p:ext uri="{BB962C8B-B14F-4D97-AF65-F5344CB8AC3E}">
        <p14:creationId xmlns:p14="http://schemas.microsoft.com/office/powerpoint/2010/main" val="174321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19</a:t>
            </a:fld>
            <a:endParaRPr lang="zh-CN" altLang="en-US"/>
          </a:p>
        </p:txBody>
      </p:sp>
    </p:spTree>
    <p:extLst>
      <p:ext uri="{BB962C8B-B14F-4D97-AF65-F5344CB8AC3E}">
        <p14:creationId xmlns:p14="http://schemas.microsoft.com/office/powerpoint/2010/main" val="270700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a:t>
            </a:fld>
            <a:endParaRPr lang="zh-CN" altLang="en-US"/>
          </a:p>
        </p:txBody>
      </p:sp>
    </p:spTree>
    <p:extLst>
      <p:ext uri="{BB962C8B-B14F-4D97-AF65-F5344CB8AC3E}">
        <p14:creationId xmlns:p14="http://schemas.microsoft.com/office/powerpoint/2010/main" val="79510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20</a:t>
            </a:fld>
            <a:endParaRPr lang="zh-CN" altLang="en-US"/>
          </a:p>
        </p:txBody>
      </p:sp>
    </p:spTree>
    <p:extLst>
      <p:ext uri="{BB962C8B-B14F-4D97-AF65-F5344CB8AC3E}">
        <p14:creationId xmlns:p14="http://schemas.microsoft.com/office/powerpoint/2010/main" val="413817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21</a:t>
            </a:fld>
            <a:endParaRPr lang="zh-CN" altLang="en-US"/>
          </a:p>
        </p:txBody>
      </p:sp>
    </p:spTree>
    <p:extLst>
      <p:ext uri="{BB962C8B-B14F-4D97-AF65-F5344CB8AC3E}">
        <p14:creationId xmlns:p14="http://schemas.microsoft.com/office/powerpoint/2010/main" val="412324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22</a:t>
            </a:fld>
            <a:endParaRPr lang="zh-CN" altLang="en-US"/>
          </a:p>
        </p:txBody>
      </p:sp>
    </p:spTree>
    <p:extLst>
      <p:ext uri="{BB962C8B-B14F-4D97-AF65-F5344CB8AC3E}">
        <p14:creationId xmlns:p14="http://schemas.microsoft.com/office/powerpoint/2010/main" val="542205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23</a:t>
            </a:fld>
            <a:endParaRPr lang="zh-CN" altLang="en-US"/>
          </a:p>
        </p:txBody>
      </p:sp>
    </p:spTree>
    <p:extLst>
      <p:ext uri="{BB962C8B-B14F-4D97-AF65-F5344CB8AC3E}">
        <p14:creationId xmlns:p14="http://schemas.microsoft.com/office/powerpoint/2010/main" val="275746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24</a:t>
            </a:fld>
            <a:endParaRPr lang="zh-CN" altLang="en-US"/>
          </a:p>
        </p:txBody>
      </p:sp>
    </p:spTree>
    <p:extLst>
      <p:ext uri="{BB962C8B-B14F-4D97-AF65-F5344CB8AC3E}">
        <p14:creationId xmlns:p14="http://schemas.microsoft.com/office/powerpoint/2010/main" val="3802558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25</a:t>
            </a:fld>
            <a:endParaRPr lang="zh-CN" altLang="en-US"/>
          </a:p>
        </p:txBody>
      </p:sp>
    </p:spTree>
    <p:extLst>
      <p:ext uri="{BB962C8B-B14F-4D97-AF65-F5344CB8AC3E}">
        <p14:creationId xmlns:p14="http://schemas.microsoft.com/office/powerpoint/2010/main" val="4130382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26</a:t>
            </a:fld>
            <a:endParaRPr lang="zh-CN" altLang="en-US"/>
          </a:p>
        </p:txBody>
      </p:sp>
    </p:spTree>
    <p:extLst>
      <p:ext uri="{BB962C8B-B14F-4D97-AF65-F5344CB8AC3E}">
        <p14:creationId xmlns:p14="http://schemas.microsoft.com/office/powerpoint/2010/main" val="336298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27</a:t>
            </a:fld>
            <a:endParaRPr lang="zh-CN" altLang="en-US"/>
          </a:p>
        </p:txBody>
      </p:sp>
    </p:spTree>
    <p:extLst>
      <p:ext uri="{BB962C8B-B14F-4D97-AF65-F5344CB8AC3E}">
        <p14:creationId xmlns:p14="http://schemas.microsoft.com/office/powerpoint/2010/main" val="2110847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28</a:t>
            </a:fld>
            <a:endParaRPr lang="zh-CN" altLang="en-US"/>
          </a:p>
        </p:txBody>
      </p:sp>
    </p:spTree>
    <p:extLst>
      <p:ext uri="{BB962C8B-B14F-4D97-AF65-F5344CB8AC3E}">
        <p14:creationId xmlns:p14="http://schemas.microsoft.com/office/powerpoint/2010/main" val="1856955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29</a:t>
            </a:fld>
            <a:endParaRPr lang="zh-CN" altLang="en-US"/>
          </a:p>
        </p:txBody>
      </p:sp>
    </p:spTree>
    <p:extLst>
      <p:ext uri="{BB962C8B-B14F-4D97-AF65-F5344CB8AC3E}">
        <p14:creationId xmlns:p14="http://schemas.microsoft.com/office/powerpoint/2010/main" val="148329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3</a:t>
            </a:fld>
            <a:endParaRPr lang="zh-CN" altLang="en-US"/>
          </a:p>
        </p:txBody>
      </p:sp>
    </p:spTree>
    <p:extLst>
      <p:ext uri="{BB962C8B-B14F-4D97-AF65-F5344CB8AC3E}">
        <p14:creationId xmlns:p14="http://schemas.microsoft.com/office/powerpoint/2010/main" val="671891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30</a:t>
            </a:fld>
            <a:endParaRPr lang="zh-CN" altLang="en-US"/>
          </a:p>
        </p:txBody>
      </p:sp>
    </p:spTree>
    <p:extLst>
      <p:ext uri="{BB962C8B-B14F-4D97-AF65-F5344CB8AC3E}">
        <p14:creationId xmlns:p14="http://schemas.microsoft.com/office/powerpoint/2010/main" val="3124113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31</a:t>
            </a:fld>
            <a:endParaRPr lang="zh-CN" altLang="en-US"/>
          </a:p>
        </p:txBody>
      </p:sp>
    </p:spTree>
    <p:extLst>
      <p:ext uri="{BB962C8B-B14F-4D97-AF65-F5344CB8AC3E}">
        <p14:creationId xmlns:p14="http://schemas.microsoft.com/office/powerpoint/2010/main" val="338659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4</a:t>
            </a:fld>
            <a:endParaRPr lang="zh-CN" altLang="en-US"/>
          </a:p>
        </p:txBody>
      </p:sp>
    </p:spTree>
    <p:extLst>
      <p:ext uri="{BB962C8B-B14F-4D97-AF65-F5344CB8AC3E}">
        <p14:creationId xmlns:p14="http://schemas.microsoft.com/office/powerpoint/2010/main" val="407402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5</a:t>
            </a:fld>
            <a:endParaRPr lang="zh-CN" altLang="en-US"/>
          </a:p>
        </p:txBody>
      </p:sp>
    </p:spTree>
    <p:extLst>
      <p:ext uri="{BB962C8B-B14F-4D97-AF65-F5344CB8AC3E}">
        <p14:creationId xmlns:p14="http://schemas.microsoft.com/office/powerpoint/2010/main" val="74017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6</a:t>
            </a:fld>
            <a:endParaRPr lang="zh-CN" altLang="en-US"/>
          </a:p>
        </p:txBody>
      </p:sp>
    </p:spTree>
    <p:extLst>
      <p:ext uri="{BB962C8B-B14F-4D97-AF65-F5344CB8AC3E}">
        <p14:creationId xmlns:p14="http://schemas.microsoft.com/office/powerpoint/2010/main" val="305276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7</a:t>
            </a:fld>
            <a:endParaRPr lang="zh-CN" altLang="en-US"/>
          </a:p>
        </p:txBody>
      </p:sp>
    </p:spTree>
    <p:extLst>
      <p:ext uri="{BB962C8B-B14F-4D97-AF65-F5344CB8AC3E}">
        <p14:creationId xmlns:p14="http://schemas.microsoft.com/office/powerpoint/2010/main" val="272341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8</a:t>
            </a:fld>
            <a:endParaRPr lang="zh-CN" altLang="en-US"/>
          </a:p>
        </p:txBody>
      </p:sp>
    </p:spTree>
    <p:extLst>
      <p:ext uri="{BB962C8B-B14F-4D97-AF65-F5344CB8AC3E}">
        <p14:creationId xmlns:p14="http://schemas.microsoft.com/office/powerpoint/2010/main" val="194559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30BF83-9625-465D-9B6B-42720A095EED}" type="slidenum">
              <a:rPr lang="zh-CN" altLang="en-US" smtClean="0"/>
              <a:t>9</a:t>
            </a:fld>
            <a:endParaRPr lang="zh-CN" altLang="en-US"/>
          </a:p>
        </p:txBody>
      </p:sp>
    </p:spTree>
    <p:extLst>
      <p:ext uri="{BB962C8B-B14F-4D97-AF65-F5344CB8AC3E}">
        <p14:creationId xmlns:p14="http://schemas.microsoft.com/office/powerpoint/2010/main" val="32988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9144000" cy="5143500"/>
          </a:xfrm>
          <a:prstGeom prst="rect">
            <a:avLst/>
          </a:prstGeom>
          <a:solidFill>
            <a:srgbClr val="0070C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44470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085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1648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5273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1819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8592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290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999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047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133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980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矩形 9"/>
          <p:cNvSpPr/>
          <p:nvPr userDrawn="1"/>
        </p:nvSpPr>
        <p:spPr>
          <a:xfrm>
            <a:off x="-1" y="195486"/>
            <a:ext cx="827585" cy="46635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95341" y="195183"/>
            <a:ext cx="220275" cy="46635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848519" y="223916"/>
            <a:ext cx="296534" cy="46635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397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11" name="组合 10"/>
          <p:cNvGrpSpPr>
            <a:grpSpLocks noChangeAspect="1"/>
          </p:cNvGrpSpPr>
          <p:nvPr/>
        </p:nvGrpSpPr>
        <p:grpSpPr>
          <a:xfrm>
            <a:off x="5998965" y="3727061"/>
            <a:ext cx="422023" cy="422023"/>
            <a:chOff x="2492224" y="1959430"/>
            <a:chExt cx="2148114" cy="2148114"/>
          </a:xfrm>
        </p:grpSpPr>
        <p:sp>
          <p:nvSpPr>
            <p:cNvPr id="12" name="椭圆 11"/>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14" name="组合 13"/>
          <p:cNvGrpSpPr>
            <a:grpSpLocks noChangeAspect="1"/>
          </p:cNvGrpSpPr>
          <p:nvPr/>
        </p:nvGrpSpPr>
        <p:grpSpPr>
          <a:xfrm>
            <a:off x="7161118" y="3727061"/>
            <a:ext cx="422023" cy="422023"/>
            <a:chOff x="6564085" y="1959430"/>
            <a:chExt cx="2148114" cy="2148114"/>
          </a:xfrm>
        </p:grpSpPr>
        <p:sp>
          <p:nvSpPr>
            <p:cNvPr id="15" name="椭圆 14"/>
            <p:cNvSpPr/>
            <p:nvPr/>
          </p:nvSpPr>
          <p:spPr>
            <a:xfrm>
              <a:off x="6564085"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7033174" y="2413982"/>
              <a:ext cx="1209936" cy="1239010"/>
              <a:chOff x="3598200" y="1732459"/>
              <a:chExt cx="1947600" cy="1994400"/>
            </a:xfrm>
          </p:grpSpPr>
          <p:sp>
            <p:nvSpPr>
              <p:cNvPr id="17" name="Freeform 5"/>
              <p:cNvSpPr>
                <a:spLocks/>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6"/>
              <p:cNvSpPr>
                <a:spLocks/>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7"/>
              <p:cNvSpPr>
                <a:spLocks/>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
              <p:cNvSpPr>
                <a:spLocks/>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 name="组合 21"/>
          <p:cNvGrpSpPr>
            <a:grpSpLocks noChangeAspect="1"/>
          </p:cNvGrpSpPr>
          <p:nvPr/>
        </p:nvGrpSpPr>
        <p:grpSpPr>
          <a:xfrm>
            <a:off x="6585054" y="3727061"/>
            <a:ext cx="422023" cy="422023"/>
            <a:chOff x="4528154" y="1959430"/>
            <a:chExt cx="2148114" cy="2148114"/>
          </a:xfrm>
        </p:grpSpPr>
        <p:sp>
          <p:nvSpPr>
            <p:cNvPr id="23" name="椭圆 22"/>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4"/>
            <p:cNvGrpSpPr>
              <a:grpSpLocks noChangeAspect="1"/>
            </p:cNvGrpSpPr>
            <p:nvPr/>
          </p:nvGrpSpPr>
          <p:grpSpPr bwMode="auto">
            <a:xfrm>
              <a:off x="5033378" y="2342981"/>
              <a:ext cx="1137666" cy="1381012"/>
              <a:chOff x="2694" y="1931"/>
              <a:chExt cx="374" cy="454"/>
            </a:xfrm>
            <a:solidFill>
              <a:schemeClr val="bg1"/>
            </a:solidFill>
          </p:grpSpPr>
          <p:sp>
            <p:nvSpPr>
              <p:cNvPr id="25"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 name="矩形 26"/>
          <p:cNvSpPr>
            <a:spLocks noChangeArrowheads="1"/>
          </p:cNvSpPr>
          <p:nvPr/>
        </p:nvSpPr>
        <p:spPr bwMode="auto">
          <a:xfrm>
            <a:off x="5277803" y="2438574"/>
            <a:ext cx="3772969" cy="78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r>
              <a:rPr lang="en-US" altLang="zh-CN" sz="3200" b="1" spc="225" dirty="0">
                <a:solidFill>
                  <a:schemeClr val="bg1">
                    <a:lumMod val="95000"/>
                  </a:schemeClr>
                </a:solidFill>
                <a:latin typeface="微软雅黑" panose="020B0503020204020204" pitchFamily="34" charset="-122"/>
                <a:ea typeface="微软雅黑" panose="020B0503020204020204" pitchFamily="34" charset="-122"/>
              </a:rPr>
              <a:t>BUSINESS </a:t>
            </a:r>
          </a:p>
          <a:p>
            <a:r>
              <a:rPr lang="en-US" altLang="zh-CN" sz="3200" b="1" spc="225" dirty="0">
                <a:solidFill>
                  <a:schemeClr val="bg1">
                    <a:lumMod val="95000"/>
                  </a:schemeClr>
                </a:solidFill>
                <a:latin typeface="微软雅黑" panose="020B0503020204020204" pitchFamily="34" charset="-122"/>
                <a:ea typeface="微软雅黑" panose="020B0503020204020204" pitchFamily="34" charset="-122"/>
              </a:rPr>
              <a:t>Powerpoint</a:t>
            </a:r>
            <a:endParaRPr lang="zh-CN" altLang="en-US" sz="3200" b="1" spc="2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椭圆 32"/>
          <p:cNvSpPr/>
          <p:nvPr/>
        </p:nvSpPr>
        <p:spPr>
          <a:xfrm>
            <a:off x="6148332" y="887636"/>
            <a:ext cx="1295465" cy="129546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E74C2E"/>
                </a:solidFill>
                <a:latin typeface="Impact" pitchFamily="34" charset="0"/>
              </a:rPr>
              <a:t>LOGO</a:t>
            </a:r>
            <a:endParaRPr lang="zh-CN" altLang="en-US" sz="2800" dirty="0">
              <a:solidFill>
                <a:srgbClr val="E74C2E"/>
              </a:solidFill>
              <a:latin typeface="Impact" pitchFamily="34" charset="0"/>
            </a:endParaRPr>
          </a:p>
        </p:txBody>
      </p:sp>
      <p:pic>
        <p:nvPicPr>
          <p:cNvPr id="2" name="02_The Daw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4584" y="1878301"/>
            <a:ext cx="609600" cy="609600"/>
          </a:xfrm>
          <a:prstGeom prst="rect">
            <a:avLst/>
          </a:prstGeom>
        </p:spPr>
      </p:pic>
    </p:spTree>
    <p:extLst>
      <p:ext uri="{BB962C8B-B14F-4D97-AF65-F5344CB8AC3E}">
        <p14:creationId xmlns:p14="http://schemas.microsoft.com/office/powerpoint/2010/main" val="42726789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2"/>
                                        </p:tgtEl>
                                        <p:attrNameLst>
                                          <p:attrName>style.visibility</p:attrName>
                                        </p:attrNameLst>
                                      </p:cBhvr>
                                      <p:to>
                                        <p:strVal val="visible"/>
                                      </p:to>
                                    </p:set>
                                    <p:anim calcmode="discrete" valueType="clr">
                                      <p:cBhvr override="childStyle">
                                        <p:cTn id="13" dur="20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32"/>
                                        </p:tgtEl>
                                        <p:attrNameLst>
                                          <p:attrName>fillcolor</p:attrName>
                                        </p:attrNameLst>
                                      </p:cBhvr>
                                      <p:tavLst>
                                        <p:tav tm="0">
                                          <p:val>
                                            <p:clrVal>
                                              <a:schemeClr val="accent2"/>
                                            </p:clrVal>
                                          </p:val>
                                        </p:tav>
                                        <p:tav tm="50000">
                                          <p:val>
                                            <p:clrVal>
                                              <a:schemeClr val="hlink"/>
                                            </p:clrVal>
                                          </p:val>
                                        </p:tav>
                                      </p:tavLst>
                                    </p:anim>
                                    <p:set>
                                      <p:cBhvr>
                                        <p:cTn id="15" dur="200"/>
                                        <p:tgtEl>
                                          <p:spTgt spid="32"/>
                                        </p:tgtEl>
                                        <p:attrNameLst>
                                          <p:attrName>fill.type</p:attrName>
                                        </p:attrNameLst>
                                      </p:cBhvr>
                                      <p:to>
                                        <p:strVal val="solid"/>
                                      </p:to>
                                    </p:set>
                                  </p:childTnLst>
                                </p:cTn>
                              </p:par>
                            </p:childTnLst>
                          </p:cTn>
                        </p:par>
                        <p:par>
                          <p:cTn id="16" fill="hold">
                            <p:stCondLst>
                              <p:cond delay="24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9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34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900"/>
                            </p:stCondLst>
                            <p:childTnLst>
                              <p:par>
                                <p:cTn id="35" presetID="1" presetClass="mediacall" presetSubtype="0" fill="hold" nodeType="afterEffect">
                                  <p:stCondLst>
                                    <p:cond delay="0"/>
                                  </p:stCondLst>
                                  <p:childTnLst>
                                    <p:cmd type="call" cmd="playFrom(0.0)">
                                      <p:cBhvr>
                                        <p:cTn id="3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7" repeatCount="indefinite" fill="remove" display="0">
                  <p:stCondLst>
                    <p:cond delay="indefinite"/>
                  </p:stCondLst>
                  <p:endCondLst>
                    <p:cond evt="onStopAudio" delay="0">
                      <p:tgtEl>
                        <p:sldTgt/>
                      </p:tgtEl>
                    </p:cond>
                  </p:endCondLst>
                </p:cTn>
                <p:tgtEl>
                  <p:spTgt spid="2"/>
                </p:tgtEl>
              </p:cMediaNode>
            </p:audio>
          </p:childTnLst>
        </p:cTn>
      </p:par>
    </p:tnLst>
    <p:bldLst>
      <p:bldP spid="32" grpId="0" bldLvl="0" autoUpdateAnimBg="0"/>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a:spLocks noEditPoints="1"/>
          </p:cNvSpPr>
          <p:nvPr/>
        </p:nvSpPr>
        <p:spPr bwMode="auto">
          <a:xfrm>
            <a:off x="3999444" y="2456239"/>
            <a:ext cx="23813" cy="23813"/>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 name="T32" fmla="*/ 0 w 1"/>
              <a:gd name="T33" fmla="*/ 1 h 1"/>
              <a:gd name="T34" fmla="*/ 0 w 1"/>
              <a:gd name="T35" fmla="*/ 1 h 1"/>
              <a:gd name="T36" fmla="*/ 0 w 1"/>
              <a:gd name="T37" fmla="*/ 1 h 1"/>
              <a:gd name="T38" fmla="*/ 0 w 1"/>
              <a:gd name="T39" fmla="*/ 1 h 1"/>
              <a:gd name="T40" fmla="*/ 0 w 1"/>
              <a:gd name="T41" fmla="*/ 1 h 1"/>
              <a:gd name="T42" fmla="*/ 0 w 1"/>
              <a:gd name="T43" fmla="*/ 0 h 1"/>
              <a:gd name="T44" fmla="*/ 0 w 1"/>
              <a:gd name="T45" fmla="*/ 0 h 1"/>
              <a:gd name="T46" fmla="*/ 1 w 1"/>
              <a:gd name="T47" fmla="*/ 0 h 1"/>
              <a:gd name="T48" fmla="*/ 1 w 1"/>
              <a:gd name="T49" fmla="*/ 0 h 1"/>
              <a:gd name="T50" fmla="*/ 1 w 1"/>
              <a:gd name="T51" fmla="*/ 0 h 1"/>
              <a:gd name="T52" fmla="*/ 1 w 1"/>
              <a:gd name="T53" fmla="*/ 0 h 1"/>
              <a:gd name="T54" fmla="*/ 1 w 1"/>
              <a:gd name="T55" fmla="*/ 1 h 1"/>
              <a:gd name="T56" fmla="*/ 0 w 1"/>
              <a:gd name="T57" fmla="*/ 1 h 1"/>
              <a:gd name="T58" fmla="*/ 1 w 1"/>
              <a:gd name="T59" fmla="*/ 1 h 1"/>
              <a:gd name="T60" fmla="*/ 1 w 1"/>
              <a:gd name="T61" fmla="*/ 0 h 1"/>
              <a:gd name="T62" fmla="*/ 1 w 1"/>
              <a:gd name="T63" fmla="*/ 0 h 1"/>
              <a:gd name="T64" fmla="*/ 0 w 1"/>
              <a:gd name="T65" fmla="*/ 0 h 1"/>
              <a:gd name="T66" fmla="*/ 0 w 1"/>
              <a:gd name="T67" fmla="*/ 1 h 1"/>
              <a:gd name="T68" fmla="*/ 1 w 1"/>
              <a:gd name="T6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lnTo>
                  <a:pt x="0" y="1"/>
                </a:lnTo>
                <a:close/>
                <a:moveTo>
                  <a:pt x="1" y="1"/>
                </a:moveTo>
                <a:cubicBezTo>
                  <a:pt x="1" y="1"/>
                  <a:pt x="1" y="0"/>
                  <a:pt x="1" y="0"/>
                </a:cubicBezTo>
                <a:cubicBezTo>
                  <a:pt x="1" y="0"/>
                  <a:pt x="1" y="0"/>
                  <a:pt x="1" y="0"/>
                </a:cubicBezTo>
                <a:cubicBezTo>
                  <a:pt x="1" y="0"/>
                  <a:pt x="0" y="0"/>
                  <a:pt x="0" y="0"/>
                </a:cubicBezTo>
                <a:cubicBezTo>
                  <a:pt x="0" y="0"/>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1" name="Rectangle 50"/>
          <p:cNvSpPr>
            <a:spLocks noChangeArrowheads="1"/>
          </p:cNvSpPr>
          <p:nvPr/>
        </p:nvSpPr>
        <p:spPr bwMode="auto">
          <a:xfrm>
            <a:off x="4023257" y="2456239"/>
            <a:ext cx="1191" cy="23813"/>
          </a:xfrm>
          <a:prstGeom prst="rect">
            <a:avLst/>
          </a:prstGeom>
          <a:solidFill>
            <a:srgbClr val="4C4C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2" name="Freeform 51"/>
          <p:cNvSpPr>
            <a:spLocks noEditPoints="1"/>
          </p:cNvSpPr>
          <p:nvPr/>
        </p:nvSpPr>
        <p:spPr bwMode="auto">
          <a:xfrm>
            <a:off x="4047069" y="2456239"/>
            <a:ext cx="0" cy="23813"/>
          </a:xfrm>
          <a:custGeom>
            <a:avLst/>
            <a:gdLst>
              <a:gd name="T0" fmla="*/ 0 h 1"/>
              <a:gd name="T1" fmla="*/ 0 h 1"/>
              <a:gd name="T2" fmla="*/ 0 h 1"/>
              <a:gd name="T3" fmla="*/ 0 h 1"/>
              <a:gd name="T4" fmla="*/ 0 h 1"/>
              <a:gd name="T5" fmla="*/ 0 h 1"/>
              <a:gd name="T6" fmla="*/ 0 h 1"/>
              <a:gd name="T7" fmla="*/ 0 h 1"/>
              <a:gd name="T8" fmla="*/ 0 h 1"/>
              <a:gd name="T9" fmla="*/ 1 h 1"/>
              <a:gd name="T10" fmla="*/ 0 h 1"/>
              <a:gd name="T11" fmla="*/ 0 h 1"/>
              <a:gd name="T12"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1"/>
                </a:moveTo>
                <a:cubicBezTo>
                  <a:pt x="0" y="0"/>
                  <a:pt x="0" y="0"/>
                  <a:pt x="0" y="0"/>
                </a:cubicBezTo>
                <a:cubicBezTo>
                  <a:pt x="0" y="0"/>
                  <a:pt x="0" y="0"/>
                  <a:pt x="0" y="0"/>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3" name="Freeform 52"/>
          <p:cNvSpPr>
            <a:spLocks/>
          </p:cNvSpPr>
          <p:nvPr/>
        </p:nvSpPr>
        <p:spPr bwMode="auto">
          <a:xfrm>
            <a:off x="4047069" y="2456239"/>
            <a:ext cx="0" cy="23813"/>
          </a:xfrm>
          <a:custGeom>
            <a:avLst/>
            <a:gdLst>
              <a:gd name="T0" fmla="*/ 1 h 1"/>
              <a:gd name="T1" fmla="*/ 1 h 1"/>
              <a:gd name="T2" fmla="*/ 1 h 1"/>
              <a:gd name="T3" fmla="*/ 1 h 1"/>
              <a:gd name="T4" fmla="*/ 1 h 1"/>
              <a:gd name="T5" fmla="*/ 0 h 1"/>
              <a:gd name="T6" fmla="*/ 0 h 1"/>
              <a:gd name="T7" fmla="*/ 0 h 1"/>
              <a:gd name="T8" fmla="*/ 0 h 1"/>
              <a:gd name="T9" fmla="*/ 0 h 1"/>
              <a:gd name="T10" fmla="*/ 0 h 1"/>
              <a:gd name="T11" fmla="*/ 0 h 1"/>
              <a:gd name="T12" fmla="*/ 0 h 1"/>
              <a:gd name="T13" fmla="*/ 0 h 1"/>
              <a:gd name="T14" fmla="*/ 0 h 1"/>
              <a:gd name="T15" fmla="*/ 1 h 1"/>
              <a:gd name="T16" fmla="*/ 1 h 1"/>
              <a:gd name="T17" fmla="*/ 1 h 1"/>
              <a:gd name="T18" fmla="*/ 1 h 1"/>
              <a:gd name="T19" fmla="*/ 1 h 1"/>
              <a:gd name="T20" fmla="*/ 1 h 1"/>
              <a:gd name="T21" fmla="*/ 1 h 1"/>
              <a:gd name="T22" fmla="*/ 1 h 1"/>
              <a:gd name="T23"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Lst>
            <a:rect l="0" t="0" r="r" b="b"/>
            <a:pathLst>
              <a:path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4" name="Freeform 72"/>
          <p:cNvSpPr>
            <a:spLocks/>
          </p:cNvSpPr>
          <p:nvPr/>
        </p:nvSpPr>
        <p:spPr bwMode="auto">
          <a:xfrm>
            <a:off x="3999444" y="2383612"/>
            <a:ext cx="23813" cy="25003"/>
          </a:xfrm>
          <a:custGeom>
            <a:avLst/>
            <a:gdLst>
              <a:gd name="T0" fmla="*/ 1 w 1"/>
              <a:gd name="T1" fmla="*/ 1 h 1"/>
              <a:gd name="T2" fmla="*/ 1 w 1"/>
              <a:gd name="T3" fmla="*/ 1 h 1"/>
              <a:gd name="T4" fmla="*/ 1 w 1"/>
              <a:gd name="T5" fmla="*/ 0 h 1"/>
              <a:gd name="T6" fmla="*/ 1 w 1"/>
              <a:gd name="T7" fmla="*/ 0 h 1"/>
              <a:gd name="T8" fmla="*/ 0 w 1"/>
              <a:gd name="T9" fmla="*/ 0 h 1"/>
              <a:gd name="T10" fmla="*/ 0 w 1"/>
              <a:gd name="T11" fmla="*/ 1 h 1"/>
              <a:gd name="T12" fmla="*/ 0 w 1"/>
              <a:gd name="T13" fmla="*/ 1 h 1"/>
              <a:gd name="T14" fmla="*/ 0 w 1"/>
              <a:gd name="T15" fmla="*/ 1 h 1"/>
              <a:gd name="T16" fmla="*/ 0 w 1"/>
              <a:gd name="T17" fmla="*/ 1 h 1"/>
              <a:gd name="T18" fmla="*/ 0 w 1"/>
              <a:gd name="T19" fmla="*/ 1 h 1"/>
              <a:gd name="T20" fmla="*/ 0 w 1"/>
              <a:gd name="T21" fmla="*/ 1 h 1"/>
              <a:gd name="T22" fmla="*/ 0 w 1"/>
              <a:gd name="T23" fmla="*/ 1 h 1"/>
              <a:gd name="T24" fmla="*/ 0 w 1"/>
              <a:gd name="T25" fmla="*/ 1 h 1"/>
              <a:gd name="T26" fmla="*/ 0 w 1"/>
              <a:gd name="T27" fmla="*/ 0 h 1"/>
              <a:gd name="T28" fmla="*/ 0 w 1"/>
              <a:gd name="T29" fmla="*/ 0 h 1"/>
              <a:gd name="T30" fmla="*/ 0 w 1"/>
              <a:gd name="T31" fmla="*/ 0 h 1"/>
              <a:gd name="T32" fmla="*/ 0 w 1"/>
              <a:gd name="T33" fmla="*/ 0 h 1"/>
              <a:gd name="T34" fmla="*/ 0 w 1"/>
              <a:gd name="T35" fmla="*/ 1 h 1"/>
              <a:gd name="T36" fmla="*/ 0 w 1"/>
              <a:gd name="T37" fmla="*/ 1 h 1"/>
              <a:gd name="T38" fmla="*/ 0 w 1"/>
              <a:gd name="T39" fmla="*/ 1 h 1"/>
              <a:gd name="T40" fmla="*/ 0 w 1"/>
              <a:gd name="T41" fmla="*/ 1 h 1"/>
              <a:gd name="T42" fmla="*/ 0 w 1"/>
              <a:gd name="T43" fmla="*/ 1 h 1"/>
              <a:gd name="T44" fmla="*/ 0 w 1"/>
              <a:gd name="T45" fmla="*/ 1 h 1"/>
              <a:gd name="T46" fmla="*/ 0 w 1"/>
              <a:gd name="T47" fmla="*/ 1 h 1"/>
              <a:gd name="T48" fmla="*/ 0 w 1"/>
              <a:gd name="T49" fmla="*/ 0 h 1"/>
              <a:gd name="T50" fmla="*/ 0 w 1"/>
              <a:gd name="T51" fmla="*/ 0 h 1"/>
              <a:gd name="T52" fmla="*/ 0 w 1"/>
              <a:gd name="T53" fmla="*/ 1 h 1"/>
              <a:gd name="T54" fmla="*/ 0 w 1"/>
              <a:gd name="T55" fmla="*/ 0 h 1"/>
              <a:gd name="T56" fmla="*/ 0 w 1"/>
              <a:gd name="T57" fmla="*/ 0 h 1"/>
              <a:gd name="T58" fmla="*/ 0 w 1"/>
              <a:gd name="T59" fmla="*/ 0 h 1"/>
              <a:gd name="T60" fmla="*/ 0 w 1"/>
              <a:gd name="T61" fmla="*/ 1 h 1"/>
              <a:gd name="T62" fmla="*/ 0 w 1"/>
              <a:gd name="T63" fmla="*/ 0 h 1"/>
              <a:gd name="T64" fmla="*/ 1 w 1"/>
              <a:gd name="T65" fmla="*/ 0 h 1"/>
              <a:gd name="T66" fmla="*/ 1 w 1"/>
              <a:gd name="T67" fmla="*/ 0 h 1"/>
              <a:gd name="T68" fmla="*/ 1 w 1"/>
              <a:gd name="T69" fmla="*/ 0 h 1"/>
              <a:gd name="T70" fmla="*/ 1 w 1"/>
              <a:gd name="T71" fmla="*/ 1 h 1"/>
              <a:gd name="T72" fmla="*/ 1 w 1"/>
              <a:gd name="T73" fmla="*/ 1 h 1"/>
              <a:gd name="T74" fmla="*/ 1 w 1"/>
              <a:gd name="T7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 h="1">
                <a:moveTo>
                  <a:pt x="1" y="1"/>
                </a:moveTo>
                <a:cubicBezTo>
                  <a:pt x="1" y="1"/>
                  <a:pt x="1" y="1"/>
                  <a:pt x="1" y="1"/>
                </a:cubicBezTo>
                <a:cubicBezTo>
                  <a:pt x="1" y="1"/>
                  <a:pt x="1" y="1"/>
                  <a:pt x="1" y="0"/>
                </a:cubicBezTo>
                <a:cubicBezTo>
                  <a:pt x="1" y="0"/>
                  <a:pt x="1" y="0"/>
                  <a:pt x="1" y="0"/>
                </a:cubicBezTo>
                <a:cubicBezTo>
                  <a:pt x="1"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0"/>
                  <a:pt x="0" y="0"/>
                  <a:pt x="0" y="0"/>
                </a:cubicBezTo>
                <a:cubicBezTo>
                  <a:pt x="0" y="0"/>
                  <a:pt x="0" y="0"/>
                  <a:pt x="0" y="0"/>
                </a:cubicBezTo>
                <a:cubicBezTo>
                  <a:pt x="0" y="0"/>
                  <a:pt x="0" y="0"/>
                  <a:pt x="0" y="0"/>
                </a:cubicBezTo>
                <a:cubicBezTo>
                  <a:pt x="0" y="0"/>
                  <a:pt x="0" y="0"/>
                  <a:pt x="0" y="1"/>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5" name="Freeform 73"/>
          <p:cNvSpPr>
            <a:spLocks noEditPoints="1"/>
          </p:cNvSpPr>
          <p:nvPr/>
        </p:nvSpPr>
        <p:spPr bwMode="auto">
          <a:xfrm>
            <a:off x="4023256" y="2383612"/>
            <a:ext cx="23813" cy="25003"/>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1 h 1"/>
              <a:gd name="T12" fmla="*/ 1 w 1"/>
              <a:gd name="T13" fmla="*/ 1 h 1"/>
              <a:gd name="T14" fmla="*/ 1 w 1"/>
              <a:gd name="T15" fmla="*/ 1 h 1"/>
              <a:gd name="T16" fmla="*/ 1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 name="T32" fmla="*/ 0 w 1"/>
              <a:gd name="T33" fmla="*/ 1 h 1"/>
              <a:gd name="T34" fmla="*/ 0 w 1"/>
              <a:gd name="T35" fmla="*/ 1 h 1"/>
              <a:gd name="T36" fmla="*/ 0 w 1"/>
              <a:gd name="T37" fmla="*/ 1 h 1"/>
              <a:gd name="T38" fmla="*/ 0 w 1"/>
              <a:gd name="T39" fmla="*/ 1 h 1"/>
              <a:gd name="T40" fmla="*/ 0 w 1"/>
              <a:gd name="T41" fmla="*/ 1 h 1"/>
              <a:gd name="T42" fmla="*/ 0 w 1"/>
              <a:gd name="T43" fmla="*/ 0 h 1"/>
              <a:gd name="T44" fmla="*/ 0 w 1"/>
              <a:gd name="T45" fmla="*/ 0 h 1"/>
              <a:gd name="T46" fmla="*/ 1 w 1"/>
              <a:gd name="T47" fmla="*/ 0 h 1"/>
              <a:gd name="T48" fmla="*/ 1 w 1"/>
              <a:gd name="T49" fmla="*/ 0 h 1"/>
              <a:gd name="T50" fmla="*/ 1 w 1"/>
              <a:gd name="T51" fmla="*/ 0 h 1"/>
              <a:gd name="T52" fmla="*/ 1 w 1"/>
              <a:gd name="T53" fmla="*/ 1 h 1"/>
              <a:gd name="T54" fmla="*/ 1 w 1"/>
              <a:gd name="T55" fmla="*/ 1 h 1"/>
              <a:gd name="T56" fmla="*/ 0 w 1"/>
              <a:gd name="T57" fmla="*/ 1 h 1"/>
              <a:gd name="T58" fmla="*/ 1 w 1"/>
              <a:gd name="T59" fmla="*/ 1 h 1"/>
              <a:gd name="T60" fmla="*/ 1 w 1"/>
              <a:gd name="T61" fmla="*/ 0 h 1"/>
              <a:gd name="T62" fmla="*/ 1 w 1"/>
              <a:gd name="T63" fmla="*/ 0 h 1"/>
              <a:gd name="T64" fmla="*/ 0 w 1"/>
              <a:gd name="T65" fmla="*/ 0 h 1"/>
              <a:gd name="T66" fmla="*/ 0 w 1"/>
              <a:gd name="T67" fmla="*/ 1 h 1"/>
              <a:gd name="T68" fmla="*/ 1 w 1"/>
              <a:gd name="T6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1" y="0"/>
                </a:cubicBezTo>
                <a:cubicBezTo>
                  <a:pt x="1" y="0"/>
                  <a:pt x="1" y="0"/>
                  <a:pt x="1" y="0"/>
                </a:cubicBezTo>
                <a:cubicBezTo>
                  <a:pt x="1" y="0"/>
                  <a:pt x="1" y="0"/>
                  <a:pt x="1" y="0"/>
                </a:cubicBezTo>
                <a:cubicBezTo>
                  <a:pt x="1" y="0"/>
                  <a:pt x="1" y="0"/>
                  <a:pt x="1" y="1"/>
                </a:cubicBezTo>
                <a:cubicBezTo>
                  <a:pt x="1" y="1"/>
                  <a:pt x="1" y="1"/>
                  <a:pt x="1" y="1"/>
                </a:cubicBezTo>
                <a:lnTo>
                  <a:pt x="0" y="1"/>
                </a:lnTo>
                <a:close/>
                <a:moveTo>
                  <a:pt x="1" y="1"/>
                </a:moveTo>
                <a:cubicBezTo>
                  <a:pt x="1" y="1"/>
                  <a:pt x="1" y="0"/>
                  <a:pt x="1" y="0"/>
                </a:cubicBezTo>
                <a:cubicBezTo>
                  <a:pt x="1" y="0"/>
                  <a:pt x="1" y="0"/>
                  <a:pt x="1" y="0"/>
                </a:cubicBezTo>
                <a:cubicBezTo>
                  <a:pt x="0" y="0"/>
                  <a:pt x="0" y="0"/>
                  <a:pt x="0" y="0"/>
                </a:cubicBezTo>
                <a:cubicBezTo>
                  <a:pt x="0" y="1"/>
                  <a:pt x="0" y="1"/>
                  <a:pt x="0" y="1"/>
                </a:cubicBezTo>
                <a:lnTo>
                  <a:pt x="1"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6" name="Freeform 74"/>
          <p:cNvSpPr>
            <a:spLocks/>
          </p:cNvSpPr>
          <p:nvPr/>
        </p:nvSpPr>
        <p:spPr bwMode="auto">
          <a:xfrm>
            <a:off x="4047069" y="2383612"/>
            <a:ext cx="23813" cy="25003"/>
          </a:xfrm>
          <a:custGeom>
            <a:avLst/>
            <a:gdLst>
              <a:gd name="T0" fmla="*/ 0 w 1"/>
              <a:gd name="T1" fmla="*/ 1 h 1"/>
              <a:gd name="T2" fmla="*/ 0 w 1"/>
              <a:gd name="T3" fmla="*/ 1 h 1"/>
              <a:gd name="T4" fmla="*/ 0 w 1"/>
              <a:gd name="T5" fmla="*/ 1 h 1"/>
              <a:gd name="T6" fmla="*/ 0 w 1"/>
              <a:gd name="T7" fmla="*/ 1 h 1"/>
              <a:gd name="T8" fmla="*/ 0 w 1"/>
              <a:gd name="T9" fmla="*/ 1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w 1"/>
              <a:gd name="T25" fmla="*/ 0 h 1"/>
              <a:gd name="T26" fmla="*/ 0 w 1"/>
              <a:gd name="T27" fmla="*/ 0 h 1"/>
              <a:gd name="T28" fmla="*/ 0 w 1"/>
              <a:gd name="T29" fmla="*/ 0 h 1"/>
              <a:gd name="T30" fmla="*/ 0 w 1"/>
              <a:gd name="T31" fmla="*/ 1 h 1"/>
              <a:gd name="T32" fmla="*/ 0 w 1"/>
              <a:gd name="T33" fmla="*/ 1 h 1"/>
              <a:gd name="T34" fmla="*/ 0 w 1"/>
              <a:gd name="T35" fmla="*/ 1 h 1"/>
              <a:gd name="T36" fmla="*/ 0 w 1"/>
              <a:gd name="T37" fmla="*/ 1 h 1"/>
              <a:gd name="T38" fmla="*/ 0 w 1"/>
              <a:gd name="T39" fmla="*/ 1 h 1"/>
              <a:gd name="T40" fmla="*/ 0 w 1"/>
              <a:gd name="T41" fmla="*/ 1 h 1"/>
              <a:gd name="T42" fmla="*/ 1 w 1"/>
              <a:gd name="T43" fmla="*/ 1 h 1"/>
              <a:gd name="T44" fmla="*/ 1 w 1"/>
              <a:gd name="T45" fmla="*/ 1 h 1"/>
              <a:gd name="T46" fmla="*/ 0 w 1"/>
              <a:gd name="T4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0" y="1"/>
                  <a:pt x="0" y="1"/>
                  <a:pt x="0"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7" name="Freeform 86"/>
          <p:cNvSpPr>
            <a:spLocks noEditPoints="1"/>
          </p:cNvSpPr>
          <p:nvPr/>
        </p:nvSpPr>
        <p:spPr bwMode="auto">
          <a:xfrm>
            <a:off x="4576899" y="2096671"/>
            <a:ext cx="23813" cy="23813"/>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1 w 1"/>
              <a:gd name="T25" fmla="*/ 0 h 1"/>
              <a:gd name="T26" fmla="*/ 1 w 1"/>
              <a:gd name="T27" fmla="*/ 0 h 1"/>
              <a:gd name="T28" fmla="*/ 1 w 1"/>
              <a:gd name="T29" fmla="*/ 0 h 1"/>
              <a:gd name="T30" fmla="*/ 1 w 1"/>
              <a:gd name="T31" fmla="*/ 0 h 1"/>
              <a:gd name="T32" fmla="*/ 1 w 1"/>
              <a:gd name="T33" fmla="*/ 1 h 1"/>
              <a:gd name="T34" fmla="*/ 1 w 1"/>
              <a:gd name="T35" fmla="*/ 0 h 1"/>
              <a:gd name="T36" fmla="*/ 1 w 1"/>
              <a:gd name="T37" fmla="*/ 0 h 1"/>
              <a:gd name="T38" fmla="*/ 1 w 1"/>
              <a:gd name="T39" fmla="*/ 0 h 1"/>
              <a:gd name="T40" fmla="*/ 1 w 1"/>
              <a:gd name="T41" fmla="*/ 0 h 1"/>
              <a:gd name="T42" fmla="*/ 0 w 1"/>
              <a:gd name="T43" fmla="*/ 0 h 1"/>
              <a:gd name="T44" fmla="*/ 0 w 1"/>
              <a:gd name="T45" fmla="*/ 0 h 1"/>
              <a:gd name="T46" fmla="*/ 0 w 1"/>
              <a:gd name="T47" fmla="*/ 0 h 1"/>
              <a:gd name="T48" fmla="*/ 0 w 1"/>
              <a:gd name="T49" fmla="*/ 0 h 1"/>
              <a:gd name="T50" fmla="*/ 0 w 1"/>
              <a:gd name="T51" fmla="*/ 0 h 1"/>
              <a:gd name="T52" fmla="*/ 0 w 1"/>
              <a:gd name="T53" fmla="*/ 0 h 1"/>
              <a:gd name="T54" fmla="*/ 0 w 1"/>
              <a:gd name="T55" fmla="*/ 0 h 1"/>
              <a:gd name="T56" fmla="*/ 0 w 1"/>
              <a:gd name="T57" fmla="*/ 0 h 1"/>
              <a:gd name="T58" fmla="*/ 0 w 1"/>
              <a:gd name="T59" fmla="*/ 0 h 1"/>
              <a:gd name="T60" fmla="*/ 1 w 1"/>
              <a:gd name="T61" fmla="*/ 0 h 1"/>
              <a:gd name="T62" fmla="*/ 1 w 1"/>
              <a:gd name="T63" fmla="*/ 0 h 1"/>
              <a:gd name="T64" fmla="*/ 1 w 1"/>
              <a:gd name="T65" fmla="*/ 0 h 1"/>
              <a:gd name="T66" fmla="*/ 1 w 1"/>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1" y="1"/>
                  <a:pt x="1" y="1"/>
                </a:cubicBezTo>
                <a:close/>
                <a:moveTo>
                  <a:pt x="1" y="0"/>
                </a:move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8" name="Freeform 89"/>
          <p:cNvSpPr>
            <a:spLocks noEditPoints="1"/>
          </p:cNvSpPr>
          <p:nvPr/>
        </p:nvSpPr>
        <p:spPr bwMode="auto">
          <a:xfrm>
            <a:off x="4672150" y="2096671"/>
            <a:ext cx="0" cy="23813"/>
          </a:xfrm>
          <a:custGeom>
            <a:avLst/>
            <a:gdLst>
              <a:gd name="T0" fmla="*/ 0 h 1"/>
              <a:gd name="T1" fmla="*/ 0 h 1"/>
              <a:gd name="T2" fmla="*/ 0 h 1"/>
              <a:gd name="T3" fmla="*/ 0 h 1"/>
              <a:gd name="T4" fmla="*/ 0 h 1"/>
              <a:gd name="T5" fmla="*/ 0 h 1"/>
              <a:gd name="T6" fmla="*/ 0 h 1"/>
              <a:gd name="T7" fmla="*/ 1 h 1"/>
              <a:gd name="T8" fmla="*/ 1 h 1"/>
              <a:gd name="T9" fmla="*/ 0 h 1"/>
              <a:gd name="T10" fmla="*/ 0 h 1"/>
              <a:gd name="T11" fmla="*/ 0 h 1"/>
              <a:gd name="T12" fmla="*/ 0 h 1"/>
              <a:gd name="T13" fmla="*/ 0 h 1"/>
              <a:gd name="T14" fmla="*/ 0 h 1"/>
              <a:gd name="T15" fmla="*/ 0 h 1"/>
              <a:gd name="T16" fmla="*/ 0 h 1"/>
              <a:gd name="T17" fmla="*/ 0 h 1"/>
              <a:gd name="T18" fmla="*/ 0 h 1"/>
              <a:gd name="T19" fmla="*/ 0 h 1"/>
              <a:gd name="T20" fmla="*/ 0 h 1"/>
              <a:gd name="T21" fmla="*/ 0 h 1"/>
              <a:gd name="T22" fmla="*/ 0 h 1"/>
              <a:gd name="T23" fmla="*/ 0 h 1"/>
              <a:gd name="T24" fmla="*/ 0 h 1"/>
              <a:gd name="T25" fmla="*/ 0 h 1"/>
              <a:gd name="T26" fmla="*/ 0 h 1"/>
              <a:gd name="T27" fmla="*/ 0 h 1"/>
              <a:gd name="T28" fmla="*/ 0 h 1"/>
              <a:gd name="T29" fmla="*/ 0 h 1"/>
              <a:gd name="T30" fmla="*/ 0 h 1"/>
              <a:gd name="T31" fmla="*/ 0 h 1"/>
              <a:gd name="T32" fmla="*/ 0 h 1"/>
              <a:gd name="T33" fmla="*/ 0 h 1"/>
              <a:gd name="T34"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9" name="Freeform 405"/>
          <p:cNvSpPr>
            <a:spLocks/>
          </p:cNvSpPr>
          <p:nvPr/>
        </p:nvSpPr>
        <p:spPr bwMode="auto">
          <a:xfrm>
            <a:off x="4023256" y="3295628"/>
            <a:ext cx="23813" cy="25003"/>
          </a:xfrm>
          <a:custGeom>
            <a:avLst/>
            <a:gdLst>
              <a:gd name="T0" fmla="*/ 1 w 1"/>
              <a:gd name="T1" fmla="*/ 1 h 1"/>
              <a:gd name="T2" fmla="*/ 0 w 1"/>
              <a:gd name="T3" fmla="*/ 1 h 1"/>
              <a:gd name="T4" fmla="*/ 0 w 1"/>
              <a:gd name="T5" fmla="*/ 1 h 1"/>
              <a:gd name="T6" fmla="*/ 0 w 1"/>
              <a:gd name="T7" fmla="*/ 1 h 1"/>
              <a:gd name="T8" fmla="*/ 0 w 1"/>
              <a:gd name="T9" fmla="*/ 1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1 w 1"/>
              <a:gd name="T25" fmla="*/ 0 h 1"/>
              <a:gd name="T26" fmla="*/ 1 w 1"/>
              <a:gd name="T27" fmla="*/ 0 h 1"/>
              <a:gd name="T28" fmla="*/ 0 w 1"/>
              <a:gd name="T29" fmla="*/ 0 h 1"/>
              <a:gd name="T30" fmla="*/ 0 w 1"/>
              <a:gd name="T31" fmla="*/ 1 h 1"/>
              <a:gd name="T32" fmla="*/ 0 w 1"/>
              <a:gd name="T33" fmla="*/ 1 h 1"/>
              <a:gd name="T34" fmla="*/ 0 w 1"/>
              <a:gd name="T35" fmla="*/ 1 h 1"/>
              <a:gd name="T36" fmla="*/ 0 w 1"/>
              <a:gd name="T37" fmla="*/ 1 h 1"/>
              <a:gd name="T38" fmla="*/ 1 w 1"/>
              <a:gd name="T39" fmla="*/ 1 h 1"/>
              <a:gd name="T40" fmla="*/ 1 w 1"/>
              <a:gd name="T41" fmla="*/ 1 h 1"/>
              <a:gd name="T42" fmla="*/ 1 w 1"/>
              <a:gd name="T43" fmla="*/ 1 h 1"/>
              <a:gd name="T44" fmla="*/ 1 w 1"/>
              <a:gd name="T45" fmla="*/ 1 h 1"/>
              <a:gd name="T46" fmla="*/ 1 w 1"/>
              <a:gd name="T4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1">
                <a:moveTo>
                  <a:pt x="1" y="1"/>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grpSp>
        <p:nvGrpSpPr>
          <p:cNvPr id="60" name="组合 59"/>
          <p:cNvGrpSpPr/>
          <p:nvPr/>
        </p:nvGrpSpPr>
        <p:grpSpPr>
          <a:xfrm>
            <a:off x="3325549" y="1879980"/>
            <a:ext cx="1202536" cy="888203"/>
            <a:chOff x="3325549" y="1879980"/>
            <a:chExt cx="1202536" cy="888203"/>
          </a:xfrm>
          <a:solidFill>
            <a:schemeClr val="bg1">
              <a:alpha val="50000"/>
            </a:schemeClr>
          </a:solidFill>
        </p:grpSpPr>
        <p:sp>
          <p:nvSpPr>
            <p:cNvPr id="61" name="Freeform 7"/>
            <p:cNvSpPr>
              <a:spLocks noEditPoints="1"/>
            </p:cNvSpPr>
            <p:nvPr/>
          </p:nvSpPr>
          <p:spPr bwMode="auto">
            <a:xfrm>
              <a:off x="3325549" y="1879980"/>
              <a:ext cx="1202536" cy="888203"/>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62" name="文本框 17"/>
            <p:cNvSpPr txBox="1"/>
            <p:nvPr/>
          </p:nvSpPr>
          <p:spPr>
            <a:xfrm>
              <a:off x="3527560" y="2179969"/>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grpSp>
        <p:nvGrpSpPr>
          <p:cNvPr id="63" name="组合 62"/>
          <p:cNvGrpSpPr/>
          <p:nvPr/>
        </p:nvGrpSpPr>
        <p:grpSpPr>
          <a:xfrm>
            <a:off x="4167324" y="1472788"/>
            <a:ext cx="817963" cy="1247771"/>
            <a:chOff x="4167324" y="1472788"/>
            <a:chExt cx="817963" cy="1247771"/>
          </a:xfrm>
          <a:solidFill>
            <a:schemeClr val="bg1">
              <a:alpha val="50000"/>
            </a:schemeClr>
          </a:solidFill>
        </p:grpSpPr>
        <p:sp>
          <p:nvSpPr>
            <p:cNvPr id="64" name="Freeform 5"/>
            <p:cNvSpPr>
              <a:spLocks noEditPoints="1"/>
            </p:cNvSpPr>
            <p:nvPr/>
          </p:nvSpPr>
          <p:spPr bwMode="auto">
            <a:xfrm>
              <a:off x="4167324" y="1472788"/>
              <a:ext cx="817963" cy="1247771"/>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65" name="文本框 18"/>
            <p:cNvSpPr txBox="1"/>
            <p:nvPr/>
          </p:nvSpPr>
          <p:spPr>
            <a:xfrm>
              <a:off x="4290651" y="1737058"/>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grpSp>
        <p:nvGrpSpPr>
          <p:cNvPr id="66" name="组合 65"/>
          <p:cNvGrpSpPr/>
          <p:nvPr/>
        </p:nvGrpSpPr>
        <p:grpSpPr>
          <a:xfrm>
            <a:off x="4167324" y="2839618"/>
            <a:ext cx="817963" cy="1248962"/>
            <a:chOff x="4167324" y="2839618"/>
            <a:chExt cx="817963" cy="1248962"/>
          </a:xfrm>
          <a:solidFill>
            <a:schemeClr val="bg1">
              <a:alpha val="50000"/>
            </a:schemeClr>
          </a:solidFill>
        </p:grpSpPr>
        <p:sp>
          <p:nvSpPr>
            <p:cNvPr id="67" name="Freeform 6"/>
            <p:cNvSpPr>
              <a:spLocks noEditPoints="1"/>
            </p:cNvSpPr>
            <p:nvPr/>
          </p:nvSpPr>
          <p:spPr bwMode="auto">
            <a:xfrm>
              <a:off x="4167324" y="2839618"/>
              <a:ext cx="817963" cy="1248962"/>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68" name="文本框 19"/>
            <p:cNvSpPr txBox="1"/>
            <p:nvPr/>
          </p:nvSpPr>
          <p:spPr>
            <a:xfrm>
              <a:off x="4290651" y="3577780"/>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sp>
        <p:nvSpPr>
          <p:cNvPr id="69" name="文本框 20"/>
          <p:cNvSpPr txBox="1"/>
          <p:nvPr/>
        </p:nvSpPr>
        <p:spPr>
          <a:xfrm>
            <a:off x="5103464" y="3109866"/>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nvGrpSpPr>
          <p:cNvPr id="70" name="组合 69"/>
          <p:cNvGrpSpPr/>
          <p:nvPr/>
        </p:nvGrpSpPr>
        <p:grpSpPr>
          <a:xfrm>
            <a:off x="4624527" y="1879980"/>
            <a:ext cx="1202536" cy="888203"/>
            <a:chOff x="4624527" y="1879980"/>
            <a:chExt cx="1202536" cy="888203"/>
          </a:xfrm>
          <a:solidFill>
            <a:schemeClr val="bg1">
              <a:alpha val="50000"/>
            </a:schemeClr>
          </a:solidFill>
        </p:grpSpPr>
        <p:sp>
          <p:nvSpPr>
            <p:cNvPr id="71" name="Freeform 10"/>
            <p:cNvSpPr>
              <a:spLocks noEditPoints="1"/>
            </p:cNvSpPr>
            <p:nvPr/>
          </p:nvSpPr>
          <p:spPr bwMode="auto">
            <a:xfrm>
              <a:off x="4624527" y="1879980"/>
              <a:ext cx="1202536" cy="888203"/>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72" name="文本框 21"/>
            <p:cNvSpPr txBox="1"/>
            <p:nvPr/>
          </p:nvSpPr>
          <p:spPr>
            <a:xfrm>
              <a:off x="5089069" y="2209692"/>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grpSp>
        <p:nvGrpSpPr>
          <p:cNvPr id="73" name="组合 72"/>
          <p:cNvGrpSpPr/>
          <p:nvPr/>
        </p:nvGrpSpPr>
        <p:grpSpPr>
          <a:xfrm>
            <a:off x="3325549" y="2815808"/>
            <a:ext cx="1202536" cy="888203"/>
            <a:chOff x="3325549" y="2815808"/>
            <a:chExt cx="1202536" cy="888203"/>
          </a:xfrm>
          <a:solidFill>
            <a:schemeClr val="bg1">
              <a:alpha val="50000"/>
            </a:schemeClr>
          </a:solidFill>
        </p:grpSpPr>
        <p:sp>
          <p:nvSpPr>
            <p:cNvPr id="74" name="Freeform 9"/>
            <p:cNvSpPr>
              <a:spLocks noEditPoints="1"/>
            </p:cNvSpPr>
            <p:nvPr/>
          </p:nvSpPr>
          <p:spPr bwMode="auto">
            <a:xfrm>
              <a:off x="3325549" y="2815808"/>
              <a:ext cx="1202536" cy="888203"/>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75" name="文本框 22"/>
            <p:cNvSpPr txBox="1"/>
            <p:nvPr/>
          </p:nvSpPr>
          <p:spPr>
            <a:xfrm>
              <a:off x="3539278" y="3077076"/>
              <a:ext cx="571310" cy="300083"/>
            </a:xfrm>
            <a:prstGeom prst="rect">
              <a:avLst/>
            </a:prstGeom>
            <a:noFill/>
            <a:ln>
              <a:noFill/>
            </a:ln>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grpSp>
        <p:nvGrpSpPr>
          <p:cNvPr id="76" name="组合 75"/>
          <p:cNvGrpSpPr/>
          <p:nvPr/>
        </p:nvGrpSpPr>
        <p:grpSpPr>
          <a:xfrm>
            <a:off x="4624527" y="2815808"/>
            <a:ext cx="1202536" cy="888203"/>
            <a:chOff x="4624527" y="2815808"/>
            <a:chExt cx="1202536" cy="888203"/>
          </a:xfrm>
          <a:solidFill>
            <a:schemeClr val="bg1">
              <a:alpha val="50000"/>
            </a:schemeClr>
          </a:solidFill>
        </p:grpSpPr>
        <p:sp>
          <p:nvSpPr>
            <p:cNvPr id="77" name="Freeform 8"/>
            <p:cNvSpPr>
              <a:spLocks noEditPoints="1"/>
            </p:cNvSpPr>
            <p:nvPr/>
          </p:nvSpPr>
          <p:spPr bwMode="auto">
            <a:xfrm>
              <a:off x="4624527" y="2815808"/>
              <a:ext cx="1202536" cy="888203"/>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grpFill/>
            <a:ln>
              <a:noFill/>
            </a:ln>
          </p:spPr>
          <p:txBody>
            <a:bodyPr vert="horz" wrap="square" lIns="68580" tIns="34290" rIns="68580" bIns="34290" numCol="1" anchor="t" anchorCtr="0" compatLnSpc="1">
              <a:prstTxWarp prst="textNoShape">
                <a:avLst/>
              </a:prstTxWarp>
            </a:bodyPr>
            <a:lstStyle/>
            <a:p>
              <a:pPr algn="ctr"/>
              <a:endParaRPr lang="zh-CN" altLang="en-US">
                <a:solidFill>
                  <a:schemeClr val="bg1">
                    <a:lumMod val="95000"/>
                  </a:schemeClr>
                </a:solidFill>
              </a:endParaRPr>
            </a:p>
          </p:txBody>
        </p:sp>
        <p:sp>
          <p:nvSpPr>
            <p:cNvPr id="78" name="文本框 23"/>
            <p:cNvSpPr txBox="1"/>
            <p:nvPr/>
          </p:nvSpPr>
          <p:spPr>
            <a:xfrm>
              <a:off x="5100787" y="3106800"/>
              <a:ext cx="571310" cy="300083"/>
            </a:xfrm>
            <a:prstGeom prst="rect">
              <a:avLst/>
            </a:prstGeom>
            <a:noFill/>
          </p:spPr>
          <p:txBody>
            <a:bodyPr wrap="none" lIns="68580" tIns="34290" rIns="68580" bIns="34290" rtlCol="0">
              <a:spAutoFit/>
            </a:bodyPr>
            <a:lstStyle/>
            <a:p>
              <a:r>
                <a:rPr lang="en-US" altLang="zh-CN" sz="1500" b="1" dirty="0">
                  <a:solidFill>
                    <a:schemeClr val="bg1">
                      <a:lumMod val="95000"/>
                    </a:schemeClr>
                  </a:solidFill>
                </a:rPr>
                <a:t>TEXT </a:t>
              </a:r>
              <a:endParaRPr lang="zh-CN" altLang="en-US" sz="1500" b="1" dirty="0">
                <a:solidFill>
                  <a:schemeClr val="bg1">
                    <a:lumMod val="95000"/>
                  </a:schemeClr>
                </a:solidFill>
              </a:endParaRPr>
            </a:p>
          </p:txBody>
        </p:sp>
      </p:grpSp>
      <p:sp>
        <p:nvSpPr>
          <p:cNvPr id="79" name="文本框 8"/>
          <p:cNvSpPr txBox="1"/>
          <p:nvPr/>
        </p:nvSpPr>
        <p:spPr>
          <a:xfrm>
            <a:off x="3542543" y="77290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sp>
        <p:nvSpPr>
          <p:cNvPr id="80" name="文本框 8"/>
          <p:cNvSpPr txBox="1"/>
          <p:nvPr/>
        </p:nvSpPr>
        <p:spPr>
          <a:xfrm>
            <a:off x="5792821" y="205346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sp>
        <p:nvSpPr>
          <p:cNvPr id="81" name="文本框 8"/>
          <p:cNvSpPr txBox="1"/>
          <p:nvPr/>
        </p:nvSpPr>
        <p:spPr>
          <a:xfrm>
            <a:off x="5818221" y="295940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sp>
        <p:nvSpPr>
          <p:cNvPr id="82" name="文本框 8"/>
          <p:cNvSpPr txBox="1"/>
          <p:nvPr/>
        </p:nvSpPr>
        <p:spPr>
          <a:xfrm>
            <a:off x="1187624" y="206769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pPr algn="r"/>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pPr algn="r"/>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sp>
        <p:nvSpPr>
          <p:cNvPr id="83" name="文本框 8"/>
          <p:cNvSpPr txBox="1"/>
          <p:nvPr/>
        </p:nvSpPr>
        <p:spPr>
          <a:xfrm>
            <a:off x="1145290" y="2973628"/>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pPr algn="r"/>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pPr algn="r"/>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sp>
        <p:nvSpPr>
          <p:cNvPr id="84" name="文本框 8"/>
          <p:cNvSpPr txBox="1"/>
          <p:nvPr/>
        </p:nvSpPr>
        <p:spPr>
          <a:xfrm>
            <a:off x="3416145" y="4121373"/>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b="1" dirty="0">
                <a:solidFill>
                  <a:schemeClr val="bg1">
                    <a:lumMod val="95000"/>
                  </a:schemeClr>
                </a:solidFill>
                <a:latin typeface="微软雅黑" pitchFamily="34" charset="-122"/>
                <a:ea typeface="微软雅黑" pitchFamily="34" charset="-122"/>
              </a:rPr>
              <a:t>Please enter your title here</a:t>
            </a:r>
            <a:endParaRPr lang="en-US" altLang="zh-CN" sz="105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a:p>
            <a:r>
              <a:rPr lang="zh-CN" altLang="en-US" sz="1000" b="1" dirty="0">
                <a:solidFill>
                  <a:schemeClr val="bg1">
                    <a:lumMod val="95000"/>
                  </a:schemeClr>
                </a:solidFill>
                <a:latin typeface="微软雅黑" pitchFamily="34" charset="-122"/>
                <a:ea typeface="微软雅黑" pitchFamily="34" charset="-122"/>
              </a:rPr>
              <a:t>Please paste or enter your text here</a:t>
            </a:r>
            <a:endParaRPr lang="en-US" altLang="zh-CN" sz="1000" b="1" dirty="0">
              <a:solidFill>
                <a:schemeClr val="bg1">
                  <a:lumMod val="95000"/>
                </a:schemeClr>
              </a:solidFill>
              <a:latin typeface="微软雅黑" pitchFamily="34" charset="-122"/>
              <a:ea typeface="微软雅黑" pitchFamily="34" charset="-122"/>
            </a:endParaRPr>
          </a:p>
        </p:txBody>
      </p:sp>
      <p:grpSp>
        <p:nvGrpSpPr>
          <p:cNvPr id="85" name="组合 84"/>
          <p:cNvGrpSpPr/>
          <p:nvPr/>
        </p:nvGrpSpPr>
        <p:grpSpPr>
          <a:xfrm>
            <a:off x="1187624" y="195486"/>
            <a:ext cx="1515760" cy="72008"/>
            <a:chOff x="539552" y="195486"/>
            <a:chExt cx="1482080" cy="72008"/>
          </a:xfrm>
          <a:solidFill>
            <a:schemeClr val="bg1">
              <a:alpha val="70000"/>
            </a:schemeClr>
          </a:solidFill>
        </p:grpSpPr>
        <p:sp>
          <p:nvSpPr>
            <p:cNvPr id="86" name="矩形 8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TextBox 87"/>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90" name="TextBox 89"/>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43" name="TextBox 45">
            <a:extLst>
              <a:ext uri="{FF2B5EF4-FFF2-40B4-BE49-F238E27FC236}">
                <a16:creationId xmlns:a16="http://schemas.microsoft.com/office/drawing/2014/main" id="{DDCF2C01-7DFF-42F5-8BC9-E9FFAF81FBA7}"/>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4902082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par>
                                <p:cTn id="15" presetID="53" presetClass="entr" presetSubtype="16" fill="hold"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53" presetClass="entr" presetSubtype="16"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childTnLst>
                                </p:cTn>
                              </p:par>
                              <p:par>
                                <p:cTn id="25" presetID="53" presetClass="entr" presetSubtype="16"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childTnLst>
                          </p:cTn>
                        </p:par>
                        <p:par>
                          <p:cTn id="35" fill="hold">
                            <p:stCondLst>
                              <p:cond delay="500"/>
                            </p:stCondLst>
                            <p:childTnLst>
                              <p:par>
                                <p:cTn id="36" presetID="15" presetClass="entr" presetSubtype="0"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 calcmode="lin" valueType="num">
                                      <p:cBhvr>
                                        <p:cTn id="38" dur="1500" fill="hold"/>
                                        <p:tgtEl>
                                          <p:spTgt spid="79"/>
                                        </p:tgtEl>
                                        <p:attrNameLst>
                                          <p:attrName>ppt_w</p:attrName>
                                        </p:attrNameLst>
                                      </p:cBhvr>
                                      <p:tavLst>
                                        <p:tav tm="0">
                                          <p:val>
                                            <p:fltVal val="0"/>
                                          </p:val>
                                        </p:tav>
                                        <p:tav tm="100000">
                                          <p:val>
                                            <p:strVal val="#ppt_w"/>
                                          </p:val>
                                        </p:tav>
                                      </p:tavLst>
                                    </p:anim>
                                    <p:anim calcmode="lin" valueType="num">
                                      <p:cBhvr>
                                        <p:cTn id="39" dur="1500" fill="hold"/>
                                        <p:tgtEl>
                                          <p:spTgt spid="79"/>
                                        </p:tgtEl>
                                        <p:attrNameLst>
                                          <p:attrName>ppt_h</p:attrName>
                                        </p:attrNameLst>
                                      </p:cBhvr>
                                      <p:tavLst>
                                        <p:tav tm="0">
                                          <p:val>
                                            <p:fltVal val="0"/>
                                          </p:val>
                                        </p:tav>
                                        <p:tav tm="100000">
                                          <p:val>
                                            <p:strVal val="#ppt_h"/>
                                          </p:val>
                                        </p:tav>
                                      </p:tavLst>
                                    </p:anim>
                                    <p:anim calcmode="lin" valueType="num">
                                      <p:cBhvr>
                                        <p:cTn id="40" dur="15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1" dur="1500" fill="hold"/>
                                        <p:tgtEl>
                                          <p:spTgt spid="79"/>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 calcmode="lin" valueType="num">
                                      <p:cBhvr>
                                        <p:cTn id="44" dur="1500" fill="hold"/>
                                        <p:tgtEl>
                                          <p:spTgt spid="82"/>
                                        </p:tgtEl>
                                        <p:attrNameLst>
                                          <p:attrName>ppt_w</p:attrName>
                                        </p:attrNameLst>
                                      </p:cBhvr>
                                      <p:tavLst>
                                        <p:tav tm="0">
                                          <p:val>
                                            <p:fltVal val="0"/>
                                          </p:val>
                                        </p:tav>
                                        <p:tav tm="100000">
                                          <p:val>
                                            <p:strVal val="#ppt_w"/>
                                          </p:val>
                                        </p:tav>
                                      </p:tavLst>
                                    </p:anim>
                                    <p:anim calcmode="lin" valueType="num">
                                      <p:cBhvr>
                                        <p:cTn id="45" dur="1500" fill="hold"/>
                                        <p:tgtEl>
                                          <p:spTgt spid="82"/>
                                        </p:tgtEl>
                                        <p:attrNameLst>
                                          <p:attrName>ppt_h</p:attrName>
                                        </p:attrNameLst>
                                      </p:cBhvr>
                                      <p:tavLst>
                                        <p:tav tm="0">
                                          <p:val>
                                            <p:fltVal val="0"/>
                                          </p:val>
                                        </p:tav>
                                        <p:tav tm="100000">
                                          <p:val>
                                            <p:strVal val="#ppt_h"/>
                                          </p:val>
                                        </p:tav>
                                      </p:tavLst>
                                    </p:anim>
                                    <p:anim calcmode="lin" valueType="num">
                                      <p:cBhvr>
                                        <p:cTn id="46" dur="15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7" dur="1500" fill="hold"/>
                                        <p:tgtEl>
                                          <p:spTgt spid="82"/>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1500" fill="hold"/>
                                        <p:tgtEl>
                                          <p:spTgt spid="80"/>
                                        </p:tgtEl>
                                        <p:attrNameLst>
                                          <p:attrName>ppt_w</p:attrName>
                                        </p:attrNameLst>
                                      </p:cBhvr>
                                      <p:tavLst>
                                        <p:tav tm="0">
                                          <p:val>
                                            <p:fltVal val="0"/>
                                          </p:val>
                                        </p:tav>
                                        <p:tav tm="100000">
                                          <p:val>
                                            <p:strVal val="#ppt_w"/>
                                          </p:val>
                                        </p:tav>
                                      </p:tavLst>
                                    </p:anim>
                                    <p:anim calcmode="lin" valueType="num">
                                      <p:cBhvr>
                                        <p:cTn id="51" dur="1500" fill="hold"/>
                                        <p:tgtEl>
                                          <p:spTgt spid="80"/>
                                        </p:tgtEl>
                                        <p:attrNameLst>
                                          <p:attrName>ppt_h</p:attrName>
                                        </p:attrNameLst>
                                      </p:cBhvr>
                                      <p:tavLst>
                                        <p:tav tm="0">
                                          <p:val>
                                            <p:fltVal val="0"/>
                                          </p:val>
                                        </p:tav>
                                        <p:tav tm="100000">
                                          <p:val>
                                            <p:strVal val="#ppt_h"/>
                                          </p:val>
                                        </p:tav>
                                      </p:tavLst>
                                    </p:anim>
                                    <p:anim calcmode="lin" valueType="num">
                                      <p:cBhvr>
                                        <p:cTn id="52" dur="1500" fill="hold"/>
                                        <p:tgtEl>
                                          <p:spTgt spid="80"/>
                                        </p:tgtEl>
                                        <p:attrNameLst>
                                          <p:attrName>ppt_x</p:attrName>
                                        </p:attrNameLst>
                                      </p:cBhvr>
                                      <p:tavLst>
                                        <p:tav tm="0" fmla="#ppt_x+(cos(-2*pi*(1-$))*-#ppt_x-sin(-2*pi*(1-$))*(1-#ppt_y))*(1-$)">
                                          <p:val>
                                            <p:fltVal val="0"/>
                                          </p:val>
                                        </p:tav>
                                        <p:tav tm="100000">
                                          <p:val>
                                            <p:fltVal val="1"/>
                                          </p:val>
                                        </p:tav>
                                      </p:tavLst>
                                    </p:anim>
                                    <p:anim calcmode="lin" valueType="num">
                                      <p:cBhvr>
                                        <p:cTn id="53" dur="1500" fill="hold"/>
                                        <p:tgtEl>
                                          <p:spTgt spid="80"/>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500" fill="hold"/>
                                        <p:tgtEl>
                                          <p:spTgt spid="83"/>
                                        </p:tgtEl>
                                        <p:attrNameLst>
                                          <p:attrName>ppt_w</p:attrName>
                                        </p:attrNameLst>
                                      </p:cBhvr>
                                      <p:tavLst>
                                        <p:tav tm="0">
                                          <p:val>
                                            <p:fltVal val="0"/>
                                          </p:val>
                                        </p:tav>
                                        <p:tav tm="100000">
                                          <p:val>
                                            <p:strVal val="#ppt_w"/>
                                          </p:val>
                                        </p:tav>
                                      </p:tavLst>
                                    </p:anim>
                                    <p:anim calcmode="lin" valueType="num">
                                      <p:cBhvr>
                                        <p:cTn id="57" dur="1500" fill="hold"/>
                                        <p:tgtEl>
                                          <p:spTgt spid="83"/>
                                        </p:tgtEl>
                                        <p:attrNameLst>
                                          <p:attrName>ppt_h</p:attrName>
                                        </p:attrNameLst>
                                      </p:cBhvr>
                                      <p:tavLst>
                                        <p:tav tm="0">
                                          <p:val>
                                            <p:fltVal val="0"/>
                                          </p:val>
                                        </p:tav>
                                        <p:tav tm="100000">
                                          <p:val>
                                            <p:strVal val="#ppt_h"/>
                                          </p:val>
                                        </p:tav>
                                      </p:tavLst>
                                    </p:anim>
                                    <p:anim calcmode="lin" valueType="num">
                                      <p:cBhvr>
                                        <p:cTn id="58" dur="1500" fill="hold"/>
                                        <p:tgtEl>
                                          <p:spTgt spid="83"/>
                                        </p:tgtEl>
                                        <p:attrNameLst>
                                          <p:attrName>ppt_x</p:attrName>
                                        </p:attrNameLst>
                                      </p:cBhvr>
                                      <p:tavLst>
                                        <p:tav tm="0" fmla="#ppt_x+(cos(-2*pi*(1-$))*-#ppt_x-sin(-2*pi*(1-$))*(1-#ppt_y))*(1-$)">
                                          <p:val>
                                            <p:fltVal val="0"/>
                                          </p:val>
                                        </p:tav>
                                        <p:tav tm="100000">
                                          <p:val>
                                            <p:fltVal val="1"/>
                                          </p:val>
                                        </p:tav>
                                      </p:tavLst>
                                    </p:anim>
                                    <p:anim calcmode="lin" valueType="num">
                                      <p:cBhvr>
                                        <p:cTn id="59" dur="1500" fill="hold"/>
                                        <p:tgtEl>
                                          <p:spTgt spid="8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1500" fill="hold"/>
                                        <p:tgtEl>
                                          <p:spTgt spid="81"/>
                                        </p:tgtEl>
                                        <p:attrNameLst>
                                          <p:attrName>ppt_w</p:attrName>
                                        </p:attrNameLst>
                                      </p:cBhvr>
                                      <p:tavLst>
                                        <p:tav tm="0">
                                          <p:val>
                                            <p:fltVal val="0"/>
                                          </p:val>
                                        </p:tav>
                                        <p:tav tm="100000">
                                          <p:val>
                                            <p:strVal val="#ppt_w"/>
                                          </p:val>
                                        </p:tav>
                                      </p:tavLst>
                                    </p:anim>
                                    <p:anim calcmode="lin" valueType="num">
                                      <p:cBhvr>
                                        <p:cTn id="63" dur="1500" fill="hold"/>
                                        <p:tgtEl>
                                          <p:spTgt spid="81"/>
                                        </p:tgtEl>
                                        <p:attrNameLst>
                                          <p:attrName>ppt_h</p:attrName>
                                        </p:attrNameLst>
                                      </p:cBhvr>
                                      <p:tavLst>
                                        <p:tav tm="0">
                                          <p:val>
                                            <p:fltVal val="0"/>
                                          </p:val>
                                        </p:tav>
                                        <p:tav tm="100000">
                                          <p:val>
                                            <p:strVal val="#ppt_h"/>
                                          </p:val>
                                        </p:tav>
                                      </p:tavLst>
                                    </p:anim>
                                    <p:anim calcmode="lin" valueType="num">
                                      <p:cBhvr>
                                        <p:cTn id="64" dur="1500" fill="hold"/>
                                        <p:tgtEl>
                                          <p:spTgt spid="81"/>
                                        </p:tgtEl>
                                        <p:attrNameLst>
                                          <p:attrName>ppt_x</p:attrName>
                                        </p:attrNameLst>
                                      </p:cBhvr>
                                      <p:tavLst>
                                        <p:tav tm="0" fmla="#ppt_x+(cos(-2*pi*(1-$))*-#ppt_x-sin(-2*pi*(1-$))*(1-#ppt_y))*(1-$)">
                                          <p:val>
                                            <p:fltVal val="0"/>
                                          </p:val>
                                        </p:tav>
                                        <p:tav tm="100000">
                                          <p:val>
                                            <p:fltVal val="1"/>
                                          </p:val>
                                        </p:tav>
                                      </p:tavLst>
                                    </p:anim>
                                    <p:anim calcmode="lin" valueType="num">
                                      <p:cBhvr>
                                        <p:cTn id="65" dur="1500" fill="hold"/>
                                        <p:tgtEl>
                                          <p:spTgt spid="81"/>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p:cTn id="68" dur="1500" fill="hold"/>
                                        <p:tgtEl>
                                          <p:spTgt spid="84"/>
                                        </p:tgtEl>
                                        <p:attrNameLst>
                                          <p:attrName>ppt_w</p:attrName>
                                        </p:attrNameLst>
                                      </p:cBhvr>
                                      <p:tavLst>
                                        <p:tav tm="0">
                                          <p:val>
                                            <p:fltVal val="0"/>
                                          </p:val>
                                        </p:tav>
                                        <p:tav tm="100000">
                                          <p:val>
                                            <p:strVal val="#ppt_w"/>
                                          </p:val>
                                        </p:tav>
                                      </p:tavLst>
                                    </p:anim>
                                    <p:anim calcmode="lin" valueType="num">
                                      <p:cBhvr>
                                        <p:cTn id="69" dur="1500" fill="hold"/>
                                        <p:tgtEl>
                                          <p:spTgt spid="84"/>
                                        </p:tgtEl>
                                        <p:attrNameLst>
                                          <p:attrName>ppt_h</p:attrName>
                                        </p:attrNameLst>
                                      </p:cBhvr>
                                      <p:tavLst>
                                        <p:tav tm="0">
                                          <p:val>
                                            <p:fltVal val="0"/>
                                          </p:val>
                                        </p:tav>
                                        <p:tav tm="100000">
                                          <p:val>
                                            <p:strVal val="#ppt_h"/>
                                          </p:val>
                                        </p:tav>
                                      </p:tavLst>
                                    </p:anim>
                                    <p:anim calcmode="lin" valueType="num">
                                      <p:cBhvr>
                                        <p:cTn id="70" dur="1500" fill="hold"/>
                                        <p:tgtEl>
                                          <p:spTgt spid="84"/>
                                        </p:tgtEl>
                                        <p:attrNameLst>
                                          <p:attrName>ppt_x</p:attrName>
                                        </p:attrNameLst>
                                      </p:cBhvr>
                                      <p:tavLst>
                                        <p:tav tm="0" fmla="#ppt_x+(cos(-2*pi*(1-$))*-#ppt_x-sin(-2*pi*(1-$))*(1-#ppt_y))*(1-$)">
                                          <p:val>
                                            <p:fltVal val="0"/>
                                          </p:val>
                                        </p:tav>
                                        <p:tav tm="100000">
                                          <p:val>
                                            <p:fltVal val="1"/>
                                          </p:val>
                                        </p:tav>
                                      </p:tavLst>
                                    </p:anim>
                                    <p:anim calcmode="lin" valueType="num">
                                      <p:cBhvr>
                                        <p:cTn id="71" dur="1500" fill="hold"/>
                                        <p:tgtEl>
                                          <p:spTgt spid="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576" y="1347614"/>
            <a:ext cx="1757456" cy="2337790"/>
            <a:chOff x="892324" y="1275606"/>
            <a:chExt cx="1757456" cy="2337790"/>
          </a:xfrm>
        </p:grpSpPr>
        <p:sp>
          <p:nvSpPr>
            <p:cNvPr id="3" name="矩形 2"/>
            <p:cNvSpPr/>
            <p:nvPr/>
          </p:nvSpPr>
          <p:spPr>
            <a:xfrm>
              <a:off x="949474" y="1275606"/>
              <a:ext cx="1700306" cy="173339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95000"/>
                  </a:schemeClr>
                </a:solidFill>
              </a:endParaRPr>
            </a:p>
          </p:txBody>
        </p:sp>
        <p:sp>
          <p:nvSpPr>
            <p:cNvPr id="4" name="Freeform 18"/>
            <p:cNvSpPr>
              <a:spLocks noChangeAspect="1" noEditPoints="1"/>
            </p:cNvSpPr>
            <p:nvPr/>
          </p:nvSpPr>
          <p:spPr bwMode="auto">
            <a:xfrm>
              <a:off x="1596279" y="1872305"/>
              <a:ext cx="447188" cy="54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a:solidFill>
                  <a:schemeClr val="bg1">
                    <a:lumMod val="95000"/>
                  </a:schemeClr>
                </a:solidFill>
              </a:endParaRPr>
            </a:p>
          </p:txBody>
        </p:sp>
        <p:sp>
          <p:nvSpPr>
            <p:cNvPr id="5" name="文本框 8"/>
            <p:cNvSpPr txBox="1"/>
            <p:nvPr/>
          </p:nvSpPr>
          <p:spPr>
            <a:xfrm>
              <a:off x="892324"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chemeClr val="bg1">
                      <a:lumMod val="95000"/>
                    </a:schemeClr>
                  </a:solidFill>
                  <a:latin typeface="微软雅黑" pitchFamily="34" charset="-122"/>
                  <a:ea typeface="微软雅黑" pitchFamily="34" charset="-122"/>
                  <a:cs typeface="Arial" pitchFamily="34" charset="0"/>
                </a:rPr>
                <a:t>Click here to enter a title</a:t>
              </a:r>
              <a:endParaRPr lang="en-US" altLang="zh-CN" sz="1100" b="1" kern="0" dirty="0">
                <a:solidFill>
                  <a:schemeClr val="bg1">
                    <a:lumMod val="95000"/>
                  </a:schemeClr>
                </a:solidFill>
                <a:latin typeface="微软雅黑" pitchFamily="34" charset="-122"/>
                <a:ea typeface="微软雅黑" pitchFamily="34"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endParaRPr>
            </a:p>
          </p:txBody>
        </p:sp>
      </p:grpSp>
      <p:grpSp>
        <p:nvGrpSpPr>
          <p:cNvPr id="6" name="组合 5"/>
          <p:cNvGrpSpPr/>
          <p:nvPr/>
        </p:nvGrpSpPr>
        <p:grpSpPr>
          <a:xfrm>
            <a:off x="2734216" y="1347614"/>
            <a:ext cx="1757456" cy="2337790"/>
            <a:chOff x="2870964" y="1275606"/>
            <a:chExt cx="1757456" cy="2337790"/>
          </a:xfrm>
        </p:grpSpPr>
        <p:sp>
          <p:nvSpPr>
            <p:cNvPr id="7" name="矩形 6"/>
            <p:cNvSpPr/>
            <p:nvPr/>
          </p:nvSpPr>
          <p:spPr>
            <a:xfrm>
              <a:off x="2870964" y="1275606"/>
              <a:ext cx="1700306" cy="173339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lumMod val="95000"/>
                  </a:schemeClr>
                </a:solidFill>
              </a:endParaRPr>
            </a:p>
          </p:txBody>
        </p:sp>
        <p:sp>
          <p:nvSpPr>
            <p:cNvPr id="8" name="Freeform 218"/>
            <p:cNvSpPr>
              <a:spLocks noChangeAspect="1" noEditPoints="1"/>
            </p:cNvSpPr>
            <p:nvPr/>
          </p:nvSpPr>
          <p:spPr bwMode="auto">
            <a:xfrm>
              <a:off x="3382685" y="1872305"/>
              <a:ext cx="513659" cy="54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solidFill>
                  <a:schemeClr val="bg1">
                    <a:lumMod val="95000"/>
                  </a:schemeClr>
                </a:solidFill>
              </a:endParaRPr>
            </a:p>
          </p:txBody>
        </p:sp>
        <p:sp>
          <p:nvSpPr>
            <p:cNvPr id="9" name="文本框 8"/>
            <p:cNvSpPr txBox="1"/>
            <p:nvPr/>
          </p:nvSpPr>
          <p:spPr>
            <a:xfrm>
              <a:off x="2870964"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chemeClr val="bg1">
                      <a:lumMod val="95000"/>
                    </a:schemeClr>
                  </a:solidFill>
                  <a:latin typeface="微软雅黑" pitchFamily="34" charset="-122"/>
                  <a:ea typeface="微软雅黑" pitchFamily="34" charset="-122"/>
                  <a:cs typeface="Arial" pitchFamily="34" charset="0"/>
                </a:rPr>
                <a:t>Click here to enter a title</a:t>
              </a:r>
              <a:endParaRPr lang="en-US" altLang="zh-CN" sz="1100" b="1" kern="0" dirty="0">
                <a:solidFill>
                  <a:schemeClr val="bg1">
                    <a:lumMod val="95000"/>
                  </a:schemeClr>
                </a:solidFill>
                <a:latin typeface="微软雅黑" pitchFamily="34" charset="-122"/>
                <a:ea typeface="微软雅黑" pitchFamily="34"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endParaRPr>
            </a:p>
          </p:txBody>
        </p:sp>
      </p:grpSp>
      <p:grpSp>
        <p:nvGrpSpPr>
          <p:cNvPr id="10" name="组合 9"/>
          <p:cNvGrpSpPr/>
          <p:nvPr/>
        </p:nvGrpSpPr>
        <p:grpSpPr>
          <a:xfrm>
            <a:off x="4655705" y="1347614"/>
            <a:ext cx="1757456" cy="2337790"/>
            <a:chOff x="4792453" y="1275606"/>
            <a:chExt cx="1757456" cy="2337790"/>
          </a:xfrm>
        </p:grpSpPr>
        <p:sp>
          <p:nvSpPr>
            <p:cNvPr id="11" name="矩形 10"/>
            <p:cNvSpPr/>
            <p:nvPr/>
          </p:nvSpPr>
          <p:spPr>
            <a:xfrm>
              <a:off x="4792453" y="1275606"/>
              <a:ext cx="1700306" cy="173339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lumMod val="95000"/>
                  </a:schemeClr>
                </a:solidFill>
              </a:endParaRPr>
            </a:p>
          </p:txBody>
        </p:sp>
        <p:sp>
          <p:nvSpPr>
            <p:cNvPr id="12" name="Freeform 19"/>
            <p:cNvSpPr>
              <a:spLocks noChangeAspect="1" noEditPoints="1"/>
            </p:cNvSpPr>
            <p:nvPr/>
          </p:nvSpPr>
          <p:spPr bwMode="auto">
            <a:xfrm>
              <a:off x="5346604" y="1872305"/>
              <a:ext cx="557420" cy="54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solidFill>
                  <a:schemeClr val="bg1">
                    <a:lumMod val="95000"/>
                  </a:schemeClr>
                </a:solidFill>
              </a:endParaRPr>
            </a:p>
          </p:txBody>
        </p:sp>
        <p:sp>
          <p:nvSpPr>
            <p:cNvPr id="13" name="文本框 8"/>
            <p:cNvSpPr txBox="1"/>
            <p:nvPr/>
          </p:nvSpPr>
          <p:spPr>
            <a:xfrm>
              <a:off x="4792453"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chemeClr val="bg1">
                      <a:lumMod val="95000"/>
                    </a:schemeClr>
                  </a:solidFill>
                  <a:latin typeface="微软雅黑" pitchFamily="34" charset="-122"/>
                  <a:ea typeface="微软雅黑" pitchFamily="34" charset="-122"/>
                  <a:cs typeface="Arial" pitchFamily="34" charset="0"/>
                </a:rPr>
                <a:t>Click here to enter a title</a:t>
              </a:r>
              <a:endParaRPr lang="en-US" altLang="zh-CN" sz="1100" b="1" kern="0" dirty="0">
                <a:solidFill>
                  <a:schemeClr val="bg1">
                    <a:lumMod val="95000"/>
                  </a:schemeClr>
                </a:solidFill>
                <a:latin typeface="微软雅黑" pitchFamily="34" charset="-122"/>
                <a:ea typeface="微软雅黑" pitchFamily="34"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endParaRPr>
            </a:p>
          </p:txBody>
        </p:sp>
      </p:grpSp>
      <p:grpSp>
        <p:nvGrpSpPr>
          <p:cNvPr id="14" name="组合 13"/>
          <p:cNvGrpSpPr/>
          <p:nvPr/>
        </p:nvGrpSpPr>
        <p:grpSpPr>
          <a:xfrm>
            <a:off x="6577195" y="1347614"/>
            <a:ext cx="1757456" cy="2337790"/>
            <a:chOff x="6713943" y="1275606"/>
            <a:chExt cx="1757456" cy="2337790"/>
          </a:xfrm>
        </p:grpSpPr>
        <p:sp>
          <p:nvSpPr>
            <p:cNvPr id="15" name="矩形 14"/>
            <p:cNvSpPr/>
            <p:nvPr/>
          </p:nvSpPr>
          <p:spPr>
            <a:xfrm>
              <a:off x="6713943" y="1275606"/>
              <a:ext cx="1700306" cy="173339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lumMod val="95000"/>
                  </a:schemeClr>
                </a:solidFill>
              </a:endParaRPr>
            </a:p>
          </p:txBody>
        </p:sp>
        <p:sp>
          <p:nvSpPr>
            <p:cNvPr id="16" name="Freeform 131"/>
            <p:cNvSpPr>
              <a:spLocks noChangeAspect="1" noEditPoints="1"/>
            </p:cNvSpPr>
            <p:nvPr/>
          </p:nvSpPr>
          <p:spPr bwMode="auto">
            <a:xfrm>
              <a:off x="7274696" y="1872305"/>
              <a:ext cx="544155" cy="54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200">
                <a:solidFill>
                  <a:schemeClr val="bg1">
                    <a:lumMod val="95000"/>
                  </a:schemeClr>
                </a:solidFill>
              </a:endParaRPr>
            </a:p>
          </p:txBody>
        </p:sp>
        <p:sp>
          <p:nvSpPr>
            <p:cNvPr id="17" name="文本框 8"/>
            <p:cNvSpPr txBox="1"/>
            <p:nvPr/>
          </p:nvSpPr>
          <p:spPr>
            <a:xfrm>
              <a:off x="6713943" y="3097870"/>
              <a:ext cx="1757456" cy="5155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100" b="1" kern="0" dirty="0">
                  <a:solidFill>
                    <a:schemeClr val="bg1">
                      <a:lumMod val="95000"/>
                    </a:schemeClr>
                  </a:solidFill>
                  <a:latin typeface="微软雅黑" pitchFamily="34" charset="-122"/>
                  <a:ea typeface="微软雅黑" pitchFamily="34" charset="-122"/>
                  <a:cs typeface="Arial" pitchFamily="34" charset="0"/>
                </a:rPr>
                <a:t>Click here to enter a title</a:t>
              </a:r>
              <a:endParaRPr lang="en-US" altLang="zh-CN" sz="1100" b="1" kern="0" dirty="0">
                <a:solidFill>
                  <a:schemeClr val="bg1">
                    <a:lumMod val="95000"/>
                  </a:schemeClr>
                </a:solidFill>
                <a:latin typeface="微软雅黑" pitchFamily="34" charset="-122"/>
                <a:ea typeface="微软雅黑" pitchFamily="34"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cs typeface="Arial" pitchFamily="34" charset="0"/>
              </a:endParaRPr>
            </a:p>
            <a:p>
              <a:pPr>
                <a:defRPr/>
              </a:pPr>
              <a:r>
                <a:rPr lang="zh-CN" altLang="en-US" sz="900" b="1" kern="0" dirty="0">
                  <a:solidFill>
                    <a:schemeClr val="bg1">
                      <a:lumMod val="95000"/>
                    </a:schemeClr>
                  </a:solidFill>
                  <a:latin typeface="宋体" pitchFamily="2" charset="-122"/>
                  <a:ea typeface="宋体" pitchFamily="2" charset="-122"/>
                  <a:cs typeface="Arial" pitchFamily="34" charset="0"/>
                </a:rPr>
                <a:t>Enter your text here</a:t>
              </a:r>
              <a:endParaRPr lang="en-US" altLang="zh-CN" sz="900" b="1" kern="0" dirty="0">
                <a:solidFill>
                  <a:schemeClr val="bg1">
                    <a:lumMod val="95000"/>
                  </a:schemeClr>
                </a:solidFill>
                <a:latin typeface="宋体" pitchFamily="2" charset="-122"/>
                <a:ea typeface="宋体" pitchFamily="2" charset="-122"/>
              </a:endParaRPr>
            </a:p>
          </p:txBody>
        </p:sp>
      </p:grpSp>
      <p:grpSp>
        <p:nvGrpSpPr>
          <p:cNvPr id="18" name="组合 17"/>
          <p:cNvGrpSpPr/>
          <p:nvPr/>
        </p:nvGrpSpPr>
        <p:grpSpPr>
          <a:xfrm>
            <a:off x="1187624" y="195486"/>
            <a:ext cx="1515760" cy="72008"/>
            <a:chOff x="539552" y="195486"/>
            <a:chExt cx="1482080" cy="72008"/>
          </a:xfrm>
          <a:solidFill>
            <a:schemeClr val="bg1">
              <a:alpha val="70000"/>
            </a:schemeClr>
          </a:solidFill>
        </p:grpSpPr>
        <p:sp>
          <p:nvSpPr>
            <p:cNvPr id="19" name="矩形 18"/>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3" name="TextBox 22"/>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4" name="TextBox 45">
            <a:extLst>
              <a:ext uri="{FF2B5EF4-FFF2-40B4-BE49-F238E27FC236}">
                <a16:creationId xmlns:a16="http://schemas.microsoft.com/office/drawing/2014/main" id="{C500C3E3-35C4-4CA5-AB8B-4C07A6D730F6}"/>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9217921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3" presetClass="entr" presetSubtype="3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strVal val="(6*min(max(#ppt_w*#ppt_h,.3),1)-7.4)/-.7*#ppt_w"/>
                                          </p:val>
                                        </p:tav>
                                        <p:tav tm="100000">
                                          <p:val>
                                            <p:strVal val="#ppt_w"/>
                                          </p:val>
                                        </p:tav>
                                      </p:tavLst>
                                    </p:anim>
                                    <p:anim calcmode="lin" valueType="num">
                                      <p:cBhvr>
                                        <p:cTn id="15" dur="750" fill="hold"/>
                                        <p:tgtEl>
                                          <p:spTgt spid="6"/>
                                        </p:tgtEl>
                                        <p:attrNameLst>
                                          <p:attrName>ppt_h</p:attrName>
                                        </p:attrNameLst>
                                      </p:cBhvr>
                                      <p:tavLst>
                                        <p:tav tm="0">
                                          <p:val>
                                            <p:strVal val="(6*min(max(#ppt_w*#ppt_h,.3),1)-7.4)/-.7*#ppt_h"/>
                                          </p:val>
                                        </p:tav>
                                        <p:tav tm="100000">
                                          <p:val>
                                            <p:strVal val="#ppt_h"/>
                                          </p:val>
                                        </p:tav>
                                      </p:tavLst>
                                    </p:anim>
                                    <p:anim calcmode="lin" valueType="num">
                                      <p:cBhvr>
                                        <p:cTn id="16" dur="750" fill="hold"/>
                                        <p:tgtEl>
                                          <p:spTgt spid="6"/>
                                        </p:tgtEl>
                                        <p:attrNameLst>
                                          <p:attrName>ppt_x</p:attrName>
                                        </p:attrNameLst>
                                      </p:cBhvr>
                                      <p:tavLst>
                                        <p:tav tm="0">
                                          <p:val>
                                            <p:fltVal val="0.5"/>
                                          </p:val>
                                        </p:tav>
                                        <p:tav tm="100000">
                                          <p:val>
                                            <p:strVal val="#ppt_x"/>
                                          </p:val>
                                        </p:tav>
                                      </p:tavLst>
                                    </p:anim>
                                    <p:anim calcmode="lin" valueType="num">
                                      <p:cBhvr>
                                        <p:cTn id="17" dur="75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strVal val="(6*min(max(#ppt_w*#ppt_h,.3),1)-7.4)/-.7*#ppt_w"/>
                                          </p:val>
                                        </p:tav>
                                        <p:tav tm="100000">
                                          <p:val>
                                            <p:strVal val="#ppt_w"/>
                                          </p:val>
                                        </p:tav>
                                      </p:tavLst>
                                    </p:anim>
                                    <p:anim calcmode="lin" valueType="num">
                                      <p:cBhvr>
                                        <p:cTn id="22" dur="750" fill="hold"/>
                                        <p:tgtEl>
                                          <p:spTgt spid="10"/>
                                        </p:tgtEl>
                                        <p:attrNameLst>
                                          <p:attrName>ppt_h</p:attrName>
                                        </p:attrNameLst>
                                      </p:cBhvr>
                                      <p:tavLst>
                                        <p:tav tm="0">
                                          <p:val>
                                            <p:strVal val="(6*min(max(#ppt_w*#ppt_h,.3),1)-7.4)/-.7*#ppt_h"/>
                                          </p:val>
                                        </p:tav>
                                        <p:tav tm="100000">
                                          <p:val>
                                            <p:strVal val="#ppt_h"/>
                                          </p:val>
                                        </p:tav>
                                      </p:tavLst>
                                    </p:anim>
                                    <p:anim calcmode="lin" valueType="num">
                                      <p:cBhvr>
                                        <p:cTn id="23" dur="750" fill="hold"/>
                                        <p:tgtEl>
                                          <p:spTgt spid="10"/>
                                        </p:tgtEl>
                                        <p:attrNameLst>
                                          <p:attrName>ppt_x</p:attrName>
                                        </p:attrNameLst>
                                      </p:cBhvr>
                                      <p:tavLst>
                                        <p:tav tm="0">
                                          <p:val>
                                            <p:fltVal val="0.5"/>
                                          </p:val>
                                        </p:tav>
                                        <p:tav tm="100000">
                                          <p:val>
                                            <p:strVal val="#ppt_x"/>
                                          </p:val>
                                        </p:tav>
                                      </p:tavLst>
                                    </p:anim>
                                    <p:anim calcmode="lin" valueType="num">
                                      <p:cBhvr>
                                        <p:cTn id="24" dur="75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250"/>
                            </p:stCondLst>
                            <p:childTnLst>
                              <p:par>
                                <p:cTn id="26" presetID="23" presetClass="entr" presetSubtype="3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strVal val="(6*min(max(#ppt_w*#ppt_h,.3),1)-7.4)/-.7*#ppt_w"/>
                                          </p:val>
                                        </p:tav>
                                        <p:tav tm="100000">
                                          <p:val>
                                            <p:strVal val="#ppt_w"/>
                                          </p:val>
                                        </p:tav>
                                      </p:tavLst>
                                    </p:anim>
                                    <p:anim calcmode="lin" valueType="num">
                                      <p:cBhvr>
                                        <p:cTn id="29" dur="750" fill="hold"/>
                                        <p:tgtEl>
                                          <p:spTgt spid="14"/>
                                        </p:tgtEl>
                                        <p:attrNameLst>
                                          <p:attrName>ppt_h</p:attrName>
                                        </p:attrNameLst>
                                      </p:cBhvr>
                                      <p:tavLst>
                                        <p:tav tm="0">
                                          <p:val>
                                            <p:strVal val="(6*min(max(#ppt_w*#ppt_h,.3),1)-7.4)/-.7*#ppt_h"/>
                                          </p:val>
                                        </p:tav>
                                        <p:tav tm="100000">
                                          <p:val>
                                            <p:strVal val="#ppt_h"/>
                                          </p:val>
                                        </p:tav>
                                      </p:tavLst>
                                    </p:anim>
                                    <p:anim calcmode="lin" valueType="num">
                                      <p:cBhvr>
                                        <p:cTn id="30" dur="750" fill="hold"/>
                                        <p:tgtEl>
                                          <p:spTgt spid="14"/>
                                        </p:tgtEl>
                                        <p:attrNameLst>
                                          <p:attrName>ppt_x</p:attrName>
                                        </p:attrNameLst>
                                      </p:cBhvr>
                                      <p:tavLst>
                                        <p:tav tm="0">
                                          <p:val>
                                            <p:fltVal val="0.5"/>
                                          </p:val>
                                        </p:tav>
                                        <p:tav tm="100000">
                                          <p:val>
                                            <p:strVal val="#ppt_x"/>
                                          </p:val>
                                        </p:tav>
                                      </p:tavLst>
                                    </p:anim>
                                    <p:anim calcmode="lin" valueType="num">
                                      <p:cBhvr>
                                        <p:cTn id="31" dur="750" fill="hold"/>
                                        <p:tgtEl>
                                          <p:spTgt spid="1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613417" y="1238375"/>
            <a:ext cx="5926931" cy="2218135"/>
            <a:chOff x="0" y="0"/>
            <a:chExt cx="7902314" cy="2958026"/>
          </a:xfrm>
        </p:grpSpPr>
        <p:grpSp>
          <p:nvGrpSpPr>
            <p:cNvPr id="3" name="Group 7"/>
            <p:cNvGrpSpPr>
              <a:grpSpLocks/>
            </p:cNvGrpSpPr>
            <p:nvPr/>
          </p:nvGrpSpPr>
          <p:grpSpPr bwMode="auto">
            <a:xfrm rot="21359956">
              <a:off x="0" y="0"/>
              <a:ext cx="7630963" cy="2958026"/>
              <a:chOff x="0" y="0"/>
              <a:chExt cx="7630966" cy="2958024"/>
            </a:xfrm>
          </p:grpSpPr>
          <p:grpSp>
            <p:nvGrpSpPr>
              <p:cNvPr id="16" name="Group 8"/>
              <p:cNvGrpSpPr>
                <a:grpSpLocks/>
              </p:cNvGrpSpPr>
              <p:nvPr/>
            </p:nvGrpSpPr>
            <p:grpSpPr bwMode="auto">
              <a:xfrm rot="281548">
                <a:off x="0" y="0"/>
                <a:ext cx="2703307" cy="2711196"/>
                <a:chOff x="0" y="0"/>
                <a:chExt cx="2703307" cy="2711196"/>
              </a:xfrm>
            </p:grpSpPr>
            <p:sp>
              <p:nvSpPr>
                <p:cNvPr id="29" name="矩形 47"/>
                <p:cNvSpPr>
                  <a:spLocks noChangeArrowheads="1"/>
                </p:cNvSpPr>
                <p:nvPr/>
              </p:nvSpPr>
              <p:spPr bwMode="auto">
                <a:xfrm rot="2663733">
                  <a:off x="1623187" y="1631076"/>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 name="矩形 48"/>
                <p:cNvSpPr>
                  <a:spLocks noChangeArrowheads="1"/>
                </p:cNvSpPr>
                <p:nvPr/>
              </p:nvSpPr>
              <p:spPr bwMode="auto">
                <a:xfrm rot="2687000">
                  <a:off x="808870" y="815878"/>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1" name="矩形 49"/>
                <p:cNvSpPr>
                  <a:spLocks noChangeArrowheads="1"/>
                </p:cNvSpPr>
                <p:nvPr/>
              </p:nvSpPr>
              <p:spPr bwMode="auto">
                <a:xfrm rot="2678080">
                  <a:off x="0" y="0"/>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17" name="Group 12"/>
              <p:cNvGrpSpPr>
                <a:grpSpLocks/>
              </p:cNvGrpSpPr>
              <p:nvPr/>
            </p:nvGrpSpPr>
            <p:grpSpPr bwMode="auto">
              <a:xfrm rot="281548">
                <a:off x="1631218" y="129447"/>
                <a:ext cx="2703307" cy="2711196"/>
                <a:chOff x="0" y="0"/>
                <a:chExt cx="2703307" cy="2711196"/>
              </a:xfrm>
            </p:grpSpPr>
            <p:sp>
              <p:nvSpPr>
                <p:cNvPr id="26" name="矩形 44"/>
                <p:cNvSpPr>
                  <a:spLocks noChangeArrowheads="1"/>
                </p:cNvSpPr>
                <p:nvPr/>
              </p:nvSpPr>
              <p:spPr bwMode="auto">
                <a:xfrm rot="2663733">
                  <a:off x="1623187" y="1631076"/>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7" name="矩形 45"/>
                <p:cNvSpPr>
                  <a:spLocks noChangeArrowheads="1"/>
                </p:cNvSpPr>
                <p:nvPr/>
              </p:nvSpPr>
              <p:spPr bwMode="auto">
                <a:xfrm rot="2687000">
                  <a:off x="808870" y="815878"/>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8" name="矩形 46"/>
                <p:cNvSpPr>
                  <a:spLocks noChangeArrowheads="1"/>
                </p:cNvSpPr>
                <p:nvPr/>
              </p:nvSpPr>
              <p:spPr bwMode="auto">
                <a:xfrm rot="2678080">
                  <a:off x="0" y="0"/>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18" name="Group 16"/>
              <p:cNvGrpSpPr>
                <a:grpSpLocks/>
              </p:cNvGrpSpPr>
              <p:nvPr/>
            </p:nvGrpSpPr>
            <p:grpSpPr bwMode="auto">
              <a:xfrm rot="281548">
                <a:off x="3242775" y="246828"/>
                <a:ext cx="2703307" cy="2711196"/>
                <a:chOff x="0" y="0"/>
                <a:chExt cx="2703307" cy="2711196"/>
              </a:xfrm>
            </p:grpSpPr>
            <p:sp>
              <p:nvSpPr>
                <p:cNvPr id="23" name="矩形 41"/>
                <p:cNvSpPr>
                  <a:spLocks noChangeArrowheads="1"/>
                </p:cNvSpPr>
                <p:nvPr/>
              </p:nvSpPr>
              <p:spPr bwMode="auto">
                <a:xfrm rot="2663733">
                  <a:off x="1623187" y="1631076"/>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4" name="矩形 42"/>
                <p:cNvSpPr>
                  <a:spLocks noChangeArrowheads="1"/>
                </p:cNvSpPr>
                <p:nvPr/>
              </p:nvSpPr>
              <p:spPr bwMode="auto">
                <a:xfrm rot="2687000">
                  <a:off x="808870" y="815878"/>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5" name="矩形 43"/>
                <p:cNvSpPr>
                  <a:spLocks noChangeArrowheads="1"/>
                </p:cNvSpPr>
                <p:nvPr/>
              </p:nvSpPr>
              <p:spPr bwMode="auto">
                <a:xfrm rot="2678080">
                  <a:off x="0" y="0"/>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19" name="Group 20"/>
              <p:cNvGrpSpPr>
                <a:grpSpLocks/>
              </p:cNvGrpSpPr>
              <p:nvPr/>
            </p:nvGrpSpPr>
            <p:grpSpPr bwMode="auto">
              <a:xfrm rot="281548">
                <a:off x="4905199" y="362394"/>
                <a:ext cx="1888990" cy="1895998"/>
                <a:chOff x="0" y="0"/>
                <a:chExt cx="1888990" cy="1895998"/>
              </a:xfrm>
            </p:grpSpPr>
            <p:sp>
              <p:nvSpPr>
                <p:cNvPr id="21" name="矩形 39"/>
                <p:cNvSpPr>
                  <a:spLocks noChangeArrowheads="1"/>
                </p:cNvSpPr>
                <p:nvPr/>
              </p:nvSpPr>
              <p:spPr bwMode="auto">
                <a:xfrm rot="2687000">
                  <a:off x="808870" y="815878"/>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22" name="矩形 40"/>
                <p:cNvSpPr>
                  <a:spLocks noChangeArrowheads="1"/>
                </p:cNvSpPr>
                <p:nvPr/>
              </p:nvSpPr>
              <p:spPr bwMode="auto">
                <a:xfrm rot="2678080">
                  <a:off x="0" y="0"/>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sp>
            <p:nvSpPr>
              <p:cNvPr id="20" name="矩形 38"/>
              <p:cNvSpPr>
                <a:spLocks noChangeArrowheads="1"/>
              </p:cNvSpPr>
              <p:nvPr/>
            </p:nvSpPr>
            <p:spPr bwMode="auto">
              <a:xfrm rot="2959627">
                <a:off x="6550846" y="467008"/>
                <a:ext cx="1080120" cy="1080120"/>
              </a:xfrm>
              <a:prstGeom prst="rect">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grpSp>
        <p:pic>
          <p:nvPicPr>
            <p:cNvPr id="4"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9315" y="1239045"/>
              <a:ext cx="700538" cy="70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7"/>
            <p:cNvSpPr>
              <a:spLocks noChangeArrowheads="1"/>
            </p:cNvSpPr>
            <p:nvPr/>
          </p:nvSpPr>
          <p:spPr bwMode="auto">
            <a:xfrm>
              <a:off x="3201012" y="2127224"/>
              <a:ext cx="1296144" cy="61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chemeClr val="bg1"/>
                  </a:solidFill>
                  <a:latin typeface="Calibri" pitchFamily="34" charset="0"/>
                  <a:cs typeface="Calibri" pitchFamily="34" charset="0"/>
                  <a:sym typeface="Calibri" pitchFamily="34" charset="0"/>
                </a:rPr>
                <a:t>LOGO</a:t>
              </a:r>
              <a:endParaRPr lang="zh-CN" altLang="en-US" sz="2400" b="1" dirty="0">
                <a:solidFill>
                  <a:schemeClr val="bg1"/>
                </a:solidFill>
                <a:latin typeface="Calibri" pitchFamily="34" charset="0"/>
                <a:sym typeface="宋体" pitchFamily="2" charset="-122"/>
              </a:endParaRPr>
            </a:p>
          </p:txBody>
        </p:sp>
        <p:pic>
          <p:nvPicPr>
            <p:cNvPr id="6" name="图片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303" y="1274732"/>
              <a:ext cx="629166" cy="62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50" y="396703"/>
              <a:ext cx="611635" cy="6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7016" y="2080008"/>
              <a:ext cx="530796" cy="5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5594" y="2093060"/>
              <a:ext cx="614466" cy="61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22"/>
            <p:cNvSpPr>
              <a:spLocks noChangeArrowheads="1"/>
            </p:cNvSpPr>
            <p:nvPr/>
          </p:nvSpPr>
          <p:spPr bwMode="auto">
            <a:xfrm>
              <a:off x="4116055" y="1314613"/>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sp>
          <p:nvSpPr>
            <p:cNvPr id="11" name="文本框 23"/>
            <p:cNvSpPr>
              <a:spLocks noChangeArrowheads="1"/>
            </p:cNvSpPr>
            <p:nvPr/>
          </p:nvSpPr>
          <p:spPr bwMode="auto">
            <a:xfrm>
              <a:off x="4990103" y="558125"/>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sp>
          <p:nvSpPr>
            <p:cNvPr id="12" name="文本框 24"/>
            <p:cNvSpPr>
              <a:spLocks noChangeArrowheads="1"/>
            </p:cNvSpPr>
            <p:nvPr/>
          </p:nvSpPr>
          <p:spPr bwMode="auto">
            <a:xfrm>
              <a:off x="6606170" y="533538"/>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sp>
          <p:nvSpPr>
            <p:cNvPr id="13" name="文本框 29"/>
            <p:cNvSpPr>
              <a:spLocks noChangeArrowheads="1"/>
            </p:cNvSpPr>
            <p:nvPr/>
          </p:nvSpPr>
          <p:spPr bwMode="auto">
            <a:xfrm>
              <a:off x="1729060" y="471687"/>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sp>
          <p:nvSpPr>
            <p:cNvPr id="14" name="文本框 30"/>
            <p:cNvSpPr>
              <a:spLocks noChangeArrowheads="1"/>
            </p:cNvSpPr>
            <p:nvPr/>
          </p:nvSpPr>
          <p:spPr bwMode="auto">
            <a:xfrm>
              <a:off x="902207" y="1301021"/>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sp>
          <p:nvSpPr>
            <p:cNvPr id="15" name="文本框 33"/>
            <p:cNvSpPr>
              <a:spLocks noChangeArrowheads="1"/>
            </p:cNvSpPr>
            <p:nvPr/>
          </p:nvSpPr>
          <p:spPr bwMode="auto">
            <a:xfrm>
              <a:off x="3364542" y="487011"/>
              <a:ext cx="1296144" cy="4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FFFF"/>
                  </a:solidFill>
                  <a:latin typeface="Calibri" pitchFamily="34" charset="0"/>
                  <a:cs typeface="Calibri" pitchFamily="34" charset="0"/>
                  <a:sym typeface="Calibri" pitchFamily="34" charset="0"/>
                </a:rPr>
                <a:t>LOGO</a:t>
              </a:r>
              <a:endParaRPr lang="zh-CN" altLang="en-US" b="1">
                <a:solidFill>
                  <a:srgbClr val="FFFFFF"/>
                </a:solidFill>
                <a:latin typeface="Calibri" pitchFamily="34" charset="0"/>
                <a:sym typeface="宋体" pitchFamily="2" charset="-122"/>
              </a:endParaRPr>
            </a:p>
          </p:txBody>
        </p:sp>
      </p:grpSp>
      <p:sp>
        <p:nvSpPr>
          <p:cNvPr id="32" name="矩形 51"/>
          <p:cNvSpPr>
            <a:spLocks noChangeArrowheads="1"/>
          </p:cNvSpPr>
          <p:nvPr/>
        </p:nvSpPr>
        <p:spPr bwMode="auto">
          <a:xfrm>
            <a:off x="2003555" y="3891790"/>
            <a:ext cx="509561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spcBef>
                <a:spcPts val="600"/>
              </a:spcBef>
              <a:spcAft>
                <a:spcPts val="600"/>
              </a:spcAft>
              <a:buClr>
                <a:srgbClr val="FF3333"/>
              </a:buClr>
              <a:defRPr/>
            </a:pPr>
            <a:r>
              <a:rPr lang="zh-CN" altLang="en-US" sz="900" b="1" dirty="0">
                <a:solidFill>
                  <a:schemeClr val="bg1">
                    <a:lumMod val="75000"/>
                  </a:schemeClr>
                </a:solidFill>
                <a:latin typeface="微软雅黑" pitchFamily="34" charset="-122"/>
                <a:ea typeface="微软雅黑" pitchFamily="34" charset="-122"/>
              </a:rPr>
              <a:t>Enter your text here or copy your text to paste here, enter your text here, or copy your text paste here, enter your text here, or copy your text paste here, enter your text here, or copy your text paste here, enter your text here. Or copy your text paste here to enter your text here, or copy your text paste here</a:t>
            </a:r>
            <a:endParaRPr lang="en-US" altLang="zh-CN" sz="900" b="1" dirty="0">
              <a:solidFill>
                <a:schemeClr val="bg1">
                  <a:lumMod val="75000"/>
                </a:schemeClr>
              </a:solidFill>
              <a:latin typeface="微软雅黑" pitchFamily="34" charset="-122"/>
              <a:ea typeface="微软雅黑" pitchFamily="34" charset="-122"/>
            </a:endParaRPr>
          </a:p>
        </p:txBody>
      </p:sp>
      <p:grpSp>
        <p:nvGrpSpPr>
          <p:cNvPr id="33" name="组合 32"/>
          <p:cNvGrpSpPr/>
          <p:nvPr/>
        </p:nvGrpSpPr>
        <p:grpSpPr>
          <a:xfrm>
            <a:off x="1187624" y="195486"/>
            <a:ext cx="1515760" cy="72008"/>
            <a:chOff x="539552" y="195486"/>
            <a:chExt cx="1482080" cy="72008"/>
          </a:xfrm>
          <a:solidFill>
            <a:schemeClr val="bg1">
              <a:alpha val="70000"/>
            </a:schemeClr>
          </a:solidFill>
        </p:grpSpPr>
        <p:sp>
          <p:nvSpPr>
            <p:cNvPr id="34" name="矩形 33"/>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TextBox 35"/>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8" name="TextBox 37"/>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39" name="TextBox 45">
            <a:extLst>
              <a:ext uri="{FF2B5EF4-FFF2-40B4-BE49-F238E27FC236}">
                <a16:creationId xmlns:a16="http://schemas.microsoft.com/office/drawing/2014/main" id="{5459BD9B-3EA2-4B17-8443-679F40BD6388}"/>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3742557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750"/>
                                        <p:tgtEl>
                                          <p:spTgt spid="2"/>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26251" y="2342380"/>
            <a:ext cx="1236028" cy="873779"/>
            <a:chOff x="3926251" y="2215677"/>
            <a:chExt cx="1236028" cy="873779"/>
          </a:xfrm>
        </p:grpSpPr>
        <p:grpSp>
          <p:nvGrpSpPr>
            <p:cNvPr id="3" name="组合 2"/>
            <p:cNvGrpSpPr/>
            <p:nvPr/>
          </p:nvGrpSpPr>
          <p:grpSpPr>
            <a:xfrm>
              <a:off x="4203565" y="2215677"/>
              <a:ext cx="706822" cy="436998"/>
              <a:chOff x="8513763" y="2622551"/>
              <a:chExt cx="765175" cy="473075"/>
            </a:xfrm>
            <a:solidFill>
              <a:schemeClr val="bg1"/>
            </a:solidFill>
          </p:grpSpPr>
          <p:sp>
            <p:nvSpPr>
              <p:cNvPr id="5" name="Freeform 36"/>
              <p:cNvSpPr>
                <a:spLocks/>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6" name="Freeform 37"/>
              <p:cNvSpPr>
                <a:spLocks/>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7" name="Freeform 38"/>
              <p:cNvSpPr>
                <a:spLocks/>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8" name="Freeform 39"/>
              <p:cNvSpPr>
                <a:spLocks/>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9" name="Freeform 40"/>
              <p:cNvSpPr>
                <a:spLocks/>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sp>
            <p:nvSpPr>
              <p:cNvPr id="10" name="Freeform 41"/>
              <p:cNvSpPr>
                <a:spLocks/>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p>
            </p:txBody>
          </p:sp>
        </p:grpSp>
        <p:sp>
          <p:nvSpPr>
            <p:cNvPr id="4" name="文本框 83"/>
            <p:cNvSpPr txBox="1"/>
            <p:nvPr/>
          </p:nvSpPr>
          <p:spPr>
            <a:xfrm>
              <a:off x="3926251" y="2773985"/>
              <a:ext cx="1236028" cy="315471"/>
            </a:xfrm>
            <a:prstGeom prst="rect">
              <a:avLst/>
            </a:prstGeom>
            <a:noFill/>
          </p:spPr>
          <p:txBody>
            <a:bodyPr wrap="square" lIns="68580" tIns="34290" rIns="68580" bIns="34290" rtlCol="0">
              <a:spAutoFit/>
            </a:bodyPr>
            <a:lstStyle/>
            <a:p>
              <a:r>
                <a:rPr lang="en-US" altLang="zh-CN" sz="1600" dirty="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Sample Text.</a:t>
              </a:r>
              <a:endParaRPr lang="zh-CN" altLang="en-US" sz="1600" dirty="0">
                <a:solidFill>
                  <a:schemeClr val="bg1">
                    <a:lumMod val="75000"/>
                  </a:schemeClr>
                </a:solidFill>
                <a:latin typeface="Tahoma" panose="020B0604030504040204" pitchFamily="34" charset="0"/>
                <a:cs typeface="Tahoma" panose="020B0604030504040204" pitchFamily="34" charset="0"/>
              </a:endParaRPr>
            </a:p>
          </p:txBody>
        </p:sp>
      </p:grpSp>
      <p:sp>
        <p:nvSpPr>
          <p:cNvPr id="11" name="文本框 8"/>
          <p:cNvSpPr txBox="1"/>
          <p:nvPr/>
        </p:nvSpPr>
        <p:spPr>
          <a:xfrm>
            <a:off x="6044673" y="1406589"/>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12" name="文本框 8"/>
          <p:cNvSpPr txBox="1"/>
          <p:nvPr/>
        </p:nvSpPr>
        <p:spPr>
          <a:xfrm>
            <a:off x="949442" y="1426467"/>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13" name="文本框 8"/>
          <p:cNvSpPr txBox="1"/>
          <p:nvPr/>
        </p:nvSpPr>
        <p:spPr>
          <a:xfrm>
            <a:off x="671147" y="256615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14" name="文本框 8"/>
          <p:cNvSpPr txBox="1"/>
          <p:nvPr/>
        </p:nvSpPr>
        <p:spPr>
          <a:xfrm>
            <a:off x="6296465" y="2586032"/>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15" name="文本框 8"/>
          <p:cNvSpPr txBox="1"/>
          <p:nvPr/>
        </p:nvSpPr>
        <p:spPr>
          <a:xfrm>
            <a:off x="5719995" y="395100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16" name="文本框 8"/>
          <p:cNvSpPr txBox="1"/>
          <p:nvPr/>
        </p:nvSpPr>
        <p:spPr>
          <a:xfrm>
            <a:off x="1272644" y="3860605"/>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grpSp>
        <p:nvGrpSpPr>
          <p:cNvPr id="17" name="组合 16"/>
          <p:cNvGrpSpPr/>
          <p:nvPr/>
        </p:nvGrpSpPr>
        <p:grpSpPr>
          <a:xfrm>
            <a:off x="3436611" y="1185180"/>
            <a:ext cx="1031704" cy="1191173"/>
            <a:chOff x="3441572" y="1077935"/>
            <a:chExt cx="1031704" cy="1191173"/>
          </a:xfrm>
        </p:grpSpPr>
        <p:sp>
          <p:nvSpPr>
            <p:cNvPr id="18" name="Freeform 15"/>
            <p:cNvSpPr>
              <a:spLocks/>
            </p:cNvSpPr>
            <p:nvPr/>
          </p:nvSpPr>
          <p:spPr bwMode="auto">
            <a:xfrm>
              <a:off x="3441572" y="1077935"/>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19" name="组合 18"/>
            <p:cNvGrpSpPr/>
            <p:nvPr/>
          </p:nvGrpSpPr>
          <p:grpSpPr>
            <a:xfrm>
              <a:off x="3752821" y="1602587"/>
              <a:ext cx="409366" cy="344407"/>
              <a:chOff x="5146675" y="766763"/>
              <a:chExt cx="1590676" cy="1338263"/>
            </a:xfrm>
            <a:solidFill>
              <a:schemeClr val="bg1"/>
            </a:solidFill>
          </p:grpSpPr>
          <p:sp>
            <p:nvSpPr>
              <p:cNvPr id="20"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1" name="Freeform 19"/>
              <p:cNvSpPr>
                <a:spLocks/>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2" name="Freeform 20"/>
              <p:cNvSpPr>
                <a:spLocks/>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3" name="Freeform 21"/>
              <p:cNvSpPr>
                <a:spLocks/>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4" name="Freeform 22"/>
              <p:cNvSpPr>
                <a:spLocks/>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5" name="Freeform 23"/>
              <p:cNvSpPr>
                <a:spLocks/>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6" name="Freeform 24"/>
              <p:cNvSpPr>
                <a:spLocks/>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7"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8" name="Freeform 26"/>
              <p:cNvSpPr>
                <a:spLocks/>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29" name="Freeform 27"/>
              <p:cNvSpPr>
                <a:spLocks/>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30"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31" name="Freeform 29"/>
              <p:cNvSpPr>
                <a:spLocks/>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grpSp>
        <p:nvGrpSpPr>
          <p:cNvPr id="32" name="组合 31"/>
          <p:cNvGrpSpPr/>
          <p:nvPr/>
        </p:nvGrpSpPr>
        <p:grpSpPr>
          <a:xfrm>
            <a:off x="4639793" y="1204638"/>
            <a:ext cx="1031704" cy="1191173"/>
            <a:chOff x="4639793" y="1077935"/>
            <a:chExt cx="1031704" cy="1191173"/>
          </a:xfrm>
        </p:grpSpPr>
        <p:sp>
          <p:nvSpPr>
            <p:cNvPr id="33" name="Freeform 18"/>
            <p:cNvSpPr>
              <a:spLocks/>
            </p:cNvSpPr>
            <p:nvPr/>
          </p:nvSpPr>
          <p:spPr bwMode="auto">
            <a:xfrm>
              <a:off x="4639793" y="1077935"/>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34" name="组合 33"/>
            <p:cNvGrpSpPr/>
            <p:nvPr/>
          </p:nvGrpSpPr>
          <p:grpSpPr>
            <a:xfrm>
              <a:off x="4968707" y="1549191"/>
              <a:ext cx="439805" cy="451197"/>
              <a:chOff x="7673976" y="2593975"/>
              <a:chExt cx="1716088" cy="1760538"/>
            </a:xfrm>
            <a:solidFill>
              <a:schemeClr val="tx1">
                <a:lumMod val="65000"/>
                <a:lumOff val="35000"/>
              </a:schemeClr>
            </a:solidFill>
          </p:grpSpPr>
          <p:sp>
            <p:nvSpPr>
              <p:cNvPr id="35" name="Freeform 60"/>
              <p:cNvSpPr>
                <a:spLocks/>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36"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grpSp>
        <p:nvGrpSpPr>
          <p:cNvPr id="37" name="组合 36"/>
          <p:cNvGrpSpPr/>
          <p:nvPr/>
        </p:nvGrpSpPr>
        <p:grpSpPr>
          <a:xfrm>
            <a:off x="5239786" y="2242508"/>
            <a:ext cx="1029941" cy="1191173"/>
            <a:chOff x="5239786" y="2115805"/>
            <a:chExt cx="1029941" cy="1191173"/>
          </a:xfrm>
        </p:grpSpPr>
        <p:sp>
          <p:nvSpPr>
            <p:cNvPr id="38" name="Freeform 9"/>
            <p:cNvSpPr>
              <a:spLocks/>
            </p:cNvSpPr>
            <p:nvPr/>
          </p:nvSpPr>
          <p:spPr bwMode="auto">
            <a:xfrm>
              <a:off x="5239786" y="2115805"/>
              <a:ext cx="1029941" cy="1191173"/>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39" name="组合 38"/>
            <p:cNvGrpSpPr/>
            <p:nvPr/>
          </p:nvGrpSpPr>
          <p:grpSpPr>
            <a:xfrm>
              <a:off x="5566676" y="2688318"/>
              <a:ext cx="377557" cy="424345"/>
              <a:chOff x="279401" y="2698750"/>
              <a:chExt cx="1473200" cy="1655763"/>
            </a:xfrm>
            <a:solidFill>
              <a:schemeClr val="bg1"/>
            </a:solidFill>
          </p:grpSpPr>
          <p:sp>
            <p:nvSpPr>
              <p:cNvPr id="40"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1" name="Freeform 46"/>
              <p:cNvSpPr>
                <a:spLocks/>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2" name="Freeform 47"/>
              <p:cNvSpPr>
                <a:spLocks/>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3" name="Freeform 48"/>
              <p:cNvSpPr>
                <a:spLocks/>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4" name="Freeform 49"/>
              <p:cNvSpPr>
                <a:spLocks/>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5"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6"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47" name="Freeform 52"/>
              <p:cNvSpPr>
                <a:spLocks/>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grpSp>
        <p:nvGrpSpPr>
          <p:cNvPr id="48" name="组合 47"/>
          <p:cNvGrpSpPr/>
          <p:nvPr/>
        </p:nvGrpSpPr>
        <p:grpSpPr>
          <a:xfrm>
            <a:off x="4639793" y="3280380"/>
            <a:ext cx="1031704" cy="1191173"/>
            <a:chOff x="4639793" y="3153677"/>
            <a:chExt cx="1031704" cy="1191173"/>
          </a:xfrm>
        </p:grpSpPr>
        <p:sp>
          <p:nvSpPr>
            <p:cNvPr id="49" name="Freeform 13"/>
            <p:cNvSpPr>
              <a:spLocks/>
            </p:cNvSpPr>
            <p:nvPr/>
          </p:nvSpPr>
          <p:spPr bwMode="auto">
            <a:xfrm>
              <a:off x="4639793" y="3153677"/>
              <a:ext cx="1031704" cy="1191173"/>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50" name="组合 49"/>
            <p:cNvGrpSpPr/>
            <p:nvPr/>
          </p:nvGrpSpPr>
          <p:grpSpPr>
            <a:xfrm>
              <a:off x="4935424" y="3728932"/>
              <a:ext cx="450630" cy="348492"/>
              <a:chOff x="3175" y="747713"/>
              <a:chExt cx="1751013" cy="1354138"/>
            </a:xfrm>
            <a:solidFill>
              <a:schemeClr val="bg1"/>
            </a:solidFill>
          </p:grpSpPr>
          <p:sp>
            <p:nvSpPr>
              <p:cNvPr id="51" name="Freeform 6"/>
              <p:cNvSpPr>
                <a:spLocks/>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2"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3" name="Freeform 8"/>
              <p:cNvSpPr>
                <a:spLocks/>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4"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grpSp>
        <p:nvGrpSpPr>
          <p:cNvPr id="55" name="组合 54"/>
          <p:cNvGrpSpPr/>
          <p:nvPr/>
        </p:nvGrpSpPr>
        <p:grpSpPr>
          <a:xfrm>
            <a:off x="3468098" y="3298442"/>
            <a:ext cx="1031704" cy="1191173"/>
            <a:chOff x="3481646" y="3228716"/>
            <a:chExt cx="1031704" cy="1191173"/>
          </a:xfrm>
        </p:grpSpPr>
        <p:sp>
          <p:nvSpPr>
            <p:cNvPr id="56" name="Freeform 11"/>
            <p:cNvSpPr>
              <a:spLocks/>
            </p:cNvSpPr>
            <p:nvPr/>
          </p:nvSpPr>
          <p:spPr bwMode="auto">
            <a:xfrm>
              <a:off x="3481646" y="3228716"/>
              <a:ext cx="1031704" cy="1191173"/>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57" name="组合 56"/>
            <p:cNvGrpSpPr/>
            <p:nvPr/>
          </p:nvGrpSpPr>
          <p:grpSpPr>
            <a:xfrm>
              <a:off x="3813394" y="3706259"/>
              <a:ext cx="303966" cy="397832"/>
              <a:chOff x="2951163" y="2495550"/>
              <a:chExt cx="1208088" cy="1581150"/>
            </a:xfrm>
            <a:solidFill>
              <a:srgbClr val="867188"/>
            </a:solidFill>
          </p:grpSpPr>
          <p:sp>
            <p:nvSpPr>
              <p:cNvPr id="58" name="Freeform 29"/>
              <p:cNvSpPr>
                <a:spLocks/>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59" name="Freeform 30"/>
              <p:cNvSpPr>
                <a:spLocks/>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0" name="Freeform 31"/>
              <p:cNvSpPr>
                <a:spLocks/>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1" name="Freeform 32"/>
              <p:cNvSpPr>
                <a:spLocks/>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2"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3" name="Freeform 34"/>
              <p:cNvSpPr>
                <a:spLocks/>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4" name="Freeform 35"/>
              <p:cNvSpPr>
                <a:spLocks/>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5" name="Freeform 36"/>
              <p:cNvSpPr>
                <a:spLocks/>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66" name="Freeform 37"/>
              <p:cNvSpPr>
                <a:spLocks/>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grpSp>
        <p:nvGrpSpPr>
          <p:cNvPr id="67" name="组合 66"/>
          <p:cNvGrpSpPr/>
          <p:nvPr/>
        </p:nvGrpSpPr>
        <p:grpSpPr>
          <a:xfrm>
            <a:off x="2843344" y="2242508"/>
            <a:ext cx="1029941" cy="1191173"/>
            <a:chOff x="2843344" y="2115805"/>
            <a:chExt cx="1029941" cy="1191173"/>
          </a:xfrm>
        </p:grpSpPr>
        <p:sp>
          <p:nvSpPr>
            <p:cNvPr id="68" name="Freeform 7"/>
            <p:cNvSpPr>
              <a:spLocks/>
            </p:cNvSpPr>
            <p:nvPr/>
          </p:nvSpPr>
          <p:spPr bwMode="auto">
            <a:xfrm>
              <a:off x="2843344" y="2115805"/>
              <a:ext cx="1029941" cy="1191173"/>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600"/>
            </a:p>
          </p:txBody>
        </p:sp>
        <p:grpSp>
          <p:nvGrpSpPr>
            <p:cNvPr id="69" name="组合 68"/>
            <p:cNvGrpSpPr/>
            <p:nvPr/>
          </p:nvGrpSpPr>
          <p:grpSpPr>
            <a:xfrm>
              <a:off x="3180247" y="2670214"/>
              <a:ext cx="346041" cy="321120"/>
              <a:chOff x="5278438" y="2973388"/>
              <a:chExt cx="1344613" cy="1247775"/>
            </a:xfrm>
            <a:solidFill>
              <a:schemeClr val="bg1"/>
            </a:solidFill>
          </p:grpSpPr>
          <p:sp>
            <p:nvSpPr>
              <p:cNvPr id="70"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71" name="Freeform 68"/>
              <p:cNvSpPr>
                <a:spLocks/>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72" name="Freeform 69"/>
              <p:cNvSpPr>
                <a:spLocks/>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sp>
            <p:nvSpPr>
              <p:cNvPr id="73"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solidFill>
                    <a:srgbClr val="78A6B6"/>
                  </a:solidFill>
                </a:endParaRPr>
              </a:p>
            </p:txBody>
          </p:sp>
        </p:grpSp>
      </p:grpSp>
      <p:grpSp>
        <p:nvGrpSpPr>
          <p:cNvPr id="74" name="组合 73"/>
          <p:cNvGrpSpPr/>
          <p:nvPr/>
        </p:nvGrpSpPr>
        <p:grpSpPr>
          <a:xfrm>
            <a:off x="1187624" y="195486"/>
            <a:ext cx="1515760" cy="72008"/>
            <a:chOff x="539552" y="195486"/>
            <a:chExt cx="1482080" cy="72008"/>
          </a:xfrm>
          <a:solidFill>
            <a:schemeClr val="bg1">
              <a:alpha val="70000"/>
            </a:schemeClr>
          </a:solidFill>
        </p:grpSpPr>
        <p:sp>
          <p:nvSpPr>
            <p:cNvPr id="75" name="矩形 74"/>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76"/>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79" name="TextBox 78"/>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80" name="TextBox 45">
            <a:extLst>
              <a:ext uri="{FF2B5EF4-FFF2-40B4-BE49-F238E27FC236}">
                <a16:creationId xmlns:a16="http://schemas.microsoft.com/office/drawing/2014/main" id="{ACB78170-3AD4-440C-B87D-E3A5087A9DE0}"/>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1294565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6"/>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4060" y="1647437"/>
            <a:ext cx="2989262" cy="3159125"/>
            <a:chOff x="819935" y="1087683"/>
            <a:chExt cx="2989262" cy="3159125"/>
          </a:xfrm>
        </p:grpSpPr>
        <p:sp>
          <p:nvSpPr>
            <p:cNvPr id="3" name="矩形 2"/>
            <p:cNvSpPr/>
            <p:nvPr/>
          </p:nvSpPr>
          <p:spPr bwMode="auto">
            <a:xfrm rot="19138825">
              <a:off x="1005672" y="2568821"/>
              <a:ext cx="2803525" cy="38100"/>
            </a:xfrm>
            <a:prstGeom prst="rect">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lumMod val="75000"/>
                  </a:schemeClr>
                </a:solidFill>
              </a:endParaRPr>
            </a:p>
          </p:txBody>
        </p:sp>
        <p:sp>
          <p:nvSpPr>
            <p:cNvPr id="4" name="Freeform 16"/>
            <p:cNvSpPr>
              <a:spLocks/>
            </p:cNvSpPr>
            <p:nvPr/>
          </p:nvSpPr>
          <p:spPr bwMode="auto">
            <a:xfrm>
              <a:off x="823110" y="1087683"/>
              <a:ext cx="2295525" cy="874713"/>
            </a:xfrm>
            <a:custGeom>
              <a:avLst/>
              <a:gdLst>
                <a:gd name="T0" fmla="*/ 4706 w 4706"/>
                <a:gd name="T1" fmla="*/ 1936 h 1936"/>
                <a:gd name="T2" fmla="*/ 3264 w 4706"/>
                <a:gd name="T3" fmla="*/ 756 h 1936"/>
                <a:gd name="T4" fmla="*/ 3264 w 4706"/>
                <a:gd name="T5" fmla="*/ 756 h 1936"/>
                <a:gd name="T6" fmla="*/ 3262 w 4706"/>
                <a:gd name="T7" fmla="*/ 755 h 1936"/>
                <a:gd name="T8" fmla="*/ 3255 w 4706"/>
                <a:gd name="T9" fmla="*/ 751 h 1936"/>
                <a:gd name="T10" fmla="*/ 3252 w 4706"/>
                <a:gd name="T11" fmla="*/ 748 h 1936"/>
                <a:gd name="T12" fmla="*/ 287 w 4706"/>
                <a:gd name="T13" fmla="*/ 199 h 1936"/>
                <a:gd name="T14" fmla="*/ 0 w 4706"/>
                <a:gd name="T15" fmla="*/ 1508 h 1936"/>
                <a:gd name="T16" fmla="*/ 4706 w 4706"/>
                <a:gd name="T17" fmla="*/ 1936 h 1936"/>
                <a:gd name="connsiteX0" fmla="*/ 10000 w 10000"/>
                <a:gd name="connsiteY0" fmla="*/ 9312 h 9312"/>
                <a:gd name="connsiteX1" fmla="*/ 6936 w 10000"/>
                <a:gd name="connsiteY1" fmla="*/ 3217 h 9312"/>
                <a:gd name="connsiteX2" fmla="*/ 6936 w 10000"/>
                <a:gd name="connsiteY2" fmla="*/ 3217 h 9312"/>
                <a:gd name="connsiteX3" fmla="*/ 6932 w 10000"/>
                <a:gd name="connsiteY3" fmla="*/ 3212 h 9312"/>
                <a:gd name="connsiteX4" fmla="*/ 6917 w 10000"/>
                <a:gd name="connsiteY4" fmla="*/ 3191 h 9312"/>
                <a:gd name="connsiteX5" fmla="*/ 6989 w 10000"/>
                <a:gd name="connsiteY5" fmla="*/ 3010 h 9312"/>
                <a:gd name="connsiteX6" fmla="*/ 610 w 10000"/>
                <a:gd name="connsiteY6" fmla="*/ 340 h 9312"/>
                <a:gd name="connsiteX7" fmla="*/ 0 w 10000"/>
                <a:gd name="connsiteY7" fmla="*/ 7101 h 9312"/>
                <a:gd name="connsiteX8" fmla="*/ 10000 w 10000"/>
                <a:gd name="connsiteY8" fmla="*/ 9312 h 9312"/>
                <a:gd name="connsiteX0" fmla="*/ 10000 w 10000"/>
                <a:gd name="connsiteY0" fmla="*/ 9853 h 9853"/>
                <a:gd name="connsiteX1" fmla="*/ 6936 w 10000"/>
                <a:gd name="connsiteY1" fmla="*/ 3308 h 9853"/>
                <a:gd name="connsiteX2" fmla="*/ 6936 w 10000"/>
                <a:gd name="connsiteY2" fmla="*/ 3308 h 9853"/>
                <a:gd name="connsiteX3" fmla="*/ 6932 w 10000"/>
                <a:gd name="connsiteY3" fmla="*/ 3302 h 9853"/>
                <a:gd name="connsiteX4" fmla="*/ 7200 w 10000"/>
                <a:gd name="connsiteY4" fmla="*/ 3517 h 9853"/>
                <a:gd name="connsiteX5" fmla="*/ 6989 w 10000"/>
                <a:gd name="connsiteY5" fmla="*/ 3085 h 9853"/>
                <a:gd name="connsiteX6" fmla="*/ 610 w 10000"/>
                <a:gd name="connsiteY6" fmla="*/ 218 h 9853"/>
                <a:gd name="connsiteX7" fmla="*/ 0 w 10000"/>
                <a:gd name="connsiteY7" fmla="*/ 7479 h 9853"/>
                <a:gd name="connsiteX8" fmla="*/ 10000 w 10000"/>
                <a:gd name="connsiteY8" fmla="*/ 9853 h 9853"/>
                <a:gd name="connsiteX0" fmla="*/ 10000 w 10000"/>
                <a:gd name="connsiteY0" fmla="*/ 9999 h 9999"/>
                <a:gd name="connsiteX1" fmla="*/ 6936 w 10000"/>
                <a:gd name="connsiteY1" fmla="*/ 3356 h 9999"/>
                <a:gd name="connsiteX2" fmla="*/ 6936 w 10000"/>
                <a:gd name="connsiteY2" fmla="*/ 3356 h 9999"/>
                <a:gd name="connsiteX3" fmla="*/ 6932 w 10000"/>
                <a:gd name="connsiteY3" fmla="*/ 3350 h 9999"/>
                <a:gd name="connsiteX4" fmla="*/ 6989 w 10000"/>
                <a:gd name="connsiteY4" fmla="*/ 3130 h 9999"/>
                <a:gd name="connsiteX5" fmla="*/ 610 w 10000"/>
                <a:gd name="connsiteY5" fmla="*/ 220 h 9999"/>
                <a:gd name="connsiteX6" fmla="*/ 0 w 10000"/>
                <a:gd name="connsiteY6" fmla="*/ 7590 h 9999"/>
                <a:gd name="connsiteX7" fmla="*/ 10000 w 10000"/>
                <a:gd name="connsiteY7" fmla="*/ 9999 h 9999"/>
                <a:gd name="connsiteX0" fmla="*/ 10000 w 10000"/>
                <a:gd name="connsiteY0" fmla="*/ 10000 h 10000"/>
                <a:gd name="connsiteX1" fmla="*/ 6936 w 10000"/>
                <a:gd name="connsiteY1" fmla="*/ 3356 h 10000"/>
                <a:gd name="connsiteX2" fmla="*/ 6936 w 10000"/>
                <a:gd name="connsiteY2" fmla="*/ 3356 h 10000"/>
                <a:gd name="connsiteX3" fmla="*/ 6989 w 10000"/>
                <a:gd name="connsiteY3" fmla="*/ 3130 h 10000"/>
                <a:gd name="connsiteX4" fmla="*/ 610 w 10000"/>
                <a:gd name="connsiteY4" fmla="*/ 220 h 10000"/>
                <a:gd name="connsiteX5" fmla="*/ 0 w 10000"/>
                <a:gd name="connsiteY5" fmla="*/ 7591 h 10000"/>
                <a:gd name="connsiteX6" fmla="*/ 10000 w 10000"/>
                <a:gd name="connsiteY6" fmla="*/ 10000 h 10000"/>
                <a:gd name="connsiteX0" fmla="*/ 10000 w 10000"/>
                <a:gd name="connsiteY0" fmla="*/ 10000 h 10000"/>
                <a:gd name="connsiteX1" fmla="*/ 6936 w 10000"/>
                <a:gd name="connsiteY1" fmla="*/ 3356 h 10000"/>
                <a:gd name="connsiteX2" fmla="*/ 6989 w 10000"/>
                <a:gd name="connsiteY2" fmla="*/ 3130 h 10000"/>
                <a:gd name="connsiteX3" fmla="*/ 610 w 10000"/>
                <a:gd name="connsiteY3" fmla="*/ 220 h 10000"/>
                <a:gd name="connsiteX4" fmla="*/ 0 w 10000"/>
                <a:gd name="connsiteY4" fmla="*/ 7591 h 10000"/>
                <a:gd name="connsiteX5" fmla="*/ 10000 w 10000"/>
                <a:gd name="connsiteY5" fmla="*/ 10000 h 10000"/>
                <a:gd name="connsiteX0" fmla="*/ 10000 w 10290"/>
                <a:gd name="connsiteY0" fmla="*/ 10067 h 10067"/>
                <a:gd name="connsiteX1" fmla="*/ 6989 w 10290"/>
                <a:gd name="connsiteY1" fmla="*/ 3197 h 10067"/>
                <a:gd name="connsiteX2" fmla="*/ 610 w 10290"/>
                <a:gd name="connsiteY2" fmla="*/ 287 h 10067"/>
                <a:gd name="connsiteX3" fmla="*/ 0 w 10290"/>
                <a:gd name="connsiteY3" fmla="*/ 7658 h 10067"/>
                <a:gd name="connsiteX4" fmla="*/ 10000 w 10290"/>
                <a:gd name="connsiteY4" fmla="*/ 10067 h 10067"/>
                <a:gd name="connsiteX0" fmla="*/ 10000 w 10000"/>
                <a:gd name="connsiteY0" fmla="*/ 10067 h 10067"/>
                <a:gd name="connsiteX1" fmla="*/ 6989 w 10000"/>
                <a:gd name="connsiteY1" fmla="*/ 3197 h 10067"/>
                <a:gd name="connsiteX2" fmla="*/ 610 w 10000"/>
                <a:gd name="connsiteY2" fmla="*/ 287 h 10067"/>
                <a:gd name="connsiteX3" fmla="*/ 0 w 10000"/>
                <a:gd name="connsiteY3" fmla="*/ 7658 h 10067"/>
                <a:gd name="connsiteX4" fmla="*/ 10000 w 10000"/>
                <a:gd name="connsiteY4" fmla="*/ 10067 h 10067"/>
                <a:gd name="connsiteX0" fmla="*/ 10000 w 10000"/>
                <a:gd name="connsiteY0" fmla="*/ 10067 h 10067"/>
                <a:gd name="connsiteX1" fmla="*/ 6989 w 10000"/>
                <a:gd name="connsiteY1" fmla="*/ 3197 h 10067"/>
                <a:gd name="connsiteX2" fmla="*/ 610 w 10000"/>
                <a:gd name="connsiteY2" fmla="*/ 287 h 10067"/>
                <a:gd name="connsiteX3" fmla="*/ 0 w 10000"/>
                <a:gd name="connsiteY3" fmla="*/ 7658 h 10067"/>
                <a:gd name="connsiteX4" fmla="*/ 10000 w 10000"/>
                <a:gd name="connsiteY4" fmla="*/ 10067 h 10067"/>
                <a:gd name="connsiteX0" fmla="*/ 10000 w 10000"/>
                <a:gd name="connsiteY0" fmla="*/ 10081 h 10081"/>
                <a:gd name="connsiteX1" fmla="*/ 6989 w 10000"/>
                <a:gd name="connsiteY1" fmla="*/ 3211 h 10081"/>
                <a:gd name="connsiteX2" fmla="*/ 610 w 10000"/>
                <a:gd name="connsiteY2" fmla="*/ 301 h 10081"/>
                <a:gd name="connsiteX3" fmla="*/ 0 w 10000"/>
                <a:gd name="connsiteY3" fmla="*/ 7672 h 10081"/>
                <a:gd name="connsiteX4" fmla="*/ 10000 w 10000"/>
                <a:gd name="connsiteY4" fmla="*/ 10081 h 10081"/>
                <a:gd name="connsiteX0" fmla="*/ 10000 w 10000"/>
                <a:gd name="connsiteY0" fmla="*/ 10118 h 10118"/>
                <a:gd name="connsiteX1" fmla="*/ 6796 w 10000"/>
                <a:gd name="connsiteY1" fmla="*/ 2887 h 10118"/>
                <a:gd name="connsiteX2" fmla="*/ 610 w 10000"/>
                <a:gd name="connsiteY2" fmla="*/ 338 h 10118"/>
                <a:gd name="connsiteX3" fmla="*/ 0 w 10000"/>
                <a:gd name="connsiteY3" fmla="*/ 7709 h 10118"/>
                <a:gd name="connsiteX4" fmla="*/ 10000 w 10000"/>
                <a:gd name="connsiteY4" fmla="*/ 10118 h 10118"/>
                <a:gd name="connsiteX0" fmla="*/ 10000 w 10000"/>
                <a:gd name="connsiteY0" fmla="*/ 10124 h 10124"/>
                <a:gd name="connsiteX1" fmla="*/ 6796 w 10000"/>
                <a:gd name="connsiteY1" fmla="*/ 2893 h 10124"/>
                <a:gd name="connsiteX2" fmla="*/ 610 w 10000"/>
                <a:gd name="connsiteY2" fmla="*/ 344 h 10124"/>
                <a:gd name="connsiteX3" fmla="*/ 0 w 10000"/>
                <a:gd name="connsiteY3" fmla="*/ 7715 h 10124"/>
                <a:gd name="connsiteX4" fmla="*/ 10000 w 10000"/>
                <a:gd name="connsiteY4" fmla="*/ 10124 h 1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24">
                  <a:moveTo>
                    <a:pt x="10000" y="10124"/>
                  </a:moveTo>
                  <a:cubicBezTo>
                    <a:pt x="9159" y="7545"/>
                    <a:pt x="8270" y="5034"/>
                    <a:pt x="6796" y="2893"/>
                  </a:cubicBezTo>
                  <a:cubicBezTo>
                    <a:pt x="5515" y="1032"/>
                    <a:pt x="3782" y="-776"/>
                    <a:pt x="610" y="344"/>
                  </a:cubicBezTo>
                  <a:cubicBezTo>
                    <a:pt x="759" y="3181"/>
                    <a:pt x="663" y="4876"/>
                    <a:pt x="0" y="7715"/>
                  </a:cubicBezTo>
                  <a:cubicBezTo>
                    <a:pt x="3334" y="5272"/>
                    <a:pt x="6887" y="6127"/>
                    <a:pt x="10000" y="10124"/>
                  </a:cubicBezTo>
                  <a:close/>
                </a:path>
              </a:pathLst>
            </a:custGeom>
            <a:solidFill>
              <a:schemeClr val="bg1">
                <a:alpha val="40000"/>
              </a:schemeClr>
            </a:solidFill>
            <a:ln w="9525" cap="rnd">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5" name="Freeform 18"/>
            <p:cNvSpPr>
              <a:spLocks/>
            </p:cNvSpPr>
            <p:nvPr/>
          </p:nvSpPr>
          <p:spPr bwMode="auto">
            <a:xfrm>
              <a:off x="819935" y="1541708"/>
              <a:ext cx="2298700" cy="1595438"/>
            </a:xfrm>
            <a:custGeom>
              <a:avLst/>
              <a:gdLst>
                <a:gd name="T0" fmla="*/ 4714 w 4714"/>
                <a:gd name="T1" fmla="*/ 862 h 3272"/>
                <a:gd name="T2" fmla="*/ 8 w 4714"/>
                <a:gd name="T3" fmla="*/ 434 h 3272"/>
                <a:gd name="T4" fmla="*/ 8 w 4714"/>
                <a:gd name="T5" fmla="*/ 434 h 3272"/>
                <a:gd name="T6" fmla="*/ 0 w 4714"/>
                <a:gd name="T7" fmla="*/ 448 h 3272"/>
                <a:gd name="T8" fmla="*/ 1672 w 4714"/>
                <a:gd name="T9" fmla="*/ 3272 h 3272"/>
                <a:gd name="T10" fmla="*/ 4714 w 4714"/>
                <a:gd name="T11" fmla="*/ 862 h 3272"/>
              </a:gdLst>
              <a:ahLst/>
              <a:cxnLst>
                <a:cxn ang="0">
                  <a:pos x="T0" y="T1"/>
                </a:cxn>
                <a:cxn ang="0">
                  <a:pos x="T2" y="T3"/>
                </a:cxn>
                <a:cxn ang="0">
                  <a:pos x="T4" y="T5"/>
                </a:cxn>
                <a:cxn ang="0">
                  <a:pos x="T6" y="T7"/>
                </a:cxn>
                <a:cxn ang="0">
                  <a:pos x="T8" y="T9"/>
                </a:cxn>
                <a:cxn ang="0">
                  <a:pos x="T10" y="T11"/>
                </a:cxn>
              </a:cxnLst>
              <a:rect l="0" t="0" r="r" b="b"/>
              <a:pathLst>
                <a:path w="4714" h="3272">
                  <a:moveTo>
                    <a:pt x="4714" y="862"/>
                  </a:moveTo>
                  <a:cubicBezTo>
                    <a:pt x="3249" y="152"/>
                    <a:pt x="1577" y="0"/>
                    <a:pt x="8" y="434"/>
                  </a:cubicBezTo>
                  <a:lnTo>
                    <a:pt x="8" y="434"/>
                  </a:lnTo>
                  <a:cubicBezTo>
                    <a:pt x="6" y="439"/>
                    <a:pt x="3" y="443"/>
                    <a:pt x="0" y="448"/>
                  </a:cubicBezTo>
                  <a:cubicBezTo>
                    <a:pt x="792" y="1227"/>
                    <a:pt x="1313" y="2222"/>
                    <a:pt x="1672" y="3272"/>
                  </a:cubicBezTo>
                  <a:lnTo>
                    <a:pt x="4714" y="862"/>
                  </a:lnTo>
                  <a:close/>
                </a:path>
              </a:pathLst>
            </a:custGeom>
            <a:solidFill>
              <a:schemeClr val="bg1">
                <a:alpha val="40000"/>
              </a:schemeClr>
            </a:solidFill>
            <a:ln w="9525" cap="rnd">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6" name="Freeform 19"/>
            <p:cNvSpPr>
              <a:spLocks/>
            </p:cNvSpPr>
            <p:nvPr/>
          </p:nvSpPr>
          <p:spPr bwMode="auto">
            <a:xfrm>
              <a:off x="2347110" y="1319458"/>
              <a:ext cx="773112" cy="642938"/>
            </a:xfrm>
            <a:custGeom>
              <a:avLst/>
              <a:gdLst>
                <a:gd name="T0" fmla="*/ 1445 w 1445"/>
                <a:gd name="T1" fmla="*/ 1177 h 1180"/>
                <a:gd name="T2" fmla="*/ 0 w 1445"/>
                <a:gd name="T3" fmla="*/ 0 h 1180"/>
                <a:gd name="T4" fmla="*/ 1442 w 1445"/>
                <a:gd name="T5" fmla="*/ 1180 h 1180"/>
                <a:gd name="T6" fmla="*/ 1442 w 1445"/>
                <a:gd name="T7" fmla="*/ 1180 h 1180"/>
                <a:gd name="T8" fmla="*/ 1445 w 1445"/>
                <a:gd name="T9" fmla="*/ 1177 h 1180"/>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1970 w 11970"/>
                <a:gd name="connsiteY0" fmla="*/ 10809 h 10834"/>
                <a:gd name="connsiteX1" fmla="*/ 974 w 11970"/>
                <a:gd name="connsiteY1" fmla="*/ 20 h 10834"/>
                <a:gd name="connsiteX2" fmla="*/ 11949 w 11970"/>
                <a:gd name="connsiteY2" fmla="*/ 10834 h 10834"/>
                <a:gd name="connsiteX3" fmla="*/ 11949 w 11970"/>
                <a:gd name="connsiteY3" fmla="*/ 10834 h 10834"/>
                <a:gd name="connsiteX4" fmla="*/ 11970 w 11970"/>
                <a:gd name="connsiteY4" fmla="*/ 10809 h 10834"/>
                <a:gd name="connsiteX0" fmla="*/ 11970 w 11970"/>
                <a:gd name="connsiteY0" fmla="*/ 10809 h 10834"/>
                <a:gd name="connsiteX1" fmla="*/ 974 w 11970"/>
                <a:gd name="connsiteY1" fmla="*/ 20 h 10834"/>
                <a:gd name="connsiteX2" fmla="*/ 11949 w 11970"/>
                <a:gd name="connsiteY2" fmla="*/ 10834 h 10834"/>
                <a:gd name="connsiteX3" fmla="*/ 11949 w 11970"/>
                <a:gd name="connsiteY3" fmla="*/ 10834 h 10834"/>
                <a:gd name="connsiteX4" fmla="*/ 11970 w 11970"/>
                <a:gd name="connsiteY4" fmla="*/ 10809 h 10834"/>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0996 w 10996"/>
                <a:gd name="connsiteY0" fmla="*/ 10789 h 10814"/>
                <a:gd name="connsiteX1" fmla="*/ 0 w 10996"/>
                <a:gd name="connsiteY1" fmla="*/ 0 h 10814"/>
                <a:gd name="connsiteX2" fmla="*/ 10975 w 10996"/>
                <a:gd name="connsiteY2" fmla="*/ 10814 h 10814"/>
                <a:gd name="connsiteX3" fmla="*/ 10975 w 10996"/>
                <a:gd name="connsiteY3" fmla="*/ 10814 h 10814"/>
                <a:gd name="connsiteX4" fmla="*/ 10996 w 10996"/>
                <a:gd name="connsiteY4" fmla="*/ 10789 h 10814"/>
                <a:gd name="connsiteX0" fmla="*/ 10885 w 10885"/>
                <a:gd name="connsiteY0" fmla="*/ 11332 h 11357"/>
                <a:gd name="connsiteX1" fmla="*/ 0 w 10885"/>
                <a:gd name="connsiteY1" fmla="*/ 0 h 11357"/>
                <a:gd name="connsiteX2" fmla="*/ 10864 w 10885"/>
                <a:gd name="connsiteY2" fmla="*/ 11357 h 11357"/>
                <a:gd name="connsiteX3" fmla="*/ 10864 w 10885"/>
                <a:gd name="connsiteY3" fmla="*/ 11357 h 11357"/>
                <a:gd name="connsiteX4" fmla="*/ 10885 w 10885"/>
                <a:gd name="connsiteY4" fmla="*/ 11332 h 11357"/>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 name="connsiteX0" fmla="*/ 10959 w 10959"/>
                <a:gd name="connsiteY0" fmla="*/ 11151 h 11176"/>
                <a:gd name="connsiteX1" fmla="*/ 0 w 10959"/>
                <a:gd name="connsiteY1" fmla="*/ 0 h 11176"/>
                <a:gd name="connsiteX2" fmla="*/ 10938 w 10959"/>
                <a:gd name="connsiteY2" fmla="*/ 11176 h 11176"/>
                <a:gd name="connsiteX3" fmla="*/ 10938 w 10959"/>
                <a:gd name="connsiteY3" fmla="*/ 11176 h 11176"/>
                <a:gd name="connsiteX4" fmla="*/ 10959 w 10959"/>
                <a:gd name="connsiteY4" fmla="*/ 11151 h 1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 h="11176">
                  <a:moveTo>
                    <a:pt x="10959" y="11151"/>
                  </a:moveTo>
                  <a:cubicBezTo>
                    <a:pt x="8129" y="6074"/>
                    <a:pt x="7132" y="2023"/>
                    <a:pt x="0" y="0"/>
                  </a:cubicBezTo>
                  <a:cubicBezTo>
                    <a:pt x="4889" y="3072"/>
                    <a:pt x="8142" y="7117"/>
                    <a:pt x="10938" y="11176"/>
                  </a:cubicBezTo>
                  <a:lnTo>
                    <a:pt x="10938" y="11176"/>
                  </a:lnTo>
                  <a:cubicBezTo>
                    <a:pt x="10945" y="11168"/>
                    <a:pt x="10952" y="11159"/>
                    <a:pt x="10959" y="11151"/>
                  </a:cubicBezTo>
                  <a:close/>
                </a:path>
              </a:pathLst>
            </a:custGeom>
            <a:solidFill>
              <a:schemeClr val="bg1">
                <a:alpha val="40000"/>
              </a:schemeClr>
            </a:solidFill>
            <a:ln w="0">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7" name="Freeform 22"/>
            <p:cNvSpPr>
              <a:spLocks/>
            </p:cNvSpPr>
            <p:nvPr/>
          </p:nvSpPr>
          <p:spPr bwMode="auto">
            <a:xfrm>
              <a:off x="1634322" y="1962396"/>
              <a:ext cx="1762125" cy="2284412"/>
            </a:xfrm>
            <a:custGeom>
              <a:avLst/>
              <a:gdLst>
                <a:gd name="T0" fmla="*/ 2641 w 3612"/>
                <a:gd name="T1" fmla="*/ 4682 h 4686"/>
                <a:gd name="T2" fmla="*/ 3042 w 3612"/>
                <a:gd name="T3" fmla="*/ 0 h 4686"/>
                <a:gd name="T4" fmla="*/ 3042 w 3612"/>
                <a:gd name="T5" fmla="*/ 0 h 4686"/>
                <a:gd name="T6" fmla="*/ 0 w 3612"/>
                <a:gd name="T7" fmla="*/ 2410 h 4686"/>
                <a:gd name="T8" fmla="*/ 2 w 3612"/>
                <a:gd name="T9" fmla="*/ 2415 h 4686"/>
                <a:gd name="T10" fmla="*/ 2635 w 3612"/>
                <a:gd name="T11" fmla="*/ 4686 h 4686"/>
                <a:gd name="T12" fmla="*/ 2641 w 3612"/>
                <a:gd name="T13" fmla="*/ 4682 h 4686"/>
              </a:gdLst>
              <a:ahLst/>
              <a:cxnLst>
                <a:cxn ang="0">
                  <a:pos x="T0" y="T1"/>
                </a:cxn>
                <a:cxn ang="0">
                  <a:pos x="T2" y="T3"/>
                </a:cxn>
                <a:cxn ang="0">
                  <a:pos x="T4" y="T5"/>
                </a:cxn>
                <a:cxn ang="0">
                  <a:pos x="T6" y="T7"/>
                </a:cxn>
                <a:cxn ang="0">
                  <a:pos x="T8" y="T9"/>
                </a:cxn>
                <a:cxn ang="0">
                  <a:pos x="T10" y="T11"/>
                </a:cxn>
                <a:cxn ang="0">
                  <a:pos x="T12" y="T13"/>
                </a:cxn>
              </a:cxnLst>
              <a:rect l="0" t="0" r="r" b="b"/>
              <a:pathLst>
                <a:path w="3612" h="4686">
                  <a:moveTo>
                    <a:pt x="2641" y="4682"/>
                  </a:moveTo>
                  <a:cubicBezTo>
                    <a:pt x="3465" y="3259"/>
                    <a:pt x="3612" y="1542"/>
                    <a:pt x="3042" y="0"/>
                  </a:cubicBezTo>
                  <a:lnTo>
                    <a:pt x="3042" y="0"/>
                  </a:lnTo>
                  <a:lnTo>
                    <a:pt x="0" y="2410"/>
                  </a:lnTo>
                  <a:cubicBezTo>
                    <a:pt x="1" y="2412"/>
                    <a:pt x="1" y="2413"/>
                    <a:pt x="2" y="2415"/>
                  </a:cubicBezTo>
                  <a:cubicBezTo>
                    <a:pt x="959" y="3147"/>
                    <a:pt x="1640" y="3583"/>
                    <a:pt x="2635" y="4686"/>
                  </a:cubicBezTo>
                  <a:cubicBezTo>
                    <a:pt x="2637" y="4684"/>
                    <a:pt x="2639" y="4683"/>
                    <a:pt x="2641" y="4682"/>
                  </a:cubicBezTo>
                  <a:close/>
                </a:path>
              </a:pathLst>
            </a:custGeom>
            <a:solidFill>
              <a:schemeClr val="bg1">
                <a:alpha val="40000"/>
              </a:schemeClr>
            </a:solidFill>
            <a:ln w="9525" cap="rnd">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8" name="Freeform 24"/>
            <p:cNvSpPr>
              <a:spLocks/>
            </p:cNvSpPr>
            <p:nvPr/>
          </p:nvSpPr>
          <p:spPr bwMode="auto">
            <a:xfrm>
              <a:off x="2923372" y="1962396"/>
              <a:ext cx="869950" cy="2282825"/>
            </a:xfrm>
            <a:custGeom>
              <a:avLst/>
              <a:gdLst>
                <a:gd name="T0" fmla="*/ 1513 w 1784"/>
                <a:gd name="T1" fmla="*/ 2131 h 4682"/>
                <a:gd name="T2" fmla="*/ 1493 w 1784"/>
                <a:gd name="T3" fmla="*/ 2084 h 4682"/>
                <a:gd name="T4" fmla="*/ 401 w 1784"/>
                <a:gd name="T5" fmla="*/ 0 h 4682"/>
                <a:gd name="T6" fmla="*/ 0 w 1784"/>
                <a:gd name="T7" fmla="*/ 4682 h 4682"/>
                <a:gd name="T8" fmla="*/ 0 w 1784"/>
                <a:gd name="T9" fmla="*/ 4682 h 4682"/>
                <a:gd name="T10" fmla="*/ 1431 w 1784"/>
                <a:gd name="T11" fmla="*/ 4681 h 4682"/>
                <a:gd name="T12" fmla="*/ 1513 w 1784"/>
                <a:gd name="T13" fmla="*/ 2131 h 4682"/>
              </a:gdLst>
              <a:ahLst/>
              <a:cxnLst>
                <a:cxn ang="0">
                  <a:pos x="T0" y="T1"/>
                </a:cxn>
                <a:cxn ang="0">
                  <a:pos x="T2" y="T3"/>
                </a:cxn>
                <a:cxn ang="0">
                  <a:pos x="T4" y="T5"/>
                </a:cxn>
                <a:cxn ang="0">
                  <a:pos x="T6" y="T7"/>
                </a:cxn>
                <a:cxn ang="0">
                  <a:pos x="T8" y="T9"/>
                </a:cxn>
                <a:cxn ang="0">
                  <a:pos x="T10" y="T11"/>
                </a:cxn>
                <a:cxn ang="0">
                  <a:pos x="T12" y="T13"/>
                </a:cxn>
              </a:cxnLst>
              <a:rect l="0" t="0" r="r" b="b"/>
              <a:pathLst>
                <a:path w="1784" h="4682">
                  <a:moveTo>
                    <a:pt x="1513" y="2131"/>
                  </a:moveTo>
                  <a:lnTo>
                    <a:pt x="1493" y="2084"/>
                  </a:lnTo>
                  <a:cubicBezTo>
                    <a:pt x="1236" y="1338"/>
                    <a:pt x="868" y="635"/>
                    <a:pt x="401" y="0"/>
                  </a:cubicBezTo>
                  <a:cubicBezTo>
                    <a:pt x="971" y="1542"/>
                    <a:pt x="824" y="3259"/>
                    <a:pt x="0" y="4682"/>
                  </a:cubicBezTo>
                  <a:lnTo>
                    <a:pt x="0" y="4682"/>
                  </a:lnTo>
                  <a:cubicBezTo>
                    <a:pt x="534" y="4328"/>
                    <a:pt x="1017" y="4377"/>
                    <a:pt x="1431" y="4681"/>
                  </a:cubicBezTo>
                  <a:cubicBezTo>
                    <a:pt x="1653" y="3813"/>
                    <a:pt x="1784" y="3028"/>
                    <a:pt x="1513" y="2131"/>
                  </a:cubicBezTo>
                  <a:close/>
                </a:path>
              </a:pathLst>
            </a:custGeom>
            <a:solidFill>
              <a:schemeClr val="bg1">
                <a:alpha val="40000"/>
              </a:schemeClr>
            </a:solidFill>
            <a:ln w="9525" cap="rnd">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9" name="Freeform 25"/>
            <p:cNvSpPr>
              <a:spLocks/>
            </p:cNvSpPr>
            <p:nvPr/>
          </p:nvSpPr>
          <p:spPr bwMode="auto">
            <a:xfrm>
              <a:off x="3118635" y="1960808"/>
              <a:ext cx="585787" cy="1039813"/>
            </a:xfrm>
            <a:custGeom>
              <a:avLst/>
              <a:gdLst>
                <a:gd name="T0" fmla="*/ 1087 w 1199"/>
                <a:gd name="T1" fmla="*/ 2057 h 2134"/>
                <a:gd name="T2" fmla="*/ 18 w 1199"/>
                <a:gd name="T3" fmla="*/ 21 h 2134"/>
                <a:gd name="T4" fmla="*/ 3 w 1199"/>
                <a:gd name="T5" fmla="*/ 0 h 2134"/>
                <a:gd name="T6" fmla="*/ 0 w 1199"/>
                <a:gd name="T7" fmla="*/ 3 h 2134"/>
                <a:gd name="T8" fmla="*/ 0 w 1199"/>
                <a:gd name="T9" fmla="*/ 3 h 2134"/>
                <a:gd name="T10" fmla="*/ 1092 w 1199"/>
                <a:gd name="T11" fmla="*/ 2087 h 2134"/>
                <a:gd name="T12" fmla="*/ 1092 w 1199"/>
                <a:gd name="T13" fmla="*/ 2087 h 2134"/>
                <a:gd name="T14" fmla="*/ 1112 w 1199"/>
                <a:gd name="T15" fmla="*/ 2134 h 2134"/>
                <a:gd name="T16" fmla="*/ 1087 w 1199"/>
                <a:gd name="T17" fmla="*/ 2057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9" h="2134">
                  <a:moveTo>
                    <a:pt x="1087" y="2057"/>
                  </a:moveTo>
                  <a:cubicBezTo>
                    <a:pt x="1199" y="1504"/>
                    <a:pt x="664" y="542"/>
                    <a:pt x="18" y="21"/>
                  </a:cubicBezTo>
                  <a:cubicBezTo>
                    <a:pt x="13" y="14"/>
                    <a:pt x="8" y="7"/>
                    <a:pt x="3" y="0"/>
                  </a:cubicBezTo>
                  <a:lnTo>
                    <a:pt x="0" y="3"/>
                  </a:lnTo>
                  <a:lnTo>
                    <a:pt x="0" y="3"/>
                  </a:lnTo>
                  <a:cubicBezTo>
                    <a:pt x="467" y="638"/>
                    <a:pt x="835" y="1341"/>
                    <a:pt x="1092" y="2087"/>
                  </a:cubicBezTo>
                  <a:lnTo>
                    <a:pt x="1092" y="2087"/>
                  </a:lnTo>
                  <a:lnTo>
                    <a:pt x="1112" y="2134"/>
                  </a:lnTo>
                  <a:cubicBezTo>
                    <a:pt x="1104" y="2108"/>
                    <a:pt x="1096" y="2083"/>
                    <a:pt x="1087" y="2057"/>
                  </a:cubicBezTo>
                  <a:close/>
                </a:path>
              </a:pathLst>
            </a:custGeom>
            <a:solidFill>
              <a:schemeClr val="bg1">
                <a:alpha val="40000"/>
              </a:schemeClr>
            </a:solidFill>
            <a:ln w="0">
              <a:noFill/>
              <a:prstDash val="solid"/>
              <a:round/>
              <a:headEnd/>
              <a:tailEnd/>
            </a:ln>
          </p:spPr>
          <p:txBody>
            <a:bodyPr/>
            <a:lstStyle/>
            <a:p>
              <a:pPr eaLnBrk="1" fontAlgn="auto" hangingPunct="1">
                <a:spcBef>
                  <a:spcPts val="0"/>
                </a:spcBef>
                <a:spcAft>
                  <a:spcPts val="0"/>
                </a:spcAft>
                <a:defRPr/>
              </a:pPr>
              <a:endParaRPr lang="zh-CN" altLang="en-US" sz="1350">
                <a:solidFill>
                  <a:schemeClr val="bg1">
                    <a:lumMod val="75000"/>
                  </a:schemeClr>
                </a:solidFill>
                <a:latin typeface="+mn-lt"/>
              </a:endParaRPr>
            </a:p>
          </p:txBody>
        </p:sp>
        <p:sp>
          <p:nvSpPr>
            <p:cNvPr id="10" name="圆角矩形 9"/>
            <p:cNvSpPr/>
            <p:nvPr/>
          </p:nvSpPr>
          <p:spPr bwMode="auto">
            <a:xfrm rot="19138825">
              <a:off x="913597" y="3618158"/>
              <a:ext cx="514350" cy="106363"/>
            </a:xfrm>
            <a:prstGeom prst="roundRect">
              <a:avLst>
                <a:gd name="adj" fmla="val 50000"/>
              </a:avLst>
            </a:prstGeom>
            <a:gradFill>
              <a:gsLst>
                <a:gs pos="0">
                  <a:srgbClr val="7D7D7D"/>
                </a:gs>
                <a:gs pos="50000">
                  <a:srgbClr val="A9A9A9"/>
                </a:gs>
                <a:gs pos="100000">
                  <a:srgbClr val="7D7D7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schemeClr val="bg1">
                    <a:lumMod val="75000"/>
                  </a:schemeClr>
                </a:solidFill>
              </a:endParaRPr>
            </a:p>
          </p:txBody>
        </p:sp>
      </p:grpSp>
      <p:sp>
        <p:nvSpPr>
          <p:cNvPr id="11" name="任意多边形 10"/>
          <p:cNvSpPr/>
          <p:nvPr/>
        </p:nvSpPr>
        <p:spPr>
          <a:xfrm>
            <a:off x="2948772" y="1460112"/>
            <a:ext cx="863600" cy="682625"/>
          </a:xfrm>
          <a:custGeom>
            <a:avLst/>
            <a:gdLst>
              <a:gd name="connsiteX0" fmla="*/ 766119 w 766119"/>
              <a:gd name="connsiteY0" fmla="*/ 0 h 605482"/>
              <a:gd name="connsiteX1" fmla="*/ 74140 w 766119"/>
              <a:gd name="connsiteY1" fmla="*/ 605482 h 605482"/>
              <a:gd name="connsiteX2" fmla="*/ 0 w 766119"/>
              <a:gd name="connsiteY2" fmla="*/ 197709 h 605482"/>
              <a:gd name="connsiteX3" fmla="*/ 0 w 766119"/>
              <a:gd name="connsiteY3" fmla="*/ 197709 h 605482"/>
            </a:gdLst>
            <a:ahLst/>
            <a:cxnLst>
              <a:cxn ang="0">
                <a:pos x="connsiteX0" y="connsiteY0"/>
              </a:cxn>
              <a:cxn ang="0">
                <a:pos x="connsiteX1" y="connsiteY1"/>
              </a:cxn>
              <a:cxn ang="0">
                <a:pos x="connsiteX2" y="connsiteY2"/>
              </a:cxn>
              <a:cxn ang="0">
                <a:pos x="connsiteX3" y="connsiteY3"/>
              </a:cxn>
            </a:cxnLst>
            <a:rect l="l" t="t" r="r" b="b"/>
            <a:pathLst>
              <a:path w="766119" h="605482">
                <a:moveTo>
                  <a:pt x="766119" y="0"/>
                </a:moveTo>
                <a:lnTo>
                  <a:pt x="74140" y="605482"/>
                </a:lnTo>
                <a:lnTo>
                  <a:pt x="0" y="197709"/>
                </a:lnTo>
                <a:lnTo>
                  <a:pt x="0" y="197709"/>
                </a:lnTo>
              </a:path>
            </a:pathLst>
          </a:custGeom>
          <a:ln w="19050">
            <a:solidFill>
              <a:schemeClr val="bg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chemeClr val="bg1">
                  <a:lumMod val="75000"/>
                </a:schemeClr>
              </a:solidFill>
            </a:endParaRPr>
          </a:p>
        </p:txBody>
      </p:sp>
      <p:sp>
        <p:nvSpPr>
          <p:cNvPr id="12" name="TextBox 13"/>
          <p:cNvSpPr txBox="1">
            <a:spLocks noChangeArrowheads="1"/>
          </p:cNvSpPr>
          <p:nvPr/>
        </p:nvSpPr>
        <p:spPr bwMode="auto">
          <a:xfrm rot="-2529214">
            <a:off x="2937660" y="1382325"/>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eaLnBrk="1" hangingPunct="1"/>
            <a:r>
              <a:rPr lang="zh-CN" altLang="en-US" sz="1600" b="1" dirty="0">
                <a:solidFill>
                  <a:schemeClr val="bg1"/>
                </a:solidFill>
                <a:latin typeface="微软雅黑" pitchFamily="34" charset="-122"/>
                <a:ea typeface="微软雅黑" pitchFamily="34" charset="-122"/>
              </a:rPr>
              <a:t>Enter the title</a:t>
            </a:r>
          </a:p>
        </p:txBody>
      </p:sp>
      <p:sp>
        <p:nvSpPr>
          <p:cNvPr id="13" name="任意多边形 12"/>
          <p:cNvSpPr/>
          <p:nvPr/>
        </p:nvSpPr>
        <p:spPr>
          <a:xfrm>
            <a:off x="3486935" y="1950650"/>
            <a:ext cx="768350" cy="836612"/>
          </a:xfrm>
          <a:custGeom>
            <a:avLst/>
            <a:gdLst>
              <a:gd name="connsiteX0" fmla="*/ 679621 w 679621"/>
              <a:gd name="connsiteY0" fmla="*/ 0 h 741405"/>
              <a:gd name="connsiteX1" fmla="*/ 0 w 679621"/>
              <a:gd name="connsiteY1" fmla="*/ 617838 h 741405"/>
              <a:gd name="connsiteX2" fmla="*/ 370702 w 679621"/>
              <a:gd name="connsiteY2" fmla="*/ 741405 h 741405"/>
            </a:gdLst>
            <a:ahLst/>
            <a:cxnLst>
              <a:cxn ang="0">
                <a:pos x="connsiteX0" y="connsiteY0"/>
              </a:cxn>
              <a:cxn ang="0">
                <a:pos x="connsiteX1" y="connsiteY1"/>
              </a:cxn>
              <a:cxn ang="0">
                <a:pos x="connsiteX2" y="connsiteY2"/>
              </a:cxn>
            </a:cxnLst>
            <a:rect l="l" t="t" r="r" b="b"/>
            <a:pathLst>
              <a:path w="679621" h="741405">
                <a:moveTo>
                  <a:pt x="679621" y="0"/>
                </a:moveTo>
                <a:lnTo>
                  <a:pt x="0" y="617838"/>
                </a:lnTo>
                <a:lnTo>
                  <a:pt x="370702" y="741405"/>
                </a:lnTo>
              </a:path>
            </a:pathLst>
          </a:custGeom>
          <a:ln w="19050">
            <a:solidFill>
              <a:schemeClr val="bg1">
                <a:lumMod val="9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sz="1350">
              <a:solidFill>
                <a:schemeClr val="bg1">
                  <a:lumMod val="75000"/>
                </a:schemeClr>
              </a:solidFill>
            </a:endParaRPr>
          </a:p>
        </p:txBody>
      </p:sp>
      <p:sp>
        <p:nvSpPr>
          <p:cNvPr id="14" name="TextBox 25"/>
          <p:cNvSpPr txBox="1">
            <a:spLocks noChangeArrowheads="1"/>
          </p:cNvSpPr>
          <p:nvPr/>
        </p:nvSpPr>
        <p:spPr bwMode="auto">
          <a:xfrm rot="-2529214">
            <a:off x="3648860" y="2120512"/>
            <a:ext cx="109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itchFamily="34" charset="0"/>
                <a:ea typeface="宋体" charset="-122"/>
              </a:defRPr>
            </a:lvl1pPr>
            <a:lvl2pPr marL="742950" indent="-285750">
              <a:defRPr>
                <a:solidFill>
                  <a:schemeClr val="tx1"/>
                </a:solidFill>
                <a:latin typeface="Arial Narrow" pitchFamily="34" charset="0"/>
                <a:ea typeface="宋体" charset="-122"/>
              </a:defRPr>
            </a:lvl2pPr>
            <a:lvl3pPr marL="1143000" indent="-228600">
              <a:defRPr>
                <a:solidFill>
                  <a:schemeClr val="tx1"/>
                </a:solidFill>
                <a:latin typeface="Arial Narrow" pitchFamily="34" charset="0"/>
                <a:ea typeface="宋体" charset="-122"/>
              </a:defRPr>
            </a:lvl3pPr>
            <a:lvl4pPr marL="1600200" indent="-228600">
              <a:defRPr>
                <a:solidFill>
                  <a:schemeClr val="tx1"/>
                </a:solidFill>
                <a:latin typeface="Arial Narrow" pitchFamily="34" charset="0"/>
                <a:ea typeface="宋体" charset="-122"/>
              </a:defRPr>
            </a:lvl4pPr>
            <a:lvl5pPr marL="2057400" indent="-228600">
              <a:defRPr>
                <a:solidFill>
                  <a:schemeClr val="tx1"/>
                </a:solidFill>
                <a:latin typeface="Arial Narrow" pitchFamily="34" charset="0"/>
                <a:ea typeface="宋体" charset="-122"/>
              </a:defRPr>
            </a:lvl5pPr>
            <a:lvl6pPr marL="2514600" indent="-228600" eaLnBrk="0" fontAlgn="base" hangingPunct="0">
              <a:spcBef>
                <a:spcPct val="0"/>
              </a:spcBef>
              <a:spcAft>
                <a:spcPct val="0"/>
              </a:spcAft>
              <a:defRPr>
                <a:solidFill>
                  <a:schemeClr val="tx1"/>
                </a:solidFill>
                <a:latin typeface="Arial Narrow" pitchFamily="34" charset="0"/>
                <a:ea typeface="宋体" charset="-122"/>
              </a:defRPr>
            </a:lvl6pPr>
            <a:lvl7pPr marL="2971800" indent="-228600" eaLnBrk="0" fontAlgn="base" hangingPunct="0">
              <a:spcBef>
                <a:spcPct val="0"/>
              </a:spcBef>
              <a:spcAft>
                <a:spcPct val="0"/>
              </a:spcAft>
              <a:defRPr>
                <a:solidFill>
                  <a:schemeClr val="tx1"/>
                </a:solidFill>
                <a:latin typeface="Arial Narrow" pitchFamily="34" charset="0"/>
                <a:ea typeface="宋体" charset="-122"/>
              </a:defRPr>
            </a:lvl7pPr>
            <a:lvl8pPr marL="3429000" indent="-228600" eaLnBrk="0" fontAlgn="base" hangingPunct="0">
              <a:spcBef>
                <a:spcPct val="0"/>
              </a:spcBef>
              <a:spcAft>
                <a:spcPct val="0"/>
              </a:spcAft>
              <a:defRPr>
                <a:solidFill>
                  <a:schemeClr val="tx1"/>
                </a:solidFill>
                <a:latin typeface="Arial Narrow" pitchFamily="34" charset="0"/>
                <a:ea typeface="宋体" charset="-122"/>
              </a:defRPr>
            </a:lvl8pPr>
            <a:lvl9pPr marL="3886200" indent="-228600" eaLnBrk="0" fontAlgn="base" hangingPunct="0">
              <a:spcBef>
                <a:spcPct val="0"/>
              </a:spcBef>
              <a:spcAft>
                <a:spcPct val="0"/>
              </a:spcAft>
              <a:defRPr>
                <a:solidFill>
                  <a:schemeClr val="tx1"/>
                </a:solidFill>
                <a:latin typeface="Arial Narrow" pitchFamily="34" charset="0"/>
                <a:ea typeface="宋体" charset="-122"/>
              </a:defRPr>
            </a:lvl9pPr>
          </a:lstStyle>
          <a:p>
            <a:pPr eaLnBrk="1" hangingPunct="1"/>
            <a:r>
              <a:rPr lang="zh-CN" altLang="en-US" sz="1600" b="1" dirty="0">
                <a:solidFill>
                  <a:schemeClr val="bg1"/>
                </a:solidFill>
                <a:latin typeface="微软雅黑" pitchFamily="34" charset="-122"/>
                <a:ea typeface="微软雅黑" pitchFamily="34" charset="-122"/>
              </a:rPr>
              <a:t>Enter the title</a:t>
            </a:r>
          </a:p>
        </p:txBody>
      </p:sp>
      <p:grpSp>
        <p:nvGrpSpPr>
          <p:cNvPr id="15" name="组合 14"/>
          <p:cNvGrpSpPr/>
          <p:nvPr/>
        </p:nvGrpSpPr>
        <p:grpSpPr>
          <a:xfrm>
            <a:off x="4852316" y="1993267"/>
            <a:ext cx="3505619" cy="371612"/>
            <a:chOff x="4868191" y="1275606"/>
            <a:chExt cx="3505619" cy="371612"/>
          </a:xfrm>
          <a:solidFill>
            <a:schemeClr val="bg1">
              <a:alpha val="65000"/>
            </a:schemeClr>
          </a:solidFill>
        </p:grpSpPr>
        <p:sp>
          <p:nvSpPr>
            <p:cNvPr id="16" name="Freeform 60"/>
            <p:cNvSpPr>
              <a:spLocks/>
            </p:cNvSpPr>
            <p:nvPr/>
          </p:nvSpPr>
          <p:spPr bwMode="auto">
            <a:xfrm>
              <a:off x="4868191" y="1275606"/>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a:solidFill>
                  <a:schemeClr val="bg1"/>
                </a:solidFill>
              </a:endParaRPr>
            </a:p>
          </p:txBody>
        </p:sp>
        <p:sp>
          <p:nvSpPr>
            <p:cNvPr id="17" name="圆角矩形 16"/>
            <p:cNvSpPr/>
            <p:nvPr/>
          </p:nvSpPr>
          <p:spPr>
            <a:xfrm>
              <a:off x="5284431" y="1374905"/>
              <a:ext cx="3089379" cy="272313"/>
            </a:xfrm>
            <a:prstGeom prst="roundRect">
              <a:avLst>
                <a:gd name="adj" fmla="val 99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Click here to enter text</a:t>
              </a:r>
            </a:p>
          </p:txBody>
        </p:sp>
        <p:sp>
          <p:nvSpPr>
            <p:cNvPr id="18" name="等腰三角形 17"/>
            <p:cNvSpPr/>
            <p:nvPr/>
          </p:nvSpPr>
          <p:spPr>
            <a:xfrm rot="16200000">
              <a:off x="5237907" y="1417012"/>
              <a:ext cx="46525" cy="940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9" name="矩形 18"/>
          <p:cNvSpPr/>
          <p:nvPr/>
        </p:nvSpPr>
        <p:spPr>
          <a:xfrm>
            <a:off x="4863201" y="2466125"/>
            <a:ext cx="3020696" cy="1497058"/>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bg1"/>
                </a:solidFill>
                <a:latin typeface="微软雅黑" pitchFamily="34" charset="-122"/>
                <a:ea typeface="微软雅黑" pitchFamily="34" charset="-122"/>
              </a:rPr>
              <a:t>Enter your text here, or copy your text paste here, enter your text here, or copy your text paste here</a:t>
            </a:r>
            <a:endParaRPr lang="en-US" altLang="zh-CN" sz="900" b="1" dirty="0">
              <a:solidFill>
                <a:schemeClr val="bg1"/>
              </a:solidFill>
              <a:latin typeface="微软雅黑" pitchFamily="34" charset="-122"/>
              <a:ea typeface="微软雅黑" pitchFamily="34" charset="-122"/>
            </a:endParaRPr>
          </a:p>
          <a:p>
            <a:pPr algn="just">
              <a:spcBef>
                <a:spcPts val="600"/>
              </a:spcBef>
              <a:spcAft>
                <a:spcPts val="600"/>
              </a:spcAft>
              <a:buClr>
                <a:srgbClr val="074AA1"/>
              </a:buClr>
              <a:defRPr/>
            </a:pPr>
            <a:r>
              <a:rPr lang="zh-CN" altLang="en-US" sz="900" b="1" dirty="0">
                <a:solidFill>
                  <a:schemeClr val="bg1"/>
                </a:solidFill>
                <a:latin typeface="微软雅黑" pitchFamily="34" charset="-122"/>
                <a:ea typeface="微软雅黑" pitchFamily="34" charset="-122"/>
              </a:rPr>
              <a:t>Enter your text here, or copy your text paste here, enter your text here, or copy your text paste here</a:t>
            </a:r>
            <a:endParaRPr lang="en-US" altLang="zh-CN" sz="900" b="1" dirty="0">
              <a:solidFill>
                <a:schemeClr val="bg1"/>
              </a:solidFill>
              <a:latin typeface="微软雅黑" pitchFamily="34" charset="-122"/>
              <a:ea typeface="微软雅黑" pitchFamily="34" charset="-122"/>
            </a:endParaRPr>
          </a:p>
          <a:p>
            <a:pPr algn="just">
              <a:spcBef>
                <a:spcPts val="600"/>
              </a:spcBef>
              <a:spcAft>
                <a:spcPts val="600"/>
              </a:spcAft>
              <a:buClr>
                <a:srgbClr val="074AA1"/>
              </a:buClr>
              <a:defRPr/>
            </a:pPr>
            <a:r>
              <a:rPr lang="zh-CN" altLang="en-US" sz="900" b="1" dirty="0">
                <a:solidFill>
                  <a:schemeClr val="bg1"/>
                </a:solidFill>
                <a:latin typeface="微软雅黑" pitchFamily="34" charset="-122"/>
                <a:ea typeface="微软雅黑" pitchFamily="34" charset="-122"/>
              </a:rPr>
              <a:t>Enter your text here, or copy your text paste here, enter your text here, or copy your text paste here</a:t>
            </a:r>
            <a:endParaRPr lang="en-US" altLang="zh-CN" sz="900" b="1" dirty="0">
              <a:solidFill>
                <a:schemeClr val="bg1"/>
              </a:solidFill>
              <a:latin typeface="微软雅黑" pitchFamily="34" charset="-122"/>
              <a:ea typeface="微软雅黑" pitchFamily="34" charset="-122"/>
            </a:endParaRPr>
          </a:p>
          <a:p>
            <a:pPr algn="just">
              <a:spcBef>
                <a:spcPts val="600"/>
              </a:spcBef>
              <a:spcAft>
                <a:spcPts val="600"/>
              </a:spcAft>
              <a:buClr>
                <a:srgbClr val="074AA1"/>
              </a:buClr>
              <a:defRPr/>
            </a:pPr>
            <a:endParaRPr lang="en-US" altLang="zh-CN" sz="900" b="1" dirty="0">
              <a:solidFill>
                <a:schemeClr val="bg1"/>
              </a:solidFill>
              <a:latin typeface="微软雅黑" pitchFamily="34" charset="-122"/>
              <a:ea typeface="微软雅黑" pitchFamily="34" charset="-122"/>
            </a:endParaRPr>
          </a:p>
        </p:txBody>
      </p:sp>
      <p:grpSp>
        <p:nvGrpSpPr>
          <p:cNvPr id="20" name="组合 19"/>
          <p:cNvGrpSpPr/>
          <p:nvPr/>
        </p:nvGrpSpPr>
        <p:grpSpPr>
          <a:xfrm>
            <a:off x="1187624" y="195486"/>
            <a:ext cx="1515760" cy="72008"/>
            <a:chOff x="539552" y="195486"/>
            <a:chExt cx="1482080" cy="72008"/>
          </a:xfrm>
          <a:solidFill>
            <a:schemeClr val="bg1">
              <a:alpha val="70000"/>
            </a:schemeClr>
          </a:solidFill>
        </p:grpSpPr>
        <p:sp>
          <p:nvSpPr>
            <p:cNvPr id="21" name="矩形 20"/>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5" name="TextBox 24"/>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6" name="TextBox 45">
            <a:extLst>
              <a:ext uri="{FF2B5EF4-FFF2-40B4-BE49-F238E27FC236}">
                <a16:creationId xmlns:a16="http://schemas.microsoft.com/office/drawing/2014/main" id="{4EEFD12A-2BAD-4DD2-B327-2EB13189DF40}"/>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6083964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3"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3"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250"/>
                                        <p:tgtEl>
                                          <p:spTgt spid="1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0190" y="3594799"/>
            <a:ext cx="7034213" cy="790575"/>
            <a:chOff x="971550" y="3508375"/>
            <a:chExt cx="7034213" cy="790575"/>
          </a:xfrm>
        </p:grpSpPr>
        <p:sp>
          <p:nvSpPr>
            <p:cNvPr id="3"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bg1">
                <a:alpha val="65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4" name="TextBox 87"/>
            <p:cNvSpPr>
              <a:spLocks noChangeArrowheads="1"/>
            </p:cNvSpPr>
            <p:nvPr/>
          </p:nvSpPr>
          <p:spPr bwMode="auto">
            <a:xfrm>
              <a:off x="2185193" y="3959601"/>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bg1"/>
                  </a:solidFill>
                  <a:latin typeface="微软雅黑" pitchFamily="34" charset="-122"/>
                  <a:ea typeface="微软雅黑" pitchFamily="34" charset="-122"/>
                </a:rPr>
                <a:t>Enter your text here, enter your text here</a:t>
              </a:r>
              <a:endParaRPr lang="zh-CN" altLang="en-US" sz="1600" b="1" dirty="0">
                <a:solidFill>
                  <a:schemeClr val="bg1"/>
                </a:solidFill>
                <a:latin typeface="微软雅黑" pitchFamily="34" charset="-122"/>
                <a:ea typeface="微软雅黑" pitchFamily="34" charset="-122"/>
                <a:sym typeface="微软雅黑" pitchFamily="34" charset="-122"/>
              </a:endParaRPr>
            </a:p>
          </p:txBody>
        </p:sp>
      </p:grpSp>
      <p:grpSp>
        <p:nvGrpSpPr>
          <p:cNvPr id="5" name="组合 4"/>
          <p:cNvGrpSpPr/>
          <p:nvPr/>
        </p:nvGrpSpPr>
        <p:grpSpPr>
          <a:xfrm>
            <a:off x="3776078" y="1382914"/>
            <a:ext cx="1728787" cy="2297610"/>
            <a:chOff x="3627438" y="1296490"/>
            <a:chExt cx="1728787" cy="2297610"/>
          </a:xfrm>
        </p:grpSpPr>
        <p:grpSp>
          <p:nvGrpSpPr>
            <p:cNvPr id="6" name="Group 5"/>
            <p:cNvGrpSpPr>
              <a:grpSpLocks/>
            </p:cNvGrpSpPr>
            <p:nvPr/>
          </p:nvGrpSpPr>
          <p:grpSpPr bwMode="auto">
            <a:xfrm>
              <a:off x="3627438" y="1865313"/>
              <a:ext cx="1728787" cy="1728787"/>
              <a:chOff x="0" y="0"/>
              <a:chExt cx="1728192" cy="1728192"/>
            </a:xfrm>
          </p:grpSpPr>
          <p:sp>
            <p:nvSpPr>
              <p:cNvPr id="8" name="五角星 68"/>
              <p:cNvSpPr>
                <a:spLocks noChangeArrowheads="1"/>
              </p:cNvSpPr>
              <p:nvPr/>
            </p:nvSpPr>
            <p:spPr bwMode="auto">
              <a:xfrm>
                <a:off x="0" y="0"/>
                <a:ext cx="1728192" cy="1728192"/>
              </a:xfrm>
              <a:prstGeom prst="star5">
                <a:avLst/>
              </a:prstGeom>
              <a:solidFill>
                <a:schemeClr val="bg1">
                  <a:alpha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9"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chemeClr val="bg1"/>
                    </a:solidFill>
                    <a:latin typeface="微软雅黑" pitchFamily="34" charset="-122"/>
                    <a:ea typeface="微软雅黑" pitchFamily="34" charset="-122"/>
                    <a:sym typeface="微软雅黑" pitchFamily="34" charset="-122"/>
                  </a:rPr>
                  <a:t>3</a:t>
                </a:r>
                <a:endParaRPr lang="zh-CN" altLang="en-US" sz="4400" dirty="0">
                  <a:solidFill>
                    <a:schemeClr val="bg1"/>
                  </a:solidFill>
                  <a:latin typeface="微软雅黑" pitchFamily="34" charset="-122"/>
                  <a:ea typeface="微软雅黑" pitchFamily="34" charset="-122"/>
                  <a:sym typeface="微软雅黑" pitchFamily="34" charset="-122"/>
                </a:endParaRPr>
              </a:p>
            </p:txBody>
          </p:sp>
        </p:grpSp>
        <p:sp>
          <p:nvSpPr>
            <p:cNvPr id="7" name="TextBox 88"/>
            <p:cNvSpPr>
              <a:spLocks noChangeArrowheads="1"/>
            </p:cNvSpPr>
            <p:nvPr/>
          </p:nvSpPr>
          <p:spPr bwMode="auto">
            <a:xfrm>
              <a:off x="3771820" y="1296490"/>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微软雅黑" pitchFamily="34" charset="-122"/>
                  <a:ea typeface="微软雅黑" pitchFamily="34" charset="-122"/>
                </a:rPr>
                <a:t>Enter your text here, enter your text here</a:t>
              </a:r>
              <a:endParaRPr lang="zh-CN" altLang="en-US" sz="1000" dirty="0">
                <a:solidFill>
                  <a:schemeClr val="bg1"/>
                </a:solidFill>
                <a:latin typeface="微软雅黑" pitchFamily="34" charset="-122"/>
                <a:ea typeface="微软雅黑" pitchFamily="34" charset="-122"/>
                <a:sym typeface="微软雅黑" pitchFamily="34" charset="-122"/>
              </a:endParaRPr>
            </a:p>
          </p:txBody>
        </p:sp>
      </p:grpSp>
      <p:grpSp>
        <p:nvGrpSpPr>
          <p:cNvPr id="10" name="组合 9"/>
          <p:cNvGrpSpPr/>
          <p:nvPr/>
        </p:nvGrpSpPr>
        <p:grpSpPr>
          <a:xfrm>
            <a:off x="2301290" y="1881796"/>
            <a:ext cx="1528763" cy="1928903"/>
            <a:chOff x="2152650" y="1795372"/>
            <a:chExt cx="1528763" cy="1928903"/>
          </a:xfrm>
        </p:grpSpPr>
        <p:grpSp>
          <p:nvGrpSpPr>
            <p:cNvPr id="11" name="Group 9"/>
            <p:cNvGrpSpPr>
              <a:grpSpLocks/>
            </p:cNvGrpSpPr>
            <p:nvPr/>
          </p:nvGrpSpPr>
          <p:grpSpPr bwMode="auto">
            <a:xfrm rot="21120000">
              <a:off x="2282825" y="2327275"/>
              <a:ext cx="1398588" cy="1397000"/>
              <a:chOff x="0" y="0"/>
              <a:chExt cx="1728192" cy="1728192"/>
            </a:xfrm>
          </p:grpSpPr>
          <p:sp>
            <p:nvSpPr>
              <p:cNvPr id="13" name="五角星 72"/>
              <p:cNvSpPr>
                <a:spLocks noChangeArrowheads="1"/>
              </p:cNvSpPr>
              <p:nvPr/>
            </p:nvSpPr>
            <p:spPr bwMode="auto">
              <a:xfrm>
                <a:off x="0" y="0"/>
                <a:ext cx="1728192" cy="1728192"/>
              </a:xfrm>
              <a:prstGeom prst="star5">
                <a:avLst/>
              </a:prstGeom>
              <a:solidFill>
                <a:schemeClr val="bg1">
                  <a:alpha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14"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微软雅黑" pitchFamily="34" charset="-122"/>
                    <a:ea typeface="微软雅黑" pitchFamily="34" charset="-122"/>
                    <a:sym typeface="微软雅黑" pitchFamily="34" charset="-122"/>
                  </a:rPr>
                  <a:t>2</a:t>
                </a:r>
                <a:endParaRPr lang="zh-CN" altLang="en-US" sz="3600" dirty="0">
                  <a:solidFill>
                    <a:schemeClr val="bg1"/>
                  </a:solidFill>
                  <a:latin typeface="微软雅黑" pitchFamily="34" charset="-122"/>
                  <a:ea typeface="微软雅黑" pitchFamily="34" charset="-122"/>
                  <a:sym typeface="微软雅黑" pitchFamily="34" charset="-122"/>
                </a:endParaRPr>
              </a:p>
            </p:txBody>
          </p:sp>
        </p:grpSp>
        <p:sp>
          <p:nvSpPr>
            <p:cNvPr id="12" name="TextBox 89"/>
            <p:cNvSpPr>
              <a:spLocks noChangeArrowheads="1"/>
            </p:cNvSpPr>
            <p:nvPr/>
          </p:nvSpPr>
          <p:spPr bwMode="auto">
            <a:xfrm>
              <a:off x="2152650" y="1795372"/>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微软雅黑" pitchFamily="34" charset="-122"/>
                  <a:ea typeface="微软雅黑" pitchFamily="34" charset="-122"/>
                </a:rPr>
                <a:t>Enter your text here, enter your text here</a:t>
              </a:r>
              <a:endParaRPr lang="zh-CN" altLang="en-US" sz="1000" dirty="0">
                <a:solidFill>
                  <a:schemeClr val="bg1"/>
                </a:solidFill>
                <a:latin typeface="微软雅黑" pitchFamily="34" charset="-122"/>
                <a:ea typeface="微软雅黑" pitchFamily="34" charset="-122"/>
                <a:sym typeface="微软雅黑" pitchFamily="34" charset="-122"/>
              </a:endParaRPr>
            </a:p>
          </p:txBody>
        </p:sp>
      </p:grpSp>
      <p:grpSp>
        <p:nvGrpSpPr>
          <p:cNvPr id="15" name="组合 14"/>
          <p:cNvGrpSpPr/>
          <p:nvPr/>
        </p:nvGrpSpPr>
        <p:grpSpPr>
          <a:xfrm>
            <a:off x="5449303" y="1886070"/>
            <a:ext cx="1522412" cy="1884942"/>
            <a:chOff x="5300663" y="1799646"/>
            <a:chExt cx="1522412" cy="1884942"/>
          </a:xfrm>
        </p:grpSpPr>
        <p:grpSp>
          <p:nvGrpSpPr>
            <p:cNvPr id="16" name="Group 17"/>
            <p:cNvGrpSpPr>
              <a:grpSpLocks/>
            </p:cNvGrpSpPr>
            <p:nvPr/>
          </p:nvGrpSpPr>
          <p:grpSpPr bwMode="auto">
            <a:xfrm rot="480000">
              <a:off x="5300663" y="2286000"/>
              <a:ext cx="1398587" cy="1398588"/>
              <a:chOff x="0" y="0"/>
              <a:chExt cx="1728192" cy="1728192"/>
            </a:xfrm>
          </p:grpSpPr>
          <p:sp>
            <p:nvSpPr>
              <p:cNvPr id="18" name="五角星 80"/>
              <p:cNvSpPr>
                <a:spLocks noChangeArrowheads="1"/>
              </p:cNvSpPr>
              <p:nvPr/>
            </p:nvSpPr>
            <p:spPr bwMode="auto">
              <a:xfrm>
                <a:off x="0" y="0"/>
                <a:ext cx="1728192" cy="1728192"/>
              </a:xfrm>
              <a:prstGeom prst="star5">
                <a:avLst/>
              </a:prstGeom>
              <a:solidFill>
                <a:schemeClr val="bg1">
                  <a:alpha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19"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微软雅黑" pitchFamily="34" charset="-122"/>
                    <a:ea typeface="微软雅黑" pitchFamily="34" charset="-122"/>
                    <a:sym typeface="微软雅黑" pitchFamily="34" charset="-122"/>
                  </a:rPr>
                  <a:t>4</a:t>
                </a:r>
                <a:endParaRPr lang="zh-CN" altLang="en-US" sz="3600" dirty="0">
                  <a:solidFill>
                    <a:schemeClr val="bg1"/>
                  </a:solidFill>
                  <a:latin typeface="微软雅黑" pitchFamily="34" charset="-122"/>
                  <a:ea typeface="微软雅黑" pitchFamily="34" charset="-122"/>
                  <a:sym typeface="微软雅黑" pitchFamily="34" charset="-122"/>
                </a:endParaRPr>
              </a:p>
            </p:txBody>
          </p:sp>
        </p:grpSp>
        <p:sp>
          <p:nvSpPr>
            <p:cNvPr id="17" name="TextBox 90"/>
            <p:cNvSpPr>
              <a:spLocks noChangeArrowheads="1"/>
            </p:cNvSpPr>
            <p:nvPr/>
          </p:nvSpPr>
          <p:spPr bwMode="auto">
            <a:xfrm>
              <a:off x="5321300" y="1799646"/>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微软雅黑" pitchFamily="34" charset="-122"/>
                  <a:ea typeface="微软雅黑" pitchFamily="34" charset="-122"/>
                </a:rPr>
                <a:t>Enter your text here, enter your text here</a:t>
              </a:r>
              <a:endParaRPr lang="zh-CN" altLang="en-US" sz="1000" dirty="0">
                <a:solidFill>
                  <a:schemeClr val="bg1"/>
                </a:solidFill>
                <a:latin typeface="微软雅黑" pitchFamily="34" charset="-122"/>
                <a:ea typeface="微软雅黑" pitchFamily="34" charset="-122"/>
                <a:sym typeface="微软雅黑" pitchFamily="34" charset="-122"/>
              </a:endParaRPr>
            </a:p>
          </p:txBody>
        </p:sp>
      </p:grpSp>
      <p:grpSp>
        <p:nvGrpSpPr>
          <p:cNvPr id="20" name="组合 19"/>
          <p:cNvGrpSpPr/>
          <p:nvPr/>
        </p:nvGrpSpPr>
        <p:grpSpPr>
          <a:xfrm>
            <a:off x="910640" y="2317061"/>
            <a:ext cx="1574800" cy="1719063"/>
            <a:chOff x="762000" y="2230637"/>
            <a:chExt cx="1574800" cy="1719063"/>
          </a:xfrm>
        </p:grpSpPr>
        <p:grpSp>
          <p:nvGrpSpPr>
            <p:cNvPr id="21" name="Group 13"/>
            <p:cNvGrpSpPr>
              <a:grpSpLocks/>
            </p:cNvGrpSpPr>
            <p:nvPr/>
          </p:nvGrpSpPr>
          <p:grpSpPr bwMode="auto">
            <a:xfrm rot="20618073">
              <a:off x="1119188" y="2730500"/>
              <a:ext cx="1217612" cy="1219200"/>
              <a:chOff x="0" y="0"/>
              <a:chExt cx="1728192" cy="1728192"/>
            </a:xfrm>
          </p:grpSpPr>
          <p:sp>
            <p:nvSpPr>
              <p:cNvPr id="23" name="五角星 76"/>
              <p:cNvSpPr>
                <a:spLocks noChangeArrowheads="1"/>
              </p:cNvSpPr>
              <p:nvPr/>
            </p:nvSpPr>
            <p:spPr bwMode="auto">
              <a:xfrm>
                <a:off x="0" y="0"/>
                <a:ext cx="1728192" cy="1728192"/>
              </a:xfrm>
              <a:prstGeom prst="star5">
                <a:avLst/>
              </a:prstGeom>
              <a:solidFill>
                <a:schemeClr val="bg1">
                  <a:alpha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24"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itchFamily="34" charset="-122"/>
                    <a:ea typeface="微软雅黑" pitchFamily="34" charset="-122"/>
                    <a:sym typeface="微软雅黑" pitchFamily="34" charset="-122"/>
                  </a:rPr>
                  <a:t>1</a:t>
                </a:r>
                <a:endParaRPr lang="zh-CN" altLang="en-US" sz="3000" dirty="0">
                  <a:solidFill>
                    <a:schemeClr val="bg1"/>
                  </a:solidFill>
                  <a:latin typeface="微软雅黑" pitchFamily="34" charset="-122"/>
                  <a:ea typeface="微软雅黑" pitchFamily="34" charset="-122"/>
                  <a:sym typeface="微软雅黑" pitchFamily="34" charset="-122"/>
                </a:endParaRPr>
              </a:p>
            </p:txBody>
          </p:sp>
        </p:grpSp>
        <p:sp>
          <p:nvSpPr>
            <p:cNvPr id="22" name="TextBox 91"/>
            <p:cNvSpPr>
              <a:spLocks noChangeArrowheads="1"/>
            </p:cNvSpPr>
            <p:nvPr/>
          </p:nvSpPr>
          <p:spPr bwMode="auto">
            <a:xfrm>
              <a:off x="762000" y="2230637"/>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微软雅黑" pitchFamily="34" charset="-122"/>
                  <a:ea typeface="微软雅黑" pitchFamily="34" charset="-122"/>
                </a:rPr>
                <a:t>Enter your text here, enter your text here</a:t>
              </a:r>
              <a:endParaRPr lang="zh-CN" altLang="en-US" sz="1000" dirty="0">
                <a:solidFill>
                  <a:schemeClr val="bg1"/>
                </a:solidFill>
                <a:latin typeface="微软雅黑" pitchFamily="34" charset="-122"/>
                <a:ea typeface="微软雅黑" pitchFamily="34" charset="-122"/>
                <a:sym typeface="微软雅黑" pitchFamily="34" charset="-122"/>
              </a:endParaRPr>
            </a:p>
          </p:txBody>
        </p:sp>
      </p:grpSp>
      <p:grpSp>
        <p:nvGrpSpPr>
          <p:cNvPr id="25" name="组合 24"/>
          <p:cNvGrpSpPr/>
          <p:nvPr/>
        </p:nvGrpSpPr>
        <p:grpSpPr>
          <a:xfrm>
            <a:off x="6793915" y="2372409"/>
            <a:ext cx="1629497" cy="1663715"/>
            <a:chOff x="6645275" y="2285985"/>
            <a:chExt cx="1629497" cy="1663715"/>
          </a:xfrm>
        </p:grpSpPr>
        <p:grpSp>
          <p:nvGrpSpPr>
            <p:cNvPr id="26" name="Group 21"/>
            <p:cNvGrpSpPr>
              <a:grpSpLocks/>
            </p:cNvGrpSpPr>
            <p:nvPr/>
          </p:nvGrpSpPr>
          <p:grpSpPr bwMode="auto">
            <a:xfrm rot="967929">
              <a:off x="6645275" y="2730500"/>
              <a:ext cx="1217613" cy="1219200"/>
              <a:chOff x="0" y="0"/>
              <a:chExt cx="1728192" cy="1728192"/>
            </a:xfrm>
          </p:grpSpPr>
          <p:sp>
            <p:nvSpPr>
              <p:cNvPr id="28" name="五角星 84"/>
              <p:cNvSpPr>
                <a:spLocks noChangeArrowheads="1"/>
              </p:cNvSpPr>
              <p:nvPr/>
            </p:nvSpPr>
            <p:spPr bwMode="auto">
              <a:xfrm>
                <a:off x="0" y="0"/>
                <a:ext cx="1728192" cy="1728192"/>
              </a:xfrm>
              <a:prstGeom prst="star5">
                <a:avLst/>
              </a:prstGeom>
              <a:solidFill>
                <a:schemeClr val="bg1">
                  <a:alpha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a:solidFill>
                    <a:schemeClr val="bg1"/>
                  </a:solidFill>
                  <a:latin typeface="微软雅黑" pitchFamily="34" charset="-122"/>
                  <a:ea typeface="微软雅黑" pitchFamily="34" charset="-122"/>
                  <a:sym typeface="微软雅黑" pitchFamily="34" charset="-122"/>
                </a:endParaRPr>
              </a:p>
            </p:txBody>
          </p:sp>
          <p:sp>
            <p:nvSpPr>
              <p:cNvPr id="29"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itchFamily="34" charset="-122"/>
                    <a:ea typeface="微软雅黑" pitchFamily="34" charset="-122"/>
                    <a:sym typeface="微软雅黑" pitchFamily="34" charset="-122"/>
                  </a:rPr>
                  <a:t>5</a:t>
                </a:r>
                <a:endParaRPr lang="zh-CN" altLang="en-US" sz="3000" dirty="0">
                  <a:solidFill>
                    <a:schemeClr val="bg1"/>
                  </a:solidFill>
                  <a:latin typeface="微软雅黑" pitchFamily="34" charset="-122"/>
                  <a:ea typeface="微软雅黑" pitchFamily="34" charset="-122"/>
                  <a:sym typeface="微软雅黑" pitchFamily="34" charset="-122"/>
                </a:endParaRPr>
              </a:p>
            </p:txBody>
          </p:sp>
        </p:grpSp>
        <p:sp>
          <p:nvSpPr>
            <p:cNvPr id="27" name="TextBox 92"/>
            <p:cNvSpPr>
              <a:spLocks noChangeArrowheads="1"/>
            </p:cNvSpPr>
            <p:nvPr/>
          </p:nvSpPr>
          <p:spPr bwMode="auto">
            <a:xfrm>
              <a:off x="6772997" y="2285985"/>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dirty="0">
                  <a:solidFill>
                    <a:schemeClr val="bg1"/>
                  </a:solidFill>
                  <a:latin typeface="微软雅黑" pitchFamily="34" charset="-122"/>
                  <a:ea typeface="微软雅黑" pitchFamily="34" charset="-122"/>
                </a:rPr>
                <a:t>Enter your text here, enter your text here</a:t>
              </a:r>
              <a:endParaRPr lang="zh-CN" altLang="en-US" sz="1000" dirty="0">
                <a:solidFill>
                  <a:schemeClr val="bg1"/>
                </a:solidFill>
                <a:latin typeface="微软雅黑" pitchFamily="34" charset="-122"/>
                <a:ea typeface="微软雅黑" pitchFamily="34" charset="-122"/>
                <a:sym typeface="微软雅黑" pitchFamily="34" charset="-122"/>
              </a:endParaRPr>
            </a:p>
          </p:txBody>
        </p:sp>
      </p:grpSp>
      <p:grpSp>
        <p:nvGrpSpPr>
          <p:cNvPr id="30" name="组合 29"/>
          <p:cNvGrpSpPr/>
          <p:nvPr/>
        </p:nvGrpSpPr>
        <p:grpSpPr>
          <a:xfrm>
            <a:off x="1187624" y="195486"/>
            <a:ext cx="1515760" cy="72008"/>
            <a:chOff x="539552" y="195486"/>
            <a:chExt cx="1482080" cy="72008"/>
          </a:xfrm>
          <a:solidFill>
            <a:schemeClr val="bg1">
              <a:alpha val="70000"/>
            </a:schemeClr>
          </a:solidFill>
        </p:grpSpPr>
        <p:sp>
          <p:nvSpPr>
            <p:cNvPr id="31" name="矩形 30"/>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TextBox 32"/>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5" name="TextBox 34"/>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36" name="TextBox 45">
            <a:extLst>
              <a:ext uri="{FF2B5EF4-FFF2-40B4-BE49-F238E27FC236}">
                <a16:creationId xmlns:a16="http://schemas.microsoft.com/office/drawing/2014/main" id="{506CA5D5-0E5E-45F0-B2C0-08C0BD72D9AE}"/>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68364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000" fill="hold"/>
                                        <p:tgtEl>
                                          <p:spTgt spid="20"/>
                                        </p:tgtEl>
                                        <p:attrNameLst>
                                          <p:attrName>ppt_w</p:attrName>
                                        </p:attrNameLst>
                                      </p:cBhvr>
                                      <p:tavLst>
                                        <p:tav tm="0">
                                          <p:val>
                                            <p:fltVal val="0"/>
                                          </p:val>
                                        </p:tav>
                                        <p:tav tm="100000">
                                          <p:val>
                                            <p:strVal val="#ppt_w"/>
                                          </p:val>
                                        </p:tav>
                                      </p:tavLst>
                                    </p:anim>
                                    <p:anim calcmode="lin" valueType="num">
                                      <p:cBhvr>
                                        <p:cTn id="12" dur="3000" fill="hold"/>
                                        <p:tgtEl>
                                          <p:spTgt spid="20"/>
                                        </p:tgtEl>
                                        <p:attrNameLst>
                                          <p:attrName>ppt_h</p:attrName>
                                        </p:attrNameLst>
                                      </p:cBhvr>
                                      <p:tavLst>
                                        <p:tav tm="0">
                                          <p:val>
                                            <p:fltVal val="0"/>
                                          </p:val>
                                        </p:tav>
                                        <p:tav tm="100000">
                                          <p:val>
                                            <p:strVal val="#ppt_h"/>
                                          </p:val>
                                        </p:tav>
                                      </p:tavLst>
                                    </p:anim>
                                    <p:anim calcmode="lin" valueType="num">
                                      <p:cBhvr>
                                        <p:cTn id="13" dur="3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0"/>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3000" fill="hold"/>
                                        <p:tgtEl>
                                          <p:spTgt spid="10"/>
                                        </p:tgtEl>
                                        <p:attrNameLst>
                                          <p:attrName>ppt_w</p:attrName>
                                        </p:attrNameLst>
                                      </p:cBhvr>
                                      <p:tavLst>
                                        <p:tav tm="0">
                                          <p:val>
                                            <p:fltVal val="0"/>
                                          </p:val>
                                        </p:tav>
                                        <p:tav tm="100000">
                                          <p:val>
                                            <p:strVal val="#ppt_w"/>
                                          </p:val>
                                        </p:tav>
                                      </p:tavLst>
                                    </p:anim>
                                    <p:anim calcmode="lin" valueType="num">
                                      <p:cBhvr>
                                        <p:cTn id="18" dur="3000" fill="hold"/>
                                        <p:tgtEl>
                                          <p:spTgt spid="10"/>
                                        </p:tgtEl>
                                        <p:attrNameLst>
                                          <p:attrName>ppt_h</p:attrName>
                                        </p:attrNameLst>
                                      </p:cBhvr>
                                      <p:tavLst>
                                        <p:tav tm="0">
                                          <p:val>
                                            <p:fltVal val="0"/>
                                          </p:val>
                                        </p:tav>
                                        <p:tav tm="100000">
                                          <p:val>
                                            <p:strVal val="#ppt_h"/>
                                          </p:val>
                                        </p:tav>
                                      </p:tavLst>
                                    </p:anim>
                                    <p:anim calcmode="lin" valueType="num">
                                      <p:cBhvr>
                                        <p:cTn id="19" dur="3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fltVal val="0"/>
                                          </p:val>
                                        </p:tav>
                                        <p:tav tm="100000">
                                          <p:val>
                                            <p:strVal val="#ppt_w"/>
                                          </p:val>
                                        </p:tav>
                                      </p:tavLst>
                                    </p:anim>
                                    <p:anim calcmode="lin" valueType="num">
                                      <p:cBhvr>
                                        <p:cTn id="24" dur="3000" fill="hold"/>
                                        <p:tgtEl>
                                          <p:spTgt spid="5"/>
                                        </p:tgtEl>
                                        <p:attrNameLst>
                                          <p:attrName>ppt_h</p:attrName>
                                        </p:attrNameLst>
                                      </p:cBhvr>
                                      <p:tavLst>
                                        <p:tav tm="0">
                                          <p:val>
                                            <p:fltVal val="0"/>
                                          </p:val>
                                        </p:tav>
                                        <p:tav tm="100000">
                                          <p:val>
                                            <p:strVal val="#ppt_h"/>
                                          </p:val>
                                        </p:tav>
                                      </p:tavLst>
                                    </p:anim>
                                    <p:anim calcmode="lin" valueType="num">
                                      <p:cBhvr>
                                        <p:cTn id="2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3000" fill="hold"/>
                                        <p:tgtEl>
                                          <p:spTgt spid="15"/>
                                        </p:tgtEl>
                                        <p:attrNameLst>
                                          <p:attrName>ppt_w</p:attrName>
                                        </p:attrNameLst>
                                      </p:cBhvr>
                                      <p:tavLst>
                                        <p:tav tm="0">
                                          <p:val>
                                            <p:fltVal val="0"/>
                                          </p:val>
                                        </p:tav>
                                        <p:tav tm="100000">
                                          <p:val>
                                            <p:strVal val="#ppt_w"/>
                                          </p:val>
                                        </p:tav>
                                      </p:tavLst>
                                    </p:anim>
                                    <p:anim calcmode="lin" valueType="num">
                                      <p:cBhvr>
                                        <p:cTn id="30" dur="3000" fill="hold"/>
                                        <p:tgtEl>
                                          <p:spTgt spid="15"/>
                                        </p:tgtEl>
                                        <p:attrNameLst>
                                          <p:attrName>ppt_h</p:attrName>
                                        </p:attrNameLst>
                                      </p:cBhvr>
                                      <p:tavLst>
                                        <p:tav tm="0">
                                          <p:val>
                                            <p:fltVal val="0"/>
                                          </p:val>
                                        </p:tav>
                                        <p:tav tm="100000">
                                          <p:val>
                                            <p:strVal val="#ppt_h"/>
                                          </p:val>
                                        </p:tav>
                                      </p:tavLst>
                                    </p:anim>
                                    <p:anim calcmode="lin" valueType="num">
                                      <p:cBhvr>
                                        <p:cTn id="31" dur="3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5"/>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3000" fill="hold"/>
                                        <p:tgtEl>
                                          <p:spTgt spid="25"/>
                                        </p:tgtEl>
                                        <p:attrNameLst>
                                          <p:attrName>ppt_w</p:attrName>
                                        </p:attrNameLst>
                                      </p:cBhvr>
                                      <p:tavLst>
                                        <p:tav tm="0">
                                          <p:val>
                                            <p:fltVal val="0"/>
                                          </p:val>
                                        </p:tav>
                                        <p:tav tm="100000">
                                          <p:val>
                                            <p:strVal val="#ppt_w"/>
                                          </p:val>
                                        </p:tav>
                                      </p:tavLst>
                                    </p:anim>
                                    <p:anim calcmode="lin" valueType="num">
                                      <p:cBhvr>
                                        <p:cTn id="36" dur="3000" fill="hold"/>
                                        <p:tgtEl>
                                          <p:spTgt spid="25"/>
                                        </p:tgtEl>
                                        <p:attrNameLst>
                                          <p:attrName>ppt_h</p:attrName>
                                        </p:attrNameLst>
                                      </p:cBhvr>
                                      <p:tavLst>
                                        <p:tav tm="0">
                                          <p:val>
                                            <p:fltVal val="0"/>
                                          </p:val>
                                        </p:tav>
                                        <p:tav tm="100000">
                                          <p:val>
                                            <p:strVal val="#ppt_h"/>
                                          </p:val>
                                        </p:tav>
                                      </p:tavLst>
                                    </p:anim>
                                    <p:anim calcmode="lin" valueType="num">
                                      <p:cBhvr>
                                        <p:cTn id="37" dur="3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5"/>
          <p:cNvSpPr>
            <a:spLocks noChangeArrowheads="1"/>
          </p:cNvSpPr>
          <p:nvPr/>
        </p:nvSpPr>
        <p:spPr bwMode="auto">
          <a:xfrm>
            <a:off x="3942336" y="4378237"/>
            <a:ext cx="1743091" cy="353753"/>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sz="1350" kern="0">
              <a:solidFill>
                <a:schemeClr val="bg1"/>
              </a:solidFill>
              <a:latin typeface="Arial" pitchFamily="34" charset="0"/>
              <a:ea typeface="宋体"/>
            </a:endParaRPr>
          </a:p>
        </p:txBody>
      </p:sp>
      <p:sp>
        <p:nvSpPr>
          <p:cNvPr id="3" name="圆柱形 2"/>
          <p:cNvSpPr/>
          <p:nvPr/>
        </p:nvSpPr>
        <p:spPr>
          <a:xfrm>
            <a:off x="4642897" y="2561031"/>
            <a:ext cx="434553" cy="1985291"/>
          </a:xfrm>
          <a:prstGeom prst="can">
            <a:avLst>
              <a:gd name="adj" fmla="val 2705"/>
            </a:avLst>
          </a:prstGeom>
          <a:gradFill flip="none" rotWithShape="1">
            <a:gsLst>
              <a:gs pos="2500">
                <a:sysClr val="windowText" lastClr="000000">
                  <a:lumMod val="50000"/>
                  <a:lumOff val="50000"/>
                </a:sysClr>
              </a:gs>
              <a:gs pos="9000">
                <a:sysClr val="windowText" lastClr="000000">
                  <a:lumMod val="85000"/>
                  <a:lumOff val="15000"/>
                </a:sysClr>
              </a:gs>
              <a:gs pos="75000">
                <a:sysClr val="windowText" lastClr="000000">
                  <a:lumMod val="50000"/>
                  <a:lumOff val="50000"/>
                </a:sysClr>
              </a:gs>
              <a:gs pos="65000">
                <a:sysClr val="windowText" lastClr="000000">
                  <a:lumMod val="50000"/>
                  <a:lumOff val="50000"/>
                </a:sysClr>
              </a:gs>
              <a:gs pos="42000">
                <a:sysClr val="window" lastClr="FFFFFF"/>
              </a:gs>
              <a:gs pos="40000">
                <a:sysClr val="window" lastClr="FFFFFF">
                  <a:lumMod val="85000"/>
                </a:sysClr>
              </a:gs>
              <a:gs pos="100000">
                <a:sysClr val="windowText" lastClr="000000">
                  <a:lumMod val="75000"/>
                  <a:lumOff val="25000"/>
                </a:sysClr>
              </a:gs>
            </a:gsLst>
            <a:lin ang="0" scaled="1"/>
            <a:tileRect/>
          </a:gradFill>
          <a:ln w="25400" cap="flat" cmpd="sng" algn="ctr">
            <a:no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algn="ctr">
              <a:defRPr/>
            </a:pPr>
            <a:endParaRPr lang="zh-CN" altLang="en-US" sz="1350" kern="0">
              <a:solidFill>
                <a:schemeClr val="bg1"/>
              </a:solidFill>
              <a:latin typeface="Calibri"/>
              <a:ea typeface="宋体"/>
            </a:endParaRPr>
          </a:p>
        </p:txBody>
      </p:sp>
      <p:grpSp>
        <p:nvGrpSpPr>
          <p:cNvPr id="4" name="组合 3"/>
          <p:cNvGrpSpPr/>
          <p:nvPr/>
        </p:nvGrpSpPr>
        <p:grpSpPr>
          <a:xfrm>
            <a:off x="4673031" y="1314754"/>
            <a:ext cx="2765466" cy="1581604"/>
            <a:chOff x="4409982" y="1275606"/>
            <a:chExt cx="2765466" cy="1581604"/>
          </a:xfrm>
        </p:grpSpPr>
        <p:grpSp>
          <p:nvGrpSpPr>
            <p:cNvPr id="5" name="组合 4"/>
            <p:cNvGrpSpPr/>
            <p:nvPr/>
          </p:nvGrpSpPr>
          <p:grpSpPr>
            <a:xfrm>
              <a:off x="4409982" y="1275606"/>
              <a:ext cx="2754306" cy="1255069"/>
              <a:chOff x="3491880" y="2420888"/>
              <a:chExt cx="5794246" cy="2160240"/>
            </a:xfrm>
          </p:grpSpPr>
          <p:sp>
            <p:nvSpPr>
              <p:cNvPr id="12" name="上弧形箭头 11"/>
              <p:cNvSpPr/>
              <p:nvPr/>
            </p:nvSpPr>
            <p:spPr>
              <a:xfrm>
                <a:off x="3605493" y="2420888"/>
                <a:ext cx="5680633"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sp>
            <p:nvSpPr>
              <p:cNvPr id="13" name="上弧形箭头 12"/>
              <p:cNvSpPr/>
              <p:nvPr/>
            </p:nvSpPr>
            <p:spPr>
              <a:xfrm>
                <a:off x="3491880" y="2420888"/>
                <a:ext cx="4317280"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sp>
            <p:nvSpPr>
              <p:cNvPr id="14" name="上弧形箭头 13"/>
              <p:cNvSpPr/>
              <p:nvPr/>
            </p:nvSpPr>
            <p:spPr>
              <a:xfrm>
                <a:off x="3491880" y="2420888"/>
                <a:ext cx="2808312"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grpSp>
        <p:sp>
          <p:nvSpPr>
            <p:cNvPr id="6" name="TextBox 5"/>
            <p:cNvSpPr txBox="1"/>
            <p:nvPr/>
          </p:nvSpPr>
          <p:spPr>
            <a:xfrm>
              <a:off x="5233298"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04</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7" name="TextBox 6"/>
            <p:cNvSpPr txBox="1"/>
            <p:nvPr/>
          </p:nvSpPr>
          <p:spPr>
            <a:xfrm>
              <a:off x="5932196"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05</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8" name="TextBox 7"/>
            <p:cNvSpPr txBox="1"/>
            <p:nvPr/>
          </p:nvSpPr>
          <p:spPr>
            <a:xfrm>
              <a:off x="6641814"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06</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9" name="TextBox 46"/>
            <p:cNvSpPr txBox="1"/>
            <p:nvPr/>
          </p:nvSpPr>
          <p:spPr>
            <a:xfrm>
              <a:off x="4957023" y="2602397"/>
              <a:ext cx="786898"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Innovation</a:t>
              </a:r>
              <a:endParaRPr lang="en-US" altLang="zh-CN" sz="900" dirty="0">
                <a:solidFill>
                  <a:schemeClr val="bg1"/>
                </a:solidFill>
              </a:endParaRPr>
            </a:p>
          </p:txBody>
        </p:sp>
        <p:sp>
          <p:nvSpPr>
            <p:cNvPr id="10" name="TextBox 47"/>
            <p:cNvSpPr txBox="1"/>
            <p:nvPr/>
          </p:nvSpPr>
          <p:spPr>
            <a:xfrm>
              <a:off x="5830735" y="2602397"/>
              <a:ext cx="648000"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Extreme</a:t>
              </a:r>
              <a:endParaRPr lang="en-US" altLang="zh-CN" sz="900" dirty="0">
                <a:solidFill>
                  <a:schemeClr val="bg1"/>
                </a:solidFill>
              </a:endParaRPr>
            </a:p>
          </p:txBody>
        </p:sp>
        <p:sp>
          <p:nvSpPr>
            <p:cNvPr id="11" name="TextBox 48"/>
            <p:cNvSpPr txBox="1"/>
            <p:nvPr/>
          </p:nvSpPr>
          <p:spPr>
            <a:xfrm>
              <a:off x="6527448" y="2602397"/>
              <a:ext cx="648000"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Fast</a:t>
              </a:r>
              <a:endParaRPr lang="en-US" altLang="zh-CN" sz="900" dirty="0">
                <a:solidFill>
                  <a:schemeClr val="bg1"/>
                </a:solidFill>
              </a:endParaRPr>
            </a:p>
          </p:txBody>
        </p:sp>
      </p:grpSp>
      <p:grpSp>
        <p:nvGrpSpPr>
          <p:cNvPr id="15" name="组合 14"/>
          <p:cNvGrpSpPr/>
          <p:nvPr/>
        </p:nvGrpSpPr>
        <p:grpSpPr>
          <a:xfrm>
            <a:off x="2291412" y="1314754"/>
            <a:ext cx="2759661" cy="1581604"/>
            <a:chOff x="2028363" y="1275606"/>
            <a:chExt cx="2759661" cy="1581604"/>
          </a:xfrm>
        </p:grpSpPr>
        <p:grpSp>
          <p:nvGrpSpPr>
            <p:cNvPr id="16" name="组合 15"/>
            <p:cNvGrpSpPr/>
            <p:nvPr/>
          </p:nvGrpSpPr>
          <p:grpSpPr>
            <a:xfrm flipH="1">
              <a:off x="2033718" y="1275606"/>
              <a:ext cx="2754306" cy="1255069"/>
              <a:chOff x="3491880" y="2420888"/>
              <a:chExt cx="5794246" cy="2160240"/>
            </a:xfrm>
          </p:grpSpPr>
          <p:sp>
            <p:nvSpPr>
              <p:cNvPr id="23" name="上弧形箭头 22"/>
              <p:cNvSpPr/>
              <p:nvPr/>
            </p:nvSpPr>
            <p:spPr>
              <a:xfrm>
                <a:off x="3605493" y="2420888"/>
                <a:ext cx="5680633"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sp>
            <p:nvSpPr>
              <p:cNvPr id="24" name="上弧形箭头 23"/>
              <p:cNvSpPr/>
              <p:nvPr/>
            </p:nvSpPr>
            <p:spPr>
              <a:xfrm>
                <a:off x="3491880" y="2420888"/>
                <a:ext cx="4317280"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sp>
            <p:nvSpPr>
              <p:cNvPr id="25" name="上弧形箭头 24"/>
              <p:cNvSpPr/>
              <p:nvPr/>
            </p:nvSpPr>
            <p:spPr>
              <a:xfrm>
                <a:off x="3491880" y="2420888"/>
                <a:ext cx="2808312" cy="2160240"/>
              </a:xfrm>
              <a:prstGeom prst="curvedDownArrow">
                <a:avLst/>
              </a:prstGeom>
              <a:solidFill>
                <a:schemeClr val="bg1">
                  <a:alpha val="40000"/>
                </a:schemeClr>
              </a:solidFill>
              <a:ln w="25400" cap="flat" cmpd="sng" algn="ctr">
                <a:noFill/>
                <a:prstDash val="solid"/>
              </a:ln>
              <a:effectLst/>
            </p:spPr>
            <p:txBody>
              <a:bodyPr rtlCol="0" anchor="ctr"/>
              <a:lstStyle/>
              <a:p>
                <a:pPr algn="ctr">
                  <a:defRPr/>
                </a:pPr>
                <a:endParaRPr lang="zh-CN" altLang="en-US" sz="1350" kern="0">
                  <a:solidFill>
                    <a:schemeClr val="bg1"/>
                  </a:solidFill>
                  <a:latin typeface="Calibri"/>
                  <a:ea typeface="宋体"/>
                </a:endParaRPr>
              </a:p>
            </p:txBody>
          </p:sp>
        </p:grpSp>
        <p:sp>
          <p:nvSpPr>
            <p:cNvPr id="17" name="TextBox 16"/>
            <p:cNvSpPr txBox="1"/>
            <p:nvPr/>
          </p:nvSpPr>
          <p:spPr>
            <a:xfrm>
              <a:off x="2169360"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01</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18" name="TextBox 17"/>
            <p:cNvSpPr txBox="1"/>
            <p:nvPr/>
          </p:nvSpPr>
          <p:spPr>
            <a:xfrm>
              <a:off x="2870186"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02</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19" name="TextBox 18"/>
            <p:cNvSpPr txBox="1"/>
            <p:nvPr/>
          </p:nvSpPr>
          <p:spPr>
            <a:xfrm>
              <a:off x="3585489" y="2176122"/>
              <a:ext cx="388012" cy="300082"/>
            </a:xfrm>
            <a:prstGeom prst="rect">
              <a:avLst/>
            </a:prstGeom>
            <a:noFill/>
          </p:spPr>
          <p:txBody>
            <a:bodyPr wrap="square" rtlCol="0">
              <a:spAutoFit/>
            </a:bodyPr>
            <a:lstStyle/>
            <a:p>
              <a:pPr algn="ctr">
                <a:defRPr/>
              </a:pPr>
              <a:r>
                <a:rPr lang="en-US" altLang="zh-CN" sz="1350" b="1" kern="0" dirty="0">
                  <a:solidFill>
                    <a:schemeClr val="bg1"/>
                  </a:solidFill>
                  <a:latin typeface="Arial" pitchFamily="34" charset="0"/>
                  <a:ea typeface="微软雅黑" pitchFamily="34" charset="-122"/>
                  <a:cs typeface="Arial" pitchFamily="34" charset="0"/>
                </a:rPr>
                <a:t>03</a:t>
              </a:r>
              <a:endParaRPr lang="zh-CN" altLang="en-US" sz="1350" b="1" kern="0" dirty="0">
                <a:solidFill>
                  <a:schemeClr val="bg1"/>
                </a:solidFill>
                <a:latin typeface="Arial" pitchFamily="34" charset="0"/>
                <a:ea typeface="微软雅黑" pitchFamily="34" charset="-122"/>
                <a:cs typeface="Arial" pitchFamily="34" charset="0"/>
              </a:endParaRPr>
            </a:p>
          </p:txBody>
        </p:sp>
        <p:sp>
          <p:nvSpPr>
            <p:cNvPr id="20" name="TextBox 19"/>
            <p:cNvSpPr txBox="1"/>
            <p:nvPr/>
          </p:nvSpPr>
          <p:spPr>
            <a:xfrm>
              <a:off x="2028363" y="2602397"/>
              <a:ext cx="648000"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Dream</a:t>
              </a:r>
              <a:endParaRPr lang="en-US" altLang="zh-CN" sz="900" dirty="0">
                <a:solidFill>
                  <a:schemeClr val="bg1"/>
                </a:solidFill>
              </a:endParaRPr>
            </a:p>
          </p:txBody>
        </p:sp>
        <p:sp>
          <p:nvSpPr>
            <p:cNvPr id="21" name="TextBox 20"/>
            <p:cNvSpPr txBox="1"/>
            <p:nvPr/>
          </p:nvSpPr>
          <p:spPr>
            <a:xfrm>
              <a:off x="2717457" y="2602397"/>
              <a:ext cx="648000"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Integrity</a:t>
              </a:r>
              <a:endParaRPr lang="en-US" altLang="zh-CN" sz="900" dirty="0">
                <a:solidFill>
                  <a:schemeClr val="bg1"/>
                </a:solidFill>
              </a:endParaRPr>
            </a:p>
          </p:txBody>
        </p:sp>
        <p:sp>
          <p:nvSpPr>
            <p:cNvPr id="22" name="TextBox 21"/>
            <p:cNvSpPr txBox="1"/>
            <p:nvPr/>
          </p:nvSpPr>
          <p:spPr>
            <a:xfrm>
              <a:off x="3452270" y="2602397"/>
              <a:ext cx="957711" cy="254813"/>
            </a:xfrm>
            <a:prstGeom prst="rect">
              <a:avLst/>
            </a:prstGeom>
            <a:noFill/>
          </p:spPr>
          <p:txBody>
            <a:bodyPr wrap="square" rtlCol="0">
              <a:spAutoFit/>
            </a:bodyPr>
            <a:lstStyle>
              <a:defPPr>
                <a:defRPr lang="zh-CN"/>
              </a:defPPr>
              <a:lvl1pPr marR="0" lvl="0" indent="0" fontAlgn="auto">
                <a:lnSpc>
                  <a:spcPct val="130000"/>
                </a:lnSpc>
                <a:spcBef>
                  <a:spcPts val="0"/>
                </a:spcBef>
                <a:spcAft>
                  <a:spcPts val="0"/>
                </a:spcAft>
                <a:buClrTx/>
                <a:buSzTx/>
                <a:buFontTx/>
                <a:buNone/>
                <a:tabLst/>
                <a:defRPr kumimoji="0" sz="1200" b="0" i="0" u="none" strike="noStrike" kern="0" cap="none" spc="0" normalizeH="0" baseline="0">
                  <a:ln>
                    <a:noFill/>
                  </a:ln>
                  <a:solidFill>
                    <a:sysClr val="window" lastClr="FFFFFF">
                      <a:lumMod val="50000"/>
                    </a:sysClr>
                  </a:solidFill>
                  <a:effectLst/>
                  <a:uLnTx/>
                  <a:uFillTx/>
                  <a:latin typeface="微软雅黑" pitchFamily="34" charset="-122"/>
                  <a:ea typeface="微软雅黑" pitchFamily="34" charset="-122"/>
                </a:defRPr>
              </a:lvl1pPr>
            </a:lstStyle>
            <a:p>
              <a:pPr lvl="0" algn="ctr">
                <a:defRPr/>
              </a:pPr>
              <a:r>
                <a:rPr lang="zh-CN" altLang="en-US" sz="900" dirty="0">
                  <a:solidFill>
                    <a:schemeClr val="bg1"/>
                  </a:solidFill>
                </a:rPr>
                <a:t>Responsibility</a:t>
              </a:r>
              <a:endParaRPr lang="en-US" altLang="zh-CN" sz="900" dirty="0">
                <a:solidFill>
                  <a:schemeClr val="bg1"/>
                </a:solidFill>
              </a:endParaRPr>
            </a:p>
          </p:txBody>
        </p:sp>
      </p:grpSp>
      <p:sp>
        <p:nvSpPr>
          <p:cNvPr id="26" name="文本框 120"/>
          <p:cNvSpPr>
            <a:spLocks noChangeArrowheads="1"/>
          </p:cNvSpPr>
          <p:nvPr/>
        </p:nvSpPr>
        <p:spPr bwMode="auto">
          <a:xfrm>
            <a:off x="653296" y="3250950"/>
            <a:ext cx="2203160" cy="315471"/>
          </a:xfrm>
          <a:prstGeom prst="rect">
            <a:avLst/>
          </a:prstGeom>
          <a:solidFill>
            <a:schemeClr val="bg1">
              <a:alpha val="40000"/>
            </a:schemeClr>
          </a:solidFill>
          <a:ln>
            <a:noFill/>
          </a:ln>
        </p:spPr>
        <p:txBody>
          <a:bodyPr wrap="square" lIns="68580" tIns="34290" rIns="68580" bIns="34290">
            <a:spAutoFit/>
          </a:bodyPr>
          <a:lstStyle/>
          <a:p>
            <a:pPr algn="ctr"/>
            <a:r>
              <a:rPr lang="zh-CN" altLang="en-US" sz="1600" dirty="0">
                <a:solidFill>
                  <a:schemeClr val="bg1"/>
                </a:solidFill>
                <a:latin typeface="Arial Unicode MS" pitchFamily="34" charset="-122"/>
                <a:ea typeface="微软雅黑" pitchFamily="34" charset="-122"/>
                <a:sym typeface="Arial Unicode MS" pitchFamily="34" charset="-122"/>
              </a:rPr>
              <a:t>Enter the text title</a:t>
            </a:r>
          </a:p>
        </p:txBody>
      </p:sp>
      <p:sp>
        <p:nvSpPr>
          <p:cNvPr id="27" name="矩形 26"/>
          <p:cNvSpPr/>
          <p:nvPr/>
        </p:nvSpPr>
        <p:spPr>
          <a:xfrm>
            <a:off x="617260" y="3592151"/>
            <a:ext cx="3325075" cy="530915"/>
          </a:xfrm>
          <a:prstGeom prst="rect">
            <a:avLst/>
          </a:prstGeom>
        </p:spPr>
        <p:txBody>
          <a:bodyPr wrap="square" lIns="68580" tIns="34290" rIns="68580" bIns="34290">
            <a:spAutoFit/>
          </a:bodyPr>
          <a:lstStyle/>
          <a:p>
            <a:pPr>
              <a:spcBef>
                <a:spcPts val="838"/>
              </a:spcBef>
              <a:spcAft>
                <a:spcPts val="838"/>
              </a:spcAft>
            </a:pPr>
            <a:r>
              <a:rPr lang="zh-CN" altLang="en-US" sz="1000" dirty="0">
                <a:solidFill>
                  <a:schemeClr val="bg1"/>
                </a:solidFill>
                <a:latin typeface="宋体" pitchFamily="2" charset="-122"/>
                <a:ea typeface="宋体" pitchFamily="2" charset="-122"/>
              </a:rPr>
              <a:t>Enter your text here, or copy your text paste here, enter your text here, or copy your text paste here or copy your text paste here or copy your text paste here</a:t>
            </a:r>
            <a:endParaRPr lang="en-US" altLang="zh-CN" sz="1000" dirty="0">
              <a:solidFill>
                <a:schemeClr val="bg1"/>
              </a:solidFill>
              <a:latin typeface="宋体" pitchFamily="2" charset="-122"/>
              <a:ea typeface="宋体" pitchFamily="2" charset="-122"/>
            </a:endParaRPr>
          </a:p>
        </p:txBody>
      </p:sp>
      <p:sp>
        <p:nvSpPr>
          <p:cNvPr id="28" name="文本框 120"/>
          <p:cNvSpPr>
            <a:spLocks noChangeArrowheads="1"/>
          </p:cNvSpPr>
          <p:nvPr/>
        </p:nvSpPr>
        <p:spPr bwMode="auto">
          <a:xfrm>
            <a:off x="5454305" y="3250950"/>
            <a:ext cx="2203160" cy="315471"/>
          </a:xfrm>
          <a:prstGeom prst="rect">
            <a:avLst/>
          </a:prstGeom>
          <a:solidFill>
            <a:schemeClr val="bg1">
              <a:alpha val="40000"/>
            </a:schemeClr>
          </a:solidFill>
          <a:ln>
            <a:noFill/>
          </a:ln>
        </p:spPr>
        <p:txBody>
          <a:bodyPr wrap="square" lIns="68580" tIns="34290" rIns="68580" bIns="34290">
            <a:spAutoFit/>
          </a:bodyPr>
          <a:lstStyle/>
          <a:p>
            <a:pPr algn="ctr"/>
            <a:r>
              <a:rPr lang="zh-CN" altLang="en-US" sz="1600" dirty="0">
                <a:solidFill>
                  <a:schemeClr val="bg1"/>
                </a:solidFill>
                <a:latin typeface="Arial Unicode MS" pitchFamily="34" charset="-122"/>
                <a:ea typeface="微软雅黑" pitchFamily="34" charset="-122"/>
                <a:sym typeface="Arial Unicode MS" pitchFamily="34" charset="-122"/>
              </a:rPr>
              <a:t>Enter the text title</a:t>
            </a:r>
          </a:p>
        </p:txBody>
      </p:sp>
      <p:sp>
        <p:nvSpPr>
          <p:cNvPr id="29" name="矩形 28"/>
          <p:cNvSpPr/>
          <p:nvPr/>
        </p:nvSpPr>
        <p:spPr>
          <a:xfrm>
            <a:off x="5454304" y="3592151"/>
            <a:ext cx="3325075" cy="530915"/>
          </a:xfrm>
          <a:prstGeom prst="rect">
            <a:avLst/>
          </a:prstGeom>
        </p:spPr>
        <p:txBody>
          <a:bodyPr wrap="square" lIns="68580" tIns="34290" rIns="68580" bIns="34290">
            <a:spAutoFit/>
          </a:bodyPr>
          <a:lstStyle/>
          <a:p>
            <a:pPr>
              <a:spcBef>
                <a:spcPts val="838"/>
              </a:spcBef>
              <a:spcAft>
                <a:spcPts val="838"/>
              </a:spcAft>
            </a:pPr>
            <a:r>
              <a:rPr lang="zh-CN" altLang="en-US" sz="1000" dirty="0">
                <a:solidFill>
                  <a:schemeClr val="bg1"/>
                </a:solidFill>
                <a:latin typeface="宋体" pitchFamily="2" charset="-122"/>
                <a:ea typeface="宋体" pitchFamily="2" charset="-122"/>
              </a:rPr>
              <a:t>Enter your text here, or copy your text paste here, enter your text here, or copy your text paste here or copy your text paste here or copy your text paste here</a:t>
            </a:r>
            <a:endParaRPr lang="en-US" altLang="zh-CN" sz="1000" dirty="0">
              <a:solidFill>
                <a:schemeClr val="bg1"/>
              </a:solidFill>
              <a:latin typeface="宋体" pitchFamily="2" charset="-122"/>
              <a:ea typeface="宋体" pitchFamily="2" charset="-122"/>
            </a:endParaRPr>
          </a:p>
        </p:txBody>
      </p:sp>
      <p:grpSp>
        <p:nvGrpSpPr>
          <p:cNvPr id="30" name="组合 29"/>
          <p:cNvGrpSpPr/>
          <p:nvPr/>
        </p:nvGrpSpPr>
        <p:grpSpPr>
          <a:xfrm>
            <a:off x="1187624" y="195486"/>
            <a:ext cx="1515760" cy="72008"/>
            <a:chOff x="539552" y="195486"/>
            <a:chExt cx="1482080" cy="72008"/>
          </a:xfrm>
          <a:solidFill>
            <a:schemeClr val="bg1">
              <a:alpha val="70000"/>
            </a:schemeClr>
          </a:solidFill>
        </p:grpSpPr>
        <p:sp>
          <p:nvSpPr>
            <p:cNvPr id="31" name="矩形 30"/>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TextBox 32"/>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5" name="TextBox 34"/>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36" name="TextBox 45">
            <a:extLst>
              <a:ext uri="{FF2B5EF4-FFF2-40B4-BE49-F238E27FC236}">
                <a16:creationId xmlns:a16="http://schemas.microsoft.com/office/drawing/2014/main" id="{53591FE9-BEA8-40DA-B8AD-39DECACE8906}"/>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41405811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9865" y="3657298"/>
            <a:ext cx="6900507" cy="481150"/>
            <a:chOff x="329864" y="3490956"/>
            <a:chExt cx="6900507" cy="505206"/>
          </a:xfrm>
        </p:grpSpPr>
        <p:sp>
          <p:nvSpPr>
            <p:cNvPr id="3" name="矩形 2"/>
            <p:cNvSpPr/>
            <p:nvPr/>
          </p:nvSpPr>
          <p:spPr>
            <a:xfrm>
              <a:off x="329864" y="3493926"/>
              <a:ext cx="2124300" cy="226216"/>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Institutional constraints on personnel</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33886" y="3756340"/>
              <a:ext cx="1526380" cy="226216"/>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Cultural impact on people</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170904" y="3512533"/>
              <a:ext cx="2148345" cy="226216"/>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Process control and results evaluation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742321" y="3769947"/>
              <a:ext cx="1617752" cy="226215"/>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Risk prevention and control</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736051" y="3490956"/>
              <a:ext cx="1494320" cy="226215"/>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Sustainable development</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20585" y="1966414"/>
            <a:ext cx="8206612" cy="49289"/>
          </a:xfrm>
          <a:prstGeom prst="rect">
            <a:avLst/>
          </a:prstGeom>
          <a:solidFill>
            <a:schemeClr val="bg1">
              <a:alpha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grpSp>
        <p:nvGrpSpPr>
          <p:cNvPr id="9" name="组合 8"/>
          <p:cNvGrpSpPr/>
          <p:nvPr/>
        </p:nvGrpSpPr>
        <p:grpSpPr>
          <a:xfrm>
            <a:off x="977812" y="1444984"/>
            <a:ext cx="6916367" cy="1091087"/>
            <a:chOff x="977811" y="1168030"/>
            <a:chExt cx="6916367" cy="1145641"/>
          </a:xfrm>
        </p:grpSpPr>
        <p:sp>
          <p:nvSpPr>
            <p:cNvPr id="10" name="矩形 9"/>
            <p:cNvSpPr/>
            <p:nvPr/>
          </p:nvSpPr>
          <p:spPr>
            <a:xfrm>
              <a:off x="977811" y="1878593"/>
              <a:ext cx="748923" cy="275162"/>
            </a:xfrm>
            <a:prstGeom prst="rect">
              <a:avLst/>
            </a:prstGeom>
          </p:spPr>
          <p:txBody>
            <a:bodyPr wrap="none">
              <a:spAutoFit/>
            </a:bodyPr>
            <a:lstStyle/>
            <a:p>
              <a:r>
                <a:rPr lang="zh-CN" altLang="en-US" sz="1103" b="1" dirty="0">
                  <a:solidFill>
                    <a:schemeClr val="bg1"/>
                  </a:solidFill>
                  <a:latin typeface="微软雅黑" panose="020B0503020204020204" pitchFamily="34" charset="-122"/>
                  <a:ea typeface="微软雅黑" panose="020B0503020204020204" pitchFamily="34" charset="-122"/>
                </a:rPr>
                <a:t>Strategic Plan</a:t>
              </a:r>
              <a:endParaRPr lang="zh-CN" altLang="zh-CN" sz="1063"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815625" y="1270074"/>
              <a:ext cx="1648208" cy="226216"/>
            </a:xfrm>
            <a:prstGeom prst="rect">
              <a:avLst/>
            </a:prstGeom>
          </p:spPr>
          <p:txBody>
            <a:bodyPr wrap="none">
              <a:spAutoFit/>
            </a:bodyPr>
            <a:lstStyle/>
            <a:p>
              <a:r>
                <a:rPr lang="zh-CN" altLang="en-US" sz="800" b="1" dirty="0">
                  <a:solidFill>
                    <a:schemeClr val="bg1"/>
                  </a:solidFill>
                  <a:latin typeface="微软雅黑" panose="020B0503020204020204" pitchFamily="34" charset="-122"/>
                  <a:ea typeface="微软雅黑" panose="020B0503020204020204" pitchFamily="34" charset="-122"/>
                </a:rPr>
                <a:t>Tactical Decomposition Plan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886927" y="1859000"/>
              <a:ext cx="889987" cy="453374"/>
            </a:xfrm>
            <a:prstGeom prst="rect">
              <a:avLst/>
            </a:prstGeom>
          </p:spPr>
          <p:txBody>
            <a:bodyPr wrap="none">
              <a:spAutoFit/>
            </a:bodyPr>
            <a:lstStyle/>
            <a:p>
              <a:pPr algn="ctr"/>
              <a:r>
                <a:rPr lang="zh-CN" altLang="en-US" sz="1103" b="1" dirty="0">
                  <a:solidFill>
                    <a:schemeClr val="bg1"/>
                  </a:solidFill>
                  <a:latin typeface="微软雅黑" panose="020B0503020204020204" pitchFamily="34" charset="-122"/>
                  <a:ea typeface="微软雅黑" panose="020B0503020204020204" pitchFamily="34" charset="-122"/>
                </a:rPr>
                <a:t>Phased work</a:t>
              </a:r>
              <a:endParaRPr lang="en-US" altLang="zh-CN" sz="1103" b="1" dirty="0">
                <a:solidFill>
                  <a:schemeClr val="bg1"/>
                </a:solidFill>
                <a:latin typeface="微软雅黑" panose="020B0503020204020204" pitchFamily="34" charset="-122"/>
                <a:ea typeface="微软雅黑" panose="020B0503020204020204" pitchFamily="34" charset="-122"/>
              </a:endParaRPr>
            </a:p>
            <a:p>
              <a:pPr algn="ctr"/>
              <a:r>
                <a:rPr lang="zh-CN" altLang="en-US" sz="1103" b="1" dirty="0">
                  <a:solidFill>
                    <a:schemeClr val="bg1"/>
                  </a:solidFill>
                  <a:latin typeface="微软雅黑" panose="020B0503020204020204" pitchFamily="34" charset="-122"/>
                  <a:ea typeface="微软雅黑" panose="020B0503020204020204" pitchFamily="34" charset="-122"/>
                </a:rPr>
                <a:t>Indicator decomposition</a:t>
              </a:r>
              <a:endParaRPr lang="zh-CN" altLang="zh-CN" sz="1063"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3298878" y="1168030"/>
              <a:ext cx="2183611" cy="355482"/>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What you need to complete the metric</a:t>
              </a:r>
              <a:endParaRPr lang="en-US" altLang="zh-CN" sz="800" b="1" dirty="0">
                <a:solidFill>
                  <a:schemeClr val="bg1"/>
                </a:solidFill>
                <a:latin typeface="微软雅黑" panose="020B0503020204020204" pitchFamily="34" charset="-122"/>
                <a:ea typeface="微软雅黑" panose="020B0503020204020204" pitchFamily="34" charset="-122"/>
              </a:endParaRPr>
            </a:p>
            <a:p>
              <a:pPr algn="ctr"/>
              <a:r>
                <a:rPr lang="zh-CN" altLang="en-US" sz="800" b="1" dirty="0">
                  <a:solidFill>
                    <a:schemeClr val="bg1"/>
                  </a:solidFill>
                  <a:latin typeface="微软雅黑" panose="020B0503020204020204" pitchFamily="34" charset="-122"/>
                  <a:ea typeface="微软雅黑" panose="020B0503020204020204" pitchFamily="34" charset="-122"/>
                </a:rPr>
                <a:t>Landing workflow</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814637" y="1860297"/>
              <a:ext cx="1031051" cy="453374"/>
            </a:xfrm>
            <a:prstGeom prst="rect">
              <a:avLst/>
            </a:prstGeom>
          </p:spPr>
          <p:txBody>
            <a:bodyPr wrap="none">
              <a:spAutoFit/>
            </a:bodyPr>
            <a:lstStyle/>
            <a:p>
              <a:pPr algn="ctr"/>
              <a:r>
                <a:rPr lang="zh-CN" altLang="en-US" sz="1103" b="1" dirty="0">
                  <a:solidFill>
                    <a:schemeClr val="bg1"/>
                  </a:solidFill>
                  <a:latin typeface="微软雅黑" panose="020B0503020204020204" pitchFamily="34" charset="-122"/>
                  <a:ea typeface="微软雅黑" panose="020B0503020204020204" pitchFamily="34" charset="-122"/>
                </a:rPr>
                <a:t>Related decomposition</a:t>
              </a:r>
              <a:endParaRPr lang="en-US" altLang="zh-CN" sz="1103" b="1" dirty="0">
                <a:solidFill>
                  <a:schemeClr val="bg1"/>
                </a:solidFill>
                <a:latin typeface="微软雅黑" panose="020B0503020204020204" pitchFamily="34" charset="-122"/>
                <a:ea typeface="微软雅黑" panose="020B0503020204020204" pitchFamily="34" charset="-122"/>
              </a:endParaRPr>
            </a:p>
            <a:p>
              <a:pPr algn="ctr"/>
              <a:r>
                <a:rPr lang="zh-CN" altLang="en-US" sz="1103" b="1" dirty="0">
                  <a:solidFill>
                    <a:schemeClr val="bg1"/>
                  </a:solidFill>
                  <a:latin typeface="微软雅黑" panose="020B0503020204020204" pitchFamily="34" charset="-122"/>
                  <a:ea typeface="微软雅黑" panose="020B0503020204020204" pitchFamily="34" charset="-122"/>
                </a:rPr>
                <a:t>Work procedures</a:t>
              </a:r>
              <a:endParaRPr lang="zh-CN" altLang="zh-CN" sz="1063"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5446575" y="1186481"/>
              <a:ext cx="2355133" cy="355482"/>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Required to complete the work procedure</a:t>
              </a:r>
              <a:endParaRPr lang="en-US" altLang="zh-CN" sz="800" b="1" dirty="0">
                <a:solidFill>
                  <a:schemeClr val="bg1"/>
                </a:solidFill>
                <a:latin typeface="微软雅黑" panose="020B0503020204020204" pitchFamily="34" charset="-122"/>
                <a:ea typeface="微软雅黑" panose="020B0503020204020204" pitchFamily="34" charset="-122"/>
              </a:endParaRPr>
            </a:p>
            <a:p>
              <a:pPr algn="ctr"/>
              <a:r>
                <a:rPr lang="zh-CN" altLang="en-US" sz="800" b="1" dirty="0">
                  <a:solidFill>
                    <a:schemeClr val="bg1"/>
                  </a:solidFill>
                  <a:latin typeface="微软雅黑" panose="020B0503020204020204" pitchFamily="34" charset="-122"/>
                  <a:ea typeface="微软雅黑" panose="020B0503020204020204" pitchFamily="34" charset="-122"/>
                </a:rPr>
                <a:t>Job structure construction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145255" y="1920545"/>
              <a:ext cx="748923" cy="275162"/>
            </a:xfrm>
            <a:prstGeom prst="rect">
              <a:avLst/>
            </a:prstGeom>
          </p:spPr>
          <p:txBody>
            <a:bodyPr wrap="none">
              <a:spAutoFit/>
            </a:bodyPr>
            <a:lstStyle/>
            <a:p>
              <a:pPr algn="ctr"/>
              <a:r>
                <a:rPr lang="zh-CN" altLang="en-US" sz="1103" b="1" dirty="0">
                  <a:solidFill>
                    <a:schemeClr val="bg1"/>
                  </a:solidFill>
                  <a:latin typeface="微软雅黑" panose="020B0503020204020204" pitchFamily="34" charset="-122"/>
                  <a:ea typeface="微软雅黑" panose="020B0503020204020204" pitchFamily="34" charset="-122"/>
                </a:rPr>
                <a:t>Hierarchical</a:t>
              </a:r>
              <a:endParaRPr lang="zh-CN" altLang="zh-CN" sz="1063"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90804" y="2825461"/>
            <a:ext cx="7178306" cy="434669"/>
            <a:chOff x="890804" y="2617531"/>
            <a:chExt cx="7178306" cy="456402"/>
          </a:xfrm>
        </p:grpSpPr>
        <p:sp>
          <p:nvSpPr>
            <p:cNvPr id="18" name="矩形 17"/>
            <p:cNvSpPr/>
            <p:nvPr/>
          </p:nvSpPr>
          <p:spPr>
            <a:xfrm>
              <a:off x="5171501" y="2652691"/>
              <a:ext cx="550151" cy="275162"/>
            </a:xfrm>
            <a:prstGeom prst="rect">
              <a:avLst/>
            </a:prstGeom>
          </p:spPr>
          <p:txBody>
            <a:bodyPr wrap="none">
              <a:spAutoFit/>
            </a:bodyPr>
            <a:lstStyle/>
            <a:p>
              <a:pPr algn="ctr"/>
              <a:r>
                <a:rPr lang="zh-CN" altLang="en-US" sz="1103" b="1" dirty="0">
                  <a:solidFill>
                    <a:schemeClr val="bg1"/>
                  </a:solidFill>
                  <a:latin typeface="微软雅黑" panose="020B0503020204020204" pitchFamily="34" charset="-122"/>
                  <a:ea typeface="微软雅黑" panose="020B0503020204020204" pitchFamily="34" charset="-122"/>
                </a:rPr>
                <a:t>Foley</a:t>
              </a:r>
              <a:endParaRPr lang="zh-CN" altLang="zh-CN" sz="1063"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623703" y="2657215"/>
              <a:ext cx="1386919" cy="226215"/>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Performance standards</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885773" y="2651558"/>
              <a:ext cx="1183337" cy="226216"/>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Promotion Channel</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890804" y="2617531"/>
              <a:ext cx="994183" cy="226215"/>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Job Description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803570" y="2651558"/>
              <a:ext cx="896399" cy="226216"/>
            </a:xfrm>
            <a:prstGeom prst="rect">
              <a:avLst/>
            </a:prstGeom>
          </p:spPr>
          <p:txBody>
            <a:bodyPr wrap="none">
              <a:spAutoFit/>
            </a:bodyPr>
            <a:lstStyle/>
            <a:p>
              <a:r>
                <a:rPr lang="zh-CN" altLang="en-US" sz="800" b="1" dirty="0">
                  <a:solidFill>
                    <a:schemeClr val="bg1"/>
                  </a:solidFill>
                  <a:latin typeface="微软雅黑" panose="020B0503020204020204" pitchFamily="34" charset="-122"/>
                  <a:ea typeface="微软雅黑" panose="020B0503020204020204" pitchFamily="34" charset="-122"/>
                </a:rPr>
                <a:t>Qualifications</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2612302" y="2833603"/>
              <a:ext cx="1093569" cy="226215"/>
            </a:xfrm>
            <a:prstGeom prst="rect">
              <a:avLst/>
            </a:prstGeom>
          </p:spPr>
          <p:txBody>
            <a:bodyPr wrap="none">
              <a:spAutoFit/>
            </a:bodyPr>
            <a:lstStyle/>
            <a:p>
              <a:r>
                <a:rPr lang="zh-CN" altLang="en-US" sz="800" b="1" dirty="0">
                  <a:solidFill>
                    <a:schemeClr val="bg1"/>
                  </a:solidFill>
                  <a:latin typeface="微软雅黑" panose="020B0503020204020204" pitchFamily="34" charset="-122"/>
                  <a:ea typeface="微软雅黑" panose="020B0503020204020204" pitchFamily="34" charset="-122"/>
                </a:rPr>
                <a:t>Job authorization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4259573" y="2847718"/>
              <a:ext cx="1132041" cy="226215"/>
            </a:xfrm>
            <a:prstGeom prst="rect">
              <a:avLst/>
            </a:prstGeom>
          </p:spPr>
          <p:txBody>
            <a:bodyPr wrap="none">
              <a:spAutoFit/>
            </a:bodyPr>
            <a:lstStyle/>
            <a:p>
              <a:pPr algn="ctr"/>
              <a:r>
                <a:rPr lang="zh-CN" altLang="en-US" sz="800" b="1" dirty="0">
                  <a:solidFill>
                    <a:schemeClr val="bg1"/>
                  </a:solidFill>
                  <a:latin typeface="微软雅黑" panose="020B0503020204020204" pitchFamily="34" charset="-122"/>
                  <a:ea typeface="微软雅黑" panose="020B0503020204020204" pitchFamily="34" charset="-122"/>
                </a:rPr>
                <a:t>Job compensation</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3416417" y="2652733"/>
              <a:ext cx="1099981" cy="226216"/>
            </a:xfrm>
            <a:prstGeom prst="rect">
              <a:avLst/>
            </a:prstGeom>
          </p:spPr>
          <p:txBody>
            <a:bodyPr wrap="none">
              <a:spAutoFit/>
            </a:bodyPr>
            <a:lstStyle/>
            <a:p>
              <a:r>
                <a:rPr lang="zh-CN" altLang="en-US" sz="800" b="1" dirty="0">
                  <a:solidFill>
                    <a:schemeClr val="bg1"/>
                  </a:solidFill>
                  <a:latin typeface="微软雅黑" panose="020B0503020204020204" pitchFamily="34" charset="-122"/>
                  <a:ea typeface="微软雅黑" panose="020B0503020204020204" pitchFamily="34" charset="-122"/>
                </a:rPr>
                <a:t>Job responsibility</a:t>
              </a:r>
              <a:endParaRPr lang="zh-CN" altLang="zh-CN" sz="800" b="1" dirty="0">
                <a:solidFill>
                  <a:schemeClr val="bg1"/>
                </a:solidFill>
                <a:latin typeface="微软雅黑" panose="020B0503020204020204" pitchFamily="34" charset="-122"/>
                <a:ea typeface="微软雅黑" panose="020B0503020204020204" pitchFamily="34" charset="-122"/>
              </a:endParaRPr>
            </a:p>
          </p:txBody>
        </p:sp>
      </p:grpSp>
      <p:sp>
        <p:nvSpPr>
          <p:cNvPr id="26" name="矩形 25"/>
          <p:cNvSpPr/>
          <p:nvPr/>
        </p:nvSpPr>
        <p:spPr>
          <a:xfrm>
            <a:off x="936205" y="2716312"/>
            <a:ext cx="7246655" cy="43877"/>
          </a:xfrm>
          <a:prstGeom prst="rect">
            <a:avLst/>
          </a:prstGeom>
          <a:solidFill>
            <a:schemeClr val="bg1">
              <a:alpha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27" name="矩形 26"/>
          <p:cNvSpPr/>
          <p:nvPr/>
        </p:nvSpPr>
        <p:spPr>
          <a:xfrm rot="5400000">
            <a:off x="7809045" y="2340229"/>
            <a:ext cx="793774" cy="46145"/>
          </a:xfrm>
          <a:prstGeom prst="rect">
            <a:avLst/>
          </a:prstGeom>
          <a:solidFill>
            <a:schemeClr val="bg1">
              <a:alpha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28" name="矩形 27"/>
          <p:cNvSpPr/>
          <p:nvPr/>
        </p:nvSpPr>
        <p:spPr>
          <a:xfrm rot="5400000">
            <a:off x="515080" y="3091716"/>
            <a:ext cx="796526" cy="45719"/>
          </a:xfrm>
          <a:prstGeom prst="rect">
            <a:avLst/>
          </a:prstGeom>
          <a:solidFill>
            <a:schemeClr val="bg1">
              <a:alpha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sp>
        <p:nvSpPr>
          <p:cNvPr id="29" name="矩形 28"/>
          <p:cNvSpPr/>
          <p:nvPr/>
        </p:nvSpPr>
        <p:spPr>
          <a:xfrm>
            <a:off x="936390" y="3469256"/>
            <a:ext cx="8207611" cy="43542"/>
          </a:xfrm>
          <a:prstGeom prst="rect">
            <a:avLst/>
          </a:prstGeom>
          <a:solidFill>
            <a:schemeClr val="bg1">
              <a:alpha val="50000"/>
            </a:schemeClr>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63">
              <a:solidFill>
                <a:schemeClr val="bg1"/>
              </a:solidFill>
            </a:endParaRPr>
          </a:p>
        </p:txBody>
      </p:sp>
      <p:grpSp>
        <p:nvGrpSpPr>
          <p:cNvPr id="30" name="组合 29"/>
          <p:cNvGrpSpPr/>
          <p:nvPr/>
        </p:nvGrpSpPr>
        <p:grpSpPr>
          <a:xfrm>
            <a:off x="1241699" y="1878935"/>
            <a:ext cx="6302096" cy="1752032"/>
            <a:chOff x="1241699" y="1623678"/>
            <a:chExt cx="6302096" cy="1839634"/>
          </a:xfrm>
          <a:solidFill>
            <a:schemeClr val="bg1">
              <a:alpha val="50000"/>
            </a:schemeClr>
          </a:solidFill>
        </p:grpSpPr>
        <p:sp>
          <p:nvSpPr>
            <p:cNvPr id="31" name="椭圆 30"/>
            <p:cNvSpPr/>
            <p:nvPr/>
          </p:nvSpPr>
          <p:spPr>
            <a:xfrm>
              <a:off x="1335168" y="1673297"/>
              <a:ext cx="121479" cy="121479"/>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2253826" y="1623678"/>
              <a:ext cx="189991" cy="189991"/>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椭圆 32"/>
            <p:cNvSpPr/>
            <p:nvPr/>
          </p:nvSpPr>
          <p:spPr>
            <a:xfrm>
              <a:off x="3280984" y="1656607"/>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椭圆 33"/>
            <p:cNvSpPr/>
            <p:nvPr/>
          </p:nvSpPr>
          <p:spPr>
            <a:xfrm>
              <a:off x="4315952" y="1656608"/>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5263811" y="1656608"/>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椭圆 35"/>
            <p:cNvSpPr/>
            <p:nvPr/>
          </p:nvSpPr>
          <p:spPr>
            <a:xfrm>
              <a:off x="6250811" y="1656606"/>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椭圆 36"/>
            <p:cNvSpPr/>
            <p:nvPr/>
          </p:nvSpPr>
          <p:spPr>
            <a:xfrm>
              <a:off x="7411090" y="1701140"/>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1241699" y="2452296"/>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p:cNvSpPr/>
            <p:nvPr/>
          </p:nvSpPr>
          <p:spPr>
            <a:xfrm>
              <a:off x="2113239" y="2454646"/>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2911852" y="2461787"/>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椭圆 40"/>
            <p:cNvSpPr/>
            <p:nvPr/>
          </p:nvSpPr>
          <p:spPr>
            <a:xfrm>
              <a:off x="3717039" y="2447514"/>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p:cNvSpPr/>
            <p:nvPr/>
          </p:nvSpPr>
          <p:spPr>
            <a:xfrm>
              <a:off x="4641391" y="2454646"/>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p:cNvSpPr/>
            <p:nvPr/>
          </p:nvSpPr>
          <p:spPr>
            <a:xfrm>
              <a:off x="5353934" y="2423835"/>
              <a:ext cx="185287" cy="185287"/>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p:cNvSpPr/>
            <p:nvPr/>
          </p:nvSpPr>
          <p:spPr>
            <a:xfrm>
              <a:off x="6249535" y="3105954"/>
              <a:ext cx="357358" cy="357358"/>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p:cNvSpPr/>
            <p:nvPr/>
          </p:nvSpPr>
          <p:spPr>
            <a:xfrm>
              <a:off x="6801372" y="3249836"/>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p:cNvSpPr/>
            <p:nvPr/>
          </p:nvSpPr>
          <p:spPr>
            <a:xfrm>
              <a:off x="7017875" y="3270910"/>
              <a:ext cx="105548" cy="105548"/>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椭圆 46"/>
            <p:cNvSpPr/>
            <p:nvPr/>
          </p:nvSpPr>
          <p:spPr>
            <a:xfrm>
              <a:off x="7296721" y="3287192"/>
              <a:ext cx="65917" cy="65917"/>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椭圆 47"/>
            <p:cNvSpPr/>
            <p:nvPr/>
          </p:nvSpPr>
          <p:spPr>
            <a:xfrm>
              <a:off x="6184965" y="2402260"/>
              <a:ext cx="223330" cy="223330"/>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椭圆 48"/>
            <p:cNvSpPr/>
            <p:nvPr/>
          </p:nvSpPr>
          <p:spPr>
            <a:xfrm>
              <a:off x="7154904" y="2440830"/>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椭圆 49"/>
            <p:cNvSpPr/>
            <p:nvPr/>
          </p:nvSpPr>
          <p:spPr>
            <a:xfrm>
              <a:off x="1325663" y="3259002"/>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椭圆 50"/>
            <p:cNvSpPr/>
            <p:nvPr/>
          </p:nvSpPr>
          <p:spPr>
            <a:xfrm>
              <a:off x="2605835" y="3257332"/>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椭圆 51"/>
            <p:cNvSpPr/>
            <p:nvPr/>
          </p:nvSpPr>
          <p:spPr>
            <a:xfrm>
              <a:off x="4092622" y="3181850"/>
              <a:ext cx="223330" cy="223330"/>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p:cNvSpPr/>
            <p:nvPr/>
          </p:nvSpPr>
          <p:spPr>
            <a:xfrm>
              <a:off x="5450846" y="3227162"/>
              <a:ext cx="132705" cy="132705"/>
            </a:xfrm>
            <a:prstGeom prst="ellipse">
              <a:avLst/>
            </a:prstGeom>
            <a:grpFill/>
            <a:ln w="28575">
              <a:no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4" name="KSO_Shape"/>
          <p:cNvSpPr>
            <a:spLocks/>
          </p:cNvSpPr>
          <p:nvPr/>
        </p:nvSpPr>
        <p:spPr bwMode="auto">
          <a:xfrm rot="10800000" flipV="1">
            <a:off x="-745848" y="1689343"/>
            <a:ext cx="702205" cy="603430"/>
          </a:xfrm>
          <a:custGeom>
            <a:avLst/>
            <a:gdLst/>
            <a:ahLst/>
            <a:cxnLst>
              <a:cxn ang="0">
                <a:pos x="2003" y="849"/>
              </a:cxn>
              <a:cxn ang="0">
                <a:pos x="2034" y="526"/>
              </a:cxn>
              <a:cxn ang="0">
                <a:pos x="1715" y="783"/>
              </a:cxn>
              <a:cxn ang="0">
                <a:pos x="1457" y="757"/>
              </a:cxn>
              <a:cxn ang="0">
                <a:pos x="1042" y="754"/>
              </a:cxn>
              <a:cxn ang="0">
                <a:pos x="1064" y="684"/>
              </a:cxn>
              <a:cxn ang="0">
                <a:pos x="1091" y="600"/>
              </a:cxn>
              <a:cxn ang="0">
                <a:pos x="1142" y="457"/>
              </a:cxn>
              <a:cxn ang="0">
                <a:pos x="1160" y="426"/>
              </a:cxn>
              <a:cxn ang="0">
                <a:pos x="1293" y="323"/>
              </a:cxn>
              <a:cxn ang="0">
                <a:pos x="1307" y="178"/>
              </a:cxn>
              <a:cxn ang="0">
                <a:pos x="1396" y="44"/>
              </a:cxn>
              <a:cxn ang="0">
                <a:pos x="1471" y="26"/>
              </a:cxn>
              <a:cxn ang="0">
                <a:pos x="1469" y="8"/>
              </a:cxn>
              <a:cxn ang="0">
                <a:pos x="1373" y="0"/>
              </a:cxn>
              <a:cxn ang="0">
                <a:pos x="1281" y="17"/>
              </a:cxn>
              <a:cxn ang="0">
                <a:pos x="1012" y="228"/>
              </a:cxn>
              <a:cxn ang="0">
                <a:pos x="926" y="284"/>
              </a:cxn>
              <a:cxn ang="0">
                <a:pos x="1008" y="312"/>
              </a:cxn>
              <a:cxn ang="0">
                <a:pos x="842" y="496"/>
              </a:cxn>
              <a:cxn ang="0">
                <a:pos x="695" y="508"/>
              </a:cxn>
              <a:cxn ang="0">
                <a:pos x="759" y="564"/>
              </a:cxn>
              <a:cxn ang="0">
                <a:pos x="605" y="754"/>
              </a:cxn>
              <a:cxn ang="0">
                <a:pos x="308" y="755"/>
              </a:cxn>
              <a:cxn ang="0">
                <a:pos x="21" y="820"/>
              </a:cxn>
              <a:cxn ang="0">
                <a:pos x="86" y="910"/>
              </a:cxn>
              <a:cxn ang="0">
                <a:pos x="367" y="947"/>
              </a:cxn>
              <a:cxn ang="0">
                <a:pos x="613" y="956"/>
              </a:cxn>
              <a:cxn ang="0">
                <a:pos x="722" y="1142"/>
              </a:cxn>
              <a:cxn ang="0">
                <a:pos x="722" y="1224"/>
              </a:cxn>
              <a:cxn ang="0">
                <a:pos x="877" y="1242"/>
              </a:cxn>
              <a:cxn ang="0">
                <a:pos x="996" y="1396"/>
              </a:cxn>
              <a:cxn ang="0">
                <a:pos x="932" y="1452"/>
              </a:cxn>
              <a:cxn ang="0">
                <a:pos x="1077" y="1466"/>
              </a:cxn>
              <a:cxn ang="0">
                <a:pos x="1304" y="1687"/>
              </a:cxn>
              <a:cxn ang="0">
                <a:pos x="1395" y="1696"/>
              </a:cxn>
              <a:cxn ang="0">
                <a:pos x="1492" y="1682"/>
              </a:cxn>
              <a:cxn ang="0">
                <a:pos x="1442" y="1666"/>
              </a:cxn>
              <a:cxn ang="0">
                <a:pos x="1382" y="1637"/>
              </a:cxn>
              <a:cxn ang="0">
                <a:pos x="1291" y="1496"/>
              </a:cxn>
              <a:cxn ang="0">
                <a:pos x="1205" y="1352"/>
              </a:cxn>
              <a:cxn ang="0">
                <a:pos x="1226" y="1273"/>
              </a:cxn>
              <a:cxn ang="0">
                <a:pos x="1123" y="1207"/>
              </a:cxn>
              <a:cxn ang="0">
                <a:pos x="1083" y="1081"/>
              </a:cxn>
              <a:cxn ang="0">
                <a:pos x="1056" y="997"/>
              </a:cxn>
              <a:cxn ang="0">
                <a:pos x="1393" y="946"/>
              </a:cxn>
              <a:cxn ang="0">
                <a:pos x="1666" y="927"/>
              </a:cxn>
              <a:cxn ang="0">
                <a:pos x="1955" y="1172"/>
              </a:cxn>
            </a:cxnLst>
            <a:rect l="0" t="0" r="r" b="b"/>
            <a:pathLst>
              <a:path w="2040" h="1697">
                <a:moveTo>
                  <a:pt x="2039" y="1166"/>
                </a:moveTo>
                <a:cubicBezTo>
                  <a:pt x="1952" y="866"/>
                  <a:pt x="1952" y="866"/>
                  <a:pt x="1952" y="866"/>
                </a:cubicBezTo>
                <a:cubicBezTo>
                  <a:pt x="1984" y="862"/>
                  <a:pt x="2003" y="855"/>
                  <a:pt x="2003" y="849"/>
                </a:cubicBezTo>
                <a:cubicBezTo>
                  <a:pt x="2003" y="842"/>
                  <a:pt x="1984" y="836"/>
                  <a:pt x="1952" y="831"/>
                </a:cubicBezTo>
                <a:cubicBezTo>
                  <a:pt x="2039" y="532"/>
                  <a:pt x="2039" y="532"/>
                  <a:pt x="2039" y="532"/>
                </a:cubicBezTo>
                <a:cubicBezTo>
                  <a:pt x="2040" y="529"/>
                  <a:pt x="2038" y="526"/>
                  <a:pt x="2034" y="526"/>
                </a:cubicBezTo>
                <a:cubicBezTo>
                  <a:pt x="1954" y="526"/>
                  <a:pt x="1954" y="526"/>
                  <a:pt x="1954" y="526"/>
                </a:cubicBezTo>
                <a:cubicBezTo>
                  <a:pt x="1951" y="526"/>
                  <a:pt x="1946" y="528"/>
                  <a:pt x="1944" y="531"/>
                </a:cubicBezTo>
                <a:cubicBezTo>
                  <a:pt x="1715" y="783"/>
                  <a:pt x="1715" y="783"/>
                  <a:pt x="1715" y="783"/>
                </a:cubicBezTo>
                <a:cubicBezTo>
                  <a:pt x="1694" y="780"/>
                  <a:pt x="1674" y="776"/>
                  <a:pt x="1661" y="774"/>
                </a:cubicBezTo>
                <a:cubicBezTo>
                  <a:pt x="1635" y="770"/>
                  <a:pt x="1593" y="764"/>
                  <a:pt x="1567" y="762"/>
                </a:cubicBezTo>
                <a:cubicBezTo>
                  <a:pt x="1542" y="760"/>
                  <a:pt x="1492" y="757"/>
                  <a:pt x="1457" y="757"/>
                </a:cubicBezTo>
                <a:cubicBezTo>
                  <a:pt x="1382" y="755"/>
                  <a:pt x="1382" y="755"/>
                  <a:pt x="1382" y="755"/>
                </a:cubicBezTo>
                <a:cubicBezTo>
                  <a:pt x="1346" y="754"/>
                  <a:pt x="1289" y="753"/>
                  <a:pt x="1254" y="753"/>
                </a:cubicBezTo>
                <a:cubicBezTo>
                  <a:pt x="1042" y="754"/>
                  <a:pt x="1042" y="754"/>
                  <a:pt x="1042" y="754"/>
                </a:cubicBezTo>
                <a:cubicBezTo>
                  <a:pt x="1057" y="706"/>
                  <a:pt x="1057" y="706"/>
                  <a:pt x="1057" y="706"/>
                </a:cubicBezTo>
                <a:cubicBezTo>
                  <a:pt x="1129" y="683"/>
                  <a:pt x="1129" y="683"/>
                  <a:pt x="1129" y="683"/>
                </a:cubicBezTo>
                <a:cubicBezTo>
                  <a:pt x="1064" y="684"/>
                  <a:pt x="1064" y="684"/>
                  <a:pt x="1064" y="684"/>
                </a:cubicBezTo>
                <a:cubicBezTo>
                  <a:pt x="1084" y="621"/>
                  <a:pt x="1084" y="621"/>
                  <a:pt x="1084" y="621"/>
                </a:cubicBezTo>
                <a:cubicBezTo>
                  <a:pt x="1154" y="599"/>
                  <a:pt x="1154" y="599"/>
                  <a:pt x="1154" y="599"/>
                </a:cubicBezTo>
                <a:cubicBezTo>
                  <a:pt x="1091" y="600"/>
                  <a:pt x="1091" y="600"/>
                  <a:pt x="1091" y="600"/>
                </a:cubicBezTo>
                <a:cubicBezTo>
                  <a:pt x="1126" y="489"/>
                  <a:pt x="1126" y="489"/>
                  <a:pt x="1126" y="489"/>
                </a:cubicBezTo>
                <a:cubicBezTo>
                  <a:pt x="1128" y="482"/>
                  <a:pt x="1133" y="472"/>
                  <a:pt x="1136" y="466"/>
                </a:cubicBezTo>
                <a:cubicBezTo>
                  <a:pt x="1142" y="457"/>
                  <a:pt x="1142" y="457"/>
                  <a:pt x="1142" y="457"/>
                </a:cubicBezTo>
                <a:cubicBezTo>
                  <a:pt x="1225" y="431"/>
                  <a:pt x="1225" y="431"/>
                  <a:pt x="1225" y="431"/>
                </a:cubicBezTo>
                <a:cubicBezTo>
                  <a:pt x="1157" y="432"/>
                  <a:pt x="1157" y="432"/>
                  <a:pt x="1157" y="432"/>
                </a:cubicBezTo>
                <a:cubicBezTo>
                  <a:pt x="1160" y="426"/>
                  <a:pt x="1160" y="426"/>
                  <a:pt x="1160" y="426"/>
                </a:cubicBezTo>
                <a:cubicBezTo>
                  <a:pt x="1163" y="420"/>
                  <a:pt x="1169" y="410"/>
                  <a:pt x="1173" y="404"/>
                </a:cubicBezTo>
                <a:cubicBezTo>
                  <a:pt x="1205" y="351"/>
                  <a:pt x="1205" y="351"/>
                  <a:pt x="1205" y="351"/>
                </a:cubicBezTo>
                <a:cubicBezTo>
                  <a:pt x="1293" y="323"/>
                  <a:pt x="1293" y="323"/>
                  <a:pt x="1293" y="323"/>
                </a:cubicBezTo>
                <a:cubicBezTo>
                  <a:pt x="1220" y="324"/>
                  <a:pt x="1220" y="324"/>
                  <a:pt x="1220" y="324"/>
                </a:cubicBezTo>
                <a:cubicBezTo>
                  <a:pt x="1294" y="200"/>
                  <a:pt x="1294" y="200"/>
                  <a:pt x="1294" y="200"/>
                </a:cubicBezTo>
                <a:cubicBezTo>
                  <a:pt x="1298" y="194"/>
                  <a:pt x="1304" y="184"/>
                  <a:pt x="1307" y="178"/>
                </a:cubicBezTo>
                <a:cubicBezTo>
                  <a:pt x="1370" y="80"/>
                  <a:pt x="1370" y="80"/>
                  <a:pt x="1370" y="80"/>
                </a:cubicBezTo>
                <a:cubicBezTo>
                  <a:pt x="1374" y="74"/>
                  <a:pt x="1381" y="65"/>
                  <a:pt x="1385" y="59"/>
                </a:cubicBezTo>
                <a:cubicBezTo>
                  <a:pt x="1396" y="44"/>
                  <a:pt x="1396" y="44"/>
                  <a:pt x="1396" y="44"/>
                </a:cubicBezTo>
                <a:cubicBezTo>
                  <a:pt x="1400" y="39"/>
                  <a:pt x="1409" y="33"/>
                  <a:pt x="1416" y="33"/>
                </a:cubicBezTo>
                <a:cubicBezTo>
                  <a:pt x="1445" y="30"/>
                  <a:pt x="1445" y="30"/>
                  <a:pt x="1445" y="30"/>
                </a:cubicBezTo>
                <a:cubicBezTo>
                  <a:pt x="1452" y="30"/>
                  <a:pt x="1464" y="28"/>
                  <a:pt x="1471" y="26"/>
                </a:cubicBezTo>
                <a:cubicBezTo>
                  <a:pt x="1495" y="20"/>
                  <a:pt x="1495" y="20"/>
                  <a:pt x="1495" y="20"/>
                </a:cubicBezTo>
                <a:cubicBezTo>
                  <a:pt x="1502" y="18"/>
                  <a:pt x="1502" y="16"/>
                  <a:pt x="1495" y="14"/>
                </a:cubicBezTo>
                <a:cubicBezTo>
                  <a:pt x="1469" y="8"/>
                  <a:pt x="1469" y="8"/>
                  <a:pt x="1469" y="8"/>
                </a:cubicBezTo>
                <a:cubicBezTo>
                  <a:pt x="1462" y="7"/>
                  <a:pt x="1451" y="5"/>
                  <a:pt x="1444" y="4"/>
                </a:cubicBezTo>
                <a:cubicBezTo>
                  <a:pt x="1399" y="0"/>
                  <a:pt x="1399" y="0"/>
                  <a:pt x="1399" y="0"/>
                </a:cubicBezTo>
                <a:cubicBezTo>
                  <a:pt x="1392" y="0"/>
                  <a:pt x="1380" y="0"/>
                  <a:pt x="1373" y="0"/>
                </a:cubicBezTo>
                <a:cubicBezTo>
                  <a:pt x="1332" y="4"/>
                  <a:pt x="1332" y="4"/>
                  <a:pt x="1332" y="4"/>
                </a:cubicBezTo>
                <a:cubicBezTo>
                  <a:pt x="1325" y="5"/>
                  <a:pt x="1314" y="7"/>
                  <a:pt x="1307" y="9"/>
                </a:cubicBezTo>
                <a:cubicBezTo>
                  <a:pt x="1281" y="17"/>
                  <a:pt x="1281" y="17"/>
                  <a:pt x="1281" y="17"/>
                </a:cubicBezTo>
                <a:cubicBezTo>
                  <a:pt x="1274" y="19"/>
                  <a:pt x="1265" y="25"/>
                  <a:pt x="1260" y="30"/>
                </a:cubicBezTo>
                <a:cubicBezTo>
                  <a:pt x="1071" y="241"/>
                  <a:pt x="1071" y="241"/>
                  <a:pt x="1071" y="241"/>
                </a:cubicBezTo>
                <a:cubicBezTo>
                  <a:pt x="1056" y="233"/>
                  <a:pt x="1035" y="228"/>
                  <a:pt x="1012" y="228"/>
                </a:cubicBezTo>
                <a:cubicBezTo>
                  <a:pt x="951" y="228"/>
                  <a:pt x="951" y="228"/>
                  <a:pt x="951" y="228"/>
                </a:cubicBezTo>
                <a:cubicBezTo>
                  <a:pt x="937" y="228"/>
                  <a:pt x="926" y="240"/>
                  <a:pt x="926" y="254"/>
                </a:cubicBezTo>
                <a:cubicBezTo>
                  <a:pt x="926" y="284"/>
                  <a:pt x="926" y="284"/>
                  <a:pt x="926" y="284"/>
                </a:cubicBezTo>
                <a:cubicBezTo>
                  <a:pt x="926" y="299"/>
                  <a:pt x="937" y="310"/>
                  <a:pt x="951" y="310"/>
                </a:cubicBezTo>
                <a:cubicBezTo>
                  <a:pt x="989" y="310"/>
                  <a:pt x="989" y="310"/>
                  <a:pt x="989" y="310"/>
                </a:cubicBezTo>
                <a:cubicBezTo>
                  <a:pt x="995" y="311"/>
                  <a:pt x="1002" y="311"/>
                  <a:pt x="1008" y="312"/>
                </a:cubicBezTo>
                <a:cubicBezTo>
                  <a:pt x="897" y="435"/>
                  <a:pt x="897" y="435"/>
                  <a:pt x="897" y="435"/>
                </a:cubicBezTo>
                <a:cubicBezTo>
                  <a:pt x="893" y="441"/>
                  <a:pt x="885" y="449"/>
                  <a:pt x="880" y="454"/>
                </a:cubicBezTo>
                <a:cubicBezTo>
                  <a:pt x="842" y="496"/>
                  <a:pt x="842" y="496"/>
                  <a:pt x="842" y="496"/>
                </a:cubicBezTo>
                <a:cubicBezTo>
                  <a:pt x="827" y="488"/>
                  <a:pt x="805" y="483"/>
                  <a:pt x="782" y="483"/>
                </a:cubicBezTo>
                <a:cubicBezTo>
                  <a:pt x="721" y="483"/>
                  <a:pt x="721" y="483"/>
                  <a:pt x="721" y="483"/>
                </a:cubicBezTo>
                <a:cubicBezTo>
                  <a:pt x="707" y="483"/>
                  <a:pt x="695" y="494"/>
                  <a:pt x="695" y="508"/>
                </a:cubicBezTo>
                <a:cubicBezTo>
                  <a:pt x="695" y="539"/>
                  <a:pt x="695" y="539"/>
                  <a:pt x="695" y="539"/>
                </a:cubicBezTo>
                <a:cubicBezTo>
                  <a:pt x="695" y="553"/>
                  <a:pt x="707" y="564"/>
                  <a:pt x="721" y="564"/>
                </a:cubicBezTo>
                <a:cubicBezTo>
                  <a:pt x="759" y="564"/>
                  <a:pt x="759" y="564"/>
                  <a:pt x="759" y="564"/>
                </a:cubicBezTo>
                <a:cubicBezTo>
                  <a:pt x="765" y="565"/>
                  <a:pt x="771" y="566"/>
                  <a:pt x="777" y="566"/>
                </a:cubicBezTo>
                <a:cubicBezTo>
                  <a:pt x="616" y="741"/>
                  <a:pt x="616" y="741"/>
                  <a:pt x="616" y="741"/>
                </a:cubicBezTo>
                <a:cubicBezTo>
                  <a:pt x="613" y="744"/>
                  <a:pt x="608" y="749"/>
                  <a:pt x="605" y="754"/>
                </a:cubicBezTo>
                <a:cubicBezTo>
                  <a:pt x="490" y="753"/>
                  <a:pt x="490" y="753"/>
                  <a:pt x="490" y="753"/>
                </a:cubicBezTo>
                <a:cubicBezTo>
                  <a:pt x="455" y="753"/>
                  <a:pt x="398" y="754"/>
                  <a:pt x="362" y="754"/>
                </a:cubicBezTo>
                <a:cubicBezTo>
                  <a:pt x="308" y="755"/>
                  <a:pt x="308" y="755"/>
                  <a:pt x="308" y="755"/>
                </a:cubicBezTo>
                <a:cubicBezTo>
                  <a:pt x="273" y="756"/>
                  <a:pt x="221" y="760"/>
                  <a:pt x="193" y="765"/>
                </a:cubicBezTo>
                <a:cubicBezTo>
                  <a:pt x="165" y="770"/>
                  <a:pt x="118" y="782"/>
                  <a:pt x="90" y="791"/>
                </a:cubicBezTo>
                <a:cubicBezTo>
                  <a:pt x="61" y="800"/>
                  <a:pt x="30" y="813"/>
                  <a:pt x="21" y="820"/>
                </a:cubicBezTo>
                <a:cubicBezTo>
                  <a:pt x="12" y="826"/>
                  <a:pt x="3" y="838"/>
                  <a:pt x="2" y="846"/>
                </a:cubicBezTo>
                <a:cubicBezTo>
                  <a:pt x="0" y="854"/>
                  <a:pt x="8" y="868"/>
                  <a:pt x="18" y="877"/>
                </a:cubicBezTo>
                <a:cubicBezTo>
                  <a:pt x="29" y="886"/>
                  <a:pt x="60" y="901"/>
                  <a:pt x="86" y="910"/>
                </a:cubicBezTo>
                <a:cubicBezTo>
                  <a:pt x="113" y="919"/>
                  <a:pt x="159" y="930"/>
                  <a:pt x="187" y="935"/>
                </a:cubicBezTo>
                <a:cubicBezTo>
                  <a:pt x="216" y="940"/>
                  <a:pt x="268" y="944"/>
                  <a:pt x="303" y="945"/>
                </a:cubicBezTo>
                <a:cubicBezTo>
                  <a:pt x="367" y="947"/>
                  <a:pt x="367" y="947"/>
                  <a:pt x="367" y="947"/>
                </a:cubicBezTo>
                <a:cubicBezTo>
                  <a:pt x="402" y="948"/>
                  <a:pt x="460" y="948"/>
                  <a:pt x="495" y="949"/>
                </a:cubicBezTo>
                <a:cubicBezTo>
                  <a:pt x="606" y="949"/>
                  <a:pt x="606" y="949"/>
                  <a:pt x="606" y="949"/>
                </a:cubicBezTo>
                <a:cubicBezTo>
                  <a:pt x="609" y="951"/>
                  <a:pt x="611" y="954"/>
                  <a:pt x="613" y="956"/>
                </a:cubicBezTo>
                <a:cubicBezTo>
                  <a:pt x="783" y="1140"/>
                  <a:pt x="783" y="1140"/>
                  <a:pt x="783" y="1140"/>
                </a:cubicBezTo>
                <a:cubicBezTo>
                  <a:pt x="775" y="1140"/>
                  <a:pt x="768" y="1141"/>
                  <a:pt x="761" y="1142"/>
                </a:cubicBezTo>
                <a:cubicBezTo>
                  <a:pt x="722" y="1142"/>
                  <a:pt x="722" y="1142"/>
                  <a:pt x="722" y="1142"/>
                </a:cubicBezTo>
                <a:cubicBezTo>
                  <a:pt x="708" y="1142"/>
                  <a:pt x="697" y="1154"/>
                  <a:pt x="697" y="1168"/>
                </a:cubicBezTo>
                <a:cubicBezTo>
                  <a:pt x="697" y="1198"/>
                  <a:pt x="697" y="1198"/>
                  <a:pt x="697" y="1198"/>
                </a:cubicBezTo>
                <a:cubicBezTo>
                  <a:pt x="697" y="1212"/>
                  <a:pt x="708" y="1224"/>
                  <a:pt x="722" y="1224"/>
                </a:cubicBezTo>
                <a:cubicBezTo>
                  <a:pt x="783" y="1224"/>
                  <a:pt x="783" y="1224"/>
                  <a:pt x="783" y="1224"/>
                </a:cubicBezTo>
                <a:cubicBezTo>
                  <a:pt x="809" y="1224"/>
                  <a:pt x="831" y="1218"/>
                  <a:pt x="847" y="1209"/>
                </a:cubicBezTo>
                <a:cubicBezTo>
                  <a:pt x="877" y="1242"/>
                  <a:pt x="877" y="1242"/>
                  <a:pt x="877" y="1242"/>
                </a:cubicBezTo>
                <a:cubicBezTo>
                  <a:pt x="882" y="1247"/>
                  <a:pt x="889" y="1256"/>
                  <a:pt x="894" y="1261"/>
                </a:cubicBezTo>
                <a:cubicBezTo>
                  <a:pt x="1014" y="1395"/>
                  <a:pt x="1014" y="1395"/>
                  <a:pt x="1014" y="1395"/>
                </a:cubicBezTo>
                <a:cubicBezTo>
                  <a:pt x="1008" y="1395"/>
                  <a:pt x="1002" y="1396"/>
                  <a:pt x="996" y="1396"/>
                </a:cubicBezTo>
                <a:cubicBezTo>
                  <a:pt x="958" y="1396"/>
                  <a:pt x="958" y="1396"/>
                  <a:pt x="958" y="1396"/>
                </a:cubicBezTo>
                <a:cubicBezTo>
                  <a:pt x="943" y="1396"/>
                  <a:pt x="932" y="1408"/>
                  <a:pt x="932" y="1422"/>
                </a:cubicBezTo>
                <a:cubicBezTo>
                  <a:pt x="932" y="1452"/>
                  <a:pt x="932" y="1452"/>
                  <a:pt x="932" y="1452"/>
                </a:cubicBezTo>
                <a:cubicBezTo>
                  <a:pt x="932" y="1467"/>
                  <a:pt x="943" y="1478"/>
                  <a:pt x="958" y="1478"/>
                </a:cubicBezTo>
                <a:cubicBezTo>
                  <a:pt x="1018" y="1478"/>
                  <a:pt x="1018" y="1478"/>
                  <a:pt x="1018" y="1478"/>
                </a:cubicBezTo>
                <a:cubicBezTo>
                  <a:pt x="1041" y="1478"/>
                  <a:pt x="1062" y="1473"/>
                  <a:pt x="1077" y="1466"/>
                </a:cubicBezTo>
                <a:cubicBezTo>
                  <a:pt x="1257" y="1666"/>
                  <a:pt x="1257" y="1666"/>
                  <a:pt x="1257" y="1666"/>
                </a:cubicBezTo>
                <a:cubicBezTo>
                  <a:pt x="1262" y="1672"/>
                  <a:pt x="1271" y="1678"/>
                  <a:pt x="1278" y="1680"/>
                </a:cubicBezTo>
                <a:cubicBezTo>
                  <a:pt x="1304" y="1687"/>
                  <a:pt x="1304" y="1687"/>
                  <a:pt x="1304" y="1687"/>
                </a:cubicBezTo>
                <a:cubicBezTo>
                  <a:pt x="1311" y="1689"/>
                  <a:pt x="1322" y="1691"/>
                  <a:pt x="1329" y="1692"/>
                </a:cubicBezTo>
                <a:cubicBezTo>
                  <a:pt x="1370" y="1696"/>
                  <a:pt x="1370" y="1696"/>
                  <a:pt x="1370" y="1696"/>
                </a:cubicBezTo>
                <a:cubicBezTo>
                  <a:pt x="1377" y="1697"/>
                  <a:pt x="1388" y="1697"/>
                  <a:pt x="1395" y="1696"/>
                </a:cubicBezTo>
                <a:cubicBezTo>
                  <a:pt x="1440" y="1692"/>
                  <a:pt x="1440" y="1692"/>
                  <a:pt x="1440" y="1692"/>
                </a:cubicBezTo>
                <a:cubicBezTo>
                  <a:pt x="1447" y="1691"/>
                  <a:pt x="1459" y="1690"/>
                  <a:pt x="1466" y="1688"/>
                </a:cubicBezTo>
                <a:cubicBezTo>
                  <a:pt x="1492" y="1682"/>
                  <a:pt x="1492" y="1682"/>
                  <a:pt x="1492" y="1682"/>
                </a:cubicBezTo>
                <a:cubicBezTo>
                  <a:pt x="1499" y="1681"/>
                  <a:pt x="1499" y="1678"/>
                  <a:pt x="1492" y="1676"/>
                </a:cubicBezTo>
                <a:cubicBezTo>
                  <a:pt x="1467" y="1670"/>
                  <a:pt x="1467" y="1670"/>
                  <a:pt x="1467" y="1670"/>
                </a:cubicBezTo>
                <a:cubicBezTo>
                  <a:pt x="1460" y="1669"/>
                  <a:pt x="1449" y="1667"/>
                  <a:pt x="1442" y="1666"/>
                </a:cubicBezTo>
                <a:cubicBezTo>
                  <a:pt x="1413" y="1664"/>
                  <a:pt x="1413" y="1664"/>
                  <a:pt x="1413" y="1664"/>
                </a:cubicBezTo>
                <a:cubicBezTo>
                  <a:pt x="1406" y="1663"/>
                  <a:pt x="1397" y="1658"/>
                  <a:pt x="1393" y="1652"/>
                </a:cubicBezTo>
                <a:cubicBezTo>
                  <a:pt x="1382" y="1637"/>
                  <a:pt x="1382" y="1637"/>
                  <a:pt x="1382" y="1637"/>
                </a:cubicBezTo>
                <a:cubicBezTo>
                  <a:pt x="1378" y="1632"/>
                  <a:pt x="1371" y="1622"/>
                  <a:pt x="1367" y="1616"/>
                </a:cubicBezTo>
                <a:cubicBezTo>
                  <a:pt x="1304" y="1518"/>
                  <a:pt x="1304" y="1518"/>
                  <a:pt x="1304" y="1518"/>
                </a:cubicBezTo>
                <a:cubicBezTo>
                  <a:pt x="1300" y="1512"/>
                  <a:pt x="1294" y="1502"/>
                  <a:pt x="1291" y="1496"/>
                </a:cubicBezTo>
                <a:cubicBezTo>
                  <a:pt x="1221" y="1379"/>
                  <a:pt x="1221" y="1379"/>
                  <a:pt x="1221" y="1379"/>
                </a:cubicBezTo>
                <a:cubicBezTo>
                  <a:pt x="1295" y="1380"/>
                  <a:pt x="1295" y="1380"/>
                  <a:pt x="1295" y="1380"/>
                </a:cubicBezTo>
                <a:cubicBezTo>
                  <a:pt x="1205" y="1352"/>
                  <a:pt x="1205" y="1352"/>
                  <a:pt x="1205" y="1352"/>
                </a:cubicBezTo>
                <a:cubicBezTo>
                  <a:pt x="1169" y="1292"/>
                  <a:pt x="1169" y="1292"/>
                  <a:pt x="1169" y="1292"/>
                </a:cubicBezTo>
                <a:cubicBezTo>
                  <a:pt x="1166" y="1287"/>
                  <a:pt x="1161" y="1278"/>
                  <a:pt x="1157" y="1272"/>
                </a:cubicBezTo>
                <a:cubicBezTo>
                  <a:pt x="1226" y="1273"/>
                  <a:pt x="1226" y="1273"/>
                  <a:pt x="1226" y="1273"/>
                </a:cubicBezTo>
                <a:cubicBezTo>
                  <a:pt x="1143" y="1246"/>
                  <a:pt x="1143" y="1246"/>
                  <a:pt x="1143" y="1246"/>
                </a:cubicBezTo>
                <a:cubicBezTo>
                  <a:pt x="1133" y="1230"/>
                  <a:pt x="1133" y="1230"/>
                  <a:pt x="1133" y="1230"/>
                </a:cubicBezTo>
                <a:cubicBezTo>
                  <a:pt x="1130" y="1224"/>
                  <a:pt x="1125" y="1214"/>
                  <a:pt x="1123" y="1207"/>
                </a:cubicBezTo>
                <a:cubicBezTo>
                  <a:pt x="1090" y="1103"/>
                  <a:pt x="1090" y="1103"/>
                  <a:pt x="1090" y="1103"/>
                </a:cubicBezTo>
                <a:cubicBezTo>
                  <a:pt x="1156" y="1104"/>
                  <a:pt x="1156" y="1104"/>
                  <a:pt x="1156" y="1104"/>
                </a:cubicBezTo>
                <a:cubicBezTo>
                  <a:pt x="1083" y="1081"/>
                  <a:pt x="1083" y="1081"/>
                  <a:pt x="1083" y="1081"/>
                </a:cubicBezTo>
                <a:cubicBezTo>
                  <a:pt x="1063" y="1019"/>
                  <a:pt x="1063" y="1019"/>
                  <a:pt x="1063" y="1019"/>
                </a:cubicBezTo>
                <a:cubicBezTo>
                  <a:pt x="1130" y="1020"/>
                  <a:pt x="1130" y="1020"/>
                  <a:pt x="1130" y="1020"/>
                </a:cubicBezTo>
                <a:cubicBezTo>
                  <a:pt x="1056" y="997"/>
                  <a:pt x="1056" y="997"/>
                  <a:pt x="1056" y="997"/>
                </a:cubicBezTo>
                <a:cubicBezTo>
                  <a:pt x="1040" y="948"/>
                  <a:pt x="1040" y="948"/>
                  <a:pt x="1040" y="948"/>
                </a:cubicBezTo>
                <a:cubicBezTo>
                  <a:pt x="1265" y="948"/>
                  <a:pt x="1265" y="948"/>
                  <a:pt x="1265" y="948"/>
                </a:cubicBezTo>
                <a:cubicBezTo>
                  <a:pt x="1300" y="948"/>
                  <a:pt x="1358" y="947"/>
                  <a:pt x="1393" y="946"/>
                </a:cubicBezTo>
                <a:cubicBezTo>
                  <a:pt x="1463" y="944"/>
                  <a:pt x="1463" y="944"/>
                  <a:pt x="1463" y="944"/>
                </a:cubicBezTo>
                <a:cubicBezTo>
                  <a:pt x="1498" y="943"/>
                  <a:pt x="1548" y="941"/>
                  <a:pt x="1574" y="939"/>
                </a:cubicBezTo>
                <a:cubicBezTo>
                  <a:pt x="1599" y="937"/>
                  <a:pt x="1641" y="932"/>
                  <a:pt x="1666" y="927"/>
                </a:cubicBezTo>
                <a:cubicBezTo>
                  <a:pt x="1679" y="924"/>
                  <a:pt x="1698" y="921"/>
                  <a:pt x="1718" y="917"/>
                </a:cubicBezTo>
                <a:cubicBezTo>
                  <a:pt x="1944" y="1167"/>
                  <a:pt x="1944" y="1167"/>
                  <a:pt x="1944" y="1167"/>
                </a:cubicBezTo>
                <a:cubicBezTo>
                  <a:pt x="1947" y="1170"/>
                  <a:pt x="1951" y="1172"/>
                  <a:pt x="1955" y="1172"/>
                </a:cubicBezTo>
                <a:cubicBezTo>
                  <a:pt x="2035" y="1172"/>
                  <a:pt x="2035" y="1172"/>
                  <a:pt x="2035" y="1172"/>
                </a:cubicBezTo>
                <a:cubicBezTo>
                  <a:pt x="2038" y="1172"/>
                  <a:pt x="2040" y="1169"/>
                  <a:pt x="2039" y="1166"/>
                </a:cubicBezTo>
                <a:close/>
              </a:path>
            </a:pathLst>
          </a:custGeom>
          <a:solidFill>
            <a:schemeClr val="bg1">
              <a:alpha val="50000"/>
            </a:schemeClr>
          </a:solidFill>
          <a:ln w="19050" cap="rnd">
            <a:noFill/>
            <a:prstDash val="solid"/>
            <a:round/>
            <a:headEnd/>
            <a:tailEnd/>
          </a:ln>
        </p:spPr>
        <p:txBody>
          <a:bodyPr/>
          <a:lstStyle/>
          <a:p>
            <a:pPr eaLnBrk="1" fontAlgn="auto" hangingPunct="1">
              <a:spcBef>
                <a:spcPts val="0"/>
              </a:spcBef>
              <a:spcAft>
                <a:spcPts val="0"/>
              </a:spcAft>
              <a:defRPr/>
            </a:pPr>
            <a:r>
              <a:rPr lang="en-US" kern="0" dirty="0">
                <a:solidFill>
                  <a:schemeClr val="bg1"/>
                </a:solidFill>
                <a:latin typeface="+mn-lt"/>
                <a:ea typeface="+mn-ea"/>
              </a:rPr>
              <a:t> </a:t>
            </a:r>
          </a:p>
        </p:txBody>
      </p:sp>
      <p:grpSp>
        <p:nvGrpSpPr>
          <p:cNvPr id="55" name="组合 54"/>
          <p:cNvGrpSpPr/>
          <p:nvPr/>
        </p:nvGrpSpPr>
        <p:grpSpPr>
          <a:xfrm>
            <a:off x="1187624" y="195486"/>
            <a:ext cx="1515760" cy="72008"/>
            <a:chOff x="539552" y="195486"/>
            <a:chExt cx="1482080" cy="72008"/>
          </a:xfrm>
          <a:solidFill>
            <a:schemeClr val="bg1">
              <a:alpha val="70000"/>
            </a:schemeClr>
          </a:solidFill>
        </p:grpSpPr>
        <p:sp>
          <p:nvSpPr>
            <p:cNvPr id="56" name="矩形 5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57"/>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60" name="TextBox 59"/>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61" name="TextBox 45">
            <a:extLst>
              <a:ext uri="{FF2B5EF4-FFF2-40B4-BE49-F238E27FC236}">
                <a16:creationId xmlns:a16="http://schemas.microsoft.com/office/drawing/2014/main" id="{EE8A2251-E360-415E-8EF0-B521E148FBF0}"/>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8461067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1856 -0.00118 L 0.13351 -0.00206 " pathEditMode="relative" rAng="0" ptsTypes="AA">
                                      <p:cBhvr>
                                        <p:cTn id="6" dur="750" fill="hold"/>
                                        <p:tgtEl>
                                          <p:spTgt spid="54"/>
                                        </p:tgtEl>
                                        <p:attrNameLst>
                                          <p:attrName>ppt_x</p:attrName>
                                          <p:attrName>ppt_y</p:attrName>
                                        </p:attrNameLst>
                                      </p:cBhvr>
                                      <p:rCtr x="15955" y="-59"/>
                                    </p:animMotion>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childTnLst>
                          </p:cTn>
                        </p:par>
                        <p:par>
                          <p:cTn id="23" fill="hold">
                            <p:stCondLst>
                              <p:cond delay="3250"/>
                            </p:stCondLst>
                            <p:childTnLst>
                              <p:par>
                                <p:cTn id="24" presetID="22" presetClass="entr" presetSubtype="8"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1000"/>
                                        <p:tgtEl>
                                          <p:spTgt spid="29"/>
                                        </p:tgtEl>
                                      </p:cBhvr>
                                    </p:animEffect>
                                  </p:childTnLst>
                                </p:cTn>
                              </p:par>
                            </p:childTnLst>
                          </p:cTn>
                        </p:par>
                        <p:par>
                          <p:cTn id="27" fill="hold">
                            <p:stCondLst>
                              <p:cond delay="425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childTnLst>
                                </p:cTn>
                              </p:par>
                            </p:childTnLst>
                          </p:cTn>
                        </p:par>
                        <p:par>
                          <p:cTn id="31" fill="hold">
                            <p:stCondLst>
                              <p:cond delay="5000"/>
                            </p:stCondLst>
                            <p:childTnLst>
                              <p:par>
                                <p:cTn id="32" presetID="16" presetClass="entr" presetSubtype="21"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1000"/>
                                        <p:tgtEl>
                                          <p:spTgt spid="9"/>
                                        </p:tgtEl>
                                      </p:cBhvr>
                                    </p:animEffect>
                                  </p:childTnLst>
                                </p:cTn>
                              </p:par>
                            </p:childTnLst>
                          </p:cTn>
                        </p:par>
                        <p:par>
                          <p:cTn id="35" fill="hold">
                            <p:stCondLst>
                              <p:cond delay="6000"/>
                            </p:stCondLst>
                            <p:childTnLst>
                              <p:par>
                                <p:cTn id="36" presetID="16" presetClass="entr" presetSubtype="2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1000"/>
                                        <p:tgtEl>
                                          <p:spTgt spid="17"/>
                                        </p:tgtEl>
                                      </p:cBhvr>
                                    </p:animEffect>
                                  </p:childTnLst>
                                </p:cTn>
                              </p:par>
                            </p:childTnLst>
                          </p:cTn>
                        </p:par>
                        <p:par>
                          <p:cTn id="39" fill="hold">
                            <p:stCondLst>
                              <p:cond delay="7000"/>
                            </p:stCondLst>
                            <p:childTnLst>
                              <p:par>
                                <p:cTn id="40" presetID="16" presetClass="entr" presetSubtype="2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P spid="28" grpId="0" animBg="1"/>
      <p:bldP spid="29"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2970333"/>
            <a:ext cx="1620285"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Pre-research</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rPr>
              <a:t>Early Research</a:t>
            </a: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1568005" y="1499920"/>
            <a:ext cx="1246474" cy="1246474"/>
            <a:chOff x="456294" y="1959430"/>
            <a:chExt cx="2148114" cy="2148114"/>
          </a:xfrm>
        </p:grpSpPr>
        <p:sp>
          <p:nvSpPr>
            <p:cNvPr id="4" name="椭圆 3"/>
            <p:cNvSpPr/>
            <p:nvPr/>
          </p:nvSpPr>
          <p:spPr>
            <a:xfrm>
              <a:off x="456294" y="1959430"/>
              <a:ext cx="2148114" cy="2148114"/>
            </a:xfrm>
            <a:prstGeom prst="ellipse">
              <a:avLst/>
            </a:prstGeom>
            <a:solidFill>
              <a:schemeClr val="bg1">
                <a:alpha val="3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3096538" y="2962043"/>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Planning</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rPr>
              <a:t>Project Schedule</a:t>
            </a: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3161977" y="1491630"/>
            <a:ext cx="1246474" cy="1246474"/>
            <a:chOff x="2492224" y="1959430"/>
            <a:chExt cx="2148114" cy="2148114"/>
          </a:xfrm>
        </p:grpSpPr>
        <p:sp>
          <p:nvSpPr>
            <p:cNvPr id="8" name="椭圆 7"/>
            <p:cNvSpPr/>
            <p:nvPr/>
          </p:nvSpPr>
          <p:spPr>
            <a:xfrm>
              <a:off x="2492224" y="1959430"/>
              <a:ext cx="2148114" cy="2148114"/>
            </a:xfrm>
            <a:prstGeom prst="ellipse">
              <a:avLst/>
            </a:prstGeom>
            <a:solidFill>
              <a:schemeClr val="bg1">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288876" y="2962043"/>
            <a:ext cx="1811516"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Post-planning</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rPr>
              <a:t>Future Programme</a:t>
            </a: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354315" y="1491630"/>
            <a:ext cx="1246474" cy="1246474"/>
            <a:chOff x="6564085" y="1959430"/>
            <a:chExt cx="2148114" cy="2148114"/>
          </a:xfrm>
        </p:grpSpPr>
        <p:sp>
          <p:nvSpPr>
            <p:cNvPr id="12" name="椭圆 11"/>
            <p:cNvSpPr/>
            <p:nvPr/>
          </p:nvSpPr>
          <p:spPr>
            <a:xfrm>
              <a:off x="6564085" y="1959430"/>
              <a:ext cx="2148114" cy="2148114"/>
            </a:xfrm>
            <a:prstGeom prst="ellipse">
              <a:avLst/>
            </a:prstGeom>
            <a:solidFill>
              <a:schemeClr val="bg1">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a:spLocks/>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a:spLocks/>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a:spLocks/>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a:spLocks/>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矩形 18"/>
          <p:cNvSpPr/>
          <p:nvPr/>
        </p:nvSpPr>
        <p:spPr>
          <a:xfrm>
            <a:off x="4692708" y="2962043"/>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Progress</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bg1"/>
                </a:solidFill>
                <a:latin typeface="Arial" panose="020B0604020202020204" pitchFamily="34" charset="0"/>
                <a:ea typeface="微软雅黑" panose="020B0503020204020204" pitchFamily="34" charset="-122"/>
                <a:sym typeface="Arial" panose="020B0604020202020204" pitchFamily="34" charset="0"/>
              </a:rPr>
              <a:t>Works Progress</a:t>
            </a:r>
            <a:endPar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758146" y="1491630"/>
            <a:ext cx="1246474" cy="1246474"/>
            <a:chOff x="4528154" y="1959430"/>
            <a:chExt cx="2148114" cy="2148114"/>
          </a:xfrm>
        </p:grpSpPr>
        <p:sp>
          <p:nvSpPr>
            <p:cNvPr id="21" name="椭圆 20"/>
            <p:cNvSpPr/>
            <p:nvPr/>
          </p:nvSpPr>
          <p:spPr>
            <a:xfrm>
              <a:off x="4528154" y="1959430"/>
              <a:ext cx="2148114" cy="2148114"/>
            </a:xfrm>
            <a:prstGeom prst="ellipse">
              <a:avLst/>
            </a:prstGeom>
            <a:solidFill>
              <a:schemeClr val="bg1">
                <a:alpha val="3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chemeClr val="bg1"/>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69"/>
          <p:cNvGrpSpPr>
            <a:grpSpLocks/>
          </p:cNvGrpSpPr>
          <p:nvPr/>
        </p:nvGrpSpPr>
        <p:grpSpPr bwMode="auto">
          <a:xfrm>
            <a:off x="1383170" y="3726595"/>
            <a:ext cx="476250" cy="479425"/>
            <a:chOff x="758797" y="1504730"/>
            <a:chExt cx="405000" cy="405000"/>
          </a:xfrm>
        </p:grpSpPr>
        <p:sp>
          <p:nvSpPr>
            <p:cNvPr id="31" name="矩形 30"/>
            <p:cNvSpPr/>
            <p:nvPr/>
          </p:nvSpPr>
          <p:spPr>
            <a:xfrm>
              <a:off x="758797" y="1504730"/>
              <a:ext cx="405000" cy="405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bg1"/>
                </a:solidFill>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bg1"/>
                </a:solidFill>
              </a:endParaRPr>
            </a:p>
          </p:txBody>
        </p:sp>
      </p:grpSp>
      <p:sp>
        <p:nvSpPr>
          <p:cNvPr id="33" name="矩形 32"/>
          <p:cNvSpPr/>
          <p:nvPr/>
        </p:nvSpPr>
        <p:spPr>
          <a:xfrm>
            <a:off x="1859421" y="3651870"/>
            <a:ext cx="5926863" cy="646331"/>
          </a:xfrm>
          <a:prstGeom prst="rect">
            <a:avLst/>
          </a:prstGeom>
        </p:spPr>
        <p:txBody>
          <a:bodyPr wrap="square" lIns="68580" tIns="34290" rIns="68580" bIns="34290">
            <a:spAutoFit/>
          </a:bodyPr>
          <a:lstStyle/>
          <a:p>
            <a:pPr>
              <a:lnSpc>
                <a:spcPts val="1500"/>
              </a:lnSpc>
              <a:spcBef>
                <a:spcPts val="838"/>
              </a:spcBef>
              <a:spcAft>
                <a:spcPts val="838"/>
              </a:spcAft>
            </a:pPr>
            <a:r>
              <a:rPr lang="zh-CN" altLang="en-US" sz="1000" b="1" dirty="0">
                <a:solidFill>
                  <a:schemeClr val="bg1"/>
                </a:solidFill>
                <a:latin typeface="微软雅黑" pitchFamily="34" charset="-122"/>
                <a:ea typeface="微软雅黑" pitchFamily="34" charset="-122"/>
              </a:rPr>
              <a:t>Enter your text here, or copy your text to paste here, enter your text here, or copy your text paste here or copy your text paste here. Or copy your text paste here or copy your text paste here</a:t>
            </a:r>
            <a:endParaRPr lang="en-US" altLang="zh-CN" sz="1000" b="1" dirty="0">
              <a:solidFill>
                <a:schemeClr val="bg1"/>
              </a:solidFill>
              <a:latin typeface="微软雅黑" pitchFamily="34" charset="-122"/>
              <a:ea typeface="微软雅黑" pitchFamily="34" charset="-122"/>
            </a:endParaRPr>
          </a:p>
        </p:txBody>
      </p:sp>
      <p:grpSp>
        <p:nvGrpSpPr>
          <p:cNvPr id="34" name="组合 33"/>
          <p:cNvGrpSpPr/>
          <p:nvPr/>
        </p:nvGrpSpPr>
        <p:grpSpPr>
          <a:xfrm>
            <a:off x="1187624" y="195486"/>
            <a:ext cx="1515760" cy="72008"/>
            <a:chOff x="539552" y="195486"/>
            <a:chExt cx="1482080" cy="72008"/>
          </a:xfrm>
          <a:solidFill>
            <a:schemeClr val="bg1">
              <a:alpha val="70000"/>
            </a:schemeClr>
          </a:solidFill>
        </p:grpSpPr>
        <p:sp>
          <p:nvSpPr>
            <p:cNvPr id="35" name="矩形 34"/>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9" name="TextBox 38"/>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40" name="TextBox 45">
            <a:extLst>
              <a:ext uri="{FF2B5EF4-FFF2-40B4-BE49-F238E27FC236}">
                <a16:creationId xmlns:a16="http://schemas.microsoft.com/office/drawing/2014/main" id="{B804D742-E9D4-4854-9CFA-950D18FB46AF}"/>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4450493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25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325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4"/>
          <p:cNvSpPr>
            <a:spLocks/>
          </p:cNvSpPr>
          <p:nvPr/>
        </p:nvSpPr>
        <p:spPr bwMode="auto">
          <a:xfrm>
            <a:off x="3985791" y="1458802"/>
            <a:ext cx="1052512" cy="795338"/>
          </a:xfrm>
          <a:custGeom>
            <a:avLst/>
            <a:gdLst>
              <a:gd name="T0" fmla="*/ 1161258 w 747713"/>
              <a:gd name="T1" fmla="*/ 0 h 565150"/>
              <a:gd name="T2" fmla="*/ 4620314 w 747713"/>
              <a:gd name="T3" fmla="*/ 0 h 565150"/>
              <a:gd name="T4" fmla="*/ 5818632 w 747713"/>
              <a:gd name="T5" fmla="*/ 1499193 h 565150"/>
              <a:gd name="T6" fmla="*/ 4422647 w 747713"/>
              <a:gd name="T7" fmla="*/ 4392678 h 565150"/>
              <a:gd name="T8" fmla="*/ 1581287 w 747713"/>
              <a:gd name="T9" fmla="*/ 4392678 h 565150"/>
              <a:gd name="T10" fmla="*/ 0 w 747713"/>
              <a:gd name="T11" fmla="*/ 1505358 h 565150"/>
              <a:gd name="T12" fmla="*/ 1161258 w 747713"/>
              <a:gd name="T13" fmla="*/ 0 h 565150"/>
              <a:gd name="T14" fmla="*/ 0 60000 65536"/>
              <a:gd name="T15" fmla="*/ 0 60000 65536"/>
              <a:gd name="T16" fmla="*/ 0 60000 65536"/>
              <a:gd name="T17" fmla="*/ 0 60000 65536"/>
              <a:gd name="T18" fmla="*/ 0 60000 65536"/>
              <a:gd name="T19" fmla="*/ 0 60000 65536"/>
              <a:gd name="T20" fmla="*/ 0 60000 65536"/>
              <a:gd name="T21" fmla="*/ 0 w 747713"/>
              <a:gd name="T22" fmla="*/ 0 h 565150"/>
              <a:gd name="T23" fmla="*/ 747713 w 747713"/>
              <a:gd name="T24" fmla="*/ 565150 h 565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7713" h="565150">
                <a:moveTo>
                  <a:pt x="149225" y="0"/>
                </a:moveTo>
                <a:lnTo>
                  <a:pt x="593725" y="0"/>
                </a:lnTo>
                <a:lnTo>
                  <a:pt x="747713" y="192882"/>
                </a:lnTo>
                <a:lnTo>
                  <a:pt x="568325" y="565150"/>
                </a:lnTo>
                <a:lnTo>
                  <a:pt x="203200" y="565150"/>
                </a:lnTo>
                <a:lnTo>
                  <a:pt x="0" y="193675"/>
                </a:lnTo>
                <a:lnTo>
                  <a:pt x="149225" y="0"/>
                </a:lnTo>
                <a:close/>
              </a:path>
            </a:pathLst>
          </a:custGeom>
          <a:solidFill>
            <a:schemeClr val="bg1">
              <a:alpha val="50000"/>
            </a:schemeClr>
          </a:solidFill>
          <a:ln>
            <a:noFill/>
          </a:ln>
        </p:spPr>
        <p:txBody>
          <a:bodyPr anchor="ctr"/>
          <a:lstStyle/>
          <a:p>
            <a:pPr algn="ctr" eaLnBrk="1" hangingPunct="1">
              <a:lnSpc>
                <a:spcPct val="120000"/>
              </a:lnSpc>
            </a:pPr>
            <a:r>
              <a:rPr lang="en-US" altLang="zh-CN" sz="2800" dirty="0">
                <a:solidFill>
                  <a:schemeClr val="bg1"/>
                </a:solidFill>
                <a:latin typeface="Raavi" pitchFamily="34" charset="0"/>
                <a:ea typeface="微软雅黑" pitchFamily="34" charset="-122"/>
                <a:cs typeface="Raavi" pitchFamily="34" charset="0"/>
              </a:rPr>
              <a:t>01</a:t>
            </a:r>
            <a:endParaRPr lang="zh-CN" altLang="en-US" sz="2800" dirty="0">
              <a:solidFill>
                <a:schemeClr val="bg1"/>
              </a:solidFill>
              <a:latin typeface="Raavi" pitchFamily="34" charset="0"/>
              <a:ea typeface="微软雅黑" pitchFamily="34" charset="-122"/>
              <a:cs typeface="Raavi" pitchFamily="34" charset="0"/>
            </a:endParaRPr>
          </a:p>
        </p:txBody>
      </p:sp>
      <p:sp>
        <p:nvSpPr>
          <p:cNvPr id="3" name="任意多边形 18"/>
          <p:cNvSpPr>
            <a:spLocks/>
          </p:cNvSpPr>
          <p:nvPr/>
        </p:nvSpPr>
        <p:spPr bwMode="auto">
          <a:xfrm>
            <a:off x="4836691" y="1793765"/>
            <a:ext cx="965200" cy="955675"/>
          </a:xfrm>
          <a:custGeom>
            <a:avLst/>
            <a:gdLst>
              <a:gd name="T0" fmla="*/ 311693 w 964104"/>
              <a:gd name="T1" fmla="*/ 0 h 954563"/>
              <a:gd name="T2" fmla="*/ 654869 w 964104"/>
              <a:gd name="T3" fmla="*/ 45879 h 954563"/>
              <a:gd name="T4" fmla="*/ 969596 w 964104"/>
              <a:gd name="T5" fmla="*/ 591081 h 954563"/>
              <a:gd name="T6" fmla="*/ 842081 w 964104"/>
              <a:gd name="T7" fmla="*/ 916543 h 954563"/>
              <a:gd name="T8" fmla="*/ 258526 w 964104"/>
              <a:gd name="T9" fmla="*/ 960136 h 954563"/>
              <a:gd name="T10" fmla="*/ 0 w 964104"/>
              <a:gd name="T11" fmla="*/ 512293 h 954563"/>
              <a:gd name="T12" fmla="*/ 0 60000 65536"/>
              <a:gd name="T13" fmla="*/ 0 60000 65536"/>
              <a:gd name="T14" fmla="*/ 0 60000 65536"/>
              <a:gd name="T15" fmla="*/ 0 60000 65536"/>
              <a:gd name="T16" fmla="*/ 0 60000 65536"/>
              <a:gd name="T17" fmla="*/ 0 60000 65536"/>
              <a:gd name="T18" fmla="*/ 0 w 964104"/>
              <a:gd name="T19" fmla="*/ 0 h 954563"/>
              <a:gd name="T20" fmla="*/ 964104 w 964104"/>
              <a:gd name="T21" fmla="*/ 954563 h 954563"/>
            </a:gdLst>
            <a:ahLst/>
            <a:cxnLst>
              <a:cxn ang="T12">
                <a:pos x="T0" y="T1"/>
              </a:cxn>
              <a:cxn ang="T13">
                <a:pos x="T2" y="T3"/>
              </a:cxn>
              <a:cxn ang="T14">
                <a:pos x="T4" y="T5"/>
              </a:cxn>
              <a:cxn ang="T15">
                <a:pos x="T6" y="T7"/>
              </a:cxn>
              <a:cxn ang="T16">
                <a:pos x="T8" y="T9"/>
              </a:cxn>
              <a:cxn ang="T17">
                <a:pos x="T10" y="T11"/>
              </a:cxn>
            </a:cxnLst>
            <a:rect l="T18" t="T19" r="T20" b="T21"/>
            <a:pathLst>
              <a:path w="964104" h="954563">
                <a:moveTo>
                  <a:pt x="309927" y="0"/>
                </a:moveTo>
                <a:lnTo>
                  <a:pt x="651159" y="45614"/>
                </a:lnTo>
                <a:lnTo>
                  <a:pt x="964104" y="587650"/>
                </a:lnTo>
                <a:lnTo>
                  <a:pt x="837311" y="911223"/>
                </a:lnTo>
                <a:lnTo>
                  <a:pt x="257061" y="954563"/>
                </a:lnTo>
                <a:lnTo>
                  <a:pt x="0" y="509320"/>
                </a:lnTo>
                <a:lnTo>
                  <a:pt x="309927" y="0"/>
                </a:lnTo>
                <a:close/>
              </a:path>
            </a:pathLst>
          </a:custGeom>
          <a:solidFill>
            <a:schemeClr val="bg1">
              <a:alpha val="50000"/>
            </a:schemeClr>
          </a:solidFill>
          <a:ln>
            <a:noFill/>
          </a:ln>
        </p:spPr>
        <p:txBody>
          <a:bodyPr anchor="ctr"/>
          <a:lstStyle/>
          <a:p>
            <a:pPr algn="ctr" eaLnBrk="1" hangingPunct="1">
              <a:lnSpc>
                <a:spcPct val="120000"/>
              </a:lnSpc>
            </a:pPr>
            <a:r>
              <a:rPr lang="en-US" altLang="zh-CN" sz="2800" dirty="0">
                <a:solidFill>
                  <a:schemeClr val="bg1"/>
                </a:solidFill>
                <a:latin typeface="Raavi" pitchFamily="34" charset="0"/>
                <a:ea typeface="微软雅黑" pitchFamily="34" charset="-122"/>
                <a:cs typeface="Raavi" pitchFamily="34" charset="0"/>
              </a:rPr>
              <a:t>02</a:t>
            </a:r>
            <a:endParaRPr lang="zh-CN" altLang="en-US" sz="2800" dirty="0">
              <a:solidFill>
                <a:schemeClr val="bg1"/>
              </a:solidFill>
              <a:latin typeface="Raavi" pitchFamily="34" charset="0"/>
              <a:ea typeface="微软雅黑" pitchFamily="34" charset="-122"/>
              <a:cs typeface="Raavi" pitchFamily="34" charset="0"/>
            </a:endParaRPr>
          </a:p>
        </p:txBody>
      </p:sp>
      <p:sp>
        <p:nvSpPr>
          <p:cNvPr id="4" name="任意多边形 22"/>
          <p:cNvSpPr>
            <a:spLocks/>
          </p:cNvSpPr>
          <p:nvPr/>
        </p:nvSpPr>
        <p:spPr bwMode="auto">
          <a:xfrm>
            <a:off x="4820816" y="2817702"/>
            <a:ext cx="984250" cy="927100"/>
          </a:xfrm>
          <a:custGeom>
            <a:avLst/>
            <a:gdLst>
              <a:gd name="T0" fmla="*/ 257097 w 984222"/>
              <a:gd name="T1" fmla="*/ 0 h 926085"/>
              <a:gd name="T2" fmla="*/ 853229 w 984222"/>
              <a:gd name="T3" fmla="*/ 13820 h 926085"/>
              <a:gd name="T4" fmla="*/ 984362 w 984222"/>
              <a:gd name="T5" fmla="*/ 333892 h 926085"/>
              <a:gd name="T6" fmla="*/ 671373 w 984222"/>
              <a:gd name="T7" fmla="*/ 878904 h 926085"/>
              <a:gd name="T8" fmla="*/ 327704 w 984222"/>
              <a:gd name="T9" fmla="*/ 931170 h 926085"/>
              <a:gd name="T10" fmla="*/ 0 w 984222"/>
              <a:gd name="T11" fmla="*/ 447690 h 926085"/>
              <a:gd name="T12" fmla="*/ 0 60000 65536"/>
              <a:gd name="T13" fmla="*/ 0 60000 65536"/>
              <a:gd name="T14" fmla="*/ 0 60000 65536"/>
              <a:gd name="T15" fmla="*/ 0 60000 65536"/>
              <a:gd name="T16" fmla="*/ 0 60000 65536"/>
              <a:gd name="T17" fmla="*/ 0 60000 65536"/>
              <a:gd name="T18" fmla="*/ 0 w 984222"/>
              <a:gd name="T19" fmla="*/ 0 h 926085"/>
              <a:gd name="T20" fmla="*/ 984222 w 984222"/>
              <a:gd name="T21" fmla="*/ 926085 h 926085"/>
            </a:gdLst>
            <a:ahLst/>
            <a:cxnLst>
              <a:cxn ang="T12">
                <a:pos x="T0" y="T1"/>
              </a:cxn>
              <a:cxn ang="T13">
                <a:pos x="T2" y="T3"/>
              </a:cxn>
              <a:cxn ang="T14">
                <a:pos x="T4" y="T5"/>
              </a:cxn>
              <a:cxn ang="T15">
                <a:pos x="T6" y="T7"/>
              </a:cxn>
              <a:cxn ang="T16">
                <a:pos x="T8" y="T9"/>
              </a:cxn>
              <a:cxn ang="T17">
                <a:pos x="T10" y="T11"/>
              </a:cxn>
            </a:cxnLst>
            <a:rect l="T18" t="T19" r="T20" b="T21"/>
            <a:pathLst>
              <a:path w="984222" h="926085">
                <a:moveTo>
                  <a:pt x="257062" y="0"/>
                </a:moveTo>
                <a:lnTo>
                  <a:pt x="853109" y="13745"/>
                </a:lnTo>
                <a:lnTo>
                  <a:pt x="984222" y="332068"/>
                </a:lnTo>
                <a:lnTo>
                  <a:pt x="671278" y="874104"/>
                </a:lnTo>
                <a:lnTo>
                  <a:pt x="327659" y="926085"/>
                </a:lnTo>
                <a:lnTo>
                  <a:pt x="0" y="445244"/>
                </a:lnTo>
                <a:lnTo>
                  <a:pt x="257062" y="0"/>
                </a:lnTo>
                <a:close/>
              </a:path>
            </a:pathLst>
          </a:custGeom>
          <a:solidFill>
            <a:schemeClr val="bg1">
              <a:alpha val="50000"/>
            </a:schemeClr>
          </a:solidFill>
          <a:ln>
            <a:noFill/>
          </a:ln>
        </p:spPr>
        <p:txBody>
          <a:bodyPr anchor="ctr"/>
          <a:lstStyle/>
          <a:p>
            <a:pPr algn="ctr" eaLnBrk="1" hangingPunct="1">
              <a:lnSpc>
                <a:spcPct val="120000"/>
              </a:lnSpc>
            </a:pPr>
            <a:r>
              <a:rPr lang="en-US" altLang="zh-CN" sz="2800" dirty="0">
                <a:solidFill>
                  <a:schemeClr val="bg1"/>
                </a:solidFill>
                <a:latin typeface="Raavi" pitchFamily="34" charset="0"/>
                <a:ea typeface="微软雅黑" pitchFamily="34" charset="-122"/>
                <a:cs typeface="Raavi" pitchFamily="34" charset="0"/>
              </a:rPr>
              <a:t>03</a:t>
            </a:r>
            <a:endParaRPr lang="zh-CN" altLang="en-US" sz="2800" dirty="0">
              <a:solidFill>
                <a:schemeClr val="bg1"/>
              </a:solidFill>
              <a:latin typeface="Raavi" pitchFamily="34" charset="0"/>
              <a:ea typeface="微软雅黑" pitchFamily="34" charset="-122"/>
              <a:cs typeface="Raavi" pitchFamily="34" charset="0"/>
            </a:endParaRPr>
          </a:p>
        </p:txBody>
      </p:sp>
      <p:sp>
        <p:nvSpPr>
          <p:cNvPr id="5" name="任意多边形 27"/>
          <p:cNvSpPr>
            <a:spLocks/>
          </p:cNvSpPr>
          <p:nvPr/>
        </p:nvSpPr>
        <p:spPr bwMode="auto">
          <a:xfrm>
            <a:off x="3985791" y="3282840"/>
            <a:ext cx="1052512" cy="795337"/>
          </a:xfrm>
          <a:custGeom>
            <a:avLst/>
            <a:gdLst>
              <a:gd name="T0" fmla="*/ 252206 w 1052835"/>
              <a:gd name="T1" fmla="*/ 0 h 795773"/>
              <a:gd name="T2" fmla="*/ 765539 w 1052835"/>
              <a:gd name="T3" fmla="*/ 0 h 795773"/>
              <a:gd name="T4" fmla="*/ 1051220 w 1052835"/>
              <a:gd name="T5" fmla="*/ 521633 h 795773"/>
              <a:gd name="T6" fmla="*/ 841424 w 1052835"/>
              <a:gd name="T7" fmla="*/ 793595 h 795773"/>
              <a:gd name="T8" fmla="*/ 216495 w 1052835"/>
              <a:gd name="T9" fmla="*/ 793595 h 795773"/>
              <a:gd name="T10" fmla="*/ 0 w 1052835"/>
              <a:gd name="T11" fmla="*/ 522746 h 795773"/>
              <a:gd name="T12" fmla="*/ 0 60000 65536"/>
              <a:gd name="T13" fmla="*/ 0 60000 65536"/>
              <a:gd name="T14" fmla="*/ 0 60000 65536"/>
              <a:gd name="T15" fmla="*/ 0 60000 65536"/>
              <a:gd name="T16" fmla="*/ 0 60000 65536"/>
              <a:gd name="T17" fmla="*/ 0 60000 65536"/>
              <a:gd name="T18" fmla="*/ 0 w 1052835"/>
              <a:gd name="T19" fmla="*/ 0 h 795773"/>
              <a:gd name="T20" fmla="*/ 1052835 w 1052835"/>
              <a:gd name="T21" fmla="*/ 795773 h 795773"/>
            </a:gdLst>
            <a:ahLst/>
            <a:cxnLst>
              <a:cxn ang="T12">
                <a:pos x="T0" y="T1"/>
              </a:cxn>
              <a:cxn ang="T13">
                <a:pos x="T2" y="T3"/>
              </a:cxn>
              <a:cxn ang="T14">
                <a:pos x="T4" y="T5"/>
              </a:cxn>
              <a:cxn ang="T15">
                <a:pos x="T6" y="T7"/>
              </a:cxn>
              <a:cxn ang="T16">
                <a:pos x="T8" y="T9"/>
              </a:cxn>
              <a:cxn ang="T17">
                <a:pos x="T10" y="T11"/>
              </a:cxn>
            </a:cxnLst>
            <a:rect l="T18" t="T19" r="T20" b="T21"/>
            <a:pathLst>
              <a:path w="1052835" h="795773">
                <a:moveTo>
                  <a:pt x="252591" y="0"/>
                </a:moveTo>
                <a:lnTo>
                  <a:pt x="766714" y="0"/>
                </a:lnTo>
                <a:lnTo>
                  <a:pt x="1052835" y="523064"/>
                </a:lnTo>
                <a:lnTo>
                  <a:pt x="842715" y="795773"/>
                </a:lnTo>
                <a:lnTo>
                  <a:pt x="216826" y="795773"/>
                </a:lnTo>
                <a:lnTo>
                  <a:pt x="0" y="524181"/>
                </a:lnTo>
                <a:lnTo>
                  <a:pt x="252591" y="0"/>
                </a:lnTo>
                <a:close/>
              </a:path>
            </a:pathLst>
          </a:custGeom>
          <a:solidFill>
            <a:schemeClr val="bg1">
              <a:alpha val="50000"/>
            </a:schemeClr>
          </a:solidFill>
          <a:ln>
            <a:noFill/>
          </a:ln>
        </p:spPr>
        <p:txBody>
          <a:bodyPr anchor="ctr"/>
          <a:lstStyle/>
          <a:p>
            <a:pPr algn="ctr" eaLnBrk="1" hangingPunct="1">
              <a:lnSpc>
                <a:spcPct val="120000"/>
              </a:lnSpc>
            </a:pPr>
            <a:r>
              <a:rPr lang="en-US" altLang="zh-CN" sz="2800" dirty="0">
                <a:solidFill>
                  <a:schemeClr val="bg1"/>
                </a:solidFill>
                <a:latin typeface="Raavi" pitchFamily="34" charset="0"/>
                <a:ea typeface="微软雅黑" pitchFamily="34" charset="-122"/>
                <a:cs typeface="Raavi" pitchFamily="34" charset="0"/>
              </a:rPr>
              <a:t>04</a:t>
            </a:r>
            <a:endParaRPr lang="zh-CN" altLang="en-US" sz="2800" dirty="0">
              <a:solidFill>
                <a:schemeClr val="bg1"/>
              </a:solidFill>
              <a:latin typeface="Raavi" pitchFamily="34" charset="0"/>
              <a:ea typeface="微软雅黑" pitchFamily="34" charset="-122"/>
              <a:cs typeface="Raavi" pitchFamily="34" charset="0"/>
            </a:endParaRPr>
          </a:p>
        </p:txBody>
      </p:sp>
      <p:sp>
        <p:nvSpPr>
          <p:cNvPr id="6" name="任意多边形 31"/>
          <p:cNvSpPr>
            <a:spLocks/>
          </p:cNvSpPr>
          <p:nvPr/>
        </p:nvSpPr>
        <p:spPr bwMode="auto">
          <a:xfrm>
            <a:off x="3223791" y="2789127"/>
            <a:ext cx="963612" cy="954088"/>
          </a:xfrm>
          <a:custGeom>
            <a:avLst/>
            <a:gdLst>
              <a:gd name="T0" fmla="*/ 705240 w 964104"/>
              <a:gd name="T1" fmla="*/ 0 h 954564"/>
              <a:gd name="T2" fmla="*/ 961647 w 964104"/>
              <a:gd name="T3" fmla="*/ 444134 h 954564"/>
              <a:gd name="T4" fmla="*/ 652510 w 964104"/>
              <a:gd name="T5" fmla="*/ 952186 h 954564"/>
              <a:gd name="T6" fmla="*/ 312147 w 964104"/>
              <a:gd name="T7" fmla="*/ 906685 h 954564"/>
              <a:gd name="T8" fmla="*/ 0 w 964104"/>
              <a:gd name="T9" fmla="*/ 365998 h 954564"/>
              <a:gd name="T10" fmla="*/ 126468 w 964104"/>
              <a:gd name="T11" fmla="*/ 43230 h 954564"/>
              <a:gd name="T12" fmla="*/ 0 60000 65536"/>
              <a:gd name="T13" fmla="*/ 0 60000 65536"/>
              <a:gd name="T14" fmla="*/ 0 60000 65536"/>
              <a:gd name="T15" fmla="*/ 0 60000 65536"/>
              <a:gd name="T16" fmla="*/ 0 60000 65536"/>
              <a:gd name="T17" fmla="*/ 0 60000 65536"/>
              <a:gd name="T18" fmla="*/ 0 w 964104"/>
              <a:gd name="T19" fmla="*/ 0 h 954564"/>
              <a:gd name="T20" fmla="*/ 964104 w 964104"/>
              <a:gd name="T21" fmla="*/ 954564 h 954564"/>
            </a:gdLst>
            <a:ahLst/>
            <a:cxnLst>
              <a:cxn ang="T12">
                <a:pos x="T0" y="T1"/>
              </a:cxn>
              <a:cxn ang="T13">
                <a:pos x="T2" y="T3"/>
              </a:cxn>
              <a:cxn ang="T14">
                <a:pos x="T4" y="T5"/>
              </a:cxn>
              <a:cxn ang="T15">
                <a:pos x="T6" y="T7"/>
              </a:cxn>
              <a:cxn ang="T16">
                <a:pos x="T8" y="T9"/>
              </a:cxn>
              <a:cxn ang="T17">
                <a:pos x="T10" y="T11"/>
              </a:cxn>
            </a:cxnLst>
            <a:rect l="T18" t="T19" r="T20" b="T21"/>
            <a:pathLst>
              <a:path w="964104" h="954564">
                <a:moveTo>
                  <a:pt x="707042" y="0"/>
                </a:moveTo>
                <a:lnTo>
                  <a:pt x="964104" y="445244"/>
                </a:lnTo>
                <a:lnTo>
                  <a:pt x="654177" y="954564"/>
                </a:lnTo>
                <a:lnTo>
                  <a:pt x="312945" y="908949"/>
                </a:lnTo>
                <a:lnTo>
                  <a:pt x="0" y="366913"/>
                </a:lnTo>
                <a:lnTo>
                  <a:pt x="126793" y="43340"/>
                </a:lnTo>
                <a:lnTo>
                  <a:pt x="707042" y="0"/>
                </a:lnTo>
                <a:close/>
              </a:path>
            </a:pathLst>
          </a:custGeom>
          <a:solidFill>
            <a:schemeClr val="bg1">
              <a:alpha val="50000"/>
            </a:schemeClr>
          </a:solidFill>
          <a:ln>
            <a:noFill/>
          </a:ln>
        </p:spPr>
        <p:txBody>
          <a:bodyPr anchor="ctr"/>
          <a:lstStyle/>
          <a:p>
            <a:pPr algn="ctr" eaLnBrk="1" hangingPunct="1">
              <a:lnSpc>
                <a:spcPct val="120000"/>
              </a:lnSpc>
            </a:pPr>
            <a:r>
              <a:rPr lang="en-US" altLang="zh-CN" sz="2800">
                <a:solidFill>
                  <a:schemeClr val="bg1"/>
                </a:solidFill>
                <a:latin typeface="Raavi" pitchFamily="34" charset="0"/>
                <a:ea typeface="微软雅黑" pitchFamily="34" charset="-122"/>
                <a:cs typeface="Raavi" pitchFamily="34" charset="0"/>
              </a:rPr>
              <a:t>05</a:t>
            </a:r>
            <a:endParaRPr lang="zh-CN" altLang="en-US" sz="2800">
              <a:solidFill>
                <a:schemeClr val="bg1"/>
              </a:solidFill>
              <a:latin typeface="Raavi" pitchFamily="34" charset="0"/>
              <a:ea typeface="微软雅黑" pitchFamily="34" charset="-122"/>
              <a:cs typeface="Raavi" pitchFamily="34" charset="0"/>
            </a:endParaRPr>
          </a:p>
        </p:txBody>
      </p:sp>
      <p:sp>
        <p:nvSpPr>
          <p:cNvPr id="7" name="任意多边形 36"/>
          <p:cNvSpPr>
            <a:spLocks/>
          </p:cNvSpPr>
          <p:nvPr/>
        </p:nvSpPr>
        <p:spPr bwMode="auto">
          <a:xfrm>
            <a:off x="3220616" y="1793765"/>
            <a:ext cx="982662" cy="927100"/>
          </a:xfrm>
          <a:custGeom>
            <a:avLst/>
            <a:gdLst>
              <a:gd name="T0" fmla="*/ 651380 w 984221"/>
              <a:gd name="T1" fmla="*/ 0 h 926084"/>
              <a:gd name="T2" fmla="*/ 976450 w 984221"/>
              <a:gd name="T3" fmla="*/ 483485 h 926084"/>
              <a:gd name="T4" fmla="*/ 721419 w 984221"/>
              <a:gd name="T5" fmla="*/ 931174 h 926084"/>
              <a:gd name="T6" fmla="*/ 130078 w 984221"/>
              <a:gd name="T7" fmla="*/ 917355 h 926084"/>
              <a:gd name="T8" fmla="*/ 0 w 984221"/>
              <a:gd name="T9" fmla="*/ 597282 h 926084"/>
              <a:gd name="T10" fmla="*/ 310473 w 984221"/>
              <a:gd name="T11" fmla="*/ 52266 h 926084"/>
              <a:gd name="T12" fmla="*/ 0 60000 65536"/>
              <a:gd name="T13" fmla="*/ 0 60000 65536"/>
              <a:gd name="T14" fmla="*/ 0 60000 65536"/>
              <a:gd name="T15" fmla="*/ 0 60000 65536"/>
              <a:gd name="T16" fmla="*/ 0 60000 65536"/>
              <a:gd name="T17" fmla="*/ 0 60000 65536"/>
              <a:gd name="T18" fmla="*/ 0 w 984221"/>
              <a:gd name="T19" fmla="*/ 0 h 926084"/>
              <a:gd name="T20" fmla="*/ 984221 w 984221"/>
              <a:gd name="T21" fmla="*/ 926084 h 926084"/>
            </a:gdLst>
            <a:ahLst/>
            <a:cxnLst>
              <a:cxn ang="T12">
                <a:pos x="T0" y="T1"/>
              </a:cxn>
              <a:cxn ang="T13">
                <a:pos x="T2" y="T3"/>
              </a:cxn>
              <a:cxn ang="T14">
                <a:pos x="T4" y="T5"/>
              </a:cxn>
              <a:cxn ang="T15">
                <a:pos x="T6" y="T7"/>
              </a:cxn>
              <a:cxn ang="T16">
                <a:pos x="T8" y="T9"/>
              </a:cxn>
              <a:cxn ang="T17">
                <a:pos x="T10" y="T11"/>
              </a:cxn>
            </a:cxnLst>
            <a:rect l="T18" t="T19" r="T20" b="T21"/>
            <a:pathLst>
              <a:path w="984221" h="926084">
                <a:moveTo>
                  <a:pt x="656563" y="0"/>
                </a:moveTo>
                <a:lnTo>
                  <a:pt x="984221" y="480841"/>
                </a:lnTo>
                <a:lnTo>
                  <a:pt x="727160" y="926084"/>
                </a:lnTo>
                <a:lnTo>
                  <a:pt x="131113" y="912340"/>
                </a:lnTo>
                <a:lnTo>
                  <a:pt x="0" y="594016"/>
                </a:lnTo>
                <a:lnTo>
                  <a:pt x="312944" y="51981"/>
                </a:lnTo>
                <a:lnTo>
                  <a:pt x="656563" y="0"/>
                </a:lnTo>
                <a:close/>
              </a:path>
            </a:pathLst>
          </a:custGeom>
          <a:solidFill>
            <a:schemeClr val="bg1">
              <a:alpha val="50000"/>
            </a:schemeClr>
          </a:solidFill>
          <a:ln>
            <a:noFill/>
          </a:ln>
        </p:spPr>
        <p:txBody>
          <a:bodyPr anchor="ctr"/>
          <a:lstStyle/>
          <a:p>
            <a:pPr algn="ctr" eaLnBrk="1" hangingPunct="1">
              <a:lnSpc>
                <a:spcPct val="120000"/>
              </a:lnSpc>
            </a:pPr>
            <a:r>
              <a:rPr lang="en-US" altLang="zh-CN" sz="2800" dirty="0">
                <a:solidFill>
                  <a:schemeClr val="bg1"/>
                </a:solidFill>
                <a:latin typeface="Raavi" pitchFamily="34" charset="0"/>
                <a:ea typeface="微软雅黑" pitchFamily="34" charset="-122"/>
                <a:cs typeface="Raavi" pitchFamily="34" charset="0"/>
              </a:rPr>
              <a:t>06</a:t>
            </a:r>
            <a:endParaRPr lang="zh-CN" altLang="en-US" sz="2800" dirty="0">
              <a:solidFill>
                <a:schemeClr val="bg1"/>
              </a:solidFill>
              <a:latin typeface="Raavi" pitchFamily="34" charset="0"/>
              <a:ea typeface="微软雅黑" pitchFamily="34" charset="-122"/>
              <a:cs typeface="Raavi" pitchFamily="34" charset="0"/>
            </a:endParaRPr>
          </a:p>
        </p:txBody>
      </p:sp>
      <p:sp>
        <p:nvSpPr>
          <p:cNvPr id="8" name="椭圆 7"/>
          <p:cNvSpPr/>
          <p:nvPr/>
        </p:nvSpPr>
        <p:spPr>
          <a:xfrm>
            <a:off x="3933403" y="2190640"/>
            <a:ext cx="1157288" cy="1157287"/>
          </a:xfrm>
          <a:prstGeom prst="ellipse">
            <a:avLst/>
          </a:prstGeom>
          <a:noFill/>
          <a:ln w="3175">
            <a:noFill/>
          </a:ln>
        </p:spPr>
        <p:txBody>
          <a:bodyPr anchor="ctr"/>
          <a:lstStyle/>
          <a:p>
            <a:pPr algn="just" eaLnBrk="1" fontAlgn="auto" hangingPunct="1">
              <a:lnSpc>
                <a:spcPct val="120000"/>
              </a:lnSpc>
              <a:spcBef>
                <a:spcPts val="0"/>
              </a:spcBef>
              <a:spcAft>
                <a:spcPts val="0"/>
              </a:spcAft>
              <a:defRPr/>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259632" y="1856471"/>
            <a:ext cx="201873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sp>
        <p:nvSpPr>
          <p:cNvPr id="10" name="文本框 8"/>
          <p:cNvSpPr txBox="1"/>
          <p:nvPr/>
        </p:nvSpPr>
        <p:spPr>
          <a:xfrm>
            <a:off x="5811039" y="1843219"/>
            <a:ext cx="230557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sp>
        <p:nvSpPr>
          <p:cNvPr id="11" name="文本框 8"/>
          <p:cNvSpPr txBox="1"/>
          <p:nvPr/>
        </p:nvSpPr>
        <p:spPr>
          <a:xfrm>
            <a:off x="3706583" y="915566"/>
            <a:ext cx="230557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sp>
        <p:nvSpPr>
          <p:cNvPr id="12" name="文本框 8"/>
          <p:cNvSpPr txBox="1"/>
          <p:nvPr/>
        </p:nvSpPr>
        <p:spPr>
          <a:xfrm>
            <a:off x="3699957" y="4089462"/>
            <a:ext cx="2024171"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sp>
        <p:nvSpPr>
          <p:cNvPr id="13" name="文本框 8"/>
          <p:cNvSpPr txBox="1"/>
          <p:nvPr/>
        </p:nvSpPr>
        <p:spPr>
          <a:xfrm>
            <a:off x="1115617" y="3181688"/>
            <a:ext cx="2119010"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sp>
        <p:nvSpPr>
          <p:cNvPr id="14" name="文本框 8"/>
          <p:cNvSpPr txBox="1"/>
          <p:nvPr/>
        </p:nvSpPr>
        <p:spPr>
          <a:xfrm>
            <a:off x="5787175" y="3168435"/>
            <a:ext cx="2329441"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solidFill>
                <a:latin typeface="微软雅黑" pitchFamily="34" charset="-122"/>
                <a:ea typeface="微软雅黑" pitchFamily="34" charset="-122"/>
              </a:rPr>
              <a:t>Please enter your title here</a:t>
            </a:r>
            <a:endParaRPr lang="en-US" altLang="zh-CN" sz="105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nvGrpSpPr>
          <p:cNvPr id="15" name="组合 14"/>
          <p:cNvGrpSpPr/>
          <p:nvPr/>
        </p:nvGrpSpPr>
        <p:grpSpPr>
          <a:xfrm>
            <a:off x="1187624" y="195486"/>
            <a:ext cx="1515760" cy="72008"/>
            <a:chOff x="539552" y="195486"/>
            <a:chExt cx="1482080" cy="72008"/>
          </a:xfrm>
          <a:solidFill>
            <a:schemeClr val="bg1">
              <a:alpha val="70000"/>
            </a:schemeClr>
          </a:solidFill>
        </p:grpSpPr>
        <p:sp>
          <p:nvSpPr>
            <p:cNvPr id="16" name="矩形 1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0" name="TextBox 19"/>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1" name="TextBox 45">
            <a:extLst>
              <a:ext uri="{FF2B5EF4-FFF2-40B4-BE49-F238E27FC236}">
                <a16:creationId xmlns:a16="http://schemas.microsoft.com/office/drawing/2014/main" id="{B6642720-BCAD-43BD-BA79-52FC4B7A8F3F}"/>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8345752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par>
                          <p:cTn id="45" fill="hold">
                            <p:stCondLst>
                              <p:cond delay="1500"/>
                            </p:stCondLst>
                            <p:childTnLst>
                              <p:par>
                                <p:cTn id="46" presetID="9"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childTnLst>
                          </p:cTn>
                        </p:par>
                        <p:par>
                          <p:cTn id="49" fill="hold">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par>
                          <p:cTn id="53" fill="hold">
                            <p:stCondLst>
                              <p:cond delay="25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3000"/>
                            </p:stCondLst>
                            <p:childTnLst>
                              <p:par>
                                <p:cTn id="58" presetID="9"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500"/>
                                        <p:tgtEl>
                                          <p:spTgt spid="13"/>
                                        </p:tgtEl>
                                      </p:cBhvr>
                                    </p:animEffect>
                                  </p:childTnLst>
                                </p:cTn>
                              </p:par>
                            </p:childTnLst>
                          </p:cTn>
                        </p:par>
                        <p:par>
                          <p:cTn id="61" fill="hold">
                            <p:stCondLst>
                              <p:cond delay="3500"/>
                            </p:stCondLst>
                            <p:childTnLst>
                              <p:par>
                                <p:cTn id="62" presetID="9"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p:cNvSpPr>
            <a:spLocks/>
          </p:cNvSpPr>
          <p:nvPr/>
        </p:nvSpPr>
        <p:spPr bwMode="auto">
          <a:xfrm>
            <a:off x="3558735" y="1731802"/>
            <a:ext cx="2619375" cy="3044825"/>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alpha val="50000"/>
            </a:schemeClr>
          </a:solidFill>
          <a:ln>
            <a:noFill/>
          </a:ln>
        </p:spPr>
        <p:txBody>
          <a:bodyPr/>
          <a:lstStyle/>
          <a:p>
            <a:endParaRPr lang="zh-CN" altLang="en-US">
              <a:solidFill>
                <a:schemeClr val="bg1">
                  <a:lumMod val="85000"/>
                </a:schemeClr>
              </a:solidFill>
            </a:endParaRPr>
          </a:p>
        </p:txBody>
      </p:sp>
      <p:sp>
        <p:nvSpPr>
          <p:cNvPr id="43" name="橢圓 4"/>
          <p:cNvSpPr/>
          <p:nvPr/>
        </p:nvSpPr>
        <p:spPr>
          <a:xfrm>
            <a:off x="3098360" y="2104864"/>
            <a:ext cx="712787" cy="711200"/>
          </a:xfrm>
          <a:prstGeom prst="ellipse">
            <a:avLst/>
          </a:prstGeom>
          <a:solidFill>
            <a:schemeClr val="bg1">
              <a:alpha val="50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44" name="橢圓 6"/>
          <p:cNvSpPr/>
          <p:nvPr/>
        </p:nvSpPr>
        <p:spPr>
          <a:xfrm>
            <a:off x="4511235" y="1139664"/>
            <a:ext cx="712787" cy="712788"/>
          </a:xfrm>
          <a:prstGeom prst="ellipse">
            <a:avLst/>
          </a:prstGeom>
          <a:solidFill>
            <a:schemeClr val="bg1">
              <a:alpha val="50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45" name="橢圓 8"/>
          <p:cNvSpPr/>
          <p:nvPr/>
        </p:nvSpPr>
        <p:spPr>
          <a:xfrm>
            <a:off x="5820922" y="2347752"/>
            <a:ext cx="712788" cy="711200"/>
          </a:xfrm>
          <a:prstGeom prst="ellipse">
            <a:avLst/>
          </a:prstGeom>
          <a:solidFill>
            <a:schemeClr val="bg1">
              <a:alpha val="50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grpSp>
        <p:nvGrpSpPr>
          <p:cNvPr id="46" name="组合 45"/>
          <p:cNvGrpSpPr/>
          <p:nvPr/>
        </p:nvGrpSpPr>
        <p:grpSpPr>
          <a:xfrm>
            <a:off x="2847535" y="3068477"/>
            <a:ext cx="711200" cy="712787"/>
            <a:chOff x="2903097" y="2796257"/>
            <a:chExt cx="711200" cy="712787"/>
          </a:xfrm>
        </p:grpSpPr>
        <p:sp>
          <p:nvSpPr>
            <p:cNvPr id="47" name="橢圓 3"/>
            <p:cNvSpPr/>
            <p:nvPr/>
          </p:nvSpPr>
          <p:spPr>
            <a:xfrm>
              <a:off x="2903097" y="2796257"/>
              <a:ext cx="711200" cy="712787"/>
            </a:xfrm>
            <a:prstGeom prst="ellipse">
              <a:avLst/>
            </a:prstGeom>
            <a:solidFill>
              <a:schemeClr val="bg1">
                <a:alpha val="65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48" name="KSO_Shape"/>
            <p:cNvSpPr>
              <a:spLocks/>
            </p:cNvSpPr>
            <p:nvPr/>
          </p:nvSpPr>
          <p:spPr bwMode="auto">
            <a:xfrm>
              <a:off x="3028510" y="295976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01213E"/>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85000"/>
                  </a:schemeClr>
                </a:solidFill>
                <a:latin typeface="+mn-lt"/>
                <a:ea typeface="+mn-ea"/>
              </a:endParaRPr>
            </a:p>
          </p:txBody>
        </p:sp>
      </p:grpSp>
      <p:grpSp>
        <p:nvGrpSpPr>
          <p:cNvPr id="49" name="组合 48"/>
          <p:cNvGrpSpPr/>
          <p:nvPr/>
        </p:nvGrpSpPr>
        <p:grpSpPr>
          <a:xfrm>
            <a:off x="3704693" y="1577603"/>
            <a:ext cx="712788" cy="711200"/>
            <a:chOff x="3719072" y="1304007"/>
            <a:chExt cx="712788" cy="711200"/>
          </a:xfrm>
        </p:grpSpPr>
        <p:sp>
          <p:nvSpPr>
            <p:cNvPr id="50" name="橢圓 5"/>
            <p:cNvSpPr/>
            <p:nvPr/>
          </p:nvSpPr>
          <p:spPr>
            <a:xfrm>
              <a:off x="3719072" y="1304007"/>
              <a:ext cx="712788" cy="711200"/>
            </a:xfrm>
            <a:prstGeom prst="ellipse">
              <a:avLst/>
            </a:prstGeom>
            <a:solidFill>
              <a:schemeClr val="bg1">
                <a:alpha val="65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51" name="KSO_Shape"/>
            <p:cNvSpPr>
              <a:spLocks/>
            </p:cNvSpPr>
            <p:nvPr/>
          </p:nvSpPr>
          <p:spPr bwMode="auto">
            <a:xfrm>
              <a:off x="3930210" y="1497682"/>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01213E"/>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85000"/>
                  </a:schemeClr>
                </a:solidFill>
                <a:latin typeface="+mn-lt"/>
                <a:ea typeface="+mn-ea"/>
              </a:endParaRPr>
            </a:p>
          </p:txBody>
        </p:sp>
      </p:grpSp>
      <p:grpSp>
        <p:nvGrpSpPr>
          <p:cNvPr id="52" name="组合 51"/>
          <p:cNvGrpSpPr/>
          <p:nvPr/>
        </p:nvGrpSpPr>
        <p:grpSpPr>
          <a:xfrm>
            <a:off x="5224022" y="1728627"/>
            <a:ext cx="712788" cy="712787"/>
            <a:chOff x="5224022" y="1456407"/>
            <a:chExt cx="712788" cy="712787"/>
          </a:xfrm>
        </p:grpSpPr>
        <p:sp>
          <p:nvSpPr>
            <p:cNvPr id="53" name="橢圓 7"/>
            <p:cNvSpPr/>
            <p:nvPr/>
          </p:nvSpPr>
          <p:spPr>
            <a:xfrm>
              <a:off x="5224022" y="1456407"/>
              <a:ext cx="712788" cy="712787"/>
            </a:xfrm>
            <a:prstGeom prst="ellipse">
              <a:avLst/>
            </a:prstGeom>
            <a:solidFill>
              <a:schemeClr val="bg1">
                <a:alpha val="65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54" name="KSO_Shape"/>
            <p:cNvSpPr>
              <a:spLocks/>
            </p:cNvSpPr>
            <p:nvPr/>
          </p:nvSpPr>
          <p:spPr bwMode="auto">
            <a:xfrm>
              <a:off x="5390710" y="161991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1213E"/>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85000"/>
                  </a:schemeClr>
                </a:solidFill>
                <a:latin typeface="+mn-lt"/>
                <a:ea typeface="+mn-ea"/>
              </a:endParaRPr>
            </a:p>
          </p:txBody>
        </p:sp>
      </p:grpSp>
      <p:grpSp>
        <p:nvGrpSpPr>
          <p:cNvPr id="55" name="组合 54"/>
          <p:cNvGrpSpPr/>
          <p:nvPr/>
        </p:nvGrpSpPr>
        <p:grpSpPr>
          <a:xfrm>
            <a:off x="5936810" y="3262152"/>
            <a:ext cx="711200" cy="711200"/>
            <a:chOff x="5936810" y="2981994"/>
            <a:chExt cx="711200" cy="711200"/>
          </a:xfrm>
        </p:grpSpPr>
        <p:sp>
          <p:nvSpPr>
            <p:cNvPr id="56" name="橢圓 9"/>
            <p:cNvSpPr/>
            <p:nvPr/>
          </p:nvSpPr>
          <p:spPr>
            <a:xfrm>
              <a:off x="5936810" y="2981994"/>
              <a:ext cx="711200" cy="711200"/>
            </a:xfrm>
            <a:prstGeom prst="ellipse">
              <a:avLst/>
            </a:prstGeom>
            <a:solidFill>
              <a:schemeClr val="bg1">
                <a:alpha val="65000"/>
              </a:schemeClr>
            </a:solidFill>
            <a:ln w="25400" cap="flat" cmpd="sng" algn="ctr">
              <a:noFill/>
              <a:prstDash val="solid"/>
              <a:headEnd type="none" w="med" len="med"/>
              <a:tailEnd type="none" w="med" len="med"/>
            </a:ln>
            <a:effectLst/>
          </p:spPr>
          <p:txBody>
            <a:bodyPr/>
            <a:lstStyle/>
            <a:p>
              <a:pPr marL="233363" indent="-233363" eaLnBrk="1" fontAlgn="auto" hangingPunct="1">
                <a:lnSpc>
                  <a:spcPct val="95000"/>
                </a:lnSpc>
                <a:spcBef>
                  <a:spcPct val="50000"/>
                </a:spcBef>
                <a:spcAft>
                  <a:spcPct val="35000"/>
                </a:spcAft>
                <a:buClr>
                  <a:srgbClr val="678BA8"/>
                </a:buClr>
                <a:buFontTx/>
                <a:buChar char="•"/>
                <a:defRPr/>
              </a:pPr>
              <a:endParaRPr lang="zh-TW" altLang="en-US" sz="3200" kern="0">
                <a:solidFill>
                  <a:schemeClr val="bg1">
                    <a:lumMod val="85000"/>
                  </a:schemeClr>
                </a:solidFill>
                <a:latin typeface="Arial"/>
                <a:ea typeface="微軟正黑體"/>
              </a:endParaRPr>
            </a:p>
          </p:txBody>
        </p:sp>
        <p:sp>
          <p:nvSpPr>
            <p:cNvPr id="57" name="KSO_Shape"/>
            <p:cNvSpPr>
              <a:spLocks noChangeArrowheads="1"/>
            </p:cNvSpPr>
            <p:nvPr/>
          </p:nvSpPr>
          <p:spPr bwMode="auto">
            <a:xfrm>
              <a:off x="6090797" y="3175669"/>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01213E"/>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chemeClr val="bg1">
                    <a:lumMod val="85000"/>
                  </a:schemeClr>
                </a:solidFill>
                <a:latin typeface="+mn-lt"/>
                <a:ea typeface="+mn-ea"/>
              </a:endParaRPr>
            </a:p>
          </p:txBody>
        </p:sp>
      </p:grpSp>
      <p:sp>
        <p:nvSpPr>
          <p:cNvPr id="58" name="文本框 8"/>
          <p:cNvSpPr txBox="1"/>
          <p:nvPr/>
        </p:nvSpPr>
        <p:spPr>
          <a:xfrm>
            <a:off x="739130" y="3233130"/>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59" name="文本框 8"/>
          <p:cNvSpPr txBox="1"/>
          <p:nvPr/>
        </p:nvSpPr>
        <p:spPr>
          <a:xfrm>
            <a:off x="6709235" y="3325896"/>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60" name="文本框 8"/>
          <p:cNvSpPr txBox="1"/>
          <p:nvPr/>
        </p:nvSpPr>
        <p:spPr>
          <a:xfrm>
            <a:off x="1137455" y="1536414"/>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61" name="文本框 8"/>
          <p:cNvSpPr txBox="1"/>
          <p:nvPr/>
        </p:nvSpPr>
        <p:spPr>
          <a:xfrm>
            <a:off x="6053069" y="1491201"/>
            <a:ext cx="2163967"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grpSp>
        <p:nvGrpSpPr>
          <p:cNvPr id="62" name="组合 61"/>
          <p:cNvGrpSpPr/>
          <p:nvPr/>
        </p:nvGrpSpPr>
        <p:grpSpPr>
          <a:xfrm>
            <a:off x="1187624" y="195486"/>
            <a:ext cx="1515760" cy="72008"/>
            <a:chOff x="539552" y="195486"/>
            <a:chExt cx="1482080" cy="72008"/>
          </a:xfrm>
          <a:solidFill>
            <a:schemeClr val="bg1">
              <a:alpha val="70000"/>
            </a:schemeClr>
          </a:solidFill>
        </p:grpSpPr>
        <p:sp>
          <p:nvSpPr>
            <p:cNvPr id="63" name="矩形 62"/>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TextBox 64"/>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66" name="TextBox 65"/>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
        <p:nvSpPr>
          <p:cNvPr id="67" name="TextBox 66"/>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Tree>
    <p:extLst>
      <p:ext uri="{BB962C8B-B14F-4D97-AF65-F5344CB8AC3E}">
        <p14:creationId xmlns:p14="http://schemas.microsoft.com/office/powerpoint/2010/main" val="35303379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53" presetClass="entr" presetSubtype="16"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1000"/>
                            </p:stCondLst>
                            <p:childTnLst>
                              <p:par>
                                <p:cTn id="45" presetID="15"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1750" fill="hold"/>
                                        <p:tgtEl>
                                          <p:spTgt spid="58"/>
                                        </p:tgtEl>
                                        <p:attrNameLst>
                                          <p:attrName>ppt_w</p:attrName>
                                        </p:attrNameLst>
                                      </p:cBhvr>
                                      <p:tavLst>
                                        <p:tav tm="0">
                                          <p:val>
                                            <p:fltVal val="0"/>
                                          </p:val>
                                        </p:tav>
                                        <p:tav tm="100000">
                                          <p:val>
                                            <p:strVal val="#ppt_w"/>
                                          </p:val>
                                        </p:tav>
                                      </p:tavLst>
                                    </p:anim>
                                    <p:anim calcmode="lin" valueType="num">
                                      <p:cBhvr>
                                        <p:cTn id="48" dur="1750" fill="hold"/>
                                        <p:tgtEl>
                                          <p:spTgt spid="58"/>
                                        </p:tgtEl>
                                        <p:attrNameLst>
                                          <p:attrName>ppt_h</p:attrName>
                                        </p:attrNameLst>
                                      </p:cBhvr>
                                      <p:tavLst>
                                        <p:tav tm="0">
                                          <p:val>
                                            <p:fltVal val="0"/>
                                          </p:val>
                                        </p:tav>
                                        <p:tav tm="100000">
                                          <p:val>
                                            <p:strVal val="#ppt_h"/>
                                          </p:val>
                                        </p:tav>
                                      </p:tavLst>
                                    </p:anim>
                                    <p:anim calcmode="lin" valueType="num">
                                      <p:cBhvr>
                                        <p:cTn id="49" dur="1750" fill="hold"/>
                                        <p:tgtEl>
                                          <p:spTgt spid="58"/>
                                        </p:tgtEl>
                                        <p:attrNameLst>
                                          <p:attrName>ppt_x</p:attrName>
                                        </p:attrNameLst>
                                      </p:cBhvr>
                                      <p:tavLst>
                                        <p:tav tm="0" fmla="#ppt_x+(cos(-2*pi*(1-$))*-#ppt_x-sin(-2*pi*(1-$))*(1-#ppt_y))*(1-$)">
                                          <p:val>
                                            <p:fltVal val="0"/>
                                          </p:val>
                                        </p:tav>
                                        <p:tav tm="100000">
                                          <p:val>
                                            <p:fltVal val="1"/>
                                          </p:val>
                                        </p:tav>
                                      </p:tavLst>
                                    </p:anim>
                                    <p:anim calcmode="lin" valueType="num">
                                      <p:cBhvr>
                                        <p:cTn id="50" dur="1750" fill="hold"/>
                                        <p:tgtEl>
                                          <p:spTgt spid="58"/>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1750" fill="hold"/>
                                        <p:tgtEl>
                                          <p:spTgt spid="60"/>
                                        </p:tgtEl>
                                        <p:attrNameLst>
                                          <p:attrName>ppt_w</p:attrName>
                                        </p:attrNameLst>
                                      </p:cBhvr>
                                      <p:tavLst>
                                        <p:tav tm="0">
                                          <p:val>
                                            <p:fltVal val="0"/>
                                          </p:val>
                                        </p:tav>
                                        <p:tav tm="100000">
                                          <p:val>
                                            <p:strVal val="#ppt_w"/>
                                          </p:val>
                                        </p:tav>
                                      </p:tavLst>
                                    </p:anim>
                                    <p:anim calcmode="lin" valueType="num">
                                      <p:cBhvr>
                                        <p:cTn id="54" dur="1750" fill="hold"/>
                                        <p:tgtEl>
                                          <p:spTgt spid="60"/>
                                        </p:tgtEl>
                                        <p:attrNameLst>
                                          <p:attrName>ppt_h</p:attrName>
                                        </p:attrNameLst>
                                      </p:cBhvr>
                                      <p:tavLst>
                                        <p:tav tm="0">
                                          <p:val>
                                            <p:fltVal val="0"/>
                                          </p:val>
                                        </p:tav>
                                        <p:tav tm="100000">
                                          <p:val>
                                            <p:strVal val="#ppt_h"/>
                                          </p:val>
                                        </p:tav>
                                      </p:tavLst>
                                    </p:anim>
                                    <p:anim calcmode="lin" valueType="num">
                                      <p:cBhvr>
                                        <p:cTn id="55" dur="1750" fill="hold"/>
                                        <p:tgtEl>
                                          <p:spTgt spid="60"/>
                                        </p:tgtEl>
                                        <p:attrNameLst>
                                          <p:attrName>ppt_x</p:attrName>
                                        </p:attrNameLst>
                                      </p:cBhvr>
                                      <p:tavLst>
                                        <p:tav tm="0" fmla="#ppt_x+(cos(-2*pi*(1-$))*-#ppt_x-sin(-2*pi*(1-$))*(1-#ppt_y))*(1-$)">
                                          <p:val>
                                            <p:fltVal val="0"/>
                                          </p:val>
                                        </p:tav>
                                        <p:tav tm="100000">
                                          <p:val>
                                            <p:fltVal val="1"/>
                                          </p:val>
                                        </p:tav>
                                      </p:tavLst>
                                    </p:anim>
                                    <p:anim calcmode="lin" valueType="num">
                                      <p:cBhvr>
                                        <p:cTn id="56" dur="1750" fill="hold"/>
                                        <p:tgtEl>
                                          <p:spTgt spid="6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p:cTn id="59" dur="1750" fill="hold"/>
                                        <p:tgtEl>
                                          <p:spTgt spid="61"/>
                                        </p:tgtEl>
                                        <p:attrNameLst>
                                          <p:attrName>ppt_w</p:attrName>
                                        </p:attrNameLst>
                                      </p:cBhvr>
                                      <p:tavLst>
                                        <p:tav tm="0">
                                          <p:val>
                                            <p:fltVal val="0"/>
                                          </p:val>
                                        </p:tav>
                                        <p:tav tm="100000">
                                          <p:val>
                                            <p:strVal val="#ppt_w"/>
                                          </p:val>
                                        </p:tav>
                                      </p:tavLst>
                                    </p:anim>
                                    <p:anim calcmode="lin" valueType="num">
                                      <p:cBhvr>
                                        <p:cTn id="60" dur="1750" fill="hold"/>
                                        <p:tgtEl>
                                          <p:spTgt spid="61"/>
                                        </p:tgtEl>
                                        <p:attrNameLst>
                                          <p:attrName>ppt_h</p:attrName>
                                        </p:attrNameLst>
                                      </p:cBhvr>
                                      <p:tavLst>
                                        <p:tav tm="0">
                                          <p:val>
                                            <p:fltVal val="0"/>
                                          </p:val>
                                        </p:tav>
                                        <p:tav tm="100000">
                                          <p:val>
                                            <p:strVal val="#ppt_h"/>
                                          </p:val>
                                        </p:tav>
                                      </p:tavLst>
                                    </p:anim>
                                    <p:anim calcmode="lin" valueType="num">
                                      <p:cBhvr>
                                        <p:cTn id="61" dur="1750" fill="hold"/>
                                        <p:tgtEl>
                                          <p:spTgt spid="61"/>
                                        </p:tgtEl>
                                        <p:attrNameLst>
                                          <p:attrName>ppt_x</p:attrName>
                                        </p:attrNameLst>
                                      </p:cBhvr>
                                      <p:tavLst>
                                        <p:tav tm="0" fmla="#ppt_x+(cos(-2*pi*(1-$))*-#ppt_x-sin(-2*pi*(1-$))*(1-#ppt_y))*(1-$)">
                                          <p:val>
                                            <p:fltVal val="0"/>
                                          </p:val>
                                        </p:tav>
                                        <p:tav tm="100000">
                                          <p:val>
                                            <p:fltVal val="1"/>
                                          </p:val>
                                        </p:tav>
                                      </p:tavLst>
                                    </p:anim>
                                    <p:anim calcmode="lin" valueType="num">
                                      <p:cBhvr>
                                        <p:cTn id="62" dur="1750" fill="hold"/>
                                        <p:tgtEl>
                                          <p:spTgt spid="61"/>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anim calcmode="lin" valueType="num">
                                      <p:cBhvr>
                                        <p:cTn id="65" dur="1750" fill="hold"/>
                                        <p:tgtEl>
                                          <p:spTgt spid="59"/>
                                        </p:tgtEl>
                                        <p:attrNameLst>
                                          <p:attrName>ppt_w</p:attrName>
                                        </p:attrNameLst>
                                      </p:cBhvr>
                                      <p:tavLst>
                                        <p:tav tm="0">
                                          <p:val>
                                            <p:fltVal val="0"/>
                                          </p:val>
                                        </p:tav>
                                        <p:tav tm="100000">
                                          <p:val>
                                            <p:strVal val="#ppt_w"/>
                                          </p:val>
                                        </p:tav>
                                      </p:tavLst>
                                    </p:anim>
                                    <p:anim calcmode="lin" valueType="num">
                                      <p:cBhvr>
                                        <p:cTn id="66" dur="1750" fill="hold"/>
                                        <p:tgtEl>
                                          <p:spTgt spid="59"/>
                                        </p:tgtEl>
                                        <p:attrNameLst>
                                          <p:attrName>ppt_h</p:attrName>
                                        </p:attrNameLst>
                                      </p:cBhvr>
                                      <p:tavLst>
                                        <p:tav tm="0">
                                          <p:val>
                                            <p:fltVal val="0"/>
                                          </p:val>
                                        </p:tav>
                                        <p:tav tm="100000">
                                          <p:val>
                                            <p:strVal val="#ppt_h"/>
                                          </p:val>
                                        </p:tav>
                                      </p:tavLst>
                                    </p:anim>
                                    <p:anim calcmode="lin" valueType="num">
                                      <p:cBhvr>
                                        <p:cTn id="67" dur="1750" fill="hold"/>
                                        <p:tgtEl>
                                          <p:spTgt spid="59"/>
                                        </p:tgtEl>
                                        <p:attrNameLst>
                                          <p:attrName>ppt_x</p:attrName>
                                        </p:attrNameLst>
                                      </p:cBhvr>
                                      <p:tavLst>
                                        <p:tav tm="0" fmla="#ppt_x+(cos(-2*pi*(1-$))*-#ppt_x-sin(-2*pi*(1-$))*(1-#ppt_y))*(1-$)">
                                          <p:val>
                                            <p:fltVal val="0"/>
                                          </p:val>
                                        </p:tav>
                                        <p:tav tm="100000">
                                          <p:val>
                                            <p:fltVal val="1"/>
                                          </p:val>
                                        </p:tav>
                                      </p:tavLst>
                                    </p:anim>
                                    <p:anim calcmode="lin" valueType="num">
                                      <p:cBhvr>
                                        <p:cTn id="68" dur="1750" fill="hold"/>
                                        <p:tgtEl>
                                          <p:spTgt spid="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398985" y="1673327"/>
            <a:ext cx="917972" cy="917972"/>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4" name="Group 8"/>
            <p:cNvGrpSpPr>
              <a:grpSpLocks/>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grpSp>
      </p:grpSp>
      <p:grpSp>
        <p:nvGrpSpPr>
          <p:cNvPr id="8" name="Group 12"/>
          <p:cNvGrpSpPr>
            <a:grpSpLocks/>
          </p:cNvGrpSpPr>
          <p:nvPr/>
        </p:nvGrpSpPr>
        <p:grpSpPr bwMode="auto">
          <a:xfrm>
            <a:off x="2721769" y="1673327"/>
            <a:ext cx="917972" cy="917972"/>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bg1"/>
                </a:solidFill>
                <a:latin typeface="Calibri" pitchFamily="34" charset="0"/>
                <a:sym typeface="宋体" pitchFamily="2" charset="-122"/>
              </a:endParaRPr>
            </a:p>
          </p:txBody>
        </p:sp>
      </p:grpSp>
      <p:grpSp>
        <p:nvGrpSpPr>
          <p:cNvPr id="11" name="Group 15"/>
          <p:cNvGrpSpPr>
            <a:grpSpLocks/>
          </p:cNvGrpSpPr>
          <p:nvPr/>
        </p:nvGrpSpPr>
        <p:grpSpPr bwMode="auto">
          <a:xfrm>
            <a:off x="4044553" y="1673327"/>
            <a:ext cx="919163" cy="917972"/>
            <a:chOff x="0" y="0"/>
            <a:chExt cx="1224136" cy="1224136"/>
          </a:xfrm>
        </p:grpSpPr>
        <p:sp>
          <p:nvSpPr>
            <p:cNvPr id="12" name="椭圆 53"/>
            <p:cNvSpPr>
              <a:spLocks noChangeArrowheads="1"/>
            </p:cNvSpPr>
            <p:nvPr/>
          </p:nvSpPr>
          <p:spPr bwMode="auto">
            <a:xfrm>
              <a:off x="0" y="0"/>
              <a:ext cx="1224136" cy="1224136"/>
            </a:xfrm>
            <a:prstGeom prst="ellipse">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13" name="Group 17"/>
            <p:cNvGrpSpPr>
              <a:grpSpLocks/>
            </p:cNvGrpSpPr>
            <p:nvPr/>
          </p:nvGrpSpPr>
          <p:grpSpPr bwMode="auto">
            <a:xfrm>
              <a:off x="358824" y="389024"/>
              <a:ext cx="381000" cy="492126"/>
              <a:chOff x="0" y="0"/>
              <a:chExt cx="381000" cy="492126"/>
            </a:xfrm>
          </p:grpSpPr>
          <p:sp>
            <p:nvSpPr>
              <p:cNvPr id="14"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bg1"/>
                  </a:solidFill>
                  <a:latin typeface="Calibri" pitchFamily="34" charset="0"/>
                  <a:sym typeface="宋体" pitchFamily="2" charset="-122"/>
                </a:endParaRPr>
              </a:p>
            </p:txBody>
          </p:sp>
          <p:sp>
            <p:nvSpPr>
              <p:cNvPr id="15"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bg1"/>
                  </a:solidFill>
                  <a:latin typeface="Calibri" pitchFamily="34" charset="0"/>
                  <a:sym typeface="宋体" pitchFamily="2" charset="-122"/>
                </a:endParaRPr>
              </a:p>
            </p:txBody>
          </p:sp>
          <p:sp>
            <p:nvSpPr>
              <p:cNvPr id="16"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bg1"/>
                  </a:solidFill>
                  <a:latin typeface="Calibri" pitchFamily="34" charset="0"/>
                  <a:sym typeface="宋体" pitchFamily="2" charset="-122"/>
                </a:endParaRPr>
              </a:p>
            </p:txBody>
          </p:sp>
          <p:sp>
            <p:nvSpPr>
              <p:cNvPr id="17"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bg1"/>
                  </a:solidFill>
                  <a:latin typeface="Calibri" pitchFamily="34" charset="0"/>
                  <a:sym typeface="宋体" pitchFamily="2" charset="-122"/>
                </a:endParaRPr>
              </a:p>
            </p:txBody>
          </p:sp>
        </p:grpSp>
      </p:grpSp>
      <p:grpSp>
        <p:nvGrpSpPr>
          <p:cNvPr id="18" name="Group 22"/>
          <p:cNvGrpSpPr>
            <a:grpSpLocks/>
          </p:cNvGrpSpPr>
          <p:nvPr/>
        </p:nvGrpSpPr>
        <p:grpSpPr bwMode="auto">
          <a:xfrm>
            <a:off x="5368529" y="1660229"/>
            <a:ext cx="917972" cy="917972"/>
            <a:chOff x="0" y="0"/>
            <a:chExt cx="1224136" cy="1224136"/>
          </a:xfrm>
        </p:grpSpPr>
        <p:sp>
          <p:nvSpPr>
            <p:cNvPr id="19" name="椭圆 60"/>
            <p:cNvSpPr>
              <a:spLocks noChangeArrowheads="1"/>
            </p:cNvSpPr>
            <p:nvPr/>
          </p:nvSpPr>
          <p:spPr bwMode="auto">
            <a:xfrm>
              <a:off x="0" y="0"/>
              <a:ext cx="1224136" cy="1224136"/>
            </a:xfrm>
            <a:prstGeom prst="ellipse">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20"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grpSp>
      <p:grpSp>
        <p:nvGrpSpPr>
          <p:cNvPr id="21" name="Group 25"/>
          <p:cNvGrpSpPr>
            <a:grpSpLocks/>
          </p:cNvGrpSpPr>
          <p:nvPr/>
        </p:nvGrpSpPr>
        <p:grpSpPr bwMode="auto">
          <a:xfrm>
            <a:off x="6691312" y="1673327"/>
            <a:ext cx="917972" cy="917972"/>
            <a:chOff x="0" y="0"/>
            <a:chExt cx="1224136" cy="1224136"/>
          </a:xfrm>
        </p:grpSpPr>
        <p:sp>
          <p:nvSpPr>
            <p:cNvPr id="22" name="椭圆 63"/>
            <p:cNvSpPr>
              <a:spLocks noChangeArrowheads="1"/>
            </p:cNvSpPr>
            <p:nvPr/>
          </p:nvSpPr>
          <p:spPr bwMode="auto">
            <a:xfrm>
              <a:off x="0" y="0"/>
              <a:ext cx="1224136" cy="1224136"/>
            </a:xfrm>
            <a:prstGeom prst="ellipse">
              <a:avLst/>
            </a:prstGeom>
            <a:solidFill>
              <a:schemeClr val="bg1">
                <a:alpha val="4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nvGrpSpPr>
            <p:cNvPr id="23" name="Group 27"/>
            <p:cNvGrpSpPr>
              <a:grpSpLocks/>
            </p:cNvGrpSpPr>
            <p:nvPr/>
          </p:nvGrpSpPr>
          <p:grpSpPr bwMode="auto">
            <a:xfrm>
              <a:off x="402004" y="462692"/>
              <a:ext cx="415398" cy="303451"/>
              <a:chOff x="0" y="0"/>
              <a:chExt cx="685800" cy="400050"/>
            </a:xfrm>
          </p:grpSpPr>
          <p:sp>
            <p:nvSpPr>
              <p:cNvPr id="24"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sp>
            <p:nvSpPr>
              <p:cNvPr id="25"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bg1"/>
                  </a:solidFill>
                  <a:latin typeface="Calibri" pitchFamily="34" charset="0"/>
                  <a:sym typeface="宋体" pitchFamily="2" charset="-122"/>
                </a:endParaRPr>
              </a:p>
            </p:txBody>
          </p:sp>
        </p:grpSp>
      </p:grpSp>
      <p:grpSp>
        <p:nvGrpSpPr>
          <p:cNvPr id="26" name="Group 30"/>
          <p:cNvGrpSpPr>
            <a:grpSpLocks/>
          </p:cNvGrpSpPr>
          <p:nvPr/>
        </p:nvGrpSpPr>
        <p:grpSpPr bwMode="auto">
          <a:xfrm>
            <a:off x="1398984" y="2643758"/>
            <a:ext cx="6629400" cy="261610"/>
            <a:chOff x="0" y="-164899"/>
            <a:chExt cx="8838828" cy="348589"/>
          </a:xfrm>
        </p:grpSpPr>
        <p:sp>
          <p:nvSpPr>
            <p:cNvPr id="27" name="文本框 68"/>
            <p:cNvSpPr>
              <a:spLocks noChangeArrowheads="1"/>
            </p:cNvSpPr>
            <p:nvPr/>
          </p:nvSpPr>
          <p:spPr bwMode="auto">
            <a:xfrm>
              <a:off x="0" y="-164899"/>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dirty="0">
                  <a:solidFill>
                    <a:schemeClr val="bg1"/>
                  </a:solidFill>
                  <a:latin typeface="微软雅黑" pitchFamily="34" charset="-122"/>
                  <a:ea typeface="微软雅黑" pitchFamily="34" charset="-122"/>
                  <a:sym typeface="微软雅黑" pitchFamily="34" charset="-122"/>
                </a:rPr>
                <a:t>Click to enter the title</a:t>
              </a:r>
            </a:p>
          </p:txBody>
        </p:sp>
        <p:sp>
          <p:nvSpPr>
            <p:cNvPr id="28" name="文本框 69"/>
            <p:cNvSpPr>
              <a:spLocks noChangeArrowheads="1"/>
            </p:cNvSpPr>
            <p:nvPr/>
          </p:nvSpPr>
          <p:spPr bwMode="auto">
            <a:xfrm>
              <a:off x="1724111" y="-164899"/>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bg1"/>
                  </a:solidFill>
                  <a:latin typeface="微软雅黑" pitchFamily="34" charset="-122"/>
                  <a:ea typeface="微软雅黑" pitchFamily="34" charset="-122"/>
                  <a:sym typeface="微软雅黑" pitchFamily="34" charset="-122"/>
                </a:rPr>
                <a:t>Click to enter the title</a:t>
              </a:r>
            </a:p>
          </p:txBody>
        </p:sp>
        <p:sp>
          <p:nvSpPr>
            <p:cNvPr id="29" name="文本框 70"/>
            <p:cNvSpPr>
              <a:spLocks noChangeArrowheads="1"/>
            </p:cNvSpPr>
            <p:nvPr/>
          </p:nvSpPr>
          <p:spPr bwMode="auto">
            <a:xfrm>
              <a:off x="3553189" y="-164899"/>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bg1"/>
                  </a:solidFill>
                  <a:latin typeface="微软雅黑" pitchFamily="34" charset="-122"/>
                  <a:ea typeface="微软雅黑" pitchFamily="34" charset="-122"/>
                  <a:sym typeface="微软雅黑" pitchFamily="34" charset="-122"/>
                </a:rPr>
                <a:t>Click to enter the title</a:t>
              </a:r>
            </a:p>
          </p:txBody>
        </p:sp>
        <p:sp>
          <p:nvSpPr>
            <p:cNvPr id="30" name="文本框 71"/>
            <p:cNvSpPr>
              <a:spLocks noChangeArrowheads="1"/>
            </p:cNvSpPr>
            <p:nvPr/>
          </p:nvSpPr>
          <p:spPr bwMode="auto">
            <a:xfrm>
              <a:off x="5277301" y="-164899"/>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bg1"/>
                  </a:solidFill>
                  <a:latin typeface="微软雅黑" pitchFamily="34" charset="-122"/>
                  <a:ea typeface="微软雅黑" pitchFamily="34" charset="-122"/>
                  <a:sym typeface="微软雅黑" pitchFamily="34" charset="-122"/>
                </a:rPr>
                <a:t>Click to enter the title</a:t>
              </a:r>
            </a:p>
          </p:txBody>
        </p:sp>
        <p:sp>
          <p:nvSpPr>
            <p:cNvPr id="31" name="文本框 72"/>
            <p:cNvSpPr>
              <a:spLocks noChangeArrowheads="1"/>
            </p:cNvSpPr>
            <p:nvPr/>
          </p:nvSpPr>
          <p:spPr bwMode="auto">
            <a:xfrm>
              <a:off x="7058064" y="-164899"/>
              <a:ext cx="1780764" cy="34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a:solidFill>
                    <a:schemeClr val="bg1"/>
                  </a:solidFill>
                  <a:latin typeface="微软雅黑" pitchFamily="34" charset="-122"/>
                  <a:ea typeface="微软雅黑" pitchFamily="34" charset="-122"/>
                  <a:sym typeface="微软雅黑" pitchFamily="34" charset="-122"/>
                </a:rPr>
                <a:t>Click to enter the title</a:t>
              </a:r>
            </a:p>
          </p:txBody>
        </p:sp>
      </p:grpSp>
      <p:sp>
        <p:nvSpPr>
          <p:cNvPr id="32" name="燕尾形 73"/>
          <p:cNvSpPr>
            <a:spLocks noChangeArrowheads="1"/>
          </p:cNvSpPr>
          <p:nvPr/>
        </p:nvSpPr>
        <p:spPr bwMode="auto">
          <a:xfrm>
            <a:off x="2427684" y="2087664"/>
            <a:ext cx="161925" cy="161925"/>
          </a:xfrm>
          <a:prstGeom prst="chevron">
            <a:avLst>
              <a:gd name="adj" fmla="val 50000"/>
            </a:avLst>
          </a:prstGeom>
          <a:solidFill>
            <a:schemeClr val="bg1">
              <a:alpha val="65000"/>
            </a:schemeClr>
          </a:solidFill>
          <a:ln>
            <a:noFill/>
          </a:ln>
        </p:spPr>
        <p:txBody>
          <a:bodyPr lIns="68580" tIns="34290" rIns="68580" bIns="34290" anchor="ctr"/>
          <a:lstStyle/>
          <a:p>
            <a:pPr algn="ctr"/>
            <a:endParaRPr lang="zh-CN" altLang="zh-CN">
              <a:solidFill>
                <a:schemeClr val="bg1"/>
              </a:solidFill>
              <a:latin typeface="宋体" pitchFamily="2" charset="-122"/>
              <a:sym typeface="宋体" pitchFamily="2" charset="-122"/>
            </a:endParaRPr>
          </a:p>
        </p:txBody>
      </p:sp>
      <p:sp>
        <p:nvSpPr>
          <p:cNvPr id="33" name="燕尾形 74"/>
          <p:cNvSpPr>
            <a:spLocks noChangeArrowheads="1"/>
          </p:cNvSpPr>
          <p:nvPr/>
        </p:nvSpPr>
        <p:spPr bwMode="auto">
          <a:xfrm>
            <a:off x="3770709" y="2087664"/>
            <a:ext cx="161925" cy="161925"/>
          </a:xfrm>
          <a:prstGeom prst="chevron">
            <a:avLst>
              <a:gd name="adj" fmla="val 50000"/>
            </a:avLst>
          </a:prstGeom>
          <a:solidFill>
            <a:schemeClr val="bg1">
              <a:alpha val="65000"/>
            </a:schemeClr>
          </a:solidFill>
          <a:ln>
            <a:noFill/>
          </a:ln>
        </p:spPr>
        <p:txBody>
          <a:bodyPr lIns="68580" tIns="34290" rIns="68580" bIns="34290" anchor="ctr"/>
          <a:lstStyle/>
          <a:p>
            <a:pPr algn="ctr"/>
            <a:endParaRPr lang="zh-CN" altLang="zh-CN">
              <a:solidFill>
                <a:schemeClr val="bg1"/>
              </a:solidFill>
              <a:latin typeface="宋体" pitchFamily="2" charset="-122"/>
              <a:sym typeface="宋体" pitchFamily="2" charset="-122"/>
            </a:endParaRPr>
          </a:p>
        </p:txBody>
      </p:sp>
      <p:sp>
        <p:nvSpPr>
          <p:cNvPr id="34" name="燕尾形 75"/>
          <p:cNvSpPr>
            <a:spLocks noChangeArrowheads="1"/>
          </p:cNvSpPr>
          <p:nvPr/>
        </p:nvSpPr>
        <p:spPr bwMode="auto">
          <a:xfrm>
            <a:off x="5087541" y="2087664"/>
            <a:ext cx="161925" cy="161925"/>
          </a:xfrm>
          <a:prstGeom prst="chevron">
            <a:avLst>
              <a:gd name="adj" fmla="val 50000"/>
            </a:avLst>
          </a:prstGeom>
          <a:solidFill>
            <a:schemeClr val="bg1">
              <a:alpha val="65000"/>
            </a:schemeClr>
          </a:solidFill>
          <a:ln>
            <a:noFill/>
          </a:ln>
        </p:spPr>
        <p:txBody>
          <a:bodyPr lIns="68580" tIns="34290" rIns="68580" bIns="34290" anchor="ctr"/>
          <a:lstStyle/>
          <a:p>
            <a:pPr algn="ctr"/>
            <a:endParaRPr lang="zh-CN" altLang="zh-CN">
              <a:solidFill>
                <a:schemeClr val="bg1"/>
              </a:solidFill>
              <a:latin typeface="宋体" pitchFamily="2" charset="-122"/>
              <a:sym typeface="宋体" pitchFamily="2" charset="-122"/>
            </a:endParaRPr>
          </a:p>
        </p:txBody>
      </p:sp>
      <p:sp>
        <p:nvSpPr>
          <p:cNvPr id="35" name="燕尾形 76"/>
          <p:cNvSpPr>
            <a:spLocks noChangeArrowheads="1"/>
          </p:cNvSpPr>
          <p:nvPr/>
        </p:nvSpPr>
        <p:spPr bwMode="auto">
          <a:xfrm>
            <a:off x="6423422" y="2101951"/>
            <a:ext cx="161925" cy="161925"/>
          </a:xfrm>
          <a:prstGeom prst="chevron">
            <a:avLst>
              <a:gd name="adj" fmla="val 50000"/>
            </a:avLst>
          </a:prstGeom>
          <a:solidFill>
            <a:schemeClr val="bg1">
              <a:alpha val="65000"/>
            </a:schemeClr>
          </a:solidFill>
          <a:ln>
            <a:noFill/>
          </a:ln>
        </p:spPr>
        <p:txBody>
          <a:bodyPr lIns="68580" tIns="34290" rIns="68580" bIns="34290" anchor="ctr"/>
          <a:lstStyle/>
          <a:p>
            <a:pPr algn="ctr"/>
            <a:endParaRPr lang="zh-CN" altLang="zh-CN">
              <a:solidFill>
                <a:schemeClr val="bg1"/>
              </a:solidFill>
              <a:latin typeface="宋体" pitchFamily="2" charset="-122"/>
              <a:sym typeface="宋体" pitchFamily="2" charset="-122"/>
            </a:endParaRPr>
          </a:p>
        </p:txBody>
      </p:sp>
      <p:grpSp>
        <p:nvGrpSpPr>
          <p:cNvPr id="36" name="Group 40"/>
          <p:cNvGrpSpPr>
            <a:grpSpLocks/>
          </p:cNvGrpSpPr>
          <p:nvPr/>
        </p:nvGrpSpPr>
        <p:grpSpPr bwMode="auto">
          <a:xfrm>
            <a:off x="1383507" y="3405685"/>
            <a:ext cx="6463830" cy="840595"/>
            <a:chOff x="0" y="-1"/>
            <a:chExt cx="8618263" cy="1120674"/>
          </a:xfrm>
        </p:grpSpPr>
        <p:sp>
          <p:nvSpPr>
            <p:cNvPr id="37"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endParaRPr lang="zh-CN" altLang="en-US" sz="800">
                <a:solidFill>
                  <a:schemeClr val="bg1"/>
                </a:solidFill>
                <a:latin typeface="微软雅黑" pitchFamily="34" charset="-122"/>
                <a:ea typeface="微软雅黑" pitchFamily="34" charset="-122"/>
                <a:sym typeface="微软雅黑" pitchFamily="34" charset="-122"/>
              </a:endParaRPr>
            </a:p>
          </p:txBody>
        </p:sp>
        <p:sp>
          <p:nvSpPr>
            <p:cNvPr id="38"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endParaRPr lang="zh-CN" altLang="en-US" sz="800">
                <a:solidFill>
                  <a:schemeClr val="bg1"/>
                </a:solidFill>
                <a:latin typeface="微软雅黑" pitchFamily="34" charset="-122"/>
                <a:ea typeface="微软雅黑" pitchFamily="34" charset="-122"/>
                <a:sym typeface="微软雅黑" pitchFamily="34" charset="-122"/>
              </a:endParaRPr>
            </a:p>
          </p:txBody>
        </p:sp>
        <p:sp>
          <p:nvSpPr>
            <p:cNvPr id="39"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endParaRPr lang="zh-CN" altLang="en-US" sz="800">
                <a:solidFill>
                  <a:schemeClr val="bg1"/>
                </a:solidFill>
                <a:latin typeface="微软雅黑" pitchFamily="34" charset="-122"/>
                <a:ea typeface="微软雅黑" pitchFamily="34" charset="-122"/>
                <a:sym typeface="微软雅黑" pitchFamily="34" charset="-122"/>
              </a:endParaRPr>
            </a:p>
          </p:txBody>
        </p:sp>
        <p:sp>
          <p:nvSpPr>
            <p:cNvPr id="40"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r>
                <a:rPr lang="zh-CN" altLang="en-US" sz="800">
                  <a:solidFill>
                    <a:schemeClr val="bg1"/>
                  </a:solidFill>
                  <a:latin typeface="微软雅黑" pitchFamily="34" charset="-122"/>
                  <a:ea typeface="微软雅黑" pitchFamily="34" charset="-122"/>
                  <a:sym typeface="微软雅黑" pitchFamily="34" charset="-122"/>
                </a:rPr>
                <a:t>Please enter the one you want here.</a:t>
              </a:r>
              <a:endParaRPr lang="en-US" sz="800">
                <a:solidFill>
                  <a:schemeClr val="bg1"/>
                </a:solidFill>
                <a:latin typeface="微软雅黑" pitchFamily="34" charset="-122"/>
                <a:ea typeface="微软雅黑" pitchFamily="34" charset="-122"/>
                <a:sym typeface="微软雅黑" pitchFamily="34" charset="-122"/>
              </a:endParaRPr>
            </a:p>
            <a:p>
              <a:endParaRPr lang="zh-CN" altLang="en-US" sz="800">
                <a:solidFill>
                  <a:schemeClr val="bg1"/>
                </a:solidFill>
                <a:latin typeface="微软雅黑" pitchFamily="34" charset="-122"/>
                <a:ea typeface="微软雅黑" pitchFamily="34" charset="-122"/>
                <a:sym typeface="微软雅黑" pitchFamily="34" charset="-122"/>
              </a:endParaRPr>
            </a:p>
          </p:txBody>
        </p:sp>
        <p:sp>
          <p:nvSpPr>
            <p:cNvPr id="41"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bg1"/>
                  </a:solidFill>
                  <a:latin typeface="微软雅黑" pitchFamily="34" charset="-122"/>
                  <a:ea typeface="微软雅黑" pitchFamily="34" charset="-122"/>
                  <a:sym typeface="微软雅黑" pitchFamily="34" charset="-122"/>
                </a:rPr>
                <a:t>Please enter the one you want here.</a:t>
              </a:r>
              <a:endParaRPr lang="en-US" sz="800" dirty="0">
                <a:solidFill>
                  <a:schemeClr val="bg1"/>
                </a:solidFill>
                <a:latin typeface="微软雅黑" pitchFamily="34" charset="-122"/>
                <a:ea typeface="微软雅黑" pitchFamily="34" charset="-122"/>
                <a:sym typeface="微软雅黑" pitchFamily="34" charset="-122"/>
              </a:endParaRPr>
            </a:p>
            <a:p>
              <a:r>
                <a:rPr lang="zh-CN" altLang="en-US" sz="800" dirty="0">
                  <a:solidFill>
                    <a:schemeClr val="bg1"/>
                  </a:solidFill>
                  <a:latin typeface="微软雅黑" pitchFamily="34" charset="-122"/>
                  <a:ea typeface="微软雅黑" pitchFamily="34" charset="-122"/>
                  <a:sym typeface="微软雅黑" pitchFamily="34" charset="-122"/>
                </a:rPr>
                <a:t>Please enter the one you want here.</a:t>
              </a:r>
              <a:endParaRPr lang="en-US" sz="800" dirty="0">
                <a:solidFill>
                  <a:schemeClr val="bg1"/>
                </a:solidFill>
                <a:latin typeface="微软雅黑" pitchFamily="34" charset="-122"/>
                <a:ea typeface="微软雅黑" pitchFamily="34" charset="-122"/>
                <a:sym typeface="微软雅黑" pitchFamily="34" charset="-122"/>
              </a:endParaRPr>
            </a:p>
            <a:p>
              <a:r>
                <a:rPr lang="zh-CN" altLang="en-US" sz="800" dirty="0">
                  <a:solidFill>
                    <a:schemeClr val="bg1"/>
                  </a:solidFill>
                  <a:latin typeface="微软雅黑" pitchFamily="34" charset="-122"/>
                  <a:ea typeface="微软雅黑" pitchFamily="34" charset="-122"/>
                  <a:sym typeface="微软雅黑" pitchFamily="34" charset="-122"/>
                </a:rPr>
                <a:t>Please enter the one you want here.</a:t>
              </a:r>
              <a:endParaRPr lang="en-US" sz="800" dirty="0">
                <a:solidFill>
                  <a:schemeClr val="bg1"/>
                </a:solidFill>
                <a:latin typeface="微软雅黑" pitchFamily="34" charset="-122"/>
                <a:ea typeface="微软雅黑" pitchFamily="34" charset="-122"/>
                <a:sym typeface="微软雅黑" pitchFamily="34" charset="-122"/>
              </a:endParaRPr>
            </a:p>
            <a:p>
              <a:r>
                <a:rPr lang="zh-CN" altLang="en-US" sz="800" dirty="0">
                  <a:solidFill>
                    <a:schemeClr val="bg1"/>
                  </a:solidFill>
                  <a:latin typeface="微软雅黑" pitchFamily="34" charset="-122"/>
                  <a:ea typeface="微软雅黑" pitchFamily="34" charset="-122"/>
                  <a:sym typeface="微软雅黑" pitchFamily="34" charset="-122"/>
                </a:rPr>
                <a:t>Please enter the one you want here.</a:t>
              </a:r>
              <a:endParaRPr lang="en-US" sz="800" dirty="0">
                <a:solidFill>
                  <a:schemeClr val="bg1"/>
                </a:solidFill>
                <a:latin typeface="微软雅黑" pitchFamily="34" charset="-122"/>
                <a:ea typeface="微软雅黑" pitchFamily="34" charset="-122"/>
                <a:sym typeface="微软雅黑" pitchFamily="34" charset="-122"/>
              </a:endParaRPr>
            </a:p>
            <a:p>
              <a:r>
                <a:rPr lang="zh-CN" altLang="en-US" sz="800" dirty="0">
                  <a:solidFill>
                    <a:schemeClr val="bg1"/>
                  </a:solidFill>
                  <a:latin typeface="微软雅黑" pitchFamily="34" charset="-122"/>
                  <a:ea typeface="微软雅黑" pitchFamily="34" charset="-122"/>
                  <a:sym typeface="微软雅黑" pitchFamily="34" charset="-122"/>
                </a:rPr>
                <a:t>Please enter the one you want here.</a:t>
              </a:r>
              <a:endParaRPr lang="en-US" sz="800" dirty="0">
                <a:solidFill>
                  <a:schemeClr val="bg1"/>
                </a:solidFill>
                <a:latin typeface="微软雅黑" pitchFamily="34" charset="-122"/>
                <a:ea typeface="微软雅黑" pitchFamily="34" charset="-122"/>
                <a:sym typeface="微软雅黑" pitchFamily="34" charset="-122"/>
              </a:endParaRPr>
            </a:p>
            <a:p>
              <a:endParaRPr lang="zh-CN" altLang="en-US" sz="800" dirty="0">
                <a:solidFill>
                  <a:schemeClr val="bg1"/>
                </a:solidFill>
                <a:latin typeface="微软雅黑" pitchFamily="34" charset="-122"/>
                <a:ea typeface="微软雅黑" pitchFamily="34" charset="-122"/>
                <a:sym typeface="微软雅黑" pitchFamily="34" charset="-122"/>
              </a:endParaRPr>
            </a:p>
          </p:txBody>
        </p:sp>
      </p:grpSp>
      <p:grpSp>
        <p:nvGrpSpPr>
          <p:cNvPr id="42" name="Group 46"/>
          <p:cNvGrpSpPr>
            <a:grpSpLocks/>
          </p:cNvGrpSpPr>
          <p:nvPr/>
        </p:nvGrpSpPr>
        <p:grpSpPr bwMode="auto">
          <a:xfrm>
            <a:off x="1446610" y="3104458"/>
            <a:ext cx="6365750" cy="230981"/>
            <a:chOff x="0" y="0"/>
            <a:chExt cx="8487614" cy="309189"/>
          </a:xfrm>
        </p:grpSpPr>
        <p:sp>
          <p:nvSpPr>
            <p:cNvPr id="43" name="矩形 84"/>
            <p:cNvSpPr>
              <a:spLocks noChangeArrowheads="1"/>
            </p:cNvSpPr>
            <p:nvPr/>
          </p:nvSpPr>
          <p:spPr bwMode="auto">
            <a:xfrm>
              <a:off x="0" y="0"/>
              <a:ext cx="8487614" cy="309189"/>
            </a:xfrm>
            <a:prstGeom prst="rect">
              <a:avLst/>
            </a:prstGeom>
            <a:solidFill>
              <a:schemeClr val="bg1">
                <a:alpha val="60000"/>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44"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45"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46"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47"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48"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grpSp>
      <p:grpSp>
        <p:nvGrpSpPr>
          <p:cNvPr id="49" name="组合 48"/>
          <p:cNvGrpSpPr/>
          <p:nvPr/>
        </p:nvGrpSpPr>
        <p:grpSpPr>
          <a:xfrm>
            <a:off x="1187624" y="195486"/>
            <a:ext cx="1515760" cy="72008"/>
            <a:chOff x="539552" y="195486"/>
            <a:chExt cx="1482080" cy="72008"/>
          </a:xfrm>
          <a:solidFill>
            <a:schemeClr val="bg1">
              <a:alpha val="70000"/>
            </a:schemeClr>
          </a:solidFill>
        </p:grpSpPr>
        <p:sp>
          <p:nvSpPr>
            <p:cNvPr id="50" name="矩形 49"/>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TextBox 51"/>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54" name="TextBox 53"/>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55" name="TextBox 45">
            <a:extLst>
              <a:ext uri="{FF2B5EF4-FFF2-40B4-BE49-F238E27FC236}">
                <a16:creationId xmlns:a16="http://schemas.microsoft.com/office/drawing/2014/main" id="{FCC90882-323B-467D-905E-9E88FF3EEAD4}"/>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7257501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3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 fill="hold"/>
                                        <p:tgtEl>
                                          <p:spTgt spid="11"/>
                                        </p:tgtEl>
                                        <p:attrNameLst>
                                          <p:attrName>ppt_w</p:attrName>
                                        </p:attrNameLst>
                                      </p:cBhvr>
                                      <p:tavLst>
                                        <p:tav tm="0">
                                          <p:val>
                                            <p:fltVal val="0"/>
                                          </p:val>
                                        </p:tav>
                                        <p:tav tm="100000">
                                          <p:val>
                                            <p:strVal val="#ppt_w"/>
                                          </p:val>
                                        </p:tav>
                                      </p:tavLst>
                                    </p:anim>
                                    <p:anim calcmode="lin" valueType="num">
                                      <p:cBhvr>
                                        <p:cTn id="20" dur="300" fill="hold"/>
                                        <p:tgtEl>
                                          <p:spTgt spid="11"/>
                                        </p:tgtEl>
                                        <p:attrNameLst>
                                          <p:attrName>ppt_h</p:attrName>
                                        </p:attrNameLst>
                                      </p:cBhvr>
                                      <p:tavLst>
                                        <p:tav tm="0">
                                          <p:val>
                                            <p:fltVal val="0"/>
                                          </p:val>
                                        </p:tav>
                                        <p:tav tm="100000">
                                          <p:val>
                                            <p:strVal val="#ppt_h"/>
                                          </p:val>
                                        </p:tav>
                                      </p:tavLst>
                                    </p:anim>
                                    <p:animEffect>
                                      <p:cBhvr>
                                        <p:cTn id="21" dur="300"/>
                                        <p:tgtEl>
                                          <p:spTgt spid="11"/>
                                        </p:tgtEl>
                                      </p:cBhvr>
                                    </p:animEffect>
                                  </p:childTnLst>
                                </p:cTn>
                              </p:par>
                            </p:childTnLst>
                          </p:cTn>
                        </p:par>
                        <p:par>
                          <p:cTn id="22" fill="hold">
                            <p:stCondLst>
                              <p:cond delay="9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300" fill="hold"/>
                                        <p:tgtEl>
                                          <p:spTgt spid="18"/>
                                        </p:tgtEl>
                                        <p:attrNameLst>
                                          <p:attrName>ppt_w</p:attrName>
                                        </p:attrNameLst>
                                      </p:cBhvr>
                                      <p:tavLst>
                                        <p:tav tm="0">
                                          <p:val>
                                            <p:fltVal val="0"/>
                                          </p:val>
                                        </p:tav>
                                        <p:tav tm="100000">
                                          <p:val>
                                            <p:strVal val="#ppt_w"/>
                                          </p:val>
                                        </p:tav>
                                      </p:tavLst>
                                    </p:anim>
                                    <p:anim calcmode="lin" valueType="num">
                                      <p:cBhvr>
                                        <p:cTn id="26" dur="300" fill="hold"/>
                                        <p:tgtEl>
                                          <p:spTgt spid="18"/>
                                        </p:tgtEl>
                                        <p:attrNameLst>
                                          <p:attrName>ppt_h</p:attrName>
                                        </p:attrNameLst>
                                      </p:cBhvr>
                                      <p:tavLst>
                                        <p:tav tm="0">
                                          <p:val>
                                            <p:fltVal val="0"/>
                                          </p:val>
                                        </p:tav>
                                        <p:tav tm="100000">
                                          <p:val>
                                            <p:strVal val="#ppt_h"/>
                                          </p:val>
                                        </p:tav>
                                      </p:tavLst>
                                    </p:anim>
                                    <p:animEffect>
                                      <p:cBhvr>
                                        <p:cTn id="27" dur="300"/>
                                        <p:tgtEl>
                                          <p:spTgt spid="18"/>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300" fill="hold"/>
                                        <p:tgtEl>
                                          <p:spTgt spid="21"/>
                                        </p:tgtEl>
                                        <p:attrNameLst>
                                          <p:attrName>ppt_w</p:attrName>
                                        </p:attrNameLst>
                                      </p:cBhvr>
                                      <p:tavLst>
                                        <p:tav tm="0">
                                          <p:val>
                                            <p:fltVal val="0"/>
                                          </p:val>
                                        </p:tav>
                                        <p:tav tm="100000">
                                          <p:val>
                                            <p:strVal val="#ppt_w"/>
                                          </p:val>
                                        </p:tav>
                                      </p:tavLst>
                                    </p:anim>
                                    <p:anim calcmode="lin" valueType="num">
                                      <p:cBhvr>
                                        <p:cTn id="32" dur="300" fill="hold"/>
                                        <p:tgtEl>
                                          <p:spTgt spid="21"/>
                                        </p:tgtEl>
                                        <p:attrNameLst>
                                          <p:attrName>ppt_h</p:attrName>
                                        </p:attrNameLst>
                                      </p:cBhvr>
                                      <p:tavLst>
                                        <p:tav tm="0">
                                          <p:val>
                                            <p:fltVal val="0"/>
                                          </p:val>
                                        </p:tav>
                                        <p:tav tm="100000">
                                          <p:val>
                                            <p:strVal val="#ppt_h"/>
                                          </p:val>
                                        </p:tav>
                                      </p:tavLst>
                                    </p:anim>
                                    <p:animEffect>
                                      <p:cBhvr>
                                        <p:cTn id="33" dur="300"/>
                                        <p:tgtEl>
                                          <p:spTgt spid="21"/>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300" fill="hold"/>
                                        <p:tgtEl>
                                          <p:spTgt spid="32"/>
                                        </p:tgtEl>
                                        <p:attrNameLst>
                                          <p:attrName>ppt_x</p:attrName>
                                        </p:attrNameLst>
                                      </p:cBhvr>
                                      <p:tavLst>
                                        <p:tav tm="0">
                                          <p:val>
                                            <p:strVal val="0-#ppt_w/2"/>
                                          </p:val>
                                        </p:tav>
                                        <p:tav tm="100000">
                                          <p:val>
                                            <p:strVal val="#ppt_x"/>
                                          </p:val>
                                        </p:tav>
                                      </p:tavLst>
                                    </p:anim>
                                    <p:anim calcmode="lin" valueType="num">
                                      <p:cBhvr>
                                        <p:cTn id="38" dur="300" fill="hold"/>
                                        <p:tgtEl>
                                          <p:spTgt spid="3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300" fill="hold"/>
                                        <p:tgtEl>
                                          <p:spTgt spid="33"/>
                                        </p:tgtEl>
                                        <p:attrNameLst>
                                          <p:attrName>ppt_x</p:attrName>
                                        </p:attrNameLst>
                                      </p:cBhvr>
                                      <p:tavLst>
                                        <p:tav tm="0">
                                          <p:val>
                                            <p:strVal val="0-#ppt_w/2"/>
                                          </p:val>
                                        </p:tav>
                                        <p:tav tm="100000">
                                          <p:val>
                                            <p:strVal val="#ppt_x"/>
                                          </p:val>
                                        </p:tav>
                                      </p:tavLst>
                                    </p:anim>
                                    <p:anim calcmode="lin" valueType="num">
                                      <p:cBhvr>
                                        <p:cTn id="42" dur="3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300" fill="hold"/>
                                        <p:tgtEl>
                                          <p:spTgt spid="34"/>
                                        </p:tgtEl>
                                        <p:attrNameLst>
                                          <p:attrName>ppt_x</p:attrName>
                                        </p:attrNameLst>
                                      </p:cBhvr>
                                      <p:tavLst>
                                        <p:tav tm="0">
                                          <p:val>
                                            <p:strVal val="0-#ppt_w/2"/>
                                          </p:val>
                                        </p:tav>
                                        <p:tav tm="100000">
                                          <p:val>
                                            <p:strVal val="#ppt_x"/>
                                          </p:val>
                                        </p:tav>
                                      </p:tavLst>
                                    </p:anim>
                                    <p:anim calcmode="lin" valueType="num">
                                      <p:cBhvr>
                                        <p:cTn id="46" dur="3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300" fill="hold"/>
                                        <p:tgtEl>
                                          <p:spTgt spid="35"/>
                                        </p:tgtEl>
                                        <p:attrNameLst>
                                          <p:attrName>ppt_x</p:attrName>
                                        </p:attrNameLst>
                                      </p:cBhvr>
                                      <p:tavLst>
                                        <p:tav tm="0">
                                          <p:val>
                                            <p:strVal val="0-#ppt_w/2"/>
                                          </p:val>
                                        </p:tav>
                                        <p:tav tm="100000">
                                          <p:val>
                                            <p:strVal val="#ppt_x"/>
                                          </p:val>
                                        </p:tav>
                                      </p:tavLst>
                                    </p:anim>
                                    <p:anim calcmode="lin" valueType="num">
                                      <p:cBhvr>
                                        <p:cTn id="50" dur="300" fill="hold"/>
                                        <p:tgtEl>
                                          <p:spTgt spid="35"/>
                                        </p:tgtEl>
                                        <p:attrNameLst>
                                          <p:attrName>ppt_y</p:attrName>
                                        </p:attrNameLst>
                                      </p:cBhvr>
                                      <p:tavLst>
                                        <p:tav tm="0">
                                          <p:val>
                                            <p:strVal val="#ppt_y"/>
                                          </p:val>
                                        </p:tav>
                                        <p:tav tm="100000">
                                          <p:val>
                                            <p:strVal val="#ppt_y"/>
                                          </p:val>
                                        </p:tav>
                                      </p:tavLst>
                                    </p:anim>
                                  </p:childTnLst>
                                </p:cTn>
                              </p:par>
                            </p:childTnLst>
                          </p:cTn>
                        </p:par>
                        <p:par>
                          <p:cTn id="51" fill="hold">
                            <p:stCondLst>
                              <p:cond delay="1800"/>
                            </p:stCondLst>
                            <p:childTnLst>
                              <p:par>
                                <p:cTn id="52" presetID="42"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23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p:cBhvr>
                                        <p:cTn id="60" dur="500"/>
                                        <p:tgtEl>
                                          <p:spTgt spid="42"/>
                                        </p:tgtEl>
                                      </p:cBhvr>
                                    </p:animEffect>
                                  </p:childTnLst>
                                </p:cTn>
                              </p:par>
                            </p:childTnLst>
                          </p:cTn>
                        </p:par>
                        <p:par>
                          <p:cTn id="61" fill="hold">
                            <p:stCondLst>
                              <p:cond delay="2800"/>
                            </p:stCondLst>
                            <p:childTnLst>
                              <p:par>
                                <p:cTn id="62" presetID="42"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p:cBhvr>
                                        <p:cTn id="64" dur="300"/>
                                        <p:tgtEl>
                                          <p:spTgt spid="36"/>
                                        </p:tgtEl>
                                      </p:cBhvr>
                                    </p:animEffect>
                                    <p:anim calcmode="lin" valueType="num">
                                      <p:cBhvr>
                                        <p:cTn id="65" dur="300" fill="hold"/>
                                        <p:tgtEl>
                                          <p:spTgt spid="36"/>
                                        </p:tgtEl>
                                        <p:attrNameLst>
                                          <p:attrName>ppt_x</p:attrName>
                                        </p:attrNameLst>
                                      </p:cBhvr>
                                      <p:tavLst>
                                        <p:tav tm="0">
                                          <p:val>
                                            <p:strVal val="#ppt_x"/>
                                          </p:val>
                                        </p:tav>
                                        <p:tav tm="100000">
                                          <p:val>
                                            <p:strVal val="#ppt_x"/>
                                          </p:val>
                                        </p:tav>
                                      </p:tavLst>
                                    </p:anim>
                                    <p:anim calcmode="lin" valueType="num">
                                      <p:cBhvr>
                                        <p:cTn id="66" dur="3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P spid="33" grpId="0" bldLvl="0" animBg="1" autoUpdateAnimBg="0"/>
      <p:bldP spid="34" grpId="0" bldLvl="0" animBg="1" autoUpdateAnimBg="0"/>
      <p:bldP spid="35"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1553913" y="1560385"/>
            <a:ext cx="5519736" cy="935261"/>
            <a:chOff x="956733" y="1216198"/>
            <a:chExt cx="4271434" cy="640827"/>
          </a:xfrm>
          <a:solidFill>
            <a:schemeClr val="bg1">
              <a:alpha val="60000"/>
            </a:schemeClr>
          </a:solidFill>
        </p:grpSpPr>
        <p:sp>
          <p:nvSpPr>
            <p:cNvPr id="3" name="Round Same Side Corner Rectangle 46"/>
            <p:cNvSpPr/>
            <p:nvPr/>
          </p:nvSpPr>
          <p:spPr>
            <a:xfrm>
              <a:off x="2406343" y="1230492"/>
              <a:ext cx="1372215" cy="626533"/>
            </a:xfrm>
            <a:prstGeom prst="round2SameRect">
              <a:avLst/>
            </a:prstGeom>
            <a:noFill/>
            <a:ln w="9525">
              <a:noFill/>
              <a:miter lim="800000"/>
              <a:headEnd/>
              <a:tailEnd/>
            </a:ln>
            <a:effectLst/>
          </p:spPr>
          <p:txBody>
            <a:bodyPr tIns="0" anchorCtr="1"/>
            <a:lstStyle/>
            <a:p>
              <a:pPr algn="ctr" fontAlgn="auto">
                <a:spcBef>
                  <a:spcPts val="0"/>
                </a:spcBef>
                <a:spcAft>
                  <a:spcPts val="0"/>
                </a:spcAft>
                <a:defRPr/>
              </a:pPr>
              <a:r>
                <a:rPr lang="en-US" sz="1600" b="1" dirty="0">
                  <a:solidFill>
                    <a:schemeClr val="bg1"/>
                  </a:solidFill>
                  <a:latin typeface="Arial Narrow" pitchFamily="34" charset="0"/>
                  <a:ea typeface="+mn-ea"/>
                  <a:cs typeface="Arial" pitchFamily="34" charset="0"/>
                </a:rPr>
                <a:t>Phase 2</a:t>
              </a:r>
            </a:p>
          </p:txBody>
        </p:sp>
        <p:sp>
          <p:nvSpPr>
            <p:cNvPr id="4" name="Round Same Side Corner Rectangle 59"/>
            <p:cNvSpPr/>
            <p:nvPr/>
          </p:nvSpPr>
          <p:spPr>
            <a:xfrm>
              <a:off x="3857180" y="1216198"/>
              <a:ext cx="1370987" cy="532988"/>
            </a:xfrm>
            <a:prstGeom prst="round2SameRect">
              <a:avLst/>
            </a:prstGeom>
            <a:noFill/>
            <a:ln w="9525">
              <a:noFill/>
              <a:miter lim="800000"/>
              <a:headEnd/>
              <a:tailEnd/>
            </a:ln>
            <a:effectLst/>
          </p:spPr>
          <p:txBody>
            <a:bodyPr tIns="0" anchorCtr="1"/>
            <a:lstStyle/>
            <a:p>
              <a:pPr algn="ctr" fontAlgn="auto">
                <a:spcBef>
                  <a:spcPts val="0"/>
                </a:spcBef>
                <a:spcAft>
                  <a:spcPts val="0"/>
                </a:spcAft>
                <a:defRPr/>
              </a:pPr>
              <a:r>
                <a:rPr lang="en-US" sz="1600" b="1" dirty="0">
                  <a:solidFill>
                    <a:schemeClr val="bg1"/>
                  </a:solidFill>
                  <a:latin typeface="Arial Narrow" pitchFamily="34" charset="0"/>
                  <a:ea typeface="+mn-ea"/>
                  <a:cs typeface="Arial" pitchFamily="34" charset="0"/>
                </a:rPr>
                <a:t>Phase 3</a:t>
              </a:r>
            </a:p>
          </p:txBody>
        </p:sp>
        <p:sp>
          <p:nvSpPr>
            <p:cNvPr id="5" name="Round Same Side Corner Rectangle 41"/>
            <p:cNvSpPr/>
            <p:nvPr/>
          </p:nvSpPr>
          <p:spPr>
            <a:xfrm>
              <a:off x="956733" y="1235220"/>
              <a:ext cx="1370987" cy="365478"/>
            </a:xfrm>
            <a:prstGeom prst="round2SameRect">
              <a:avLst/>
            </a:prstGeom>
            <a:noFill/>
            <a:ln w="9525">
              <a:noFill/>
              <a:miter lim="800000"/>
              <a:headEnd/>
              <a:tailEnd/>
            </a:ln>
            <a:effectLst/>
          </p:spPr>
          <p:txBody>
            <a:bodyPr tIns="0" anchorCtr="1"/>
            <a:lstStyle/>
            <a:p>
              <a:pPr algn="ctr" fontAlgn="auto">
                <a:spcBef>
                  <a:spcPts val="0"/>
                </a:spcBef>
                <a:spcAft>
                  <a:spcPts val="0"/>
                </a:spcAft>
                <a:defRPr/>
              </a:pPr>
              <a:r>
                <a:rPr lang="en-US" sz="1600" b="1" dirty="0">
                  <a:solidFill>
                    <a:schemeClr val="bg1"/>
                  </a:solidFill>
                  <a:latin typeface="Arial Narrow" pitchFamily="34" charset="0"/>
                  <a:ea typeface="+mn-ea"/>
                  <a:cs typeface="Arial" pitchFamily="34" charset="0"/>
                </a:rPr>
                <a:t>Phase 1</a:t>
              </a:r>
            </a:p>
          </p:txBody>
        </p:sp>
      </p:grpSp>
      <p:grpSp>
        <p:nvGrpSpPr>
          <p:cNvPr id="6" name="组合 5"/>
          <p:cNvGrpSpPr/>
          <p:nvPr/>
        </p:nvGrpSpPr>
        <p:grpSpPr>
          <a:xfrm>
            <a:off x="1238000" y="1999312"/>
            <a:ext cx="6865938" cy="1641475"/>
            <a:chOff x="1091949" y="1907731"/>
            <a:chExt cx="6865938" cy="1641475"/>
          </a:xfrm>
          <a:solidFill>
            <a:schemeClr val="bg1">
              <a:alpha val="60000"/>
            </a:schemeClr>
          </a:solidFill>
        </p:grpSpPr>
        <p:sp>
          <p:nvSpPr>
            <p:cNvPr id="7" name="AutoShape 105"/>
            <p:cNvSpPr>
              <a:spLocks noChangeArrowheads="1"/>
            </p:cNvSpPr>
            <p:nvPr/>
          </p:nvSpPr>
          <p:spPr bwMode="auto">
            <a:xfrm>
              <a:off x="1188787" y="2212531"/>
              <a:ext cx="6769100" cy="1009650"/>
            </a:xfrm>
            <a:prstGeom prst="rightArrow">
              <a:avLst/>
            </a:prstGeom>
            <a:noFill/>
            <a:ln w="9525">
              <a:noFill/>
              <a:miter lim="800000"/>
              <a:headEnd/>
              <a:tailEnd/>
            </a:ln>
            <a:effectLst/>
          </p:spPr>
          <p:txBody>
            <a:bodyPr/>
            <a:lstStyle/>
            <a:p>
              <a:pPr fontAlgn="auto">
                <a:spcBef>
                  <a:spcPts val="0"/>
                </a:spcBef>
                <a:spcAft>
                  <a:spcPts val="0"/>
                </a:spcAft>
                <a:defRPr/>
              </a:pPr>
              <a:endParaRPr lang="en-US" sz="1600">
                <a:solidFill>
                  <a:schemeClr val="bg1"/>
                </a:solidFill>
                <a:latin typeface="+mn-lt"/>
                <a:ea typeface="+mn-ea"/>
              </a:endParaRPr>
            </a:p>
          </p:txBody>
        </p:sp>
        <p:sp>
          <p:nvSpPr>
            <p:cNvPr id="8" name="Rectangle 32"/>
            <p:cNvSpPr/>
            <p:nvPr/>
          </p:nvSpPr>
          <p:spPr>
            <a:xfrm>
              <a:off x="1312805" y="2520506"/>
              <a:ext cx="1881188" cy="3524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Narrow" pitchFamily="34" charset="0"/>
                  <a:cs typeface="Arial" pitchFamily="34" charset="0"/>
                </a:rPr>
                <a:t>2018</a:t>
              </a:r>
            </a:p>
          </p:txBody>
        </p:sp>
        <p:grpSp>
          <p:nvGrpSpPr>
            <p:cNvPr id="9" name="Group 27"/>
            <p:cNvGrpSpPr>
              <a:grpSpLocks/>
            </p:cNvGrpSpPr>
            <p:nvPr/>
          </p:nvGrpSpPr>
          <p:grpSpPr bwMode="auto">
            <a:xfrm>
              <a:off x="1091949" y="1907731"/>
              <a:ext cx="6189663" cy="1641475"/>
              <a:chOff x="152400" y="1452163"/>
              <a:chExt cx="4153719" cy="1101057"/>
            </a:xfrm>
            <a:grpFill/>
          </p:grpSpPr>
          <p:sp>
            <p:nvSpPr>
              <p:cNvPr id="12" name="Freeform 28"/>
              <p:cNvSpPr>
                <a:spLocks noEditPoints="1"/>
              </p:cNvSpPr>
              <p:nvPr/>
            </p:nvSpPr>
            <p:spPr bwMode="auto">
              <a:xfrm>
                <a:off x="1393206" y="1554757"/>
                <a:ext cx="1652931" cy="919685"/>
              </a:xfrm>
              <a:custGeom>
                <a:avLst/>
                <a:gdLst/>
                <a:ahLst/>
                <a:cxnLst>
                  <a:cxn ang="0">
                    <a:pos x="5749" y="1787"/>
                  </a:cxn>
                  <a:cxn ang="0">
                    <a:pos x="5679" y="2072"/>
                  </a:cxn>
                  <a:cxn ang="0">
                    <a:pos x="5595" y="2262"/>
                  </a:cxn>
                  <a:cxn ang="0">
                    <a:pos x="5434" y="2502"/>
                  </a:cxn>
                  <a:cxn ang="0">
                    <a:pos x="5231" y="2712"/>
                  </a:cxn>
                  <a:cxn ang="0">
                    <a:pos x="5064" y="2840"/>
                  </a:cxn>
                  <a:cxn ang="0">
                    <a:pos x="4804" y="2990"/>
                  </a:cxn>
                  <a:cxn ang="0">
                    <a:pos x="4475" y="3117"/>
                  </a:cxn>
                  <a:cxn ang="0">
                    <a:pos x="4164" y="3183"/>
                  </a:cxn>
                  <a:cxn ang="0">
                    <a:pos x="3836" y="3206"/>
                  </a:cxn>
                  <a:cxn ang="0">
                    <a:pos x="1642" y="3189"/>
                  </a:cxn>
                  <a:cxn ang="0">
                    <a:pos x="1178" y="3082"/>
                  </a:cxn>
                  <a:cxn ang="0">
                    <a:pos x="878" y="2952"/>
                  </a:cxn>
                  <a:cxn ang="0">
                    <a:pos x="513" y="2698"/>
                  </a:cxn>
                  <a:cxn ang="0">
                    <a:pos x="228" y="2369"/>
                  </a:cxn>
                  <a:cxn ang="0">
                    <a:pos x="112" y="2150"/>
                  </a:cxn>
                  <a:cxn ang="0">
                    <a:pos x="24" y="1872"/>
                  </a:cxn>
                  <a:cxn ang="0">
                    <a:pos x="0" y="1616"/>
                  </a:cxn>
                  <a:cxn ang="0">
                    <a:pos x="17" y="1377"/>
                  </a:cxn>
                  <a:cxn ang="0">
                    <a:pos x="95" y="1096"/>
                  </a:cxn>
                  <a:cxn ang="0">
                    <a:pos x="185" y="909"/>
                  </a:cxn>
                  <a:cxn ang="0">
                    <a:pos x="352" y="672"/>
                  </a:cxn>
                  <a:cxn ang="0">
                    <a:pos x="562" y="468"/>
                  </a:cxn>
                  <a:cxn ang="0">
                    <a:pos x="731" y="343"/>
                  </a:cxn>
                  <a:cxn ang="0">
                    <a:pos x="995" y="197"/>
                  </a:cxn>
                  <a:cxn ang="0">
                    <a:pos x="1328" y="78"/>
                  </a:cxn>
                  <a:cxn ang="0">
                    <a:pos x="1642" y="17"/>
                  </a:cxn>
                  <a:cxn ang="0">
                    <a:pos x="1924" y="0"/>
                  </a:cxn>
                  <a:cxn ang="0">
                    <a:pos x="4187" y="26"/>
                  </a:cxn>
                  <a:cxn ang="0">
                    <a:pos x="4643" y="147"/>
                  </a:cxn>
                  <a:cxn ang="0">
                    <a:pos x="4938" y="286"/>
                  </a:cxn>
                  <a:cxn ang="0">
                    <a:pos x="5293" y="551"/>
                  </a:cxn>
                  <a:cxn ang="0">
                    <a:pos x="5564" y="891"/>
                  </a:cxn>
                  <a:cxn ang="0">
                    <a:pos x="5665" y="1094"/>
                  </a:cxn>
                  <a:cxn ang="0">
                    <a:pos x="5743" y="1377"/>
                  </a:cxn>
                  <a:cxn ang="0">
                    <a:pos x="5760" y="1588"/>
                  </a:cxn>
                  <a:cxn ang="0">
                    <a:pos x="826" y="2066"/>
                  </a:cxn>
                  <a:cxn ang="0">
                    <a:pos x="1005" y="2245"/>
                  </a:cxn>
                  <a:cxn ang="0">
                    <a:pos x="1354" y="2441"/>
                  </a:cxn>
                  <a:cxn ang="0">
                    <a:pos x="1789" y="2537"/>
                  </a:cxn>
                  <a:cxn ang="0">
                    <a:pos x="3937" y="2540"/>
                  </a:cxn>
                  <a:cxn ang="0">
                    <a:pos x="4274" y="2484"/>
                  </a:cxn>
                  <a:cxn ang="0">
                    <a:pos x="4568" y="2367"/>
                  </a:cxn>
                  <a:cxn ang="0">
                    <a:pos x="4744" y="2253"/>
                  </a:cxn>
                  <a:cxn ang="0">
                    <a:pos x="4934" y="2066"/>
                  </a:cxn>
                  <a:cxn ang="0">
                    <a:pos x="5030" y="1908"/>
                  </a:cxn>
                  <a:cxn ang="0">
                    <a:pos x="5096" y="1616"/>
                  </a:cxn>
                  <a:cxn ang="0">
                    <a:pos x="5074" y="1422"/>
                  </a:cxn>
                  <a:cxn ang="0">
                    <a:pos x="4987" y="1220"/>
                  </a:cxn>
                  <a:cxn ang="0">
                    <a:pos x="4755" y="963"/>
                  </a:cxn>
                  <a:cxn ang="0">
                    <a:pos x="4516" y="814"/>
                  </a:cxn>
                  <a:cxn ang="0">
                    <a:pos x="4103" y="686"/>
                  </a:cxn>
                  <a:cxn ang="0">
                    <a:pos x="1924" y="664"/>
                  </a:cxn>
                  <a:cxn ang="0">
                    <a:pos x="1578" y="699"/>
                  </a:cxn>
                  <a:cxn ang="0">
                    <a:pos x="1270" y="800"/>
                  </a:cxn>
                  <a:cxn ang="0">
                    <a:pos x="1082" y="906"/>
                  </a:cxn>
                  <a:cxn ang="0">
                    <a:pos x="872" y="1085"/>
                  </a:cxn>
                  <a:cxn ang="0">
                    <a:pos x="750" y="1259"/>
                  </a:cxn>
                  <a:cxn ang="0">
                    <a:pos x="669" y="1504"/>
                  </a:cxn>
                  <a:cxn ang="0">
                    <a:pos x="669" y="1702"/>
                  </a:cxn>
                  <a:cxn ang="0">
                    <a:pos x="750" y="1948"/>
                  </a:cxn>
                </a:cxnLst>
                <a:rect l="0" t="0" r="r" b="b"/>
                <a:pathLst>
                  <a:path w="5760" h="3206">
                    <a:moveTo>
                      <a:pt x="5760" y="1590"/>
                    </a:moveTo>
                    <a:lnTo>
                      <a:pt x="5760" y="1616"/>
                    </a:lnTo>
                    <a:lnTo>
                      <a:pt x="5760" y="1616"/>
                    </a:lnTo>
                    <a:lnTo>
                      <a:pt x="5758" y="1659"/>
                    </a:lnTo>
                    <a:lnTo>
                      <a:pt x="5757" y="1702"/>
                    </a:lnTo>
                    <a:lnTo>
                      <a:pt x="5754" y="1745"/>
                    </a:lnTo>
                    <a:lnTo>
                      <a:pt x="5749" y="1787"/>
                    </a:lnTo>
                    <a:lnTo>
                      <a:pt x="5743" y="1829"/>
                    </a:lnTo>
                    <a:lnTo>
                      <a:pt x="5736" y="1872"/>
                    </a:lnTo>
                    <a:lnTo>
                      <a:pt x="5726" y="1911"/>
                    </a:lnTo>
                    <a:lnTo>
                      <a:pt x="5717" y="1953"/>
                    </a:lnTo>
                    <a:lnTo>
                      <a:pt x="5705" y="1994"/>
                    </a:lnTo>
                    <a:lnTo>
                      <a:pt x="5693" y="2034"/>
                    </a:lnTo>
                    <a:lnTo>
                      <a:pt x="5679" y="2072"/>
                    </a:lnTo>
                    <a:lnTo>
                      <a:pt x="5665" y="2112"/>
                    </a:lnTo>
                    <a:lnTo>
                      <a:pt x="5648" y="2150"/>
                    </a:lnTo>
                    <a:lnTo>
                      <a:pt x="5631" y="2188"/>
                    </a:lnTo>
                    <a:lnTo>
                      <a:pt x="5613" y="2225"/>
                    </a:lnTo>
                    <a:lnTo>
                      <a:pt x="5595" y="2262"/>
                    </a:lnTo>
                    <a:lnTo>
                      <a:pt x="5595" y="2262"/>
                    </a:lnTo>
                    <a:lnTo>
                      <a:pt x="5595" y="2262"/>
                    </a:lnTo>
                    <a:lnTo>
                      <a:pt x="5575" y="2299"/>
                    </a:lnTo>
                    <a:lnTo>
                      <a:pt x="5553" y="2334"/>
                    </a:lnTo>
                    <a:lnTo>
                      <a:pt x="5532" y="2369"/>
                    </a:lnTo>
                    <a:lnTo>
                      <a:pt x="5509" y="2403"/>
                    </a:lnTo>
                    <a:lnTo>
                      <a:pt x="5485" y="2436"/>
                    </a:lnTo>
                    <a:lnTo>
                      <a:pt x="5460" y="2470"/>
                    </a:lnTo>
                    <a:lnTo>
                      <a:pt x="5434" y="2502"/>
                    </a:lnTo>
                    <a:lnTo>
                      <a:pt x="5407" y="2534"/>
                    </a:lnTo>
                    <a:lnTo>
                      <a:pt x="5380" y="2566"/>
                    </a:lnTo>
                    <a:lnTo>
                      <a:pt x="5351" y="2597"/>
                    </a:lnTo>
                    <a:lnTo>
                      <a:pt x="5322" y="2626"/>
                    </a:lnTo>
                    <a:lnTo>
                      <a:pt x="5293" y="2655"/>
                    </a:lnTo>
                    <a:lnTo>
                      <a:pt x="5263" y="2684"/>
                    </a:lnTo>
                    <a:lnTo>
                      <a:pt x="5231" y="2712"/>
                    </a:lnTo>
                    <a:lnTo>
                      <a:pt x="5198" y="2739"/>
                    </a:lnTo>
                    <a:lnTo>
                      <a:pt x="5166" y="2765"/>
                    </a:lnTo>
                    <a:lnTo>
                      <a:pt x="5166" y="2765"/>
                    </a:lnTo>
                    <a:lnTo>
                      <a:pt x="5166" y="2765"/>
                    </a:lnTo>
                    <a:lnTo>
                      <a:pt x="5133" y="2791"/>
                    </a:lnTo>
                    <a:lnTo>
                      <a:pt x="5099" y="2816"/>
                    </a:lnTo>
                    <a:lnTo>
                      <a:pt x="5064" y="2840"/>
                    </a:lnTo>
                    <a:lnTo>
                      <a:pt x="5029" y="2865"/>
                    </a:lnTo>
                    <a:lnTo>
                      <a:pt x="4993" y="2888"/>
                    </a:lnTo>
                    <a:lnTo>
                      <a:pt x="4957" y="2909"/>
                    </a:lnTo>
                    <a:lnTo>
                      <a:pt x="4918" y="2931"/>
                    </a:lnTo>
                    <a:lnTo>
                      <a:pt x="4882" y="2952"/>
                    </a:lnTo>
                    <a:lnTo>
                      <a:pt x="4843" y="2972"/>
                    </a:lnTo>
                    <a:lnTo>
                      <a:pt x="4804" y="2990"/>
                    </a:lnTo>
                    <a:lnTo>
                      <a:pt x="4765" y="3009"/>
                    </a:lnTo>
                    <a:lnTo>
                      <a:pt x="4724" y="3027"/>
                    </a:lnTo>
                    <a:lnTo>
                      <a:pt x="4684" y="3044"/>
                    </a:lnTo>
                    <a:lnTo>
                      <a:pt x="4643" y="3061"/>
                    </a:lnTo>
                    <a:lnTo>
                      <a:pt x="4560" y="3090"/>
                    </a:lnTo>
                    <a:lnTo>
                      <a:pt x="4517" y="3103"/>
                    </a:lnTo>
                    <a:lnTo>
                      <a:pt x="4475" y="3117"/>
                    </a:lnTo>
                    <a:lnTo>
                      <a:pt x="4432" y="3128"/>
                    </a:lnTo>
                    <a:lnTo>
                      <a:pt x="4387" y="3140"/>
                    </a:lnTo>
                    <a:lnTo>
                      <a:pt x="4344" y="3151"/>
                    </a:lnTo>
                    <a:lnTo>
                      <a:pt x="4300" y="3160"/>
                    </a:lnTo>
                    <a:lnTo>
                      <a:pt x="4254" y="3169"/>
                    </a:lnTo>
                    <a:lnTo>
                      <a:pt x="4210" y="3177"/>
                    </a:lnTo>
                    <a:lnTo>
                      <a:pt x="4164" y="3183"/>
                    </a:lnTo>
                    <a:lnTo>
                      <a:pt x="4118" y="3189"/>
                    </a:lnTo>
                    <a:lnTo>
                      <a:pt x="4072" y="3194"/>
                    </a:lnTo>
                    <a:lnTo>
                      <a:pt x="4025" y="3198"/>
                    </a:lnTo>
                    <a:lnTo>
                      <a:pt x="3979" y="3201"/>
                    </a:lnTo>
                    <a:lnTo>
                      <a:pt x="3931" y="3204"/>
                    </a:lnTo>
                    <a:lnTo>
                      <a:pt x="3884" y="3206"/>
                    </a:lnTo>
                    <a:lnTo>
                      <a:pt x="3836" y="3206"/>
                    </a:lnTo>
                    <a:lnTo>
                      <a:pt x="3836" y="3206"/>
                    </a:lnTo>
                    <a:lnTo>
                      <a:pt x="1924" y="3206"/>
                    </a:lnTo>
                    <a:lnTo>
                      <a:pt x="1924" y="3206"/>
                    </a:lnTo>
                    <a:lnTo>
                      <a:pt x="1852" y="3206"/>
                    </a:lnTo>
                    <a:lnTo>
                      <a:pt x="1781" y="3201"/>
                    </a:lnTo>
                    <a:lnTo>
                      <a:pt x="1711" y="3197"/>
                    </a:lnTo>
                    <a:lnTo>
                      <a:pt x="1642" y="3189"/>
                    </a:lnTo>
                    <a:lnTo>
                      <a:pt x="1573" y="3180"/>
                    </a:lnTo>
                    <a:lnTo>
                      <a:pt x="1506" y="3169"/>
                    </a:lnTo>
                    <a:lnTo>
                      <a:pt x="1438" y="3155"/>
                    </a:lnTo>
                    <a:lnTo>
                      <a:pt x="1373" y="3140"/>
                    </a:lnTo>
                    <a:lnTo>
                      <a:pt x="1307" y="3123"/>
                    </a:lnTo>
                    <a:lnTo>
                      <a:pt x="1243" y="3103"/>
                    </a:lnTo>
                    <a:lnTo>
                      <a:pt x="1178" y="3082"/>
                    </a:lnTo>
                    <a:lnTo>
                      <a:pt x="1117" y="3061"/>
                    </a:lnTo>
                    <a:lnTo>
                      <a:pt x="1056" y="3036"/>
                    </a:lnTo>
                    <a:lnTo>
                      <a:pt x="995" y="3009"/>
                    </a:lnTo>
                    <a:lnTo>
                      <a:pt x="937" y="2981"/>
                    </a:lnTo>
                    <a:lnTo>
                      <a:pt x="878" y="2952"/>
                    </a:lnTo>
                    <a:lnTo>
                      <a:pt x="878" y="2952"/>
                    </a:lnTo>
                    <a:lnTo>
                      <a:pt x="878" y="2952"/>
                    </a:lnTo>
                    <a:lnTo>
                      <a:pt x="822" y="2920"/>
                    </a:lnTo>
                    <a:lnTo>
                      <a:pt x="767" y="2888"/>
                    </a:lnTo>
                    <a:lnTo>
                      <a:pt x="713" y="2852"/>
                    </a:lnTo>
                    <a:lnTo>
                      <a:pt x="661" y="2816"/>
                    </a:lnTo>
                    <a:lnTo>
                      <a:pt x="611" y="2779"/>
                    </a:lnTo>
                    <a:lnTo>
                      <a:pt x="562" y="2739"/>
                    </a:lnTo>
                    <a:lnTo>
                      <a:pt x="513" y="2698"/>
                    </a:lnTo>
                    <a:lnTo>
                      <a:pt x="467" y="2655"/>
                    </a:lnTo>
                    <a:lnTo>
                      <a:pt x="422" y="2611"/>
                    </a:lnTo>
                    <a:lnTo>
                      <a:pt x="380" y="2566"/>
                    </a:lnTo>
                    <a:lnTo>
                      <a:pt x="340" y="2519"/>
                    </a:lnTo>
                    <a:lnTo>
                      <a:pt x="300" y="2470"/>
                    </a:lnTo>
                    <a:lnTo>
                      <a:pt x="263" y="2421"/>
                    </a:lnTo>
                    <a:lnTo>
                      <a:pt x="228" y="2369"/>
                    </a:lnTo>
                    <a:lnTo>
                      <a:pt x="196" y="2317"/>
                    </a:lnTo>
                    <a:lnTo>
                      <a:pt x="165" y="2262"/>
                    </a:lnTo>
                    <a:lnTo>
                      <a:pt x="165" y="2262"/>
                    </a:lnTo>
                    <a:lnTo>
                      <a:pt x="165" y="2262"/>
                    </a:lnTo>
                    <a:lnTo>
                      <a:pt x="145" y="2225"/>
                    </a:lnTo>
                    <a:lnTo>
                      <a:pt x="129" y="2188"/>
                    </a:lnTo>
                    <a:lnTo>
                      <a:pt x="112" y="2150"/>
                    </a:lnTo>
                    <a:lnTo>
                      <a:pt x="95" y="2112"/>
                    </a:lnTo>
                    <a:lnTo>
                      <a:pt x="81" y="2072"/>
                    </a:lnTo>
                    <a:lnTo>
                      <a:pt x="67" y="2034"/>
                    </a:lnTo>
                    <a:lnTo>
                      <a:pt x="55" y="1994"/>
                    </a:lnTo>
                    <a:lnTo>
                      <a:pt x="43" y="1953"/>
                    </a:lnTo>
                    <a:lnTo>
                      <a:pt x="34" y="1911"/>
                    </a:lnTo>
                    <a:lnTo>
                      <a:pt x="24" y="1872"/>
                    </a:lnTo>
                    <a:lnTo>
                      <a:pt x="17" y="1829"/>
                    </a:lnTo>
                    <a:lnTo>
                      <a:pt x="11" y="1787"/>
                    </a:lnTo>
                    <a:lnTo>
                      <a:pt x="6" y="1745"/>
                    </a:lnTo>
                    <a:lnTo>
                      <a:pt x="3" y="1702"/>
                    </a:lnTo>
                    <a:lnTo>
                      <a:pt x="0" y="1659"/>
                    </a:lnTo>
                    <a:lnTo>
                      <a:pt x="0" y="1616"/>
                    </a:lnTo>
                    <a:lnTo>
                      <a:pt x="0" y="1616"/>
                    </a:lnTo>
                    <a:lnTo>
                      <a:pt x="0" y="1590"/>
                    </a:lnTo>
                    <a:lnTo>
                      <a:pt x="0" y="1590"/>
                    </a:lnTo>
                    <a:lnTo>
                      <a:pt x="0" y="1547"/>
                    </a:lnTo>
                    <a:lnTo>
                      <a:pt x="3" y="1504"/>
                    </a:lnTo>
                    <a:lnTo>
                      <a:pt x="6" y="1461"/>
                    </a:lnTo>
                    <a:lnTo>
                      <a:pt x="11" y="1420"/>
                    </a:lnTo>
                    <a:lnTo>
                      <a:pt x="17" y="1377"/>
                    </a:lnTo>
                    <a:lnTo>
                      <a:pt x="24" y="1336"/>
                    </a:lnTo>
                    <a:lnTo>
                      <a:pt x="34" y="1295"/>
                    </a:lnTo>
                    <a:lnTo>
                      <a:pt x="43" y="1253"/>
                    </a:lnTo>
                    <a:lnTo>
                      <a:pt x="55" y="1214"/>
                    </a:lnTo>
                    <a:lnTo>
                      <a:pt x="67" y="1174"/>
                    </a:lnTo>
                    <a:lnTo>
                      <a:pt x="81" y="1134"/>
                    </a:lnTo>
                    <a:lnTo>
                      <a:pt x="95" y="1096"/>
                    </a:lnTo>
                    <a:lnTo>
                      <a:pt x="112" y="1056"/>
                    </a:lnTo>
                    <a:lnTo>
                      <a:pt x="129" y="1019"/>
                    </a:lnTo>
                    <a:lnTo>
                      <a:pt x="145" y="981"/>
                    </a:lnTo>
                    <a:lnTo>
                      <a:pt x="165" y="944"/>
                    </a:lnTo>
                    <a:lnTo>
                      <a:pt x="165" y="944"/>
                    </a:lnTo>
                    <a:lnTo>
                      <a:pt x="165" y="944"/>
                    </a:lnTo>
                    <a:lnTo>
                      <a:pt x="185" y="909"/>
                    </a:lnTo>
                    <a:lnTo>
                      <a:pt x="207" y="872"/>
                    </a:lnTo>
                    <a:lnTo>
                      <a:pt x="228" y="839"/>
                    </a:lnTo>
                    <a:lnTo>
                      <a:pt x="251" y="803"/>
                    </a:lnTo>
                    <a:lnTo>
                      <a:pt x="275" y="770"/>
                    </a:lnTo>
                    <a:lnTo>
                      <a:pt x="300" y="736"/>
                    </a:lnTo>
                    <a:lnTo>
                      <a:pt x="326" y="704"/>
                    </a:lnTo>
                    <a:lnTo>
                      <a:pt x="352" y="672"/>
                    </a:lnTo>
                    <a:lnTo>
                      <a:pt x="380" y="641"/>
                    </a:lnTo>
                    <a:lnTo>
                      <a:pt x="409" y="611"/>
                    </a:lnTo>
                    <a:lnTo>
                      <a:pt x="438" y="580"/>
                    </a:lnTo>
                    <a:lnTo>
                      <a:pt x="467" y="551"/>
                    </a:lnTo>
                    <a:lnTo>
                      <a:pt x="497" y="523"/>
                    </a:lnTo>
                    <a:lnTo>
                      <a:pt x="529" y="494"/>
                    </a:lnTo>
                    <a:lnTo>
                      <a:pt x="562" y="468"/>
                    </a:lnTo>
                    <a:lnTo>
                      <a:pt x="594" y="441"/>
                    </a:lnTo>
                    <a:lnTo>
                      <a:pt x="594" y="441"/>
                    </a:lnTo>
                    <a:lnTo>
                      <a:pt x="594" y="441"/>
                    </a:lnTo>
                    <a:lnTo>
                      <a:pt x="627" y="416"/>
                    </a:lnTo>
                    <a:lnTo>
                      <a:pt x="661" y="390"/>
                    </a:lnTo>
                    <a:lnTo>
                      <a:pt x="696" y="366"/>
                    </a:lnTo>
                    <a:lnTo>
                      <a:pt x="731" y="343"/>
                    </a:lnTo>
                    <a:lnTo>
                      <a:pt x="767" y="320"/>
                    </a:lnTo>
                    <a:lnTo>
                      <a:pt x="803" y="297"/>
                    </a:lnTo>
                    <a:lnTo>
                      <a:pt x="842" y="275"/>
                    </a:lnTo>
                    <a:lnTo>
                      <a:pt x="878" y="256"/>
                    </a:lnTo>
                    <a:lnTo>
                      <a:pt x="917" y="236"/>
                    </a:lnTo>
                    <a:lnTo>
                      <a:pt x="956" y="216"/>
                    </a:lnTo>
                    <a:lnTo>
                      <a:pt x="995" y="197"/>
                    </a:lnTo>
                    <a:lnTo>
                      <a:pt x="1036" y="181"/>
                    </a:lnTo>
                    <a:lnTo>
                      <a:pt x="1076" y="162"/>
                    </a:lnTo>
                    <a:lnTo>
                      <a:pt x="1117" y="147"/>
                    </a:lnTo>
                    <a:lnTo>
                      <a:pt x="1200" y="116"/>
                    </a:lnTo>
                    <a:lnTo>
                      <a:pt x="1243" y="103"/>
                    </a:lnTo>
                    <a:lnTo>
                      <a:pt x="1285" y="90"/>
                    </a:lnTo>
                    <a:lnTo>
                      <a:pt x="1328" y="78"/>
                    </a:lnTo>
                    <a:lnTo>
                      <a:pt x="1373" y="67"/>
                    </a:lnTo>
                    <a:lnTo>
                      <a:pt x="1416" y="57"/>
                    </a:lnTo>
                    <a:lnTo>
                      <a:pt x="1460" y="47"/>
                    </a:lnTo>
                    <a:lnTo>
                      <a:pt x="1506" y="38"/>
                    </a:lnTo>
                    <a:lnTo>
                      <a:pt x="1550" y="31"/>
                    </a:lnTo>
                    <a:lnTo>
                      <a:pt x="1596" y="23"/>
                    </a:lnTo>
                    <a:lnTo>
                      <a:pt x="1642" y="17"/>
                    </a:lnTo>
                    <a:lnTo>
                      <a:pt x="1688" y="12"/>
                    </a:lnTo>
                    <a:lnTo>
                      <a:pt x="1735" y="8"/>
                    </a:lnTo>
                    <a:lnTo>
                      <a:pt x="1781" y="5"/>
                    </a:lnTo>
                    <a:lnTo>
                      <a:pt x="1829" y="3"/>
                    </a:lnTo>
                    <a:lnTo>
                      <a:pt x="1876" y="2"/>
                    </a:lnTo>
                    <a:lnTo>
                      <a:pt x="1924" y="0"/>
                    </a:lnTo>
                    <a:lnTo>
                      <a:pt x="1924" y="0"/>
                    </a:lnTo>
                    <a:lnTo>
                      <a:pt x="3836" y="0"/>
                    </a:lnTo>
                    <a:lnTo>
                      <a:pt x="3836" y="0"/>
                    </a:lnTo>
                    <a:lnTo>
                      <a:pt x="3908" y="2"/>
                    </a:lnTo>
                    <a:lnTo>
                      <a:pt x="3979" y="5"/>
                    </a:lnTo>
                    <a:lnTo>
                      <a:pt x="4049" y="11"/>
                    </a:lnTo>
                    <a:lnTo>
                      <a:pt x="4118" y="17"/>
                    </a:lnTo>
                    <a:lnTo>
                      <a:pt x="4187" y="26"/>
                    </a:lnTo>
                    <a:lnTo>
                      <a:pt x="4254" y="38"/>
                    </a:lnTo>
                    <a:lnTo>
                      <a:pt x="4322" y="52"/>
                    </a:lnTo>
                    <a:lnTo>
                      <a:pt x="4387" y="67"/>
                    </a:lnTo>
                    <a:lnTo>
                      <a:pt x="4453" y="84"/>
                    </a:lnTo>
                    <a:lnTo>
                      <a:pt x="4517" y="103"/>
                    </a:lnTo>
                    <a:lnTo>
                      <a:pt x="4582" y="124"/>
                    </a:lnTo>
                    <a:lnTo>
                      <a:pt x="4643" y="147"/>
                    </a:lnTo>
                    <a:lnTo>
                      <a:pt x="4704" y="171"/>
                    </a:lnTo>
                    <a:lnTo>
                      <a:pt x="4765" y="197"/>
                    </a:lnTo>
                    <a:lnTo>
                      <a:pt x="4823" y="225"/>
                    </a:lnTo>
                    <a:lnTo>
                      <a:pt x="4882" y="256"/>
                    </a:lnTo>
                    <a:lnTo>
                      <a:pt x="4882" y="256"/>
                    </a:lnTo>
                    <a:lnTo>
                      <a:pt x="4882" y="256"/>
                    </a:lnTo>
                    <a:lnTo>
                      <a:pt x="4938" y="286"/>
                    </a:lnTo>
                    <a:lnTo>
                      <a:pt x="4993" y="320"/>
                    </a:lnTo>
                    <a:lnTo>
                      <a:pt x="5047" y="355"/>
                    </a:lnTo>
                    <a:lnTo>
                      <a:pt x="5099" y="390"/>
                    </a:lnTo>
                    <a:lnTo>
                      <a:pt x="5149" y="428"/>
                    </a:lnTo>
                    <a:lnTo>
                      <a:pt x="5198" y="468"/>
                    </a:lnTo>
                    <a:lnTo>
                      <a:pt x="5247" y="510"/>
                    </a:lnTo>
                    <a:lnTo>
                      <a:pt x="5293" y="551"/>
                    </a:lnTo>
                    <a:lnTo>
                      <a:pt x="5338" y="595"/>
                    </a:lnTo>
                    <a:lnTo>
                      <a:pt x="5380" y="641"/>
                    </a:lnTo>
                    <a:lnTo>
                      <a:pt x="5420" y="689"/>
                    </a:lnTo>
                    <a:lnTo>
                      <a:pt x="5460" y="736"/>
                    </a:lnTo>
                    <a:lnTo>
                      <a:pt x="5497" y="787"/>
                    </a:lnTo>
                    <a:lnTo>
                      <a:pt x="5532" y="839"/>
                    </a:lnTo>
                    <a:lnTo>
                      <a:pt x="5564" y="891"/>
                    </a:lnTo>
                    <a:lnTo>
                      <a:pt x="5595" y="944"/>
                    </a:lnTo>
                    <a:lnTo>
                      <a:pt x="5595" y="944"/>
                    </a:lnTo>
                    <a:lnTo>
                      <a:pt x="5595" y="944"/>
                    </a:lnTo>
                    <a:lnTo>
                      <a:pt x="5613" y="981"/>
                    </a:lnTo>
                    <a:lnTo>
                      <a:pt x="5631" y="1019"/>
                    </a:lnTo>
                    <a:lnTo>
                      <a:pt x="5648" y="1056"/>
                    </a:lnTo>
                    <a:lnTo>
                      <a:pt x="5665" y="1094"/>
                    </a:lnTo>
                    <a:lnTo>
                      <a:pt x="5679" y="1134"/>
                    </a:lnTo>
                    <a:lnTo>
                      <a:pt x="5693" y="1174"/>
                    </a:lnTo>
                    <a:lnTo>
                      <a:pt x="5705" y="1214"/>
                    </a:lnTo>
                    <a:lnTo>
                      <a:pt x="5717" y="1253"/>
                    </a:lnTo>
                    <a:lnTo>
                      <a:pt x="5726" y="1295"/>
                    </a:lnTo>
                    <a:lnTo>
                      <a:pt x="5736" y="1336"/>
                    </a:lnTo>
                    <a:lnTo>
                      <a:pt x="5743" y="1377"/>
                    </a:lnTo>
                    <a:lnTo>
                      <a:pt x="5749" y="1419"/>
                    </a:lnTo>
                    <a:lnTo>
                      <a:pt x="5754" y="1461"/>
                    </a:lnTo>
                    <a:lnTo>
                      <a:pt x="5757" y="1503"/>
                    </a:lnTo>
                    <a:lnTo>
                      <a:pt x="5758" y="1546"/>
                    </a:lnTo>
                    <a:lnTo>
                      <a:pt x="5760" y="1588"/>
                    </a:lnTo>
                    <a:lnTo>
                      <a:pt x="5760" y="1588"/>
                    </a:lnTo>
                    <a:lnTo>
                      <a:pt x="5760" y="1588"/>
                    </a:lnTo>
                    <a:lnTo>
                      <a:pt x="5760" y="1590"/>
                    </a:lnTo>
                    <a:lnTo>
                      <a:pt x="5760" y="1590"/>
                    </a:lnTo>
                    <a:close/>
                    <a:moveTo>
                      <a:pt x="750" y="1948"/>
                    </a:moveTo>
                    <a:lnTo>
                      <a:pt x="750" y="1948"/>
                    </a:lnTo>
                    <a:lnTo>
                      <a:pt x="773" y="1988"/>
                    </a:lnTo>
                    <a:lnTo>
                      <a:pt x="797" y="2026"/>
                    </a:lnTo>
                    <a:lnTo>
                      <a:pt x="826" y="2066"/>
                    </a:lnTo>
                    <a:lnTo>
                      <a:pt x="857" y="2103"/>
                    </a:lnTo>
                    <a:lnTo>
                      <a:pt x="889" y="2139"/>
                    </a:lnTo>
                    <a:lnTo>
                      <a:pt x="926" y="2176"/>
                    </a:lnTo>
                    <a:lnTo>
                      <a:pt x="964" y="2211"/>
                    </a:lnTo>
                    <a:lnTo>
                      <a:pt x="1005" y="2245"/>
                    </a:lnTo>
                    <a:lnTo>
                      <a:pt x="1005" y="2245"/>
                    </a:lnTo>
                    <a:lnTo>
                      <a:pt x="1005" y="2245"/>
                    </a:lnTo>
                    <a:lnTo>
                      <a:pt x="1048" y="2277"/>
                    </a:lnTo>
                    <a:lnTo>
                      <a:pt x="1094" y="2309"/>
                    </a:lnTo>
                    <a:lnTo>
                      <a:pt x="1142" y="2338"/>
                    </a:lnTo>
                    <a:lnTo>
                      <a:pt x="1192" y="2367"/>
                    </a:lnTo>
                    <a:lnTo>
                      <a:pt x="1244" y="2393"/>
                    </a:lnTo>
                    <a:lnTo>
                      <a:pt x="1298" y="2418"/>
                    </a:lnTo>
                    <a:lnTo>
                      <a:pt x="1354" y="2441"/>
                    </a:lnTo>
                    <a:lnTo>
                      <a:pt x="1411" y="2461"/>
                    </a:lnTo>
                    <a:lnTo>
                      <a:pt x="1471" y="2479"/>
                    </a:lnTo>
                    <a:lnTo>
                      <a:pt x="1532" y="2496"/>
                    </a:lnTo>
                    <a:lnTo>
                      <a:pt x="1593" y="2510"/>
                    </a:lnTo>
                    <a:lnTo>
                      <a:pt x="1657" y="2522"/>
                    </a:lnTo>
                    <a:lnTo>
                      <a:pt x="1722" y="2531"/>
                    </a:lnTo>
                    <a:lnTo>
                      <a:pt x="1789" y="2537"/>
                    </a:lnTo>
                    <a:lnTo>
                      <a:pt x="1856" y="2542"/>
                    </a:lnTo>
                    <a:lnTo>
                      <a:pt x="1924" y="2543"/>
                    </a:lnTo>
                    <a:lnTo>
                      <a:pt x="1924" y="2543"/>
                    </a:lnTo>
                    <a:lnTo>
                      <a:pt x="3836" y="2543"/>
                    </a:lnTo>
                    <a:lnTo>
                      <a:pt x="3836" y="2543"/>
                    </a:lnTo>
                    <a:lnTo>
                      <a:pt x="3887" y="2542"/>
                    </a:lnTo>
                    <a:lnTo>
                      <a:pt x="3937" y="2540"/>
                    </a:lnTo>
                    <a:lnTo>
                      <a:pt x="3988" y="2536"/>
                    </a:lnTo>
                    <a:lnTo>
                      <a:pt x="4038" y="2531"/>
                    </a:lnTo>
                    <a:lnTo>
                      <a:pt x="4086" y="2523"/>
                    </a:lnTo>
                    <a:lnTo>
                      <a:pt x="4135" y="2516"/>
                    </a:lnTo>
                    <a:lnTo>
                      <a:pt x="4182" y="2507"/>
                    </a:lnTo>
                    <a:lnTo>
                      <a:pt x="4228" y="2496"/>
                    </a:lnTo>
                    <a:lnTo>
                      <a:pt x="4274" y="2484"/>
                    </a:lnTo>
                    <a:lnTo>
                      <a:pt x="4320" y="2470"/>
                    </a:lnTo>
                    <a:lnTo>
                      <a:pt x="4363" y="2456"/>
                    </a:lnTo>
                    <a:lnTo>
                      <a:pt x="4406" y="2441"/>
                    </a:lnTo>
                    <a:lnTo>
                      <a:pt x="4449" y="2424"/>
                    </a:lnTo>
                    <a:lnTo>
                      <a:pt x="4490" y="2406"/>
                    </a:lnTo>
                    <a:lnTo>
                      <a:pt x="4530" y="2387"/>
                    </a:lnTo>
                    <a:lnTo>
                      <a:pt x="4568" y="2367"/>
                    </a:lnTo>
                    <a:lnTo>
                      <a:pt x="4568" y="2367"/>
                    </a:lnTo>
                    <a:lnTo>
                      <a:pt x="4568" y="2367"/>
                    </a:lnTo>
                    <a:lnTo>
                      <a:pt x="4606" y="2346"/>
                    </a:lnTo>
                    <a:lnTo>
                      <a:pt x="4643" y="2325"/>
                    </a:lnTo>
                    <a:lnTo>
                      <a:pt x="4678" y="2302"/>
                    </a:lnTo>
                    <a:lnTo>
                      <a:pt x="4712" y="2277"/>
                    </a:lnTo>
                    <a:lnTo>
                      <a:pt x="4744" y="2253"/>
                    </a:lnTo>
                    <a:lnTo>
                      <a:pt x="4776" y="2228"/>
                    </a:lnTo>
                    <a:lnTo>
                      <a:pt x="4805" y="2202"/>
                    </a:lnTo>
                    <a:lnTo>
                      <a:pt x="4834" y="2176"/>
                    </a:lnTo>
                    <a:lnTo>
                      <a:pt x="4862" y="2149"/>
                    </a:lnTo>
                    <a:lnTo>
                      <a:pt x="4888" y="2121"/>
                    </a:lnTo>
                    <a:lnTo>
                      <a:pt x="4911" y="2093"/>
                    </a:lnTo>
                    <a:lnTo>
                      <a:pt x="4934" y="2066"/>
                    </a:lnTo>
                    <a:lnTo>
                      <a:pt x="4955" y="2037"/>
                    </a:lnTo>
                    <a:lnTo>
                      <a:pt x="4975" y="2008"/>
                    </a:lnTo>
                    <a:lnTo>
                      <a:pt x="4993" y="1977"/>
                    </a:lnTo>
                    <a:lnTo>
                      <a:pt x="5010" y="1948"/>
                    </a:lnTo>
                    <a:lnTo>
                      <a:pt x="5010" y="1948"/>
                    </a:lnTo>
                    <a:lnTo>
                      <a:pt x="5010" y="1948"/>
                    </a:lnTo>
                    <a:lnTo>
                      <a:pt x="5030" y="1908"/>
                    </a:lnTo>
                    <a:lnTo>
                      <a:pt x="5048" y="1867"/>
                    </a:lnTo>
                    <a:lnTo>
                      <a:pt x="5062" y="1827"/>
                    </a:lnTo>
                    <a:lnTo>
                      <a:pt x="5074" y="1786"/>
                    </a:lnTo>
                    <a:lnTo>
                      <a:pt x="5084" y="1745"/>
                    </a:lnTo>
                    <a:lnTo>
                      <a:pt x="5091" y="1702"/>
                    </a:lnTo>
                    <a:lnTo>
                      <a:pt x="5094" y="1659"/>
                    </a:lnTo>
                    <a:lnTo>
                      <a:pt x="5096" y="1616"/>
                    </a:lnTo>
                    <a:lnTo>
                      <a:pt x="5096" y="1616"/>
                    </a:lnTo>
                    <a:lnTo>
                      <a:pt x="5096" y="1590"/>
                    </a:lnTo>
                    <a:lnTo>
                      <a:pt x="5096" y="1590"/>
                    </a:lnTo>
                    <a:lnTo>
                      <a:pt x="5094" y="1547"/>
                    </a:lnTo>
                    <a:lnTo>
                      <a:pt x="5091" y="1504"/>
                    </a:lnTo>
                    <a:lnTo>
                      <a:pt x="5084" y="1463"/>
                    </a:lnTo>
                    <a:lnTo>
                      <a:pt x="5074" y="1422"/>
                    </a:lnTo>
                    <a:lnTo>
                      <a:pt x="5062" y="1380"/>
                    </a:lnTo>
                    <a:lnTo>
                      <a:pt x="5048" y="1339"/>
                    </a:lnTo>
                    <a:lnTo>
                      <a:pt x="5030" y="1299"/>
                    </a:lnTo>
                    <a:lnTo>
                      <a:pt x="5010" y="1259"/>
                    </a:lnTo>
                    <a:lnTo>
                      <a:pt x="5010" y="1259"/>
                    </a:lnTo>
                    <a:lnTo>
                      <a:pt x="5010" y="1259"/>
                    </a:lnTo>
                    <a:lnTo>
                      <a:pt x="4987" y="1220"/>
                    </a:lnTo>
                    <a:lnTo>
                      <a:pt x="4963" y="1180"/>
                    </a:lnTo>
                    <a:lnTo>
                      <a:pt x="4934" y="1142"/>
                    </a:lnTo>
                    <a:lnTo>
                      <a:pt x="4903" y="1103"/>
                    </a:lnTo>
                    <a:lnTo>
                      <a:pt x="4869" y="1067"/>
                    </a:lnTo>
                    <a:lnTo>
                      <a:pt x="4834" y="1031"/>
                    </a:lnTo>
                    <a:lnTo>
                      <a:pt x="4796" y="996"/>
                    </a:lnTo>
                    <a:lnTo>
                      <a:pt x="4755" y="963"/>
                    </a:lnTo>
                    <a:lnTo>
                      <a:pt x="4755" y="963"/>
                    </a:lnTo>
                    <a:lnTo>
                      <a:pt x="4755" y="963"/>
                    </a:lnTo>
                    <a:lnTo>
                      <a:pt x="4712" y="929"/>
                    </a:lnTo>
                    <a:lnTo>
                      <a:pt x="4666" y="898"/>
                    </a:lnTo>
                    <a:lnTo>
                      <a:pt x="4618" y="868"/>
                    </a:lnTo>
                    <a:lnTo>
                      <a:pt x="4568" y="840"/>
                    </a:lnTo>
                    <a:lnTo>
                      <a:pt x="4516" y="814"/>
                    </a:lnTo>
                    <a:lnTo>
                      <a:pt x="4462" y="790"/>
                    </a:lnTo>
                    <a:lnTo>
                      <a:pt x="4406" y="767"/>
                    </a:lnTo>
                    <a:lnTo>
                      <a:pt x="4349" y="745"/>
                    </a:lnTo>
                    <a:lnTo>
                      <a:pt x="4289" y="727"/>
                    </a:lnTo>
                    <a:lnTo>
                      <a:pt x="4228" y="710"/>
                    </a:lnTo>
                    <a:lnTo>
                      <a:pt x="4167" y="696"/>
                    </a:lnTo>
                    <a:lnTo>
                      <a:pt x="4103" y="686"/>
                    </a:lnTo>
                    <a:lnTo>
                      <a:pt x="4038" y="676"/>
                    </a:lnTo>
                    <a:lnTo>
                      <a:pt x="3971" y="669"/>
                    </a:lnTo>
                    <a:lnTo>
                      <a:pt x="3904" y="666"/>
                    </a:lnTo>
                    <a:lnTo>
                      <a:pt x="3836" y="664"/>
                    </a:lnTo>
                    <a:lnTo>
                      <a:pt x="3836" y="664"/>
                    </a:lnTo>
                    <a:lnTo>
                      <a:pt x="1924" y="664"/>
                    </a:lnTo>
                    <a:lnTo>
                      <a:pt x="1924" y="664"/>
                    </a:lnTo>
                    <a:lnTo>
                      <a:pt x="1873" y="664"/>
                    </a:lnTo>
                    <a:lnTo>
                      <a:pt x="1821" y="667"/>
                    </a:lnTo>
                    <a:lnTo>
                      <a:pt x="1772" y="670"/>
                    </a:lnTo>
                    <a:lnTo>
                      <a:pt x="1722" y="676"/>
                    </a:lnTo>
                    <a:lnTo>
                      <a:pt x="1673" y="683"/>
                    </a:lnTo>
                    <a:lnTo>
                      <a:pt x="1625" y="690"/>
                    </a:lnTo>
                    <a:lnTo>
                      <a:pt x="1578" y="699"/>
                    </a:lnTo>
                    <a:lnTo>
                      <a:pt x="1532" y="710"/>
                    </a:lnTo>
                    <a:lnTo>
                      <a:pt x="1486" y="722"/>
                    </a:lnTo>
                    <a:lnTo>
                      <a:pt x="1440" y="736"/>
                    </a:lnTo>
                    <a:lnTo>
                      <a:pt x="1397" y="751"/>
                    </a:lnTo>
                    <a:lnTo>
                      <a:pt x="1354" y="767"/>
                    </a:lnTo>
                    <a:lnTo>
                      <a:pt x="1311" y="784"/>
                    </a:lnTo>
                    <a:lnTo>
                      <a:pt x="1270" y="800"/>
                    </a:lnTo>
                    <a:lnTo>
                      <a:pt x="1230" y="820"/>
                    </a:lnTo>
                    <a:lnTo>
                      <a:pt x="1192" y="840"/>
                    </a:lnTo>
                    <a:lnTo>
                      <a:pt x="1192" y="840"/>
                    </a:lnTo>
                    <a:lnTo>
                      <a:pt x="1192" y="840"/>
                    </a:lnTo>
                    <a:lnTo>
                      <a:pt x="1154" y="862"/>
                    </a:lnTo>
                    <a:lnTo>
                      <a:pt x="1117" y="883"/>
                    </a:lnTo>
                    <a:lnTo>
                      <a:pt x="1082" y="906"/>
                    </a:lnTo>
                    <a:lnTo>
                      <a:pt x="1048" y="929"/>
                    </a:lnTo>
                    <a:lnTo>
                      <a:pt x="1016" y="953"/>
                    </a:lnTo>
                    <a:lnTo>
                      <a:pt x="984" y="978"/>
                    </a:lnTo>
                    <a:lnTo>
                      <a:pt x="955" y="1004"/>
                    </a:lnTo>
                    <a:lnTo>
                      <a:pt x="926" y="1031"/>
                    </a:lnTo>
                    <a:lnTo>
                      <a:pt x="898" y="1057"/>
                    </a:lnTo>
                    <a:lnTo>
                      <a:pt x="872" y="1085"/>
                    </a:lnTo>
                    <a:lnTo>
                      <a:pt x="849" y="1113"/>
                    </a:lnTo>
                    <a:lnTo>
                      <a:pt x="826" y="1142"/>
                    </a:lnTo>
                    <a:lnTo>
                      <a:pt x="805" y="1171"/>
                    </a:lnTo>
                    <a:lnTo>
                      <a:pt x="785" y="1200"/>
                    </a:lnTo>
                    <a:lnTo>
                      <a:pt x="767" y="1229"/>
                    </a:lnTo>
                    <a:lnTo>
                      <a:pt x="750" y="1259"/>
                    </a:lnTo>
                    <a:lnTo>
                      <a:pt x="750" y="1259"/>
                    </a:lnTo>
                    <a:lnTo>
                      <a:pt x="750" y="1259"/>
                    </a:lnTo>
                    <a:lnTo>
                      <a:pt x="730" y="1299"/>
                    </a:lnTo>
                    <a:lnTo>
                      <a:pt x="712" y="1339"/>
                    </a:lnTo>
                    <a:lnTo>
                      <a:pt x="698" y="1380"/>
                    </a:lnTo>
                    <a:lnTo>
                      <a:pt x="686" y="1422"/>
                    </a:lnTo>
                    <a:lnTo>
                      <a:pt x="676" y="1463"/>
                    </a:lnTo>
                    <a:lnTo>
                      <a:pt x="669" y="1504"/>
                    </a:lnTo>
                    <a:lnTo>
                      <a:pt x="664" y="1547"/>
                    </a:lnTo>
                    <a:lnTo>
                      <a:pt x="664" y="1590"/>
                    </a:lnTo>
                    <a:lnTo>
                      <a:pt x="664" y="1590"/>
                    </a:lnTo>
                    <a:lnTo>
                      <a:pt x="664" y="1616"/>
                    </a:lnTo>
                    <a:lnTo>
                      <a:pt x="664" y="1616"/>
                    </a:lnTo>
                    <a:lnTo>
                      <a:pt x="664" y="1659"/>
                    </a:lnTo>
                    <a:lnTo>
                      <a:pt x="669" y="1702"/>
                    </a:lnTo>
                    <a:lnTo>
                      <a:pt x="676" y="1745"/>
                    </a:lnTo>
                    <a:lnTo>
                      <a:pt x="686" y="1786"/>
                    </a:lnTo>
                    <a:lnTo>
                      <a:pt x="698" y="1827"/>
                    </a:lnTo>
                    <a:lnTo>
                      <a:pt x="712" y="1867"/>
                    </a:lnTo>
                    <a:lnTo>
                      <a:pt x="730" y="1908"/>
                    </a:lnTo>
                    <a:lnTo>
                      <a:pt x="750" y="1948"/>
                    </a:lnTo>
                    <a:lnTo>
                      <a:pt x="750" y="1948"/>
                    </a:lnTo>
                    <a:close/>
                  </a:path>
                </a:pathLst>
              </a:custGeom>
              <a:solidFill>
                <a:schemeClr val="bg1">
                  <a:alpha val="40000"/>
                </a:schemeClr>
              </a:solidFill>
              <a:ln w="9525">
                <a:noFill/>
                <a:round/>
                <a:headEnd/>
                <a:tailEnd/>
              </a:ln>
              <a:effectLst/>
              <a:scene3d>
                <a:camera prst="orthographicFront"/>
                <a:lightRig rig="threePt" dir="t">
                  <a:rot lat="0" lon="0" rev="12720000"/>
                </a:lightRig>
              </a:scene3d>
              <a:sp3d/>
            </p:spPr>
            <p:txBody>
              <a:bodyPr/>
              <a:lstStyle/>
              <a:p>
                <a:pPr fontAlgn="auto">
                  <a:lnSpc>
                    <a:spcPct val="85000"/>
                  </a:lnSpc>
                  <a:spcBef>
                    <a:spcPts val="0"/>
                  </a:spcBef>
                  <a:spcAft>
                    <a:spcPts val="0"/>
                  </a:spcAft>
                  <a:defRPr/>
                </a:pPr>
                <a:endParaRPr lang="en-US" sz="1600">
                  <a:solidFill>
                    <a:schemeClr val="bg1"/>
                  </a:solidFill>
                  <a:latin typeface="Times"/>
                  <a:ea typeface="+mn-ea"/>
                </a:endParaRPr>
              </a:p>
            </p:txBody>
          </p:sp>
          <p:sp>
            <p:nvSpPr>
              <p:cNvPr id="13" name="Freeform 5"/>
              <p:cNvSpPr>
                <a:spLocks/>
              </p:cNvSpPr>
              <p:nvPr/>
            </p:nvSpPr>
            <p:spPr bwMode="auto">
              <a:xfrm>
                <a:off x="152400" y="1452163"/>
                <a:ext cx="1630998" cy="1099225"/>
              </a:xfrm>
              <a:custGeom>
                <a:avLst/>
                <a:gdLst/>
                <a:ahLst/>
                <a:cxnLst>
                  <a:cxn ang="0">
                    <a:pos x="5438" y="1318"/>
                  </a:cxn>
                  <a:cxn ang="0">
                    <a:pos x="5248" y="1507"/>
                  </a:cxn>
                  <a:cxn ang="0">
                    <a:pos x="5145" y="1679"/>
                  </a:cxn>
                  <a:cxn ang="0">
                    <a:pos x="5095" y="1848"/>
                  </a:cxn>
                  <a:cxn ang="0">
                    <a:pos x="5082" y="2149"/>
                  </a:cxn>
                  <a:cxn ang="0">
                    <a:pos x="4944" y="2555"/>
                  </a:cxn>
                  <a:cxn ang="0">
                    <a:pos x="4726" y="2848"/>
                  </a:cxn>
                  <a:cxn ang="0">
                    <a:pos x="4381" y="3093"/>
                  </a:cxn>
                  <a:cxn ang="0">
                    <a:pos x="3964" y="3211"/>
                  </a:cxn>
                  <a:cxn ang="0">
                    <a:pos x="1733" y="3204"/>
                  </a:cxn>
                  <a:cxn ang="0">
                    <a:pos x="1325" y="3066"/>
                  </a:cxn>
                  <a:cxn ang="0">
                    <a:pos x="1034" y="2848"/>
                  </a:cxn>
                  <a:cxn ang="0">
                    <a:pos x="787" y="2501"/>
                  </a:cxn>
                  <a:cxn ang="0">
                    <a:pos x="669" y="2086"/>
                  </a:cxn>
                  <a:cxn ang="0">
                    <a:pos x="678" y="1733"/>
                  </a:cxn>
                  <a:cxn ang="0">
                    <a:pos x="816" y="1325"/>
                  </a:cxn>
                  <a:cxn ang="0">
                    <a:pos x="1034" y="1034"/>
                  </a:cxn>
                  <a:cxn ang="0">
                    <a:pos x="1379" y="788"/>
                  </a:cxn>
                  <a:cxn ang="0">
                    <a:pos x="1796" y="669"/>
                  </a:cxn>
                  <a:cxn ang="0">
                    <a:pos x="4027" y="678"/>
                  </a:cxn>
                  <a:cxn ang="0">
                    <a:pos x="4435" y="816"/>
                  </a:cxn>
                  <a:cxn ang="0">
                    <a:pos x="4726" y="1034"/>
                  </a:cxn>
                  <a:cxn ang="0">
                    <a:pos x="4910" y="895"/>
                  </a:cxn>
                  <a:cxn ang="0">
                    <a:pos x="5201" y="678"/>
                  </a:cxn>
                  <a:cxn ang="0">
                    <a:pos x="5129" y="502"/>
                  </a:cxn>
                  <a:cxn ang="0">
                    <a:pos x="4872" y="304"/>
                  </a:cxn>
                  <a:cxn ang="0">
                    <a:pos x="4584" y="151"/>
                  </a:cxn>
                  <a:cxn ang="0">
                    <a:pos x="4270" y="49"/>
                  </a:cxn>
                  <a:cxn ang="0">
                    <a:pos x="3935" y="2"/>
                  </a:cxn>
                  <a:cxn ang="0">
                    <a:pos x="1776" y="5"/>
                  </a:cxn>
                  <a:cxn ang="0">
                    <a:pos x="1444" y="61"/>
                  </a:cxn>
                  <a:cxn ang="0">
                    <a:pos x="1133" y="171"/>
                  </a:cxn>
                  <a:cxn ang="0">
                    <a:pos x="849" y="329"/>
                  </a:cxn>
                  <a:cxn ang="0">
                    <a:pos x="597" y="532"/>
                  </a:cxn>
                  <a:cxn ang="0">
                    <a:pos x="412" y="737"/>
                  </a:cxn>
                  <a:cxn ang="0">
                    <a:pos x="234" y="1007"/>
                  </a:cxn>
                  <a:cxn ang="0">
                    <a:pos x="101" y="1307"/>
                  </a:cxn>
                  <a:cxn ang="0">
                    <a:pos x="22" y="1631"/>
                  </a:cxn>
                  <a:cxn ang="0">
                    <a:pos x="0" y="1958"/>
                  </a:cxn>
                  <a:cxn ang="0">
                    <a:pos x="22" y="2249"/>
                  </a:cxn>
                  <a:cxn ang="0">
                    <a:pos x="101" y="2573"/>
                  </a:cxn>
                  <a:cxn ang="0">
                    <a:pos x="234" y="2873"/>
                  </a:cxn>
                  <a:cxn ang="0">
                    <a:pos x="412" y="3145"/>
                  </a:cxn>
                  <a:cxn ang="0">
                    <a:pos x="597" y="3348"/>
                  </a:cxn>
                  <a:cxn ang="0">
                    <a:pos x="849" y="3551"/>
                  </a:cxn>
                  <a:cxn ang="0">
                    <a:pos x="1133" y="3711"/>
                  </a:cxn>
                  <a:cxn ang="0">
                    <a:pos x="1444" y="3821"/>
                  </a:cxn>
                  <a:cxn ang="0">
                    <a:pos x="1776" y="3877"/>
                  </a:cxn>
                  <a:cxn ang="0">
                    <a:pos x="3885" y="3880"/>
                  </a:cxn>
                  <a:cxn ang="0">
                    <a:pos x="4223" y="3842"/>
                  </a:cxn>
                  <a:cxn ang="0">
                    <a:pos x="4541" y="3747"/>
                  </a:cxn>
                  <a:cxn ang="0">
                    <a:pos x="4832" y="3602"/>
                  </a:cxn>
                  <a:cxn ang="0">
                    <a:pos x="5095" y="3411"/>
                  </a:cxn>
                  <a:cxn ang="0">
                    <a:pos x="5289" y="3215"/>
                  </a:cxn>
                  <a:cxn ang="0">
                    <a:pos x="5480" y="2954"/>
                  </a:cxn>
                  <a:cxn ang="0">
                    <a:pos x="5625" y="2661"/>
                  </a:cxn>
                  <a:cxn ang="0">
                    <a:pos x="5720" y="2345"/>
                  </a:cxn>
                  <a:cxn ang="0">
                    <a:pos x="5760" y="2007"/>
                  </a:cxn>
                  <a:cxn ang="0">
                    <a:pos x="5751" y="1735"/>
                  </a:cxn>
                  <a:cxn ang="0">
                    <a:pos x="5692" y="1417"/>
                  </a:cxn>
                </a:cxnLst>
                <a:rect l="0" t="0" r="r" b="b"/>
                <a:pathLst>
                  <a:path w="5760" h="3882">
                    <a:moveTo>
                      <a:pt x="5614" y="1205"/>
                    </a:moveTo>
                    <a:lnTo>
                      <a:pt x="5614" y="1205"/>
                    </a:lnTo>
                    <a:lnTo>
                      <a:pt x="5577" y="1226"/>
                    </a:lnTo>
                    <a:lnTo>
                      <a:pt x="5541" y="1248"/>
                    </a:lnTo>
                    <a:lnTo>
                      <a:pt x="5505" y="1271"/>
                    </a:lnTo>
                    <a:lnTo>
                      <a:pt x="5471" y="1295"/>
                    </a:lnTo>
                    <a:lnTo>
                      <a:pt x="5438" y="1318"/>
                    </a:lnTo>
                    <a:lnTo>
                      <a:pt x="5406" y="1343"/>
                    </a:lnTo>
                    <a:lnTo>
                      <a:pt x="5377" y="1370"/>
                    </a:lnTo>
                    <a:lnTo>
                      <a:pt x="5348" y="1395"/>
                    </a:lnTo>
                    <a:lnTo>
                      <a:pt x="5321" y="1422"/>
                    </a:lnTo>
                    <a:lnTo>
                      <a:pt x="5294" y="1451"/>
                    </a:lnTo>
                    <a:lnTo>
                      <a:pt x="5271" y="1478"/>
                    </a:lnTo>
                    <a:lnTo>
                      <a:pt x="5248" y="1507"/>
                    </a:lnTo>
                    <a:lnTo>
                      <a:pt x="5226" y="1536"/>
                    </a:lnTo>
                    <a:lnTo>
                      <a:pt x="5206" y="1566"/>
                    </a:lnTo>
                    <a:lnTo>
                      <a:pt x="5188" y="1595"/>
                    </a:lnTo>
                    <a:lnTo>
                      <a:pt x="5172" y="1624"/>
                    </a:lnTo>
                    <a:lnTo>
                      <a:pt x="5172" y="1624"/>
                    </a:lnTo>
                    <a:lnTo>
                      <a:pt x="5158" y="1652"/>
                    </a:lnTo>
                    <a:lnTo>
                      <a:pt x="5145" y="1679"/>
                    </a:lnTo>
                    <a:lnTo>
                      <a:pt x="5133" y="1706"/>
                    </a:lnTo>
                    <a:lnTo>
                      <a:pt x="5124" y="1735"/>
                    </a:lnTo>
                    <a:lnTo>
                      <a:pt x="5115" y="1764"/>
                    </a:lnTo>
                    <a:lnTo>
                      <a:pt x="5106" y="1791"/>
                    </a:lnTo>
                    <a:lnTo>
                      <a:pt x="5100" y="1820"/>
                    </a:lnTo>
                    <a:lnTo>
                      <a:pt x="5095" y="1848"/>
                    </a:lnTo>
                    <a:lnTo>
                      <a:pt x="5095" y="1848"/>
                    </a:lnTo>
                    <a:lnTo>
                      <a:pt x="5097" y="1886"/>
                    </a:lnTo>
                    <a:lnTo>
                      <a:pt x="5097" y="1924"/>
                    </a:lnTo>
                    <a:lnTo>
                      <a:pt x="5097" y="1956"/>
                    </a:lnTo>
                    <a:lnTo>
                      <a:pt x="5097" y="1956"/>
                    </a:lnTo>
                    <a:lnTo>
                      <a:pt x="5095" y="2021"/>
                    </a:lnTo>
                    <a:lnTo>
                      <a:pt x="5089" y="2086"/>
                    </a:lnTo>
                    <a:lnTo>
                      <a:pt x="5082" y="2149"/>
                    </a:lnTo>
                    <a:lnTo>
                      <a:pt x="5071" y="2210"/>
                    </a:lnTo>
                    <a:lnTo>
                      <a:pt x="5057" y="2271"/>
                    </a:lnTo>
                    <a:lnTo>
                      <a:pt x="5041" y="2330"/>
                    </a:lnTo>
                    <a:lnTo>
                      <a:pt x="5019" y="2390"/>
                    </a:lnTo>
                    <a:lnTo>
                      <a:pt x="4998" y="2445"/>
                    </a:lnTo>
                    <a:lnTo>
                      <a:pt x="4973" y="2501"/>
                    </a:lnTo>
                    <a:lnTo>
                      <a:pt x="4944" y="2555"/>
                    </a:lnTo>
                    <a:lnTo>
                      <a:pt x="4913" y="2609"/>
                    </a:lnTo>
                    <a:lnTo>
                      <a:pt x="4881" y="2659"/>
                    </a:lnTo>
                    <a:lnTo>
                      <a:pt x="4845" y="2710"/>
                    </a:lnTo>
                    <a:lnTo>
                      <a:pt x="4807" y="2756"/>
                    </a:lnTo>
                    <a:lnTo>
                      <a:pt x="4768" y="2803"/>
                    </a:lnTo>
                    <a:lnTo>
                      <a:pt x="4726" y="2848"/>
                    </a:lnTo>
                    <a:lnTo>
                      <a:pt x="4726" y="2848"/>
                    </a:lnTo>
                    <a:lnTo>
                      <a:pt x="4681" y="2889"/>
                    </a:lnTo>
                    <a:lnTo>
                      <a:pt x="4636" y="2929"/>
                    </a:lnTo>
                    <a:lnTo>
                      <a:pt x="4588" y="2967"/>
                    </a:lnTo>
                    <a:lnTo>
                      <a:pt x="4539" y="3003"/>
                    </a:lnTo>
                    <a:lnTo>
                      <a:pt x="4487" y="3035"/>
                    </a:lnTo>
                    <a:lnTo>
                      <a:pt x="4435" y="3066"/>
                    </a:lnTo>
                    <a:lnTo>
                      <a:pt x="4381" y="3093"/>
                    </a:lnTo>
                    <a:lnTo>
                      <a:pt x="4325" y="3118"/>
                    </a:lnTo>
                    <a:lnTo>
                      <a:pt x="4268" y="3141"/>
                    </a:lnTo>
                    <a:lnTo>
                      <a:pt x="4210" y="3161"/>
                    </a:lnTo>
                    <a:lnTo>
                      <a:pt x="4149" y="3177"/>
                    </a:lnTo>
                    <a:lnTo>
                      <a:pt x="4090" y="3192"/>
                    </a:lnTo>
                    <a:lnTo>
                      <a:pt x="4027" y="3204"/>
                    </a:lnTo>
                    <a:lnTo>
                      <a:pt x="3964" y="3211"/>
                    </a:lnTo>
                    <a:lnTo>
                      <a:pt x="3901" y="3217"/>
                    </a:lnTo>
                    <a:lnTo>
                      <a:pt x="3836" y="3219"/>
                    </a:lnTo>
                    <a:lnTo>
                      <a:pt x="1924" y="3219"/>
                    </a:lnTo>
                    <a:lnTo>
                      <a:pt x="1924" y="3219"/>
                    </a:lnTo>
                    <a:lnTo>
                      <a:pt x="1859" y="3217"/>
                    </a:lnTo>
                    <a:lnTo>
                      <a:pt x="1796" y="3211"/>
                    </a:lnTo>
                    <a:lnTo>
                      <a:pt x="1733" y="3204"/>
                    </a:lnTo>
                    <a:lnTo>
                      <a:pt x="1670" y="3192"/>
                    </a:lnTo>
                    <a:lnTo>
                      <a:pt x="1609" y="3177"/>
                    </a:lnTo>
                    <a:lnTo>
                      <a:pt x="1550" y="3161"/>
                    </a:lnTo>
                    <a:lnTo>
                      <a:pt x="1492" y="3141"/>
                    </a:lnTo>
                    <a:lnTo>
                      <a:pt x="1435" y="3118"/>
                    </a:lnTo>
                    <a:lnTo>
                      <a:pt x="1379" y="3093"/>
                    </a:lnTo>
                    <a:lnTo>
                      <a:pt x="1325" y="3066"/>
                    </a:lnTo>
                    <a:lnTo>
                      <a:pt x="1273" y="3035"/>
                    </a:lnTo>
                    <a:lnTo>
                      <a:pt x="1221" y="3003"/>
                    </a:lnTo>
                    <a:lnTo>
                      <a:pt x="1172" y="2967"/>
                    </a:lnTo>
                    <a:lnTo>
                      <a:pt x="1124" y="2929"/>
                    </a:lnTo>
                    <a:lnTo>
                      <a:pt x="1077" y="2889"/>
                    </a:lnTo>
                    <a:lnTo>
                      <a:pt x="1034" y="2848"/>
                    </a:lnTo>
                    <a:lnTo>
                      <a:pt x="1034" y="2848"/>
                    </a:lnTo>
                    <a:lnTo>
                      <a:pt x="992" y="2803"/>
                    </a:lnTo>
                    <a:lnTo>
                      <a:pt x="951" y="2756"/>
                    </a:lnTo>
                    <a:lnTo>
                      <a:pt x="913" y="2710"/>
                    </a:lnTo>
                    <a:lnTo>
                      <a:pt x="879" y="2659"/>
                    </a:lnTo>
                    <a:lnTo>
                      <a:pt x="847" y="2609"/>
                    </a:lnTo>
                    <a:lnTo>
                      <a:pt x="816" y="2555"/>
                    </a:lnTo>
                    <a:lnTo>
                      <a:pt x="787" y="2501"/>
                    </a:lnTo>
                    <a:lnTo>
                      <a:pt x="762" y="2445"/>
                    </a:lnTo>
                    <a:lnTo>
                      <a:pt x="739" y="2390"/>
                    </a:lnTo>
                    <a:lnTo>
                      <a:pt x="719" y="2330"/>
                    </a:lnTo>
                    <a:lnTo>
                      <a:pt x="703" y="2271"/>
                    </a:lnTo>
                    <a:lnTo>
                      <a:pt x="689" y="2210"/>
                    </a:lnTo>
                    <a:lnTo>
                      <a:pt x="678" y="2149"/>
                    </a:lnTo>
                    <a:lnTo>
                      <a:pt x="669" y="2086"/>
                    </a:lnTo>
                    <a:lnTo>
                      <a:pt x="665" y="2021"/>
                    </a:lnTo>
                    <a:lnTo>
                      <a:pt x="663" y="1956"/>
                    </a:lnTo>
                    <a:lnTo>
                      <a:pt x="663" y="1924"/>
                    </a:lnTo>
                    <a:lnTo>
                      <a:pt x="663" y="1924"/>
                    </a:lnTo>
                    <a:lnTo>
                      <a:pt x="665" y="1859"/>
                    </a:lnTo>
                    <a:lnTo>
                      <a:pt x="669" y="1796"/>
                    </a:lnTo>
                    <a:lnTo>
                      <a:pt x="678" y="1733"/>
                    </a:lnTo>
                    <a:lnTo>
                      <a:pt x="689" y="1670"/>
                    </a:lnTo>
                    <a:lnTo>
                      <a:pt x="703" y="1611"/>
                    </a:lnTo>
                    <a:lnTo>
                      <a:pt x="719" y="1550"/>
                    </a:lnTo>
                    <a:lnTo>
                      <a:pt x="739" y="1492"/>
                    </a:lnTo>
                    <a:lnTo>
                      <a:pt x="762" y="1435"/>
                    </a:lnTo>
                    <a:lnTo>
                      <a:pt x="787" y="1379"/>
                    </a:lnTo>
                    <a:lnTo>
                      <a:pt x="816" y="1325"/>
                    </a:lnTo>
                    <a:lnTo>
                      <a:pt x="847" y="1273"/>
                    </a:lnTo>
                    <a:lnTo>
                      <a:pt x="879" y="1221"/>
                    </a:lnTo>
                    <a:lnTo>
                      <a:pt x="913" y="1172"/>
                    </a:lnTo>
                    <a:lnTo>
                      <a:pt x="951" y="1124"/>
                    </a:lnTo>
                    <a:lnTo>
                      <a:pt x="992" y="1079"/>
                    </a:lnTo>
                    <a:lnTo>
                      <a:pt x="1034" y="1034"/>
                    </a:lnTo>
                    <a:lnTo>
                      <a:pt x="1034" y="1034"/>
                    </a:lnTo>
                    <a:lnTo>
                      <a:pt x="1077" y="993"/>
                    </a:lnTo>
                    <a:lnTo>
                      <a:pt x="1124" y="951"/>
                    </a:lnTo>
                    <a:lnTo>
                      <a:pt x="1172" y="915"/>
                    </a:lnTo>
                    <a:lnTo>
                      <a:pt x="1221" y="879"/>
                    </a:lnTo>
                    <a:lnTo>
                      <a:pt x="1273" y="847"/>
                    </a:lnTo>
                    <a:lnTo>
                      <a:pt x="1325" y="816"/>
                    </a:lnTo>
                    <a:lnTo>
                      <a:pt x="1379" y="788"/>
                    </a:lnTo>
                    <a:lnTo>
                      <a:pt x="1435" y="762"/>
                    </a:lnTo>
                    <a:lnTo>
                      <a:pt x="1492" y="739"/>
                    </a:lnTo>
                    <a:lnTo>
                      <a:pt x="1550" y="719"/>
                    </a:lnTo>
                    <a:lnTo>
                      <a:pt x="1609" y="703"/>
                    </a:lnTo>
                    <a:lnTo>
                      <a:pt x="1670" y="689"/>
                    </a:lnTo>
                    <a:lnTo>
                      <a:pt x="1733" y="678"/>
                    </a:lnTo>
                    <a:lnTo>
                      <a:pt x="1796" y="669"/>
                    </a:lnTo>
                    <a:lnTo>
                      <a:pt x="1859" y="665"/>
                    </a:lnTo>
                    <a:lnTo>
                      <a:pt x="1924" y="663"/>
                    </a:lnTo>
                    <a:lnTo>
                      <a:pt x="3836" y="663"/>
                    </a:lnTo>
                    <a:lnTo>
                      <a:pt x="3836" y="663"/>
                    </a:lnTo>
                    <a:lnTo>
                      <a:pt x="3901" y="665"/>
                    </a:lnTo>
                    <a:lnTo>
                      <a:pt x="3964" y="669"/>
                    </a:lnTo>
                    <a:lnTo>
                      <a:pt x="4027" y="678"/>
                    </a:lnTo>
                    <a:lnTo>
                      <a:pt x="4090" y="689"/>
                    </a:lnTo>
                    <a:lnTo>
                      <a:pt x="4149" y="703"/>
                    </a:lnTo>
                    <a:lnTo>
                      <a:pt x="4210" y="719"/>
                    </a:lnTo>
                    <a:lnTo>
                      <a:pt x="4268" y="739"/>
                    </a:lnTo>
                    <a:lnTo>
                      <a:pt x="4325" y="762"/>
                    </a:lnTo>
                    <a:lnTo>
                      <a:pt x="4381" y="788"/>
                    </a:lnTo>
                    <a:lnTo>
                      <a:pt x="4435" y="816"/>
                    </a:lnTo>
                    <a:lnTo>
                      <a:pt x="4487" y="847"/>
                    </a:lnTo>
                    <a:lnTo>
                      <a:pt x="4539" y="879"/>
                    </a:lnTo>
                    <a:lnTo>
                      <a:pt x="4588" y="915"/>
                    </a:lnTo>
                    <a:lnTo>
                      <a:pt x="4636" y="951"/>
                    </a:lnTo>
                    <a:lnTo>
                      <a:pt x="4681" y="993"/>
                    </a:lnTo>
                    <a:lnTo>
                      <a:pt x="4726" y="1034"/>
                    </a:lnTo>
                    <a:lnTo>
                      <a:pt x="4726" y="1034"/>
                    </a:lnTo>
                    <a:lnTo>
                      <a:pt x="4753" y="1063"/>
                    </a:lnTo>
                    <a:lnTo>
                      <a:pt x="4753" y="1063"/>
                    </a:lnTo>
                    <a:lnTo>
                      <a:pt x="4782" y="1027"/>
                    </a:lnTo>
                    <a:lnTo>
                      <a:pt x="4813" y="993"/>
                    </a:lnTo>
                    <a:lnTo>
                      <a:pt x="4845" y="960"/>
                    </a:lnTo>
                    <a:lnTo>
                      <a:pt x="4877" y="928"/>
                    </a:lnTo>
                    <a:lnTo>
                      <a:pt x="4910" y="895"/>
                    </a:lnTo>
                    <a:lnTo>
                      <a:pt x="4944" y="865"/>
                    </a:lnTo>
                    <a:lnTo>
                      <a:pt x="4980" y="834"/>
                    </a:lnTo>
                    <a:lnTo>
                      <a:pt x="5016" y="806"/>
                    </a:lnTo>
                    <a:lnTo>
                      <a:pt x="5016" y="806"/>
                    </a:lnTo>
                    <a:lnTo>
                      <a:pt x="5075" y="761"/>
                    </a:lnTo>
                    <a:lnTo>
                      <a:pt x="5136" y="717"/>
                    </a:lnTo>
                    <a:lnTo>
                      <a:pt x="5201" y="678"/>
                    </a:lnTo>
                    <a:lnTo>
                      <a:pt x="5266" y="638"/>
                    </a:lnTo>
                    <a:lnTo>
                      <a:pt x="5266" y="638"/>
                    </a:lnTo>
                    <a:lnTo>
                      <a:pt x="5231" y="601"/>
                    </a:lnTo>
                    <a:lnTo>
                      <a:pt x="5196" y="565"/>
                    </a:lnTo>
                    <a:lnTo>
                      <a:pt x="5196" y="565"/>
                    </a:lnTo>
                    <a:lnTo>
                      <a:pt x="5163" y="532"/>
                    </a:lnTo>
                    <a:lnTo>
                      <a:pt x="5129" y="502"/>
                    </a:lnTo>
                    <a:lnTo>
                      <a:pt x="5095" y="471"/>
                    </a:lnTo>
                    <a:lnTo>
                      <a:pt x="5059" y="441"/>
                    </a:lnTo>
                    <a:lnTo>
                      <a:pt x="5023" y="412"/>
                    </a:lnTo>
                    <a:lnTo>
                      <a:pt x="4987" y="383"/>
                    </a:lnTo>
                    <a:lnTo>
                      <a:pt x="4949" y="356"/>
                    </a:lnTo>
                    <a:lnTo>
                      <a:pt x="4911" y="329"/>
                    </a:lnTo>
                    <a:lnTo>
                      <a:pt x="4872" y="304"/>
                    </a:lnTo>
                    <a:lnTo>
                      <a:pt x="4832" y="279"/>
                    </a:lnTo>
                    <a:lnTo>
                      <a:pt x="4793" y="255"/>
                    </a:lnTo>
                    <a:lnTo>
                      <a:pt x="4751" y="234"/>
                    </a:lnTo>
                    <a:lnTo>
                      <a:pt x="4712" y="210"/>
                    </a:lnTo>
                    <a:lnTo>
                      <a:pt x="4669" y="191"/>
                    </a:lnTo>
                    <a:lnTo>
                      <a:pt x="4627" y="171"/>
                    </a:lnTo>
                    <a:lnTo>
                      <a:pt x="4584" y="151"/>
                    </a:lnTo>
                    <a:lnTo>
                      <a:pt x="4541" y="133"/>
                    </a:lnTo>
                    <a:lnTo>
                      <a:pt x="4496" y="117"/>
                    </a:lnTo>
                    <a:lnTo>
                      <a:pt x="4453" y="101"/>
                    </a:lnTo>
                    <a:lnTo>
                      <a:pt x="4408" y="86"/>
                    </a:lnTo>
                    <a:lnTo>
                      <a:pt x="4361" y="74"/>
                    </a:lnTo>
                    <a:lnTo>
                      <a:pt x="4316" y="61"/>
                    </a:lnTo>
                    <a:lnTo>
                      <a:pt x="4270" y="49"/>
                    </a:lnTo>
                    <a:lnTo>
                      <a:pt x="4223" y="40"/>
                    </a:lnTo>
                    <a:lnTo>
                      <a:pt x="4176" y="31"/>
                    </a:lnTo>
                    <a:lnTo>
                      <a:pt x="4128" y="22"/>
                    </a:lnTo>
                    <a:lnTo>
                      <a:pt x="4081" y="14"/>
                    </a:lnTo>
                    <a:lnTo>
                      <a:pt x="4032" y="9"/>
                    </a:lnTo>
                    <a:lnTo>
                      <a:pt x="3984" y="5"/>
                    </a:lnTo>
                    <a:lnTo>
                      <a:pt x="3935" y="2"/>
                    </a:lnTo>
                    <a:lnTo>
                      <a:pt x="3885" y="0"/>
                    </a:lnTo>
                    <a:lnTo>
                      <a:pt x="3836" y="0"/>
                    </a:lnTo>
                    <a:lnTo>
                      <a:pt x="1924" y="0"/>
                    </a:lnTo>
                    <a:lnTo>
                      <a:pt x="1924" y="0"/>
                    </a:lnTo>
                    <a:lnTo>
                      <a:pt x="1873" y="0"/>
                    </a:lnTo>
                    <a:lnTo>
                      <a:pt x="1825" y="2"/>
                    </a:lnTo>
                    <a:lnTo>
                      <a:pt x="1776" y="5"/>
                    </a:lnTo>
                    <a:lnTo>
                      <a:pt x="1728" y="9"/>
                    </a:lnTo>
                    <a:lnTo>
                      <a:pt x="1679" y="14"/>
                    </a:lnTo>
                    <a:lnTo>
                      <a:pt x="1631" y="22"/>
                    </a:lnTo>
                    <a:lnTo>
                      <a:pt x="1584" y="31"/>
                    </a:lnTo>
                    <a:lnTo>
                      <a:pt x="1537" y="40"/>
                    </a:lnTo>
                    <a:lnTo>
                      <a:pt x="1490" y="49"/>
                    </a:lnTo>
                    <a:lnTo>
                      <a:pt x="1444" y="61"/>
                    </a:lnTo>
                    <a:lnTo>
                      <a:pt x="1399" y="74"/>
                    </a:lnTo>
                    <a:lnTo>
                      <a:pt x="1352" y="86"/>
                    </a:lnTo>
                    <a:lnTo>
                      <a:pt x="1307" y="101"/>
                    </a:lnTo>
                    <a:lnTo>
                      <a:pt x="1264" y="117"/>
                    </a:lnTo>
                    <a:lnTo>
                      <a:pt x="1219" y="133"/>
                    </a:lnTo>
                    <a:lnTo>
                      <a:pt x="1176" y="151"/>
                    </a:lnTo>
                    <a:lnTo>
                      <a:pt x="1133" y="171"/>
                    </a:lnTo>
                    <a:lnTo>
                      <a:pt x="1091" y="191"/>
                    </a:lnTo>
                    <a:lnTo>
                      <a:pt x="1048" y="210"/>
                    </a:lnTo>
                    <a:lnTo>
                      <a:pt x="1007" y="234"/>
                    </a:lnTo>
                    <a:lnTo>
                      <a:pt x="967" y="255"/>
                    </a:lnTo>
                    <a:lnTo>
                      <a:pt x="928" y="279"/>
                    </a:lnTo>
                    <a:lnTo>
                      <a:pt x="888" y="304"/>
                    </a:lnTo>
                    <a:lnTo>
                      <a:pt x="849" y="329"/>
                    </a:lnTo>
                    <a:lnTo>
                      <a:pt x="811" y="356"/>
                    </a:lnTo>
                    <a:lnTo>
                      <a:pt x="773" y="383"/>
                    </a:lnTo>
                    <a:lnTo>
                      <a:pt x="737" y="412"/>
                    </a:lnTo>
                    <a:lnTo>
                      <a:pt x="701" y="441"/>
                    </a:lnTo>
                    <a:lnTo>
                      <a:pt x="665" y="471"/>
                    </a:lnTo>
                    <a:lnTo>
                      <a:pt x="631" y="502"/>
                    </a:lnTo>
                    <a:lnTo>
                      <a:pt x="597" y="532"/>
                    </a:lnTo>
                    <a:lnTo>
                      <a:pt x="564" y="565"/>
                    </a:lnTo>
                    <a:lnTo>
                      <a:pt x="564" y="565"/>
                    </a:lnTo>
                    <a:lnTo>
                      <a:pt x="532" y="597"/>
                    </a:lnTo>
                    <a:lnTo>
                      <a:pt x="502" y="631"/>
                    </a:lnTo>
                    <a:lnTo>
                      <a:pt x="471" y="665"/>
                    </a:lnTo>
                    <a:lnTo>
                      <a:pt x="440" y="701"/>
                    </a:lnTo>
                    <a:lnTo>
                      <a:pt x="412" y="737"/>
                    </a:lnTo>
                    <a:lnTo>
                      <a:pt x="383" y="773"/>
                    </a:lnTo>
                    <a:lnTo>
                      <a:pt x="356" y="811"/>
                    </a:lnTo>
                    <a:lnTo>
                      <a:pt x="329" y="849"/>
                    </a:lnTo>
                    <a:lnTo>
                      <a:pt x="304" y="888"/>
                    </a:lnTo>
                    <a:lnTo>
                      <a:pt x="279" y="928"/>
                    </a:lnTo>
                    <a:lnTo>
                      <a:pt x="255" y="967"/>
                    </a:lnTo>
                    <a:lnTo>
                      <a:pt x="234" y="1007"/>
                    </a:lnTo>
                    <a:lnTo>
                      <a:pt x="210" y="1048"/>
                    </a:lnTo>
                    <a:lnTo>
                      <a:pt x="191" y="1091"/>
                    </a:lnTo>
                    <a:lnTo>
                      <a:pt x="171" y="1133"/>
                    </a:lnTo>
                    <a:lnTo>
                      <a:pt x="151" y="1176"/>
                    </a:lnTo>
                    <a:lnTo>
                      <a:pt x="133" y="1219"/>
                    </a:lnTo>
                    <a:lnTo>
                      <a:pt x="117" y="1264"/>
                    </a:lnTo>
                    <a:lnTo>
                      <a:pt x="101" y="1307"/>
                    </a:lnTo>
                    <a:lnTo>
                      <a:pt x="86" y="1352"/>
                    </a:lnTo>
                    <a:lnTo>
                      <a:pt x="74" y="1399"/>
                    </a:lnTo>
                    <a:lnTo>
                      <a:pt x="61" y="1444"/>
                    </a:lnTo>
                    <a:lnTo>
                      <a:pt x="49" y="1491"/>
                    </a:lnTo>
                    <a:lnTo>
                      <a:pt x="40" y="1537"/>
                    </a:lnTo>
                    <a:lnTo>
                      <a:pt x="31" y="1584"/>
                    </a:lnTo>
                    <a:lnTo>
                      <a:pt x="22" y="1631"/>
                    </a:lnTo>
                    <a:lnTo>
                      <a:pt x="14" y="1679"/>
                    </a:lnTo>
                    <a:lnTo>
                      <a:pt x="9" y="1728"/>
                    </a:lnTo>
                    <a:lnTo>
                      <a:pt x="5" y="1776"/>
                    </a:lnTo>
                    <a:lnTo>
                      <a:pt x="2" y="1825"/>
                    </a:lnTo>
                    <a:lnTo>
                      <a:pt x="0" y="1874"/>
                    </a:lnTo>
                    <a:lnTo>
                      <a:pt x="0" y="1924"/>
                    </a:lnTo>
                    <a:lnTo>
                      <a:pt x="0" y="1958"/>
                    </a:lnTo>
                    <a:lnTo>
                      <a:pt x="0" y="1958"/>
                    </a:lnTo>
                    <a:lnTo>
                      <a:pt x="0" y="2007"/>
                    </a:lnTo>
                    <a:lnTo>
                      <a:pt x="2" y="2055"/>
                    </a:lnTo>
                    <a:lnTo>
                      <a:pt x="5" y="2106"/>
                    </a:lnTo>
                    <a:lnTo>
                      <a:pt x="9" y="2154"/>
                    </a:lnTo>
                    <a:lnTo>
                      <a:pt x="14" y="2203"/>
                    </a:lnTo>
                    <a:lnTo>
                      <a:pt x="22" y="2249"/>
                    </a:lnTo>
                    <a:lnTo>
                      <a:pt x="31" y="2298"/>
                    </a:lnTo>
                    <a:lnTo>
                      <a:pt x="40" y="2345"/>
                    </a:lnTo>
                    <a:lnTo>
                      <a:pt x="49" y="2391"/>
                    </a:lnTo>
                    <a:lnTo>
                      <a:pt x="61" y="2436"/>
                    </a:lnTo>
                    <a:lnTo>
                      <a:pt x="74" y="2483"/>
                    </a:lnTo>
                    <a:lnTo>
                      <a:pt x="86" y="2528"/>
                    </a:lnTo>
                    <a:lnTo>
                      <a:pt x="101" y="2573"/>
                    </a:lnTo>
                    <a:lnTo>
                      <a:pt x="117" y="2618"/>
                    </a:lnTo>
                    <a:lnTo>
                      <a:pt x="133" y="2661"/>
                    </a:lnTo>
                    <a:lnTo>
                      <a:pt x="151" y="2706"/>
                    </a:lnTo>
                    <a:lnTo>
                      <a:pt x="171" y="2747"/>
                    </a:lnTo>
                    <a:lnTo>
                      <a:pt x="191" y="2791"/>
                    </a:lnTo>
                    <a:lnTo>
                      <a:pt x="210" y="2832"/>
                    </a:lnTo>
                    <a:lnTo>
                      <a:pt x="234" y="2873"/>
                    </a:lnTo>
                    <a:lnTo>
                      <a:pt x="255" y="2915"/>
                    </a:lnTo>
                    <a:lnTo>
                      <a:pt x="279" y="2954"/>
                    </a:lnTo>
                    <a:lnTo>
                      <a:pt x="304" y="2994"/>
                    </a:lnTo>
                    <a:lnTo>
                      <a:pt x="329" y="3032"/>
                    </a:lnTo>
                    <a:lnTo>
                      <a:pt x="356" y="3069"/>
                    </a:lnTo>
                    <a:lnTo>
                      <a:pt x="383" y="3107"/>
                    </a:lnTo>
                    <a:lnTo>
                      <a:pt x="412" y="3145"/>
                    </a:lnTo>
                    <a:lnTo>
                      <a:pt x="440" y="3181"/>
                    </a:lnTo>
                    <a:lnTo>
                      <a:pt x="471" y="3215"/>
                    </a:lnTo>
                    <a:lnTo>
                      <a:pt x="502" y="3249"/>
                    </a:lnTo>
                    <a:lnTo>
                      <a:pt x="532" y="3283"/>
                    </a:lnTo>
                    <a:lnTo>
                      <a:pt x="564" y="3316"/>
                    </a:lnTo>
                    <a:lnTo>
                      <a:pt x="564" y="3316"/>
                    </a:lnTo>
                    <a:lnTo>
                      <a:pt x="597" y="3348"/>
                    </a:lnTo>
                    <a:lnTo>
                      <a:pt x="631" y="3380"/>
                    </a:lnTo>
                    <a:lnTo>
                      <a:pt x="665" y="3411"/>
                    </a:lnTo>
                    <a:lnTo>
                      <a:pt x="701" y="3440"/>
                    </a:lnTo>
                    <a:lnTo>
                      <a:pt x="737" y="3470"/>
                    </a:lnTo>
                    <a:lnTo>
                      <a:pt x="773" y="3497"/>
                    </a:lnTo>
                    <a:lnTo>
                      <a:pt x="811" y="3524"/>
                    </a:lnTo>
                    <a:lnTo>
                      <a:pt x="849" y="3551"/>
                    </a:lnTo>
                    <a:lnTo>
                      <a:pt x="888" y="3576"/>
                    </a:lnTo>
                    <a:lnTo>
                      <a:pt x="928" y="3602"/>
                    </a:lnTo>
                    <a:lnTo>
                      <a:pt x="967" y="3625"/>
                    </a:lnTo>
                    <a:lnTo>
                      <a:pt x="1007" y="3648"/>
                    </a:lnTo>
                    <a:lnTo>
                      <a:pt x="1048" y="3670"/>
                    </a:lnTo>
                    <a:lnTo>
                      <a:pt x="1091" y="3691"/>
                    </a:lnTo>
                    <a:lnTo>
                      <a:pt x="1133" y="3711"/>
                    </a:lnTo>
                    <a:lnTo>
                      <a:pt x="1176" y="3729"/>
                    </a:lnTo>
                    <a:lnTo>
                      <a:pt x="1219" y="3747"/>
                    </a:lnTo>
                    <a:lnTo>
                      <a:pt x="1264" y="3763"/>
                    </a:lnTo>
                    <a:lnTo>
                      <a:pt x="1307" y="3780"/>
                    </a:lnTo>
                    <a:lnTo>
                      <a:pt x="1352" y="3794"/>
                    </a:lnTo>
                    <a:lnTo>
                      <a:pt x="1399" y="3808"/>
                    </a:lnTo>
                    <a:lnTo>
                      <a:pt x="1444" y="3821"/>
                    </a:lnTo>
                    <a:lnTo>
                      <a:pt x="1490" y="3832"/>
                    </a:lnTo>
                    <a:lnTo>
                      <a:pt x="1537" y="3842"/>
                    </a:lnTo>
                    <a:lnTo>
                      <a:pt x="1584" y="3851"/>
                    </a:lnTo>
                    <a:lnTo>
                      <a:pt x="1631" y="3859"/>
                    </a:lnTo>
                    <a:lnTo>
                      <a:pt x="1679" y="3866"/>
                    </a:lnTo>
                    <a:lnTo>
                      <a:pt x="1728" y="3871"/>
                    </a:lnTo>
                    <a:lnTo>
                      <a:pt x="1776" y="3877"/>
                    </a:lnTo>
                    <a:lnTo>
                      <a:pt x="1825" y="3878"/>
                    </a:lnTo>
                    <a:lnTo>
                      <a:pt x="1873" y="3880"/>
                    </a:lnTo>
                    <a:lnTo>
                      <a:pt x="1924" y="3882"/>
                    </a:lnTo>
                    <a:lnTo>
                      <a:pt x="3836" y="3882"/>
                    </a:lnTo>
                    <a:lnTo>
                      <a:pt x="3836" y="3882"/>
                    </a:lnTo>
                    <a:lnTo>
                      <a:pt x="3836" y="3882"/>
                    </a:lnTo>
                    <a:lnTo>
                      <a:pt x="3885" y="3880"/>
                    </a:lnTo>
                    <a:lnTo>
                      <a:pt x="3935" y="3878"/>
                    </a:lnTo>
                    <a:lnTo>
                      <a:pt x="3984" y="3877"/>
                    </a:lnTo>
                    <a:lnTo>
                      <a:pt x="4032" y="3871"/>
                    </a:lnTo>
                    <a:lnTo>
                      <a:pt x="4081" y="3866"/>
                    </a:lnTo>
                    <a:lnTo>
                      <a:pt x="4128" y="3859"/>
                    </a:lnTo>
                    <a:lnTo>
                      <a:pt x="4176" y="3851"/>
                    </a:lnTo>
                    <a:lnTo>
                      <a:pt x="4223" y="3842"/>
                    </a:lnTo>
                    <a:lnTo>
                      <a:pt x="4270" y="3832"/>
                    </a:lnTo>
                    <a:lnTo>
                      <a:pt x="4316" y="3821"/>
                    </a:lnTo>
                    <a:lnTo>
                      <a:pt x="4361" y="3808"/>
                    </a:lnTo>
                    <a:lnTo>
                      <a:pt x="4408" y="3794"/>
                    </a:lnTo>
                    <a:lnTo>
                      <a:pt x="4453" y="3780"/>
                    </a:lnTo>
                    <a:lnTo>
                      <a:pt x="4496" y="3763"/>
                    </a:lnTo>
                    <a:lnTo>
                      <a:pt x="4541" y="3747"/>
                    </a:lnTo>
                    <a:lnTo>
                      <a:pt x="4584" y="3729"/>
                    </a:lnTo>
                    <a:lnTo>
                      <a:pt x="4627" y="3711"/>
                    </a:lnTo>
                    <a:lnTo>
                      <a:pt x="4669" y="3691"/>
                    </a:lnTo>
                    <a:lnTo>
                      <a:pt x="4712" y="3670"/>
                    </a:lnTo>
                    <a:lnTo>
                      <a:pt x="4751" y="3648"/>
                    </a:lnTo>
                    <a:lnTo>
                      <a:pt x="4793" y="3625"/>
                    </a:lnTo>
                    <a:lnTo>
                      <a:pt x="4832" y="3602"/>
                    </a:lnTo>
                    <a:lnTo>
                      <a:pt x="4872" y="3576"/>
                    </a:lnTo>
                    <a:lnTo>
                      <a:pt x="4911" y="3551"/>
                    </a:lnTo>
                    <a:lnTo>
                      <a:pt x="4949" y="3524"/>
                    </a:lnTo>
                    <a:lnTo>
                      <a:pt x="4987" y="3497"/>
                    </a:lnTo>
                    <a:lnTo>
                      <a:pt x="5023" y="3470"/>
                    </a:lnTo>
                    <a:lnTo>
                      <a:pt x="5059" y="3440"/>
                    </a:lnTo>
                    <a:lnTo>
                      <a:pt x="5095" y="3411"/>
                    </a:lnTo>
                    <a:lnTo>
                      <a:pt x="5129" y="3380"/>
                    </a:lnTo>
                    <a:lnTo>
                      <a:pt x="5163" y="3348"/>
                    </a:lnTo>
                    <a:lnTo>
                      <a:pt x="5196" y="3316"/>
                    </a:lnTo>
                    <a:lnTo>
                      <a:pt x="5196" y="3316"/>
                    </a:lnTo>
                    <a:lnTo>
                      <a:pt x="5228" y="3283"/>
                    </a:lnTo>
                    <a:lnTo>
                      <a:pt x="5258" y="3249"/>
                    </a:lnTo>
                    <a:lnTo>
                      <a:pt x="5289" y="3215"/>
                    </a:lnTo>
                    <a:lnTo>
                      <a:pt x="5320" y="3181"/>
                    </a:lnTo>
                    <a:lnTo>
                      <a:pt x="5348" y="3145"/>
                    </a:lnTo>
                    <a:lnTo>
                      <a:pt x="5377" y="3107"/>
                    </a:lnTo>
                    <a:lnTo>
                      <a:pt x="5404" y="3069"/>
                    </a:lnTo>
                    <a:lnTo>
                      <a:pt x="5431" y="3032"/>
                    </a:lnTo>
                    <a:lnTo>
                      <a:pt x="5456" y="2994"/>
                    </a:lnTo>
                    <a:lnTo>
                      <a:pt x="5480" y="2954"/>
                    </a:lnTo>
                    <a:lnTo>
                      <a:pt x="5505" y="2915"/>
                    </a:lnTo>
                    <a:lnTo>
                      <a:pt x="5526" y="2873"/>
                    </a:lnTo>
                    <a:lnTo>
                      <a:pt x="5548" y="2832"/>
                    </a:lnTo>
                    <a:lnTo>
                      <a:pt x="5569" y="2791"/>
                    </a:lnTo>
                    <a:lnTo>
                      <a:pt x="5589" y="2747"/>
                    </a:lnTo>
                    <a:lnTo>
                      <a:pt x="5609" y="2704"/>
                    </a:lnTo>
                    <a:lnTo>
                      <a:pt x="5625" y="2661"/>
                    </a:lnTo>
                    <a:lnTo>
                      <a:pt x="5643" y="2618"/>
                    </a:lnTo>
                    <a:lnTo>
                      <a:pt x="5659" y="2573"/>
                    </a:lnTo>
                    <a:lnTo>
                      <a:pt x="5674" y="2528"/>
                    </a:lnTo>
                    <a:lnTo>
                      <a:pt x="5686" y="2483"/>
                    </a:lnTo>
                    <a:lnTo>
                      <a:pt x="5699" y="2436"/>
                    </a:lnTo>
                    <a:lnTo>
                      <a:pt x="5711" y="2391"/>
                    </a:lnTo>
                    <a:lnTo>
                      <a:pt x="5720" y="2345"/>
                    </a:lnTo>
                    <a:lnTo>
                      <a:pt x="5729" y="2296"/>
                    </a:lnTo>
                    <a:lnTo>
                      <a:pt x="5738" y="2249"/>
                    </a:lnTo>
                    <a:lnTo>
                      <a:pt x="5744" y="2201"/>
                    </a:lnTo>
                    <a:lnTo>
                      <a:pt x="5751" y="2154"/>
                    </a:lnTo>
                    <a:lnTo>
                      <a:pt x="5755" y="2106"/>
                    </a:lnTo>
                    <a:lnTo>
                      <a:pt x="5758" y="2055"/>
                    </a:lnTo>
                    <a:lnTo>
                      <a:pt x="5760" y="2007"/>
                    </a:lnTo>
                    <a:lnTo>
                      <a:pt x="5760" y="1956"/>
                    </a:lnTo>
                    <a:lnTo>
                      <a:pt x="5760" y="1924"/>
                    </a:lnTo>
                    <a:lnTo>
                      <a:pt x="5760" y="1924"/>
                    </a:lnTo>
                    <a:lnTo>
                      <a:pt x="5760" y="1877"/>
                    </a:lnTo>
                    <a:lnTo>
                      <a:pt x="5758" y="1829"/>
                    </a:lnTo>
                    <a:lnTo>
                      <a:pt x="5755" y="1782"/>
                    </a:lnTo>
                    <a:lnTo>
                      <a:pt x="5751" y="1735"/>
                    </a:lnTo>
                    <a:lnTo>
                      <a:pt x="5746" y="1688"/>
                    </a:lnTo>
                    <a:lnTo>
                      <a:pt x="5740" y="1643"/>
                    </a:lnTo>
                    <a:lnTo>
                      <a:pt x="5731" y="1597"/>
                    </a:lnTo>
                    <a:lnTo>
                      <a:pt x="5724" y="1552"/>
                    </a:lnTo>
                    <a:lnTo>
                      <a:pt x="5713" y="1507"/>
                    </a:lnTo>
                    <a:lnTo>
                      <a:pt x="5704" y="1462"/>
                    </a:lnTo>
                    <a:lnTo>
                      <a:pt x="5692" y="1417"/>
                    </a:lnTo>
                    <a:lnTo>
                      <a:pt x="5679" y="1374"/>
                    </a:lnTo>
                    <a:lnTo>
                      <a:pt x="5650" y="1287"/>
                    </a:lnTo>
                    <a:lnTo>
                      <a:pt x="5618" y="1203"/>
                    </a:lnTo>
                    <a:lnTo>
                      <a:pt x="5618" y="1203"/>
                    </a:lnTo>
                    <a:lnTo>
                      <a:pt x="5614" y="1205"/>
                    </a:lnTo>
                    <a:lnTo>
                      <a:pt x="5614" y="1205"/>
                    </a:lnTo>
                    <a:close/>
                  </a:path>
                </a:pathLst>
              </a:custGeom>
              <a:solidFill>
                <a:schemeClr val="bg1">
                  <a:alpha val="40000"/>
                </a:schemeClr>
              </a:solidFill>
              <a:ln w="9525">
                <a:noFill/>
                <a:round/>
                <a:headEnd/>
                <a:tailEnd/>
              </a:ln>
              <a:effectLst/>
              <a:scene3d>
                <a:camera prst="orthographicFront"/>
                <a:lightRig rig="threePt" dir="t">
                  <a:rot lat="0" lon="0" rev="12720000"/>
                </a:lightRig>
              </a:scene3d>
              <a:sp3d/>
            </p:spPr>
            <p:txBody>
              <a:bodyPr/>
              <a:lstStyle/>
              <a:p>
                <a:pPr fontAlgn="auto">
                  <a:lnSpc>
                    <a:spcPct val="85000"/>
                  </a:lnSpc>
                  <a:spcBef>
                    <a:spcPts val="0"/>
                  </a:spcBef>
                  <a:spcAft>
                    <a:spcPts val="0"/>
                  </a:spcAft>
                  <a:defRPr/>
                </a:pPr>
                <a:endParaRPr lang="en-US" sz="1600">
                  <a:solidFill>
                    <a:schemeClr val="bg1"/>
                  </a:solidFill>
                  <a:latin typeface="Times"/>
                  <a:ea typeface="+mn-ea"/>
                </a:endParaRPr>
              </a:p>
            </p:txBody>
          </p:sp>
          <p:sp>
            <p:nvSpPr>
              <p:cNvPr id="14" name="Freeform 5"/>
              <p:cNvSpPr>
                <a:spLocks/>
              </p:cNvSpPr>
              <p:nvPr/>
            </p:nvSpPr>
            <p:spPr bwMode="auto">
              <a:xfrm flipH="1">
                <a:off x="2675121" y="1453995"/>
                <a:ext cx="1630998" cy="1099225"/>
              </a:xfrm>
              <a:custGeom>
                <a:avLst/>
                <a:gdLst/>
                <a:ahLst/>
                <a:cxnLst>
                  <a:cxn ang="0">
                    <a:pos x="5438" y="1318"/>
                  </a:cxn>
                  <a:cxn ang="0">
                    <a:pos x="5248" y="1507"/>
                  </a:cxn>
                  <a:cxn ang="0">
                    <a:pos x="5145" y="1679"/>
                  </a:cxn>
                  <a:cxn ang="0">
                    <a:pos x="5095" y="1848"/>
                  </a:cxn>
                  <a:cxn ang="0">
                    <a:pos x="5082" y="2149"/>
                  </a:cxn>
                  <a:cxn ang="0">
                    <a:pos x="4944" y="2555"/>
                  </a:cxn>
                  <a:cxn ang="0">
                    <a:pos x="4726" y="2848"/>
                  </a:cxn>
                  <a:cxn ang="0">
                    <a:pos x="4381" y="3093"/>
                  </a:cxn>
                  <a:cxn ang="0">
                    <a:pos x="3964" y="3211"/>
                  </a:cxn>
                  <a:cxn ang="0">
                    <a:pos x="1733" y="3204"/>
                  </a:cxn>
                  <a:cxn ang="0">
                    <a:pos x="1325" y="3066"/>
                  </a:cxn>
                  <a:cxn ang="0">
                    <a:pos x="1034" y="2848"/>
                  </a:cxn>
                  <a:cxn ang="0">
                    <a:pos x="787" y="2501"/>
                  </a:cxn>
                  <a:cxn ang="0">
                    <a:pos x="669" y="2086"/>
                  </a:cxn>
                  <a:cxn ang="0">
                    <a:pos x="678" y="1733"/>
                  </a:cxn>
                  <a:cxn ang="0">
                    <a:pos x="816" y="1325"/>
                  </a:cxn>
                  <a:cxn ang="0">
                    <a:pos x="1034" y="1034"/>
                  </a:cxn>
                  <a:cxn ang="0">
                    <a:pos x="1379" y="788"/>
                  </a:cxn>
                  <a:cxn ang="0">
                    <a:pos x="1796" y="669"/>
                  </a:cxn>
                  <a:cxn ang="0">
                    <a:pos x="4027" y="678"/>
                  </a:cxn>
                  <a:cxn ang="0">
                    <a:pos x="4435" y="816"/>
                  </a:cxn>
                  <a:cxn ang="0">
                    <a:pos x="4726" y="1034"/>
                  </a:cxn>
                  <a:cxn ang="0">
                    <a:pos x="4910" y="895"/>
                  </a:cxn>
                  <a:cxn ang="0">
                    <a:pos x="5201" y="678"/>
                  </a:cxn>
                  <a:cxn ang="0">
                    <a:pos x="5129" y="502"/>
                  </a:cxn>
                  <a:cxn ang="0">
                    <a:pos x="4872" y="304"/>
                  </a:cxn>
                  <a:cxn ang="0">
                    <a:pos x="4584" y="151"/>
                  </a:cxn>
                  <a:cxn ang="0">
                    <a:pos x="4270" y="49"/>
                  </a:cxn>
                  <a:cxn ang="0">
                    <a:pos x="3935" y="2"/>
                  </a:cxn>
                  <a:cxn ang="0">
                    <a:pos x="1776" y="5"/>
                  </a:cxn>
                  <a:cxn ang="0">
                    <a:pos x="1444" y="61"/>
                  </a:cxn>
                  <a:cxn ang="0">
                    <a:pos x="1133" y="171"/>
                  </a:cxn>
                  <a:cxn ang="0">
                    <a:pos x="849" y="329"/>
                  </a:cxn>
                  <a:cxn ang="0">
                    <a:pos x="597" y="532"/>
                  </a:cxn>
                  <a:cxn ang="0">
                    <a:pos x="412" y="737"/>
                  </a:cxn>
                  <a:cxn ang="0">
                    <a:pos x="234" y="1007"/>
                  </a:cxn>
                  <a:cxn ang="0">
                    <a:pos x="101" y="1307"/>
                  </a:cxn>
                  <a:cxn ang="0">
                    <a:pos x="22" y="1631"/>
                  </a:cxn>
                  <a:cxn ang="0">
                    <a:pos x="0" y="1958"/>
                  </a:cxn>
                  <a:cxn ang="0">
                    <a:pos x="22" y="2249"/>
                  </a:cxn>
                  <a:cxn ang="0">
                    <a:pos x="101" y="2573"/>
                  </a:cxn>
                  <a:cxn ang="0">
                    <a:pos x="234" y="2873"/>
                  </a:cxn>
                  <a:cxn ang="0">
                    <a:pos x="412" y="3145"/>
                  </a:cxn>
                  <a:cxn ang="0">
                    <a:pos x="597" y="3348"/>
                  </a:cxn>
                  <a:cxn ang="0">
                    <a:pos x="849" y="3551"/>
                  </a:cxn>
                  <a:cxn ang="0">
                    <a:pos x="1133" y="3711"/>
                  </a:cxn>
                  <a:cxn ang="0">
                    <a:pos x="1444" y="3821"/>
                  </a:cxn>
                  <a:cxn ang="0">
                    <a:pos x="1776" y="3877"/>
                  </a:cxn>
                  <a:cxn ang="0">
                    <a:pos x="3885" y="3880"/>
                  </a:cxn>
                  <a:cxn ang="0">
                    <a:pos x="4223" y="3842"/>
                  </a:cxn>
                  <a:cxn ang="0">
                    <a:pos x="4541" y="3747"/>
                  </a:cxn>
                  <a:cxn ang="0">
                    <a:pos x="4832" y="3602"/>
                  </a:cxn>
                  <a:cxn ang="0">
                    <a:pos x="5095" y="3411"/>
                  </a:cxn>
                  <a:cxn ang="0">
                    <a:pos x="5289" y="3215"/>
                  </a:cxn>
                  <a:cxn ang="0">
                    <a:pos x="5480" y="2954"/>
                  </a:cxn>
                  <a:cxn ang="0">
                    <a:pos x="5625" y="2661"/>
                  </a:cxn>
                  <a:cxn ang="0">
                    <a:pos x="5720" y="2345"/>
                  </a:cxn>
                  <a:cxn ang="0">
                    <a:pos x="5760" y="2007"/>
                  </a:cxn>
                  <a:cxn ang="0">
                    <a:pos x="5751" y="1735"/>
                  </a:cxn>
                  <a:cxn ang="0">
                    <a:pos x="5692" y="1417"/>
                  </a:cxn>
                </a:cxnLst>
                <a:rect l="0" t="0" r="r" b="b"/>
                <a:pathLst>
                  <a:path w="5760" h="3882">
                    <a:moveTo>
                      <a:pt x="5614" y="1205"/>
                    </a:moveTo>
                    <a:lnTo>
                      <a:pt x="5614" y="1205"/>
                    </a:lnTo>
                    <a:lnTo>
                      <a:pt x="5577" y="1226"/>
                    </a:lnTo>
                    <a:lnTo>
                      <a:pt x="5541" y="1248"/>
                    </a:lnTo>
                    <a:lnTo>
                      <a:pt x="5505" y="1271"/>
                    </a:lnTo>
                    <a:lnTo>
                      <a:pt x="5471" y="1295"/>
                    </a:lnTo>
                    <a:lnTo>
                      <a:pt x="5438" y="1318"/>
                    </a:lnTo>
                    <a:lnTo>
                      <a:pt x="5406" y="1343"/>
                    </a:lnTo>
                    <a:lnTo>
                      <a:pt x="5377" y="1370"/>
                    </a:lnTo>
                    <a:lnTo>
                      <a:pt x="5348" y="1395"/>
                    </a:lnTo>
                    <a:lnTo>
                      <a:pt x="5321" y="1422"/>
                    </a:lnTo>
                    <a:lnTo>
                      <a:pt x="5294" y="1451"/>
                    </a:lnTo>
                    <a:lnTo>
                      <a:pt x="5271" y="1478"/>
                    </a:lnTo>
                    <a:lnTo>
                      <a:pt x="5248" y="1507"/>
                    </a:lnTo>
                    <a:lnTo>
                      <a:pt x="5226" y="1536"/>
                    </a:lnTo>
                    <a:lnTo>
                      <a:pt x="5206" y="1566"/>
                    </a:lnTo>
                    <a:lnTo>
                      <a:pt x="5188" y="1595"/>
                    </a:lnTo>
                    <a:lnTo>
                      <a:pt x="5172" y="1624"/>
                    </a:lnTo>
                    <a:lnTo>
                      <a:pt x="5172" y="1624"/>
                    </a:lnTo>
                    <a:lnTo>
                      <a:pt x="5158" y="1652"/>
                    </a:lnTo>
                    <a:lnTo>
                      <a:pt x="5145" y="1679"/>
                    </a:lnTo>
                    <a:lnTo>
                      <a:pt x="5133" y="1706"/>
                    </a:lnTo>
                    <a:lnTo>
                      <a:pt x="5124" y="1735"/>
                    </a:lnTo>
                    <a:lnTo>
                      <a:pt x="5115" y="1764"/>
                    </a:lnTo>
                    <a:lnTo>
                      <a:pt x="5106" y="1791"/>
                    </a:lnTo>
                    <a:lnTo>
                      <a:pt x="5100" y="1820"/>
                    </a:lnTo>
                    <a:lnTo>
                      <a:pt x="5095" y="1848"/>
                    </a:lnTo>
                    <a:lnTo>
                      <a:pt x="5095" y="1848"/>
                    </a:lnTo>
                    <a:lnTo>
                      <a:pt x="5097" y="1886"/>
                    </a:lnTo>
                    <a:lnTo>
                      <a:pt x="5097" y="1924"/>
                    </a:lnTo>
                    <a:lnTo>
                      <a:pt x="5097" y="1956"/>
                    </a:lnTo>
                    <a:lnTo>
                      <a:pt x="5097" y="1956"/>
                    </a:lnTo>
                    <a:lnTo>
                      <a:pt x="5095" y="2021"/>
                    </a:lnTo>
                    <a:lnTo>
                      <a:pt x="5089" y="2086"/>
                    </a:lnTo>
                    <a:lnTo>
                      <a:pt x="5082" y="2149"/>
                    </a:lnTo>
                    <a:lnTo>
                      <a:pt x="5071" y="2210"/>
                    </a:lnTo>
                    <a:lnTo>
                      <a:pt x="5057" y="2271"/>
                    </a:lnTo>
                    <a:lnTo>
                      <a:pt x="5041" y="2330"/>
                    </a:lnTo>
                    <a:lnTo>
                      <a:pt x="5019" y="2390"/>
                    </a:lnTo>
                    <a:lnTo>
                      <a:pt x="4998" y="2445"/>
                    </a:lnTo>
                    <a:lnTo>
                      <a:pt x="4973" y="2501"/>
                    </a:lnTo>
                    <a:lnTo>
                      <a:pt x="4944" y="2555"/>
                    </a:lnTo>
                    <a:lnTo>
                      <a:pt x="4913" y="2609"/>
                    </a:lnTo>
                    <a:lnTo>
                      <a:pt x="4881" y="2659"/>
                    </a:lnTo>
                    <a:lnTo>
                      <a:pt x="4845" y="2710"/>
                    </a:lnTo>
                    <a:lnTo>
                      <a:pt x="4807" y="2756"/>
                    </a:lnTo>
                    <a:lnTo>
                      <a:pt x="4768" y="2803"/>
                    </a:lnTo>
                    <a:lnTo>
                      <a:pt x="4726" y="2848"/>
                    </a:lnTo>
                    <a:lnTo>
                      <a:pt x="4726" y="2848"/>
                    </a:lnTo>
                    <a:lnTo>
                      <a:pt x="4681" y="2889"/>
                    </a:lnTo>
                    <a:lnTo>
                      <a:pt x="4636" y="2929"/>
                    </a:lnTo>
                    <a:lnTo>
                      <a:pt x="4588" y="2967"/>
                    </a:lnTo>
                    <a:lnTo>
                      <a:pt x="4539" y="3003"/>
                    </a:lnTo>
                    <a:lnTo>
                      <a:pt x="4487" y="3035"/>
                    </a:lnTo>
                    <a:lnTo>
                      <a:pt x="4435" y="3066"/>
                    </a:lnTo>
                    <a:lnTo>
                      <a:pt x="4381" y="3093"/>
                    </a:lnTo>
                    <a:lnTo>
                      <a:pt x="4325" y="3118"/>
                    </a:lnTo>
                    <a:lnTo>
                      <a:pt x="4268" y="3141"/>
                    </a:lnTo>
                    <a:lnTo>
                      <a:pt x="4210" y="3161"/>
                    </a:lnTo>
                    <a:lnTo>
                      <a:pt x="4149" y="3177"/>
                    </a:lnTo>
                    <a:lnTo>
                      <a:pt x="4090" y="3192"/>
                    </a:lnTo>
                    <a:lnTo>
                      <a:pt x="4027" y="3204"/>
                    </a:lnTo>
                    <a:lnTo>
                      <a:pt x="3964" y="3211"/>
                    </a:lnTo>
                    <a:lnTo>
                      <a:pt x="3901" y="3217"/>
                    </a:lnTo>
                    <a:lnTo>
                      <a:pt x="3836" y="3219"/>
                    </a:lnTo>
                    <a:lnTo>
                      <a:pt x="1924" y="3219"/>
                    </a:lnTo>
                    <a:lnTo>
                      <a:pt x="1924" y="3219"/>
                    </a:lnTo>
                    <a:lnTo>
                      <a:pt x="1859" y="3217"/>
                    </a:lnTo>
                    <a:lnTo>
                      <a:pt x="1796" y="3211"/>
                    </a:lnTo>
                    <a:lnTo>
                      <a:pt x="1733" y="3204"/>
                    </a:lnTo>
                    <a:lnTo>
                      <a:pt x="1670" y="3192"/>
                    </a:lnTo>
                    <a:lnTo>
                      <a:pt x="1609" y="3177"/>
                    </a:lnTo>
                    <a:lnTo>
                      <a:pt x="1550" y="3161"/>
                    </a:lnTo>
                    <a:lnTo>
                      <a:pt x="1492" y="3141"/>
                    </a:lnTo>
                    <a:lnTo>
                      <a:pt x="1435" y="3118"/>
                    </a:lnTo>
                    <a:lnTo>
                      <a:pt x="1379" y="3093"/>
                    </a:lnTo>
                    <a:lnTo>
                      <a:pt x="1325" y="3066"/>
                    </a:lnTo>
                    <a:lnTo>
                      <a:pt x="1273" y="3035"/>
                    </a:lnTo>
                    <a:lnTo>
                      <a:pt x="1221" y="3003"/>
                    </a:lnTo>
                    <a:lnTo>
                      <a:pt x="1172" y="2967"/>
                    </a:lnTo>
                    <a:lnTo>
                      <a:pt x="1124" y="2929"/>
                    </a:lnTo>
                    <a:lnTo>
                      <a:pt x="1077" y="2889"/>
                    </a:lnTo>
                    <a:lnTo>
                      <a:pt x="1034" y="2848"/>
                    </a:lnTo>
                    <a:lnTo>
                      <a:pt x="1034" y="2848"/>
                    </a:lnTo>
                    <a:lnTo>
                      <a:pt x="992" y="2803"/>
                    </a:lnTo>
                    <a:lnTo>
                      <a:pt x="951" y="2756"/>
                    </a:lnTo>
                    <a:lnTo>
                      <a:pt x="913" y="2710"/>
                    </a:lnTo>
                    <a:lnTo>
                      <a:pt x="879" y="2659"/>
                    </a:lnTo>
                    <a:lnTo>
                      <a:pt x="847" y="2609"/>
                    </a:lnTo>
                    <a:lnTo>
                      <a:pt x="816" y="2555"/>
                    </a:lnTo>
                    <a:lnTo>
                      <a:pt x="787" y="2501"/>
                    </a:lnTo>
                    <a:lnTo>
                      <a:pt x="762" y="2445"/>
                    </a:lnTo>
                    <a:lnTo>
                      <a:pt x="739" y="2390"/>
                    </a:lnTo>
                    <a:lnTo>
                      <a:pt x="719" y="2330"/>
                    </a:lnTo>
                    <a:lnTo>
                      <a:pt x="703" y="2271"/>
                    </a:lnTo>
                    <a:lnTo>
                      <a:pt x="689" y="2210"/>
                    </a:lnTo>
                    <a:lnTo>
                      <a:pt x="678" y="2149"/>
                    </a:lnTo>
                    <a:lnTo>
                      <a:pt x="669" y="2086"/>
                    </a:lnTo>
                    <a:lnTo>
                      <a:pt x="665" y="2021"/>
                    </a:lnTo>
                    <a:lnTo>
                      <a:pt x="663" y="1956"/>
                    </a:lnTo>
                    <a:lnTo>
                      <a:pt x="663" y="1924"/>
                    </a:lnTo>
                    <a:lnTo>
                      <a:pt x="663" y="1924"/>
                    </a:lnTo>
                    <a:lnTo>
                      <a:pt x="665" y="1859"/>
                    </a:lnTo>
                    <a:lnTo>
                      <a:pt x="669" y="1796"/>
                    </a:lnTo>
                    <a:lnTo>
                      <a:pt x="678" y="1733"/>
                    </a:lnTo>
                    <a:lnTo>
                      <a:pt x="689" y="1670"/>
                    </a:lnTo>
                    <a:lnTo>
                      <a:pt x="703" y="1611"/>
                    </a:lnTo>
                    <a:lnTo>
                      <a:pt x="719" y="1550"/>
                    </a:lnTo>
                    <a:lnTo>
                      <a:pt x="739" y="1492"/>
                    </a:lnTo>
                    <a:lnTo>
                      <a:pt x="762" y="1435"/>
                    </a:lnTo>
                    <a:lnTo>
                      <a:pt x="787" y="1379"/>
                    </a:lnTo>
                    <a:lnTo>
                      <a:pt x="816" y="1325"/>
                    </a:lnTo>
                    <a:lnTo>
                      <a:pt x="847" y="1273"/>
                    </a:lnTo>
                    <a:lnTo>
                      <a:pt x="879" y="1221"/>
                    </a:lnTo>
                    <a:lnTo>
                      <a:pt x="913" y="1172"/>
                    </a:lnTo>
                    <a:lnTo>
                      <a:pt x="951" y="1124"/>
                    </a:lnTo>
                    <a:lnTo>
                      <a:pt x="992" y="1079"/>
                    </a:lnTo>
                    <a:lnTo>
                      <a:pt x="1034" y="1034"/>
                    </a:lnTo>
                    <a:lnTo>
                      <a:pt x="1034" y="1034"/>
                    </a:lnTo>
                    <a:lnTo>
                      <a:pt x="1077" y="993"/>
                    </a:lnTo>
                    <a:lnTo>
                      <a:pt x="1124" y="951"/>
                    </a:lnTo>
                    <a:lnTo>
                      <a:pt x="1172" y="915"/>
                    </a:lnTo>
                    <a:lnTo>
                      <a:pt x="1221" y="879"/>
                    </a:lnTo>
                    <a:lnTo>
                      <a:pt x="1273" y="847"/>
                    </a:lnTo>
                    <a:lnTo>
                      <a:pt x="1325" y="816"/>
                    </a:lnTo>
                    <a:lnTo>
                      <a:pt x="1379" y="788"/>
                    </a:lnTo>
                    <a:lnTo>
                      <a:pt x="1435" y="762"/>
                    </a:lnTo>
                    <a:lnTo>
                      <a:pt x="1492" y="739"/>
                    </a:lnTo>
                    <a:lnTo>
                      <a:pt x="1550" y="719"/>
                    </a:lnTo>
                    <a:lnTo>
                      <a:pt x="1609" y="703"/>
                    </a:lnTo>
                    <a:lnTo>
                      <a:pt x="1670" y="689"/>
                    </a:lnTo>
                    <a:lnTo>
                      <a:pt x="1733" y="678"/>
                    </a:lnTo>
                    <a:lnTo>
                      <a:pt x="1796" y="669"/>
                    </a:lnTo>
                    <a:lnTo>
                      <a:pt x="1859" y="665"/>
                    </a:lnTo>
                    <a:lnTo>
                      <a:pt x="1924" y="663"/>
                    </a:lnTo>
                    <a:lnTo>
                      <a:pt x="3836" y="663"/>
                    </a:lnTo>
                    <a:lnTo>
                      <a:pt x="3836" y="663"/>
                    </a:lnTo>
                    <a:lnTo>
                      <a:pt x="3901" y="665"/>
                    </a:lnTo>
                    <a:lnTo>
                      <a:pt x="3964" y="669"/>
                    </a:lnTo>
                    <a:lnTo>
                      <a:pt x="4027" y="678"/>
                    </a:lnTo>
                    <a:lnTo>
                      <a:pt x="4090" y="689"/>
                    </a:lnTo>
                    <a:lnTo>
                      <a:pt x="4149" y="703"/>
                    </a:lnTo>
                    <a:lnTo>
                      <a:pt x="4210" y="719"/>
                    </a:lnTo>
                    <a:lnTo>
                      <a:pt x="4268" y="739"/>
                    </a:lnTo>
                    <a:lnTo>
                      <a:pt x="4325" y="762"/>
                    </a:lnTo>
                    <a:lnTo>
                      <a:pt x="4381" y="788"/>
                    </a:lnTo>
                    <a:lnTo>
                      <a:pt x="4435" y="816"/>
                    </a:lnTo>
                    <a:lnTo>
                      <a:pt x="4487" y="847"/>
                    </a:lnTo>
                    <a:lnTo>
                      <a:pt x="4539" y="879"/>
                    </a:lnTo>
                    <a:lnTo>
                      <a:pt x="4588" y="915"/>
                    </a:lnTo>
                    <a:lnTo>
                      <a:pt x="4636" y="951"/>
                    </a:lnTo>
                    <a:lnTo>
                      <a:pt x="4681" y="993"/>
                    </a:lnTo>
                    <a:lnTo>
                      <a:pt x="4726" y="1034"/>
                    </a:lnTo>
                    <a:lnTo>
                      <a:pt x="4726" y="1034"/>
                    </a:lnTo>
                    <a:lnTo>
                      <a:pt x="4753" y="1063"/>
                    </a:lnTo>
                    <a:lnTo>
                      <a:pt x="4753" y="1063"/>
                    </a:lnTo>
                    <a:lnTo>
                      <a:pt x="4782" y="1027"/>
                    </a:lnTo>
                    <a:lnTo>
                      <a:pt x="4813" y="993"/>
                    </a:lnTo>
                    <a:lnTo>
                      <a:pt x="4845" y="960"/>
                    </a:lnTo>
                    <a:lnTo>
                      <a:pt x="4877" y="928"/>
                    </a:lnTo>
                    <a:lnTo>
                      <a:pt x="4910" y="895"/>
                    </a:lnTo>
                    <a:lnTo>
                      <a:pt x="4944" y="865"/>
                    </a:lnTo>
                    <a:lnTo>
                      <a:pt x="4980" y="834"/>
                    </a:lnTo>
                    <a:lnTo>
                      <a:pt x="5016" y="806"/>
                    </a:lnTo>
                    <a:lnTo>
                      <a:pt x="5016" y="806"/>
                    </a:lnTo>
                    <a:lnTo>
                      <a:pt x="5075" y="761"/>
                    </a:lnTo>
                    <a:lnTo>
                      <a:pt x="5136" y="717"/>
                    </a:lnTo>
                    <a:lnTo>
                      <a:pt x="5201" y="678"/>
                    </a:lnTo>
                    <a:lnTo>
                      <a:pt x="5266" y="638"/>
                    </a:lnTo>
                    <a:lnTo>
                      <a:pt x="5266" y="638"/>
                    </a:lnTo>
                    <a:lnTo>
                      <a:pt x="5231" y="601"/>
                    </a:lnTo>
                    <a:lnTo>
                      <a:pt x="5196" y="565"/>
                    </a:lnTo>
                    <a:lnTo>
                      <a:pt x="5196" y="565"/>
                    </a:lnTo>
                    <a:lnTo>
                      <a:pt x="5163" y="532"/>
                    </a:lnTo>
                    <a:lnTo>
                      <a:pt x="5129" y="502"/>
                    </a:lnTo>
                    <a:lnTo>
                      <a:pt x="5095" y="471"/>
                    </a:lnTo>
                    <a:lnTo>
                      <a:pt x="5059" y="441"/>
                    </a:lnTo>
                    <a:lnTo>
                      <a:pt x="5023" y="412"/>
                    </a:lnTo>
                    <a:lnTo>
                      <a:pt x="4987" y="383"/>
                    </a:lnTo>
                    <a:lnTo>
                      <a:pt x="4949" y="356"/>
                    </a:lnTo>
                    <a:lnTo>
                      <a:pt x="4911" y="329"/>
                    </a:lnTo>
                    <a:lnTo>
                      <a:pt x="4872" y="304"/>
                    </a:lnTo>
                    <a:lnTo>
                      <a:pt x="4832" y="279"/>
                    </a:lnTo>
                    <a:lnTo>
                      <a:pt x="4793" y="255"/>
                    </a:lnTo>
                    <a:lnTo>
                      <a:pt x="4751" y="234"/>
                    </a:lnTo>
                    <a:lnTo>
                      <a:pt x="4712" y="210"/>
                    </a:lnTo>
                    <a:lnTo>
                      <a:pt x="4669" y="191"/>
                    </a:lnTo>
                    <a:lnTo>
                      <a:pt x="4627" y="171"/>
                    </a:lnTo>
                    <a:lnTo>
                      <a:pt x="4584" y="151"/>
                    </a:lnTo>
                    <a:lnTo>
                      <a:pt x="4541" y="133"/>
                    </a:lnTo>
                    <a:lnTo>
                      <a:pt x="4496" y="117"/>
                    </a:lnTo>
                    <a:lnTo>
                      <a:pt x="4453" y="101"/>
                    </a:lnTo>
                    <a:lnTo>
                      <a:pt x="4408" y="86"/>
                    </a:lnTo>
                    <a:lnTo>
                      <a:pt x="4361" y="74"/>
                    </a:lnTo>
                    <a:lnTo>
                      <a:pt x="4316" y="61"/>
                    </a:lnTo>
                    <a:lnTo>
                      <a:pt x="4270" y="49"/>
                    </a:lnTo>
                    <a:lnTo>
                      <a:pt x="4223" y="40"/>
                    </a:lnTo>
                    <a:lnTo>
                      <a:pt x="4176" y="31"/>
                    </a:lnTo>
                    <a:lnTo>
                      <a:pt x="4128" y="22"/>
                    </a:lnTo>
                    <a:lnTo>
                      <a:pt x="4081" y="14"/>
                    </a:lnTo>
                    <a:lnTo>
                      <a:pt x="4032" y="9"/>
                    </a:lnTo>
                    <a:lnTo>
                      <a:pt x="3984" y="5"/>
                    </a:lnTo>
                    <a:lnTo>
                      <a:pt x="3935" y="2"/>
                    </a:lnTo>
                    <a:lnTo>
                      <a:pt x="3885" y="0"/>
                    </a:lnTo>
                    <a:lnTo>
                      <a:pt x="3836" y="0"/>
                    </a:lnTo>
                    <a:lnTo>
                      <a:pt x="1924" y="0"/>
                    </a:lnTo>
                    <a:lnTo>
                      <a:pt x="1924" y="0"/>
                    </a:lnTo>
                    <a:lnTo>
                      <a:pt x="1873" y="0"/>
                    </a:lnTo>
                    <a:lnTo>
                      <a:pt x="1825" y="2"/>
                    </a:lnTo>
                    <a:lnTo>
                      <a:pt x="1776" y="5"/>
                    </a:lnTo>
                    <a:lnTo>
                      <a:pt x="1728" y="9"/>
                    </a:lnTo>
                    <a:lnTo>
                      <a:pt x="1679" y="14"/>
                    </a:lnTo>
                    <a:lnTo>
                      <a:pt x="1631" y="22"/>
                    </a:lnTo>
                    <a:lnTo>
                      <a:pt x="1584" y="31"/>
                    </a:lnTo>
                    <a:lnTo>
                      <a:pt x="1537" y="40"/>
                    </a:lnTo>
                    <a:lnTo>
                      <a:pt x="1490" y="49"/>
                    </a:lnTo>
                    <a:lnTo>
                      <a:pt x="1444" y="61"/>
                    </a:lnTo>
                    <a:lnTo>
                      <a:pt x="1399" y="74"/>
                    </a:lnTo>
                    <a:lnTo>
                      <a:pt x="1352" y="86"/>
                    </a:lnTo>
                    <a:lnTo>
                      <a:pt x="1307" y="101"/>
                    </a:lnTo>
                    <a:lnTo>
                      <a:pt x="1264" y="117"/>
                    </a:lnTo>
                    <a:lnTo>
                      <a:pt x="1219" y="133"/>
                    </a:lnTo>
                    <a:lnTo>
                      <a:pt x="1176" y="151"/>
                    </a:lnTo>
                    <a:lnTo>
                      <a:pt x="1133" y="171"/>
                    </a:lnTo>
                    <a:lnTo>
                      <a:pt x="1091" y="191"/>
                    </a:lnTo>
                    <a:lnTo>
                      <a:pt x="1048" y="210"/>
                    </a:lnTo>
                    <a:lnTo>
                      <a:pt x="1007" y="234"/>
                    </a:lnTo>
                    <a:lnTo>
                      <a:pt x="967" y="255"/>
                    </a:lnTo>
                    <a:lnTo>
                      <a:pt x="928" y="279"/>
                    </a:lnTo>
                    <a:lnTo>
                      <a:pt x="888" y="304"/>
                    </a:lnTo>
                    <a:lnTo>
                      <a:pt x="849" y="329"/>
                    </a:lnTo>
                    <a:lnTo>
                      <a:pt x="811" y="356"/>
                    </a:lnTo>
                    <a:lnTo>
                      <a:pt x="773" y="383"/>
                    </a:lnTo>
                    <a:lnTo>
                      <a:pt x="737" y="412"/>
                    </a:lnTo>
                    <a:lnTo>
                      <a:pt x="701" y="441"/>
                    </a:lnTo>
                    <a:lnTo>
                      <a:pt x="665" y="471"/>
                    </a:lnTo>
                    <a:lnTo>
                      <a:pt x="631" y="502"/>
                    </a:lnTo>
                    <a:lnTo>
                      <a:pt x="597" y="532"/>
                    </a:lnTo>
                    <a:lnTo>
                      <a:pt x="564" y="565"/>
                    </a:lnTo>
                    <a:lnTo>
                      <a:pt x="564" y="565"/>
                    </a:lnTo>
                    <a:lnTo>
                      <a:pt x="532" y="597"/>
                    </a:lnTo>
                    <a:lnTo>
                      <a:pt x="502" y="631"/>
                    </a:lnTo>
                    <a:lnTo>
                      <a:pt x="471" y="665"/>
                    </a:lnTo>
                    <a:lnTo>
                      <a:pt x="440" y="701"/>
                    </a:lnTo>
                    <a:lnTo>
                      <a:pt x="412" y="737"/>
                    </a:lnTo>
                    <a:lnTo>
                      <a:pt x="383" y="773"/>
                    </a:lnTo>
                    <a:lnTo>
                      <a:pt x="356" y="811"/>
                    </a:lnTo>
                    <a:lnTo>
                      <a:pt x="329" y="849"/>
                    </a:lnTo>
                    <a:lnTo>
                      <a:pt x="304" y="888"/>
                    </a:lnTo>
                    <a:lnTo>
                      <a:pt x="279" y="928"/>
                    </a:lnTo>
                    <a:lnTo>
                      <a:pt x="255" y="967"/>
                    </a:lnTo>
                    <a:lnTo>
                      <a:pt x="234" y="1007"/>
                    </a:lnTo>
                    <a:lnTo>
                      <a:pt x="210" y="1048"/>
                    </a:lnTo>
                    <a:lnTo>
                      <a:pt x="191" y="1091"/>
                    </a:lnTo>
                    <a:lnTo>
                      <a:pt x="171" y="1133"/>
                    </a:lnTo>
                    <a:lnTo>
                      <a:pt x="151" y="1176"/>
                    </a:lnTo>
                    <a:lnTo>
                      <a:pt x="133" y="1219"/>
                    </a:lnTo>
                    <a:lnTo>
                      <a:pt x="117" y="1264"/>
                    </a:lnTo>
                    <a:lnTo>
                      <a:pt x="101" y="1307"/>
                    </a:lnTo>
                    <a:lnTo>
                      <a:pt x="86" y="1352"/>
                    </a:lnTo>
                    <a:lnTo>
                      <a:pt x="74" y="1399"/>
                    </a:lnTo>
                    <a:lnTo>
                      <a:pt x="61" y="1444"/>
                    </a:lnTo>
                    <a:lnTo>
                      <a:pt x="49" y="1491"/>
                    </a:lnTo>
                    <a:lnTo>
                      <a:pt x="40" y="1537"/>
                    </a:lnTo>
                    <a:lnTo>
                      <a:pt x="31" y="1584"/>
                    </a:lnTo>
                    <a:lnTo>
                      <a:pt x="22" y="1631"/>
                    </a:lnTo>
                    <a:lnTo>
                      <a:pt x="14" y="1679"/>
                    </a:lnTo>
                    <a:lnTo>
                      <a:pt x="9" y="1728"/>
                    </a:lnTo>
                    <a:lnTo>
                      <a:pt x="5" y="1776"/>
                    </a:lnTo>
                    <a:lnTo>
                      <a:pt x="2" y="1825"/>
                    </a:lnTo>
                    <a:lnTo>
                      <a:pt x="0" y="1874"/>
                    </a:lnTo>
                    <a:lnTo>
                      <a:pt x="0" y="1924"/>
                    </a:lnTo>
                    <a:lnTo>
                      <a:pt x="0" y="1958"/>
                    </a:lnTo>
                    <a:lnTo>
                      <a:pt x="0" y="1958"/>
                    </a:lnTo>
                    <a:lnTo>
                      <a:pt x="0" y="2007"/>
                    </a:lnTo>
                    <a:lnTo>
                      <a:pt x="2" y="2055"/>
                    </a:lnTo>
                    <a:lnTo>
                      <a:pt x="5" y="2106"/>
                    </a:lnTo>
                    <a:lnTo>
                      <a:pt x="9" y="2154"/>
                    </a:lnTo>
                    <a:lnTo>
                      <a:pt x="14" y="2203"/>
                    </a:lnTo>
                    <a:lnTo>
                      <a:pt x="22" y="2249"/>
                    </a:lnTo>
                    <a:lnTo>
                      <a:pt x="31" y="2298"/>
                    </a:lnTo>
                    <a:lnTo>
                      <a:pt x="40" y="2345"/>
                    </a:lnTo>
                    <a:lnTo>
                      <a:pt x="49" y="2391"/>
                    </a:lnTo>
                    <a:lnTo>
                      <a:pt x="61" y="2436"/>
                    </a:lnTo>
                    <a:lnTo>
                      <a:pt x="74" y="2483"/>
                    </a:lnTo>
                    <a:lnTo>
                      <a:pt x="86" y="2528"/>
                    </a:lnTo>
                    <a:lnTo>
                      <a:pt x="101" y="2573"/>
                    </a:lnTo>
                    <a:lnTo>
                      <a:pt x="117" y="2618"/>
                    </a:lnTo>
                    <a:lnTo>
                      <a:pt x="133" y="2661"/>
                    </a:lnTo>
                    <a:lnTo>
                      <a:pt x="151" y="2706"/>
                    </a:lnTo>
                    <a:lnTo>
                      <a:pt x="171" y="2747"/>
                    </a:lnTo>
                    <a:lnTo>
                      <a:pt x="191" y="2791"/>
                    </a:lnTo>
                    <a:lnTo>
                      <a:pt x="210" y="2832"/>
                    </a:lnTo>
                    <a:lnTo>
                      <a:pt x="234" y="2873"/>
                    </a:lnTo>
                    <a:lnTo>
                      <a:pt x="255" y="2915"/>
                    </a:lnTo>
                    <a:lnTo>
                      <a:pt x="279" y="2954"/>
                    </a:lnTo>
                    <a:lnTo>
                      <a:pt x="304" y="2994"/>
                    </a:lnTo>
                    <a:lnTo>
                      <a:pt x="329" y="3032"/>
                    </a:lnTo>
                    <a:lnTo>
                      <a:pt x="356" y="3069"/>
                    </a:lnTo>
                    <a:lnTo>
                      <a:pt x="383" y="3107"/>
                    </a:lnTo>
                    <a:lnTo>
                      <a:pt x="412" y="3145"/>
                    </a:lnTo>
                    <a:lnTo>
                      <a:pt x="440" y="3181"/>
                    </a:lnTo>
                    <a:lnTo>
                      <a:pt x="471" y="3215"/>
                    </a:lnTo>
                    <a:lnTo>
                      <a:pt x="502" y="3249"/>
                    </a:lnTo>
                    <a:lnTo>
                      <a:pt x="532" y="3283"/>
                    </a:lnTo>
                    <a:lnTo>
                      <a:pt x="564" y="3316"/>
                    </a:lnTo>
                    <a:lnTo>
                      <a:pt x="564" y="3316"/>
                    </a:lnTo>
                    <a:lnTo>
                      <a:pt x="597" y="3348"/>
                    </a:lnTo>
                    <a:lnTo>
                      <a:pt x="631" y="3380"/>
                    </a:lnTo>
                    <a:lnTo>
                      <a:pt x="665" y="3411"/>
                    </a:lnTo>
                    <a:lnTo>
                      <a:pt x="701" y="3440"/>
                    </a:lnTo>
                    <a:lnTo>
                      <a:pt x="737" y="3470"/>
                    </a:lnTo>
                    <a:lnTo>
                      <a:pt x="773" y="3497"/>
                    </a:lnTo>
                    <a:lnTo>
                      <a:pt x="811" y="3524"/>
                    </a:lnTo>
                    <a:lnTo>
                      <a:pt x="849" y="3551"/>
                    </a:lnTo>
                    <a:lnTo>
                      <a:pt x="888" y="3576"/>
                    </a:lnTo>
                    <a:lnTo>
                      <a:pt x="928" y="3602"/>
                    </a:lnTo>
                    <a:lnTo>
                      <a:pt x="967" y="3625"/>
                    </a:lnTo>
                    <a:lnTo>
                      <a:pt x="1007" y="3648"/>
                    </a:lnTo>
                    <a:lnTo>
                      <a:pt x="1048" y="3670"/>
                    </a:lnTo>
                    <a:lnTo>
                      <a:pt x="1091" y="3691"/>
                    </a:lnTo>
                    <a:lnTo>
                      <a:pt x="1133" y="3711"/>
                    </a:lnTo>
                    <a:lnTo>
                      <a:pt x="1176" y="3729"/>
                    </a:lnTo>
                    <a:lnTo>
                      <a:pt x="1219" y="3747"/>
                    </a:lnTo>
                    <a:lnTo>
                      <a:pt x="1264" y="3763"/>
                    </a:lnTo>
                    <a:lnTo>
                      <a:pt x="1307" y="3780"/>
                    </a:lnTo>
                    <a:lnTo>
                      <a:pt x="1352" y="3794"/>
                    </a:lnTo>
                    <a:lnTo>
                      <a:pt x="1399" y="3808"/>
                    </a:lnTo>
                    <a:lnTo>
                      <a:pt x="1444" y="3821"/>
                    </a:lnTo>
                    <a:lnTo>
                      <a:pt x="1490" y="3832"/>
                    </a:lnTo>
                    <a:lnTo>
                      <a:pt x="1537" y="3842"/>
                    </a:lnTo>
                    <a:lnTo>
                      <a:pt x="1584" y="3851"/>
                    </a:lnTo>
                    <a:lnTo>
                      <a:pt x="1631" y="3859"/>
                    </a:lnTo>
                    <a:lnTo>
                      <a:pt x="1679" y="3866"/>
                    </a:lnTo>
                    <a:lnTo>
                      <a:pt x="1728" y="3871"/>
                    </a:lnTo>
                    <a:lnTo>
                      <a:pt x="1776" y="3877"/>
                    </a:lnTo>
                    <a:lnTo>
                      <a:pt x="1825" y="3878"/>
                    </a:lnTo>
                    <a:lnTo>
                      <a:pt x="1873" y="3880"/>
                    </a:lnTo>
                    <a:lnTo>
                      <a:pt x="1924" y="3882"/>
                    </a:lnTo>
                    <a:lnTo>
                      <a:pt x="3836" y="3882"/>
                    </a:lnTo>
                    <a:lnTo>
                      <a:pt x="3836" y="3882"/>
                    </a:lnTo>
                    <a:lnTo>
                      <a:pt x="3836" y="3882"/>
                    </a:lnTo>
                    <a:lnTo>
                      <a:pt x="3885" y="3880"/>
                    </a:lnTo>
                    <a:lnTo>
                      <a:pt x="3935" y="3878"/>
                    </a:lnTo>
                    <a:lnTo>
                      <a:pt x="3984" y="3877"/>
                    </a:lnTo>
                    <a:lnTo>
                      <a:pt x="4032" y="3871"/>
                    </a:lnTo>
                    <a:lnTo>
                      <a:pt x="4081" y="3866"/>
                    </a:lnTo>
                    <a:lnTo>
                      <a:pt x="4128" y="3859"/>
                    </a:lnTo>
                    <a:lnTo>
                      <a:pt x="4176" y="3851"/>
                    </a:lnTo>
                    <a:lnTo>
                      <a:pt x="4223" y="3842"/>
                    </a:lnTo>
                    <a:lnTo>
                      <a:pt x="4270" y="3832"/>
                    </a:lnTo>
                    <a:lnTo>
                      <a:pt x="4316" y="3821"/>
                    </a:lnTo>
                    <a:lnTo>
                      <a:pt x="4361" y="3808"/>
                    </a:lnTo>
                    <a:lnTo>
                      <a:pt x="4408" y="3794"/>
                    </a:lnTo>
                    <a:lnTo>
                      <a:pt x="4453" y="3780"/>
                    </a:lnTo>
                    <a:lnTo>
                      <a:pt x="4496" y="3763"/>
                    </a:lnTo>
                    <a:lnTo>
                      <a:pt x="4541" y="3747"/>
                    </a:lnTo>
                    <a:lnTo>
                      <a:pt x="4584" y="3729"/>
                    </a:lnTo>
                    <a:lnTo>
                      <a:pt x="4627" y="3711"/>
                    </a:lnTo>
                    <a:lnTo>
                      <a:pt x="4669" y="3691"/>
                    </a:lnTo>
                    <a:lnTo>
                      <a:pt x="4712" y="3670"/>
                    </a:lnTo>
                    <a:lnTo>
                      <a:pt x="4751" y="3648"/>
                    </a:lnTo>
                    <a:lnTo>
                      <a:pt x="4793" y="3625"/>
                    </a:lnTo>
                    <a:lnTo>
                      <a:pt x="4832" y="3602"/>
                    </a:lnTo>
                    <a:lnTo>
                      <a:pt x="4872" y="3576"/>
                    </a:lnTo>
                    <a:lnTo>
                      <a:pt x="4911" y="3551"/>
                    </a:lnTo>
                    <a:lnTo>
                      <a:pt x="4949" y="3524"/>
                    </a:lnTo>
                    <a:lnTo>
                      <a:pt x="4987" y="3497"/>
                    </a:lnTo>
                    <a:lnTo>
                      <a:pt x="5023" y="3470"/>
                    </a:lnTo>
                    <a:lnTo>
                      <a:pt x="5059" y="3440"/>
                    </a:lnTo>
                    <a:lnTo>
                      <a:pt x="5095" y="3411"/>
                    </a:lnTo>
                    <a:lnTo>
                      <a:pt x="5129" y="3380"/>
                    </a:lnTo>
                    <a:lnTo>
                      <a:pt x="5163" y="3348"/>
                    </a:lnTo>
                    <a:lnTo>
                      <a:pt x="5196" y="3316"/>
                    </a:lnTo>
                    <a:lnTo>
                      <a:pt x="5196" y="3316"/>
                    </a:lnTo>
                    <a:lnTo>
                      <a:pt x="5228" y="3283"/>
                    </a:lnTo>
                    <a:lnTo>
                      <a:pt x="5258" y="3249"/>
                    </a:lnTo>
                    <a:lnTo>
                      <a:pt x="5289" y="3215"/>
                    </a:lnTo>
                    <a:lnTo>
                      <a:pt x="5320" y="3181"/>
                    </a:lnTo>
                    <a:lnTo>
                      <a:pt x="5348" y="3145"/>
                    </a:lnTo>
                    <a:lnTo>
                      <a:pt x="5377" y="3107"/>
                    </a:lnTo>
                    <a:lnTo>
                      <a:pt x="5404" y="3069"/>
                    </a:lnTo>
                    <a:lnTo>
                      <a:pt x="5431" y="3032"/>
                    </a:lnTo>
                    <a:lnTo>
                      <a:pt x="5456" y="2994"/>
                    </a:lnTo>
                    <a:lnTo>
                      <a:pt x="5480" y="2954"/>
                    </a:lnTo>
                    <a:lnTo>
                      <a:pt x="5505" y="2915"/>
                    </a:lnTo>
                    <a:lnTo>
                      <a:pt x="5526" y="2873"/>
                    </a:lnTo>
                    <a:lnTo>
                      <a:pt x="5548" y="2832"/>
                    </a:lnTo>
                    <a:lnTo>
                      <a:pt x="5569" y="2791"/>
                    </a:lnTo>
                    <a:lnTo>
                      <a:pt x="5589" y="2747"/>
                    </a:lnTo>
                    <a:lnTo>
                      <a:pt x="5609" y="2704"/>
                    </a:lnTo>
                    <a:lnTo>
                      <a:pt x="5625" y="2661"/>
                    </a:lnTo>
                    <a:lnTo>
                      <a:pt x="5643" y="2618"/>
                    </a:lnTo>
                    <a:lnTo>
                      <a:pt x="5659" y="2573"/>
                    </a:lnTo>
                    <a:lnTo>
                      <a:pt x="5674" y="2528"/>
                    </a:lnTo>
                    <a:lnTo>
                      <a:pt x="5686" y="2483"/>
                    </a:lnTo>
                    <a:lnTo>
                      <a:pt x="5699" y="2436"/>
                    </a:lnTo>
                    <a:lnTo>
                      <a:pt x="5711" y="2391"/>
                    </a:lnTo>
                    <a:lnTo>
                      <a:pt x="5720" y="2345"/>
                    </a:lnTo>
                    <a:lnTo>
                      <a:pt x="5729" y="2296"/>
                    </a:lnTo>
                    <a:lnTo>
                      <a:pt x="5738" y="2249"/>
                    </a:lnTo>
                    <a:lnTo>
                      <a:pt x="5744" y="2201"/>
                    </a:lnTo>
                    <a:lnTo>
                      <a:pt x="5751" y="2154"/>
                    </a:lnTo>
                    <a:lnTo>
                      <a:pt x="5755" y="2106"/>
                    </a:lnTo>
                    <a:lnTo>
                      <a:pt x="5758" y="2055"/>
                    </a:lnTo>
                    <a:lnTo>
                      <a:pt x="5760" y="2007"/>
                    </a:lnTo>
                    <a:lnTo>
                      <a:pt x="5760" y="1956"/>
                    </a:lnTo>
                    <a:lnTo>
                      <a:pt x="5760" y="1924"/>
                    </a:lnTo>
                    <a:lnTo>
                      <a:pt x="5760" y="1924"/>
                    </a:lnTo>
                    <a:lnTo>
                      <a:pt x="5760" y="1877"/>
                    </a:lnTo>
                    <a:lnTo>
                      <a:pt x="5758" y="1829"/>
                    </a:lnTo>
                    <a:lnTo>
                      <a:pt x="5755" y="1782"/>
                    </a:lnTo>
                    <a:lnTo>
                      <a:pt x="5751" y="1735"/>
                    </a:lnTo>
                    <a:lnTo>
                      <a:pt x="5746" y="1688"/>
                    </a:lnTo>
                    <a:lnTo>
                      <a:pt x="5740" y="1643"/>
                    </a:lnTo>
                    <a:lnTo>
                      <a:pt x="5731" y="1597"/>
                    </a:lnTo>
                    <a:lnTo>
                      <a:pt x="5724" y="1552"/>
                    </a:lnTo>
                    <a:lnTo>
                      <a:pt x="5713" y="1507"/>
                    </a:lnTo>
                    <a:lnTo>
                      <a:pt x="5704" y="1462"/>
                    </a:lnTo>
                    <a:lnTo>
                      <a:pt x="5692" y="1417"/>
                    </a:lnTo>
                    <a:lnTo>
                      <a:pt x="5679" y="1374"/>
                    </a:lnTo>
                    <a:lnTo>
                      <a:pt x="5650" y="1287"/>
                    </a:lnTo>
                    <a:lnTo>
                      <a:pt x="5618" y="1203"/>
                    </a:lnTo>
                    <a:lnTo>
                      <a:pt x="5618" y="1203"/>
                    </a:lnTo>
                    <a:lnTo>
                      <a:pt x="5614" y="1205"/>
                    </a:lnTo>
                    <a:lnTo>
                      <a:pt x="5614" y="1205"/>
                    </a:lnTo>
                    <a:close/>
                  </a:path>
                </a:pathLst>
              </a:custGeom>
              <a:solidFill>
                <a:schemeClr val="bg1">
                  <a:alpha val="40000"/>
                </a:schemeClr>
              </a:solidFill>
              <a:ln w="9525">
                <a:noFill/>
                <a:round/>
                <a:headEnd/>
                <a:tailEnd/>
              </a:ln>
              <a:effectLst/>
              <a:scene3d>
                <a:camera prst="orthographicFront"/>
                <a:lightRig rig="threePt" dir="t">
                  <a:rot lat="0" lon="0" rev="12720000"/>
                </a:lightRig>
              </a:scene3d>
              <a:sp3d/>
            </p:spPr>
            <p:txBody>
              <a:bodyPr/>
              <a:lstStyle/>
              <a:p>
                <a:pPr fontAlgn="auto">
                  <a:lnSpc>
                    <a:spcPct val="85000"/>
                  </a:lnSpc>
                  <a:spcBef>
                    <a:spcPts val="0"/>
                  </a:spcBef>
                  <a:spcAft>
                    <a:spcPts val="0"/>
                  </a:spcAft>
                  <a:defRPr/>
                </a:pPr>
                <a:endParaRPr lang="en-US" sz="1600">
                  <a:solidFill>
                    <a:schemeClr val="bg1"/>
                  </a:solidFill>
                  <a:latin typeface="Times"/>
                  <a:ea typeface="+mn-ea"/>
                </a:endParaRPr>
              </a:p>
            </p:txBody>
          </p:sp>
        </p:grpSp>
        <p:sp>
          <p:nvSpPr>
            <p:cNvPr id="10" name="Rectangle 36"/>
            <p:cNvSpPr/>
            <p:nvPr/>
          </p:nvSpPr>
          <p:spPr>
            <a:xfrm>
              <a:off x="3192405" y="2520506"/>
              <a:ext cx="1881188" cy="3524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Narrow" pitchFamily="34" charset="0"/>
                  <a:cs typeface="Arial" pitchFamily="34" charset="0"/>
                </a:rPr>
                <a:t>2019</a:t>
              </a:r>
            </a:p>
          </p:txBody>
        </p:sp>
        <p:sp>
          <p:nvSpPr>
            <p:cNvPr id="11" name="Rectangle 37"/>
            <p:cNvSpPr/>
            <p:nvPr/>
          </p:nvSpPr>
          <p:spPr>
            <a:xfrm>
              <a:off x="5072005" y="2520506"/>
              <a:ext cx="1881188" cy="35242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latin typeface="Arial Narrow" pitchFamily="34" charset="0"/>
                  <a:cs typeface="Arial" pitchFamily="34" charset="0"/>
                </a:rPr>
                <a:t>2020</a:t>
              </a:r>
            </a:p>
          </p:txBody>
        </p:sp>
      </p:grpSp>
      <p:sp>
        <p:nvSpPr>
          <p:cNvPr id="15" name="矩形 14"/>
          <p:cNvSpPr/>
          <p:nvPr/>
        </p:nvSpPr>
        <p:spPr>
          <a:xfrm>
            <a:off x="1382016" y="3776518"/>
            <a:ext cx="1848248" cy="530915"/>
          </a:xfrm>
          <a:prstGeom prst="rect">
            <a:avLst/>
          </a:prstGeom>
        </p:spPr>
        <p:txBody>
          <a:bodyPr wrap="square" lIns="68580" tIns="34290" rIns="68580" bIns="34290">
            <a:spAutoFit/>
          </a:bodyPr>
          <a:lstStyle/>
          <a:p>
            <a:pPr>
              <a:spcBef>
                <a:spcPts val="838"/>
              </a:spcBef>
              <a:spcAft>
                <a:spcPts val="838"/>
              </a:spcAft>
            </a:pPr>
            <a:r>
              <a:rPr lang="zh-CN" altLang="en-US" sz="1000" b="1" dirty="0">
                <a:solidFill>
                  <a:schemeClr val="bg1"/>
                </a:solidFill>
                <a:latin typeface="微软雅黑" pitchFamily="34" charset="-122"/>
                <a:ea typeface="微软雅黑" pitchFamily="34" charset="-122"/>
              </a:rPr>
              <a:t>Enter your text here, or copy your text to paste here, enter your text here</a:t>
            </a:r>
            <a:r>
              <a:rPr lang="en-US" altLang="zh-CN" sz="1000" b="1" dirty="0">
                <a:solidFill>
                  <a:schemeClr val="bg1"/>
                </a:solidFill>
                <a:latin typeface="微软雅黑" pitchFamily="34" charset="-122"/>
                <a:ea typeface="微软雅黑" pitchFamily="34" charset="-122"/>
              </a:rPr>
              <a:t>.</a:t>
            </a:r>
          </a:p>
        </p:txBody>
      </p:sp>
      <p:sp>
        <p:nvSpPr>
          <p:cNvPr id="16" name="矩形 15"/>
          <p:cNvSpPr/>
          <p:nvPr/>
        </p:nvSpPr>
        <p:spPr>
          <a:xfrm>
            <a:off x="3496642" y="3776518"/>
            <a:ext cx="1848248" cy="530915"/>
          </a:xfrm>
          <a:prstGeom prst="rect">
            <a:avLst/>
          </a:prstGeom>
        </p:spPr>
        <p:txBody>
          <a:bodyPr wrap="square" lIns="68580" tIns="34290" rIns="68580" bIns="34290">
            <a:spAutoFit/>
          </a:bodyPr>
          <a:lstStyle/>
          <a:p>
            <a:pPr>
              <a:spcBef>
                <a:spcPts val="838"/>
              </a:spcBef>
              <a:spcAft>
                <a:spcPts val="838"/>
              </a:spcAft>
            </a:pPr>
            <a:r>
              <a:rPr lang="zh-CN" altLang="en-US" sz="1000" b="1" dirty="0">
                <a:solidFill>
                  <a:schemeClr val="bg1"/>
                </a:solidFill>
                <a:latin typeface="微软雅黑" pitchFamily="34" charset="-122"/>
                <a:ea typeface="微软雅黑" pitchFamily="34" charset="-122"/>
              </a:rPr>
              <a:t>Enter your text here, or copy your text to paste here, enter your text here</a:t>
            </a:r>
            <a:r>
              <a:rPr lang="en-US" altLang="zh-CN" sz="1000" b="1" dirty="0">
                <a:solidFill>
                  <a:schemeClr val="bg1"/>
                </a:solidFill>
                <a:latin typeface="微软雅黑" pitchFamily="34" charset="-122"/>
                <a:ea typeface="微软雅黑" pitchFamily="34" charset="-122"/>
              </a:rPr>
              <a:t>.</a:t>
            </a:r>
          </a:p>
        </p:txBody>
      </p:sp>
      <p:sp>
        <p:nvSpPr>
          <p:cNvPr id="17" name="矩形 16"/>
          <p:cNvSpPr/>
          <p:nvPr/>
        </p:nvSpPr>
        <p:spPr>
          <a:xfrm>
            <a:off x="5584874" y="3770168"/>
            <a:ext cx="1848248" cy="530915"/>
          </a:xfrm>
          <a:prstGeom prst="rect">
            <a:avLst/>
          </a:prstGeom>
        </p:spPr>
        <p:txBody>
          <a:bodyPr wrap="square" lIns="68580" tIns="34290" rIns="68580" bIns="34290">
            <a:spAutoFit/>
          </a:bodyPr>
          <a:lstStyle/>
          <a:p>
            <a:pPr>
              <a:spcBef>
                <a:spcPts val="838"/>
              </a:spcBef>
              <a:spcAft>
                <a:spcPts val="838"/>
              </a:spcAft>
            </a:pPr>
            <a:r>
              <a:rPr lang="zh-CN" altLang="en-US" sz="1000" b="1" dirty="0">
                <a:solidFill>
                  <a:schemeClr val="bg1"/>
                </a:solidFill>
                <a:latin typeface="微软雅黑" pitchFamily="34" charset="-122"/>
                <a:ea typeface="微软雅黑" pitchFamily="34" charset="-122"/>
              </a:rPr>
              <a:t>Enter your text here, or copy your text to paste here, enter you here</a:t>
            </a:r>
            <a:r>
              <a:rPr lang="zh-CN" altLang="en-US" sz="1000" b="1">
                <a:solidFill>
                  <a:schemeClr val="bg1"/>
                </a:solidFill>
                <a:latin typeface="微软雅黑" pitchFamily="34" charset="-122"/>
                <a:ea typeface="微软雅黑" pitchFamily="34" charset="-122"/>
              </a:rPr>
              <a:t>The text of</a:t>
            </a:r>
            <a:r>
              <a:rPr lang="en-US" altLang="zh-CN" sz="1000" b="1" dirty="0">
                <a:solidFill>
                  <a:schemeClr val="bg1"/>
                </a:solidFill>
                <a:latin typeface="微软雅黑" pitchFamily="34" charset="-122"/>
                <a:ea typeface="微软雅黑" pitchFamily="34" charset="-122"/>
              </a:rPr>
              <a:t>.</a:t>
            </a:r>
          </a:p>
        </p:txBody>
      </p:sp>
      <p:grpSp>
        <p:nvGrpSpPr>
          <p:cNvPr id="18" name="组合 17"/>
          <p:cNvGrpSpPr/>
          <p:nvPr/>
        </p:nvGrpSpPr>
        <p:grpSpPr>
          <a:xfrm>
            <a:off x="1187624" y="195486"/>
            <a:ext cx="1515760" cy="72008"/>
            <a:chOff x="539552" y="195486"/>
            <a:chExt cx="1482080" cy="72008"/>
          </a:xfrm>
          <a:solidFill>
            <a:schemeClr val="bg1">
              <a:alpha val="70000"/>
            </a:schemeClr>
          </a:solidFill>
        </p:grpSpPr>
        <p:sp>
          <p:nvSpPr>
            <p:cNvPr id="19" name="矩形 18"/>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3" name="TextBox 22"/>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4" name="TextBox 45">
            <a:extLst>
              <a:ext uri="{FF2B5EF4-FFF2-40B4-BE49-F238E27FC236}">
                <a16:creationId xmlns:a16="http://schemas.microsoft.com/office/drawing/2014/main" id="{48DE05E4-6077-4902-ABFA-C9BBB57B814E}"/>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4182631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250"/>
                                        <p:tgtEl>
                                          <p:spTgt spid="6"/>
                                        </p:tgtEl>
                                      </p:cBhvr>
                                    </p:animEffect>
                                  </p:childTnLst>
                                </p:cTn>
                              </p:par>
                            </p:childTnLst>
                          </p:cTn>
                        </p:par>
                        <p:par>
                          <p:cTn id="8" fill="hold">
                            <p:stCondLst>
                              <p:cond delay="125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225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275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03333" y="1191036"/>
            <a:ext cx="1145189" cy="1093179"/>
            <a:chOff x="2103333" y="1191036"/>
            <a:chExt cx="1145189" cy="1093179"/>
          </a:xfrm>
        </p:grpSpPr>
        <p:sp>
          <p:nvSpPr>
            <p:cNvPr id="3" name="Freeform 7"/>
            <p:cNvSpPr>
              <a:spLocks/>
            </p:cNvSpPr>
            <p:nvPr/>
          </p:nvSpPr>
          <p:spPr bwMode="auto">
            <a:xfrm>
              <a:off x="2103333" y="1191036"/>
              <a:ext cx="1145189" cy="1093179"/>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dirty="0">
                <a:solidFill>
                  <a:schemeClr val="bg1"/>
                </a:solidFill>
              </a:endParaRPr>
            </a:p>
          </p:txBody>
        </p:sp>
        <p:sp>
          <p:nvSpPr>
            <p:cNvPr id="4" name="文本框 68"/>
            <p:cNvSpPr txBox="1"/>
            <p:nvPr/>
          </p:nvSpPr>
          <p:spPr>
            <a:xfrm>
              <a:off x="2511355"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5" name="文本框 96"/>
            <p:cNvSpPr txBox="1"/>
            <p:nvPr/>
          </p:nvSpPr>
          <p:spPr>
            <a:xfrm>
              <a:off x="2238825" y="1319930"/>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6" name="组合 5"/>
          <p:cNvGrpSpPr/>
          <p:nvPr/>
        </p:nvGrpSpPr>
        <p:grpSpPr>
          <a:xfrm>
            <a:off x="3105251" y="1543326"/>
            <a:ext cx="1144207" cy="1093179"/>
            <a:chOff x="3105251" y="1543326"/>
            <a:chExt cx="1144207" cy="1093179"/>
          </a:xfrm>
        </p:grpSpPr>
        <p:sp>
          <p:nvSpPr>
            <p:cNvPr id="7" name="Freeform 6"/>
            <p:cNvSpPr>
              <a:spLocks/>
            </p:cNvSpPr>
            <p:nvPr/>
          </p:nvSpPr>
          <p:spPr bwMode="auto">
            <a:xfrm>
              <a:off x="3105251" y="1543326"/>
              <a:ext cx="1144207" cy="1093179"/>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8" name="文本框 69"/>
            <p:cNvSpPr txBox="1"/>
            <p:nvPr/>
          </p:nvSpPr>
          <p:spPr>
            <a:xfrm>
              <a:off x="3516216"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9" name="文本框 96"/>
            <p:cNvSpPr txBox="1"/>
            <p:nvPr/>
          </p:nvSpPr>
          <p:spPr>
            <a:xfrm>
              <a:off x="3245990" y="2214452"/>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10" name="组合 9"/>
          <p:cNvGrpSpPr/>
          <p:nvPr/>
        </p:nvGrpSpPr>
        <p:grpSpPr>
          <a:xfrm>
            <a:off x="1104360" y="1548232"/>
            <a:ext cx="1145189" cy="1093179"/>
            <a:chOff x="1104360" y="1548232"/>
            <a:chExt cx="1145189" cy="1093179"/>
          </a:xfrm>
        </p:grpSpPr>
        <p:sp>
          <p:nvSpPr>
            <p:cNvPr id="11" name="Freeform 9"/>
            <p:cNvSpPr>
              <a:spLocks/>
            </p:cNvSpPr>
            <p:nvPr/>
          </p:nvSpPr>
          <p:spPr bwMode="auto">
            <a:xfrm>
              <a:off x="1104360" y="1548232"/>
              <a:ext cx="1145189" cy="1093179"/>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12" name="文本框 60"/>
            <p:cNvSpPr txBox="1"/>
            <p:nvPr/>
          </p:nvSpPr>
          <p:spPr>
            <a:xfrm>
              <a:off x="1512382" y="1811660"/>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3" name="文本框 96"/>
            <p:cNvSpPr txBox="1"/>
            <p:nvPr/>
          </p:nvSpPr>
          <p:spPr>
            <a:xfrm>
              <a:off x="1258164" y="2194573"/>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14" name="组合 13"/>
          <p:cNvGrpSpPr/>
          <p:nvPr/>
        </p:nvGrpSpPr>
        <p:grpSpPr>
          <a:xfrm>
            <a:off x="1106323" y="2925011"/>
            <a:ext cx="1144207" cy="1093179"/>
            <a:chOff x="1106323" y="2925011"/>
            <a:chExt cx="1144207" cy="1093179"/>
          </a:xfrm>
        </p:grpSpPr>
        <p:sp>
          <p:nvSpPr>
            <p:cNvPr id="15" name="Freeform 11"/>
            <p:cNvSpPr>
              <a:spLocks/>
            </p:cNvSpPr>
            <p:nvPr/>
          </p:nvSpPr>
          <p:spPr bwMode="auto">
            <a:xfrm>
              <a:off x="1106323" y="2925011"/>
              <a:ext cx="1144207" cy="1093179"/>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16" name="文本框 89"/>
            <p:cNvSpPr txBox="1"/>
            <p:nvPr/>
          </p:nvSpPr>
          <p:spPr>
            <a:xfrm>
              <a:off x="1512382"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17" name="文本框 96"/>
            <p:cNvSpPr txBox="1"/>
            <p:nvPr/>
          </p:nvSpPr>
          <p:spPr>
            <a:xfrm>
              <a:off x="1231660" y="3049338"/>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18" name="组合 17"/>
          <p:cNvGrpSpPr/>
          <p:nvPr/>
        </p:nvGrpSpPr>
        <p:grpSpPr>
          <a:xfrm>
            <a:off x="2107258" y="3280244"/>
            <a:ext cx="1144207" cy="1092198"/>
            <a:chOff x="2107258" y="3280244"/>
            <a:chExt cx="1144207" cy="1092198"/>
          </a:xfrm>
        </p:grpSpPr>
        <p:sp>
          <p:nvSpPr>
            <p:cNvPr id="19" name="Freeform 10"/>
            <p:cNvSpPr>
              <a:spLocks/>
            </p:cNvSpPr>
            <p:nvPr/>
          </p:nvSpPr>
          <p:spPr bwMode="auto">
            <a:xfrm>
              <a:off x="2107258" y="3280244"/>
              <a:ext cx="1144207" cy="1092198"/>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20" name="文本框 91"/>
            <p:cNvSpPr txBox="1"/>
            <p:nvPr/>
          </p:nvSpPr>
          <p:spPr>
            <a:xfrm>
              <a:off x="2511355"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21" name="文本框 96"/>
            <p:cNvSpPr txBox="1"/>
            <p:nvPr/>
          </p:nvSpPr>
          <p:spPr>
            <a:xfrm>
              <a:off x="2225573" y="3890852"/>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22" name="组合 21"/>
          <p:cNvGrpSpPr/>
          <p:nvPr/>
        </p:nvGrpSpPr>
        <p:grpSpPr>
          <a:xfrm>
            <a:off x="3082218" y="2922066"/>
            <a:ext cx="1145189" cy="1093179"/>
            <a:chOff x="3106232" y="2922066"/>
            <a:chExt cx="1145189" cy="1093179"/>
          </a:xfrm>
        </p:grpSpPr>
        <p:sp>
          <p:nvSpPr>
            <p:cNvPr id="23" name="Freeform 8"/>
            <p:cNvSpPr>
              <a:spLocks/>
            </p:cNvSpPr>
            <p:nvPr/>
          </p:nvSpPr>
          <p:spPr bwMode="auto">
            <a:xfrm>
              <a:off x="3106232" y="2922066"/>
              <a:ext cx="1145189" cy="1093179"/>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24" name="文本框 92"/>
            <p:cNvSpPr txBox="1"/>
            <p:nvPr/>
          </p:nvSpPr>
          <p:spPr>
            <a:xfrm>
              <a:off x="3516216" y="3434907"/>
              <a:ext cx="337272" cy="284693"/>
            </a:xfrm>
            <a:prstGeom prst="rect">
              <a:avLst/>
            </a:prstGeom>
            <a:noFill/>
          </p:spPr>
          <p:txBody>
            <a:bodyPr wrap="none" lIns="68580" tIns="34290" rIns="68580" bIns="34290" rtlCol="0">
              <a:spAutoFit/>
            </a:bodyPr>
            <a:lstStyle/>
            <a:p>
              <a:r>
                <a:rPr lang="en-US" altLang="zh-CN" sz="1400" dirty="0">
                  <a:solidFill>
                    <a:schemeClr val="bg1"/>
                  </a:solidFill>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sp>
          <p:nvSpPr>
            <p:cNvPr id="25" name="文本框 96"/>
            <p:cNvSpPr txBox="1"/>
            <p:nvPr/>
          </p:nvSpPr>
          <p:spPr>
            <a:xfrm>
              <a:off x="3285747" y="3142104"/>
              <a:ext cx="856645" cy="284693"/>
            </a:xfrm>
            <a:prstGeom prst="rect">
              <a:avLst/>
            </a:prstGeom>
            <a:noFill/>
          </p:spPr>
          <p:txBody>
            <a:bodyPr wrap="none" lIns="68580" tIns="34290" rIns="68580" bIns="34290" rtlCol="0">
              <a:spAutoFit/>
            </a:bodyPr>
            <a:lstStyle/>
            <a:p>
              <a:r>
                <a:rPr lang="zh-CN" altLang="en-US" sz="1400" b="1" dirty="0">
                  <a:solidFill>
                    <a:schemeClr val="bg1"/>
                  </a:solidFill>
                  <a:latin typeface="微软雅黑" pitchFamily="34" charset="-122"/>
                  <a:ea typeface="微软雅黑" pitchFamily="34" charset="-122"/>
                </a:rPr>
                <a:t>Enter the title</a:t>
              </a:r>
              <a:endParaRPr lang="en-US" altLang="zh-CN" sz="1400" b="1" dirty="0">
                <a:solidFill>
                  <a:schemeClr val="bg1"/>
                </a:solidFill>
                <a:latin typeface="微软雅黑" pitchFamily="34" charset="-122"/>
                <a:ea typeface="微软雅黑" pitchFamily="34" charset="-122"/>
              </a:endParaRPr>
            </a:p>
          </p:txBody>
        </p:sp>
      </p:grpSp>
      <p:grpSp>
        <p:nvGrpSpPr>
          <p:cNvPr id="26" name="组合 25"/>
          <p:cNvGrpSpPr/>
          <p:nvPr/>
        </p:nvGrpSpPr>
        <p:grpSpPr>
          <a:xfrm>
            <a:off x="4716016" y="1472996"/>
            <a:ext cx="4301003" cy="836356"/>
            <a:chOff x="4167207" y="1475424"/>
            <a:chExt cx="3464804" cy="673752"/>
          </a:xfrm>
        </p:grpSpPr>
        <p:sp>
          <p:nvSpPr>
            <p:cNvPr id="27" name="矩形 26"/>
            <p:cNvSpPr/>
            <p:nvPr/>
          </p:nvSpPr>
          <p:spPr>
            <a:xfrm>
              <a:off x="4167207" y="1475424"/>
              <a:ext cx="1224455" cy="67375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28" name="组合 27"/>
            <p:cNvGrpSpPr>
              <a:grpSpLocks noChangeAspect="1"/>
            </p:cNvGrpSpPr>
            <p:nvPr/>
          </p:nvGrpSpPr>
          <p:grpSpPr>
            <a:xfrm>
              <a:off x="4624241" y="1608097"/>
              <a:ext cx="338120" cy="405000"/>
              <a:chOff x="4730751" y="5818188"/>
              <a:chExt cx="433388" cy="519113"/>
            </a:xfrm>
            <a:solidFill>
              <a:schemeClr val="bg1"/>
            </a:solidFill>
          </p:grpSpPr>
          <p:sp>
            <p:nvSpPr>
              <p:cNvPr id="30" name="Freeform 5"/>
              <p:cNvSpPr>
                <a:spLocks/>
              </p:cNvSpPr>
              <p:nvPr/>
            </p:nvSpPr>
            <p:spPr bwMode="auto">
              <a:xfrm>
                <a:off x="4821238" y="5818188"/>
                <a:ext cx="192088"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31" name="Freeform 6"/>
              <p:cNvSpPr>
                <a:spLocks noEditPoints="1"/>
              </p:cNvSpPr>
              <p:nvPr/>
            </p:nvSpPr>
            <p:spPr bwMode="auto">
              <a:xfrm>
                <a:off x="4730751" y="5961063"/>
                <a:ext cx="433388"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4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4"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32" name="Freeform 7"/>
              <p:cNvSpPr>
                <a:spLocks/>
              </p:cNvSpPr>
              <p:nvPr/>
            </p:nvSpPr>
            <p:spPr bwMode="auto">
              <a:xfrm>
                <a:off x="4991101" y="6153150"/>
                <a:ext cx="131763" cy="133350"/>
              </a:xfrm>
              <a:custGeom>
                <a:avLst/>
                <a:gdLst>
                  <a:gd name="T0" fmla="*/ 34 w 35"/>
                  <a:gd name="T1" fmla="*/ 12 h 35"/>
                  <a:gd name="T2" fmla="*/ 23 w 35"/>
                  <a:gd name="T3" fmla="*/ 12 h 35"/>
                  <a:gd name="T4" fmla="*/ 23 w 35"/>
                  <a:gd name="T5" fmla="*/ 1 h 35"/>
                  <a:gd name="T6" fmla="*/ 22 w 35"/>
                  <a:gd name="T7" fmla="*/ 0 h 35"/>
                  <a:gd name="T8" fmla="*/ 12 w 35"/>
                  <a:gd name="T9" fmla="*/ 0 h 35"/>
                  <a:gd name="T10" fmla="*/ 12 w 35"/>
                  <a:gd name="T11" fmla="*/ 1 h 35"/>
                  <a:gd name="T12" fmla="*/ 12 w 35"/>
                  <a:gd name="T13" fmla="*/ 12 h 35"/>
                  <a:gd name="T14" fmla="*/ 0 w 35"/>
                  <a:gd name="T15" fmla="*/ 12 h 35"/>
                  <a:gd name="T16" fmla="*/ 0 w 35"/>
                  <a:gd name="T17" fmla="*/ 12 h 35"/>
                  <a:gd name="T18" fmla="*/ 0 w 35"/>
                  <a:gd name="T19" fmla="*/ 23 h 35"/>
                  <a:gd name="T20" fmla="*/ 0 w 35"/>
                  <a:gd name="T21" fmla="*/ 23 h 35"/>
                  <a:gd name="T22" fmla="*/ 12 w 35"/>
                  <a:gd name="T23" fmla="*/ 23 h 35"/>
                  <a:gd name="T24" fmla="*/ 12 w 35"/>
                  <a:gd name="T25" fmla="*/ 35 h 35"/>
                  <a:gd name="T26" fmla="*/ 12 w 35"/>
                  <a:gd name="T27" fmla="*/ 35 h 35"/>
                  <a:gd name="T28" fmla="*/ 22 w 35"/>
                  <a:gd name="T29" fmla="*/ 35 h 35"/>
                  <a:gd name="T30" fmla="*/ 23 w 35"/>
                  <a:gd name="T31" fmla="*/ 35 h 35"/>
                  <a:gd name="T32" fmla="*/ 23 w 35"/>
                  <a:gd name="T33" fmla="*/ 23 h 35"/>
                  <a:gd name="T34" fmla="*/ 34 w 35"/>
                  <a:gd name="T35" fmla="*/ 23 h 35"/>
                  <a:gd name="T36" fmla="*/ 35 w 35"/>
                  <a:gd name="T37" fmla="*/ 23 h 35"/>
                  <a:gd name="T38" fmla="*/ 35 w 35"/>
                  <a:gd name="T39" fmla="*/ 12 h 35"/>
                  <a:gd name="T40" fmla="*/ 34 w 35"/>
                  <a:gd name="T41"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34" y="12"/>
                    </a:moveTo>
                    <a:cubicBezTo>
                      <a:pt x="23" y="12"/>
                      <a:pt x="23" y="12"/>
                      <a:pt x="23" y="12"/>
                    </a:cubicBezTo>
                    <a:cubicBezTo>
                      <a:pt x="23" y="1"/>
                      <a:pt x="23" y="1"/>
                      <a:pt x="23" y="1"/>
                    </a:cubicBezTo>
                    <a:cubicBezTo>
                      <a:pt x="23" y="0"/>
                      <a:pt x="23" y="0"/>
                      <a:pt x="22" y="0"/>
                    </a:cubicBezTo>
                    <a:cubicBezTo>
                      <a:pt x="12" y="0"/>
                      <a:pt x="12" y="0"/>
                      <a:pt x="12" y="0"/>
                    </a:cubicBezTo>
                    <a:cubicBezTo>
                      <a:pt x="12" y="0"/>
                      <a:pt x="12" y="0"/>
                      <a:pt x="12" y="1"/>
                    </a:cubicBezTo>
                    <a:cubicBezTo>
                      <a:pt x="12" y="12"/>
                      <a:pt x="12" y="12"/>
                      <a:pt x="12" y="12"/>
                    </a:cubicBezTo>
                    <a:cubicBezTo>
                      <a:pt x="0" y="12"/>
                      <a:pt x="0" y="12"/>
                      <a:pt x="0" y="12"/>
                    </a:cubicBezTo>
                    <a:cubicBezTo>
                      <a:pt x="0" y="12"/>
                      <a:pt x="0" y="12"/>
                      <a:pt x="0" y="12"/>
                    </a:cubicBezTo>
                    <a:cubicBezTo>
                      <a:pt x="0" y="23"/>
                      <a:pt x="0" y="23"/>
                      <a:pt x="0" y="23"/>
                    </a:cubicBezTo>
                    <a:cubicBezTo>
                      <a:pt x="0" y="23"/>
                      <a:pt x="0" y="23"/>
                      <a:pt x="0" y="23"/>
                    </a:cubicBezTo>
                    <a:cubicBezTo>
                      <a:pt x="12" y="23"/>
                      <a:pt x="12" y="23"/>
                      <a:pt x="12" y="23"/>
                    </a:cubicBezTo>
                    <a:cubicBezTo>
                      <a:pt x="12" y="35"/>
                      <a:pt x="12" y="35"/>
                      <a:pt x="12" y="35"/>
                    </a:cubicBezTo>
                    <a:cubicBezTo>
                      <a:pt x="12" y="35"/>
                      <a:pt x="12" y="35"/>
                      <a:pt x="12" y="35"/>
                    </a:cubicBezTo>
                    <a:cubicBezTo>
                      <a:pt x="22" y="35"/>
                      <a:pt x="22" y="35"/>
                      <a:pt x="22" y="35"/>
                    </a:cubicBezTo>
                    <a:cubicBezTo>
                      <a:pt x="23" y="35"/>
                      <a:pt x="23" y="35"/>
                      <a:pt x="23" y="35"/>
                    </a:cubicBezTo>
                    <a:cubicBezTo>
                      <a:pt x="23" y="23"/>
                      <a:pt x="23" y="23"/>
                      <a:pt x="23" y="23"/>
                    </a:cubicBezTo>
                    <a:cubicBezTo>
                      <a:pt x="34" y="23"/>
                      <a:pt x="34" y="23"/>
                      <a:pt x="34" y="23"/>
                    </a:cubicBezTo>
                    <a:cubicBezTo>
                      <a:pt x="34" y="23"/>
                      <a:pt x="35" y="23"/>
                      <a:pt x="35" y="23"/>
                    </a:cubicBezTo>
                    <a:cubicBezTo>
                      <a:pt x="35" y="12"/>
                      <a:pt x="35" y="12"/>
                      <a:pt x="35" y="12"/>
                    </a:cubicBezTo>
                    <a:cubicBezTo>
                      <a:pt x="35" y="12"/>
                      <a:pt x="34"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grpSp>
        <p:sp>
          <p:nvSpPr>
            <p:cNvPr id="29" name="文本框 8"/>
            <p:cNvSpPr txBox="1"/>
            <p:nvPr/>
          </p:nvSpPr>
          <p:spPr>
            <a:xfrm>
              <a:off x="5465973" y="1560513"/>
              <a:ext cx="2166038" cy="4400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chemeClr val="bg1"/>
                  </a:solidFill>
                  <a:latin typeface="微软雅黑" pitchFamily="34" charset="-122"/>
                  <a:ea typeface="微软雅黑" pitchFamily="34" charset="-122"/>
                </a:rPr>
                <a:t>Click here to enter a title</a:t>
              </a:r>
              <a:endParaRPr lang="en-US" altLang="zh-CN" sz="11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33" name="组合 32"/>
          <p:cNvGrpSpPr/>
          <p:nvPr/>
        </p:nvGrpSpPr>
        <p:grpSpPr>
          <a:xfrm>
            <a:off x="4716016" y="2546510"/>
            <a:ext cx="4301003" cy="836356"/>
            <a:chOff x="4167207" y="2822928"/>
            <a:chExt cx="3464804" cy="673752"/>
          </a:xfrm>
        </p:grpSpPr>
        <p:sp>
          <p:nvSpPr>
            <p:cNvPr id="34" name="矩形 33"/>
            <p:cNvSpPr/>
            <p:nvPr/>
          </p:nvSpPr>
          <p:spPr>
            <a:xfrm>
              <a:off x="4167207" y="2822928"/>
              <a:ext cx="1224455" cy="67375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5" name="组合 34"/>
            <p:cNvGrpSpPr>
              <a:grpSpLocks noChangeAspect="1"/>
            </p:cNvGrpSpPr>
            <p:nvPr/>
          </p:nvGrpSpPr>
          <p:grpSpPr>
            <a:xfrm>
              <a:off x="4612755" y="2933403"/>
              <a:ext cx="336881" cy="405000"/>
              <a:chOff x="6076951" y="5818188"/>
              <a:chExt cx="431800" cy="519113"/>
            </a:xfrm>
            <a:solidFill>
              <a:schemeClr val="bg1"/>
            </a:solidFill>
          </p:grpSpPr>
          <p:sp>
            <p:nvSpPr>
              <p:cNvPr id="37" name="Freeform 11"/>
              <p:cNvSpPr>
                <a:spLocks/>
              </p:cNvSpPr>
              <p:nvPr/>
            </p:nvSpPr>
            <p:spPr bwMode="auto">
              <a:xfrm>
                <a:off x="6165851" y="5818188"/>
                <a:ext cx="193675" cy="142875"/>
              </a:xfrm>
              <a:custGeom>
                <a:avLst/>
                <a:gdLst>
                  <a:gd name="T0" fmla="*/ 39 w 51"/>
                  <a:gd name="T1" fmla="*/ 26 h 37"/>
                  <a:gd name="T2" fmla="*/ 47 w 51"/>
                  <a:gd name="T3" fmla="*/ 36 h 37"/>
                  <a:gd name="T4" fmla="*/ 48 w 51"/>
                  <a:gd name="T5" fmla="*/ 33 h 37"/>
                  <a:gd name="T6" fmla="*/ 49 w 51"/>
                  <a:gd name="T7" fmla="*/ 34 h 37"/>
                  <a:gd name="T8" fmla="*/ 44 w 51"/>
                  <a:gd name="T9" fmla="*/ 13 h 37"/>
                  <a:gd name="T10" fmla="*/ 44 w 51"/>
                  <a:gd name="T11" fmla="*/ 13 h 37"/>
                  <a:gd name="T12" fmla="*/ 13 w 51"/>
                  <a:gd name="T13" fmla="*/ 10 h 37"/>
                  <a:gd name="T14" fmla="*/ 4 w 51"/>
                  <a:gd name="T15" fmla="*/ 35 h 37"/>
                  <a:gd name="T16" fmla="*/ 39 w 51"/>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7">
                    <a:moveTo>
                      <a:pt x="39" y="26"/>
                    </a:moveTo>
                    <a:cubicBezTo>
                      <a:pt x="39" y="27"/>
                      <a:pt x="41" y="33"/>
                      <a:pt x="47" y="36"/>
                    </a:cubicBezTo>
                    <a:cubicBezTo>
                      <a:pt x="47" y="36"/>
                      <a:pt x="48" y="33"/>
                      <a:pt x="48" y="33"/>
                    </a:cubicBezTo>
                    <a:cubicBezTo>
                      <a:pt x="48" y="33"/>
                      <a:pt x="49" y="34"/>
                      <a:pt x="49" y="34"/>
                    </a:cubicBezTo>
                    <a:cubicBezTo>
                      <a:pt x="49" y="34"/>
                      <a:pt x="51" y="19"/>
                      <a:pt x="44" y="13"/>
                    </a:cubicBezTo>
                    <a:cubicBezTo>
                      <a:pt x="44" y="13"/>
                      <a:pt x="44" y="13"/>
                      <a:pt x="44" y="13"/>
                    </a:cubicBezTo>
                    <a:cubicBezTo>
                      <a:pt x="29" y="0"/>
                      <a:pt x="13" y="10"/>
                      <a:pt x="13" y="10"/>
                    </a:cubicBezTo>
                    <a:cubicBezTo>
                      <a:pt x="0" y="18"/>
                      <a:pt x="4" y="35"/>
                      <a:pt x="4" y="35"/>
                    </a:cubicBezTo>
                    <a:cubicBezTo>
                      <a:pt x="27" y="37"/>
                      <a:pt x="39"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38" name="Freeform 12"/>
              <p:cNvSpPr>
                <a:spLocks noEditPoints="1"/>
              </p:cNvSpPr>
              <p:nvPr/>
            </p:nvSpPr>
            <p:spPr bwMode="auto">
              <a:xfrm>
                <a:off x="6076951" y="5961063"/>
                <a:ext cx="431800" cy="376238"/>
              </a:xfrm>
              <a:custGeom>
                <a:avLst/>
                <a:gdLst>
                  <a:gd name="T0" fmla="*/ 91 w 115"/>
                  <a:gd name="T1" fmla="*/ 39 h 98"/>
                  <a:gd name="T2" fmla="*/ 76 w 115"/>
                  <a:gd name="T3" fmla="*/ 31 h 98"/>
                  <a:gd name="T4" fmla="*/ 73 w 115"/>
                  <a:gd name="T5" fmla="*/ 0 h 98"/>
                  <a:gd name="T6" fmla="*/ 71 w 115"/>
                  <a:gd name="T7" fmla="*/ 7 h 98"/>
                  <a:gd name="T8" fmla="*/ 62 w 115"/>
                  <a:gd name="T9" fmla="*/ 23 h 98"/>
                  <a:gd name="T10" fmla="*/ 63 w 115"/>
                  <a:gd name="T11" fmla="*/ 30 h 98"/>
                  <a:gd name="T12" fmla="*/ 38 w 115"/>
                  <a:gd name="T13" fmla="*/ 31 h 98"/>
                  <a:gd name="T14" fmla="*/ 39 w 115"/>
                  <a:gd name="T15" fmla="*/ 23 h 98"/>
                  <a:gd name="T16" fmla="*/ 31 w 115"/>
                  <a:gd name="T17" fmla="*/ 7 h 98"/>
                  <a:gd name="T18" fmla="*/ 28 w 115"/>
                  <a:gd name="T19" fmla="*/ 0 h 98"/>
                  <a:gd name="T20" fmla="*/ 25 w 115"/>
                  <a:gd name="T21" fmla="*/ 31 h 98"/>
                  <a:gd name="T22" fmla="*/ 16 w 115"/>
                  <a:gd name="T23" fmla="*/ 35 h 98"/>
                  <a:gd name="T24" fmla="*/ 8 w 115"/>
                  <a:gd name="T25" fmla="*/ 40 h 98"/>
                  <a:gd name="T26" fmla="*/ 0 w 115"/>
                  <a:gd name="T27" fmla="*/ 77 h 98"/>
                  <a:gd name="T28" fmla="*/ 2 w 115"/>
                  <a:gd name="T29" fmla="*/ 84 h 98"/>
                  <a:gd name="T30" fmla="*/ 48 w 115"/>
                  <a:gd name="T31" fmla="*/ 93 h 98"/>
                  <a:gd name="T32" fmla="*/ 68 w 115"/>
                  <a:gd name="T33" fmla="*/ 92 h 98"/>
                  <a:gd name="T34" fmla="*/ 86 w 115"/>
                  <a:gd name="T35" fmla="*/ 98 h 98"/>
                  <a:gd name="T36" fmla="*/ 115 w 115"/>
                  <a:gd name="T37" fmla="*/ 68 h 98"/>
                  <a:gd name="T38" fmla="*/ 91 w 115"/>
                  <a:gd name="T39" fmla="*/ 39 h 98"/>
                  <a:gd name="T40" fmla="*/ 86 w 115"/>
                  <a:gd name="T41" fmla="*/ 94 h 98"/>
                  <a:gd name="T42" fmla="*/ 75 w 115"/>
                  <a:gd name="T43" fmla="*/ 91 h 98"/>
                  <a:gd name="T44" fmla="*/ 60 w 115"/>
                  <a:gd name="T45" fmla="*/ 68 h 98"/>
                  <a:gd name="T46" fmla="*/ 86 w 115"/>
                  <a:gd name="T47" fmla="*/ 42 h 98"/>
                  <a:gd name="T48" fmla="*/ 95 w 115"/>
                  <a:gd name="T49" fmla="*/ 44 h 98"/>
                  <a:gd name="T50" fmla="*/ 111 w 115"/>
                  <a:gd name="T51" fmla="*/ 68 h 98"/>
                  <a:gd name="T52" fmla="*/ 86 w 115"/>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98">
                    <a:moveTo>
                      <a:pt x="91" y="39"/>
                    </a:moveTo>
                    <a:cubicBezTo>
                      <a:pt x="86" y="35"/>
                      <a:pt x="79" y="32"/>
                      <a:pt x="76" y="31"/>
                    </a:cubicBezTo>
                    <a:cubicBezTo>
                      <a:pt x="70" y="18"/>
                      <a:pt x="73" y="0"/>
                      <a:pt x="73" y="0"/>
                    </a:cubicBezTo>
                    <a:cubicBezTo>
                      <a:pt x="72" y="5"/>
                      <a:pt x="71" y="7"/>
                      <a:pt x="71" y="7"/>
                    </a:cubicBezTo>
                    <a:cubicBezTo>
                      <a:pt x="69" y="16"/>
                      <a:pt x="62" y="23"/>
                      <a:pt x="62" y="23"/>
                    </a:cubicBezTo>
                    <a:cubicBezTo>
                      <a:pt x="62" y="26"/>
                      <a:pt x="62" y="28"/>
                      <a:pt x="63" y="30"/>
                    </a:cubicBezTo>
                    <a:cubicBezTo>
                      <a:pt x="52" y="48"/>
                      <a:pt x="42" y="38"/>
                      <a:pt x="38" y="31"/>
                    </a:cubicBezTo>
                    <a:cubicBezTo>
                      <a:pt x="39" y="29"/>
                      <a:pt x="39" y="26"/>
                      <a:pt x="39" y="23"/>
                    </a:cubicBezTo>
                    <a:cubicBezTo>
                      <a:pt x="39" y="23"/>
                      <a:pt x="32" y="16"/>
                      <a:pt x="31" y="7"/>
                    </a:cubicBezTo>
                    <a:cubicBezTo>
                      <a:pt x="31" y="7"/>
                      <a:pt x="29" y="5"/>
                      <a:pt x="28" y="0"/>
                    </a:cubicBezTo>
                    <a:cubicBezTo>
                      <a:pt x="28" y="0"/>
                      <a:pt x="32" y="18"/>
                      <a:pt x="25" y="31"/>
                    </a:cubicBezTo>
                    <a:cubicBezTo>
                      <a:pt x="21" y="33"/>
                      <a:pt x="16" y="35"/>
                      <a:pt x="16" y="35"/>
                    </a:cubicBezTo>
                    <a:cubicBezTo>
                      <a:pt x="10" y="37"/>
                      <a:pt x="8" y="40"/>
                      <a:pt x="8" y="40"/>
                    </a:cubicBezTo>
                    <a:cubicBezTo>
                      <a:pt x="0" y="51"/>
                      <a:pt x="0" y="77"/>
                      <a:pt x="0" y="77"/>
                    </a:cubicBezTo>
                    <a:cubicBezTo>
                      <a:pt x="0" y="83"/>
                      <a:pt x="2" y="84"/>
                      <a:pt x="2" y="84"/>
                    </a:cubicBezTo>
                    <a:cubicBezTo>
                      <a:pt x="20" y="92"/>
                      <a:pt x="48" y="93"/>
                      <a:pt x="48" y="93"/>
                    </a:cubicBezTo>
                    <a:cubicBezTo>
                      <a:pt x="55" y="93"/>
                      <a:pt x="62" y="93"/>
                      <a:pt x="68" y="92"/>
                    </a:cubicBezTo>
                    <a:cubicBezTo>
                      <a:pt x="73" y="95"/>
                      <a:pt x="79" y="98"/>
                      <a:pt x="86" y="98"/>
                    </a:cubicBezTo>
                    <a:cubicBezTo>
                      <a:pt x="102" y="98"/>
                      <a:pt x="115" y="84"/>
                      <a:pt x="115" y="68"/>
                    </a:cubicBezTo>
                    <a:cubicBezTo>
                      <a:pt x="115"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4" y="47"/>
                      <a:pt x="111" y="57"/>
                      <a:pt x="111" y="68"/>
                    </a:cubicBezTo>
                    <a:cubicBezTo>
                      <a:pt x="111"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39" name="Freeform 13"/>
              <p:cNvSpPr>
                <a:spLocks/>
              </p:cNvSpPr>
              <p:nvPr/>
            </p:nvSpPr>
            <p:spPr bwMode="auto">
              <a:xfrm>
                <a:off x="6340476" y="6156325"/>
                <a:ext cx="123825" cy="127000"/>
              </a:xfrm>
              <a:custGeom>
                <a:avLst/>
                <a:gdLst>
                  <a:gd name="T0" fmla="*/ 33 w 33"/>
                  <a:gd name="T1" fmla="*/ 6 h 33"/>
                  <a:gd name="T2" fmla="*/ 27 w 33"/>
                  <a:gd name="T3" fmla="*/ 0 h 33"/>
                  <a:gd name="T4" fmla="*/ 17 w 33"/>
                  <a:gd name="T5" fmla="*/ 11 h 33"/>
                  <a:gd name="T6" fmla="*/ 6 w 33"/>
                  <a:gd name="T7" fmla="*/ 0 h 33"/>
                  <a:gd name="T8" fmla="*/ 0 w 33"/>
                  <a:gd name="T9" fmla="*/ 6 h 33"/>
                  <a:gd name="T10" fmla="*/ 11 w 33"/>
                  <a:gd name="T11" fmla="*/ 17 h 33"/>
                  <a:gd name="T12" fmla="*/ 0 w 33"/>
                  <a:gd name="T13" fmla="*/ 27 h 33"/>
                  <a:gd name="T14" fmla="*/ 6 w 33"/>
                  <a:gd name="T15" fmla="*/ 33 h 33"/>
                  <a:gd name="T16" fmla="*/ 17 w 33"/>
                  <a:gd name="T17" fmla="*/ 23 h 33"/>
                  <a:gd name="T18" fmla="*/ 27 w 33"/>
                  <a:gd name="T19" fmla="*/ 33 h 33"/>
                  <a:gd name="T20" fmla="*/ 33 w 33"/>
                  <a:gd name="T21" fmla="*/ 27 h 33"/>
                  <a:gd name="T22" fmla="*/ 23 w 33"/>
                  <a:gd name="T23" fmla="*/ 17 h 33"/>
                  <a:gd name="T24" fmla="*/ 33 w 33"/>
                  <a:gd name="T2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6"/>
                    </a:moveTo>
                    <a:cubicBezTo>
                      <a:pt x="27" y="0"/>
                      <a:pt x="27" y="0"/>
                      <a:pt x="27" y="0"/>
                    </a:cubicBezTo>
                    <a:cubicBezTo>
                      <a:pt x="27" y="0"/>
                      <a:pt x="17" y="11"/>
                      <a:pt x="17" y="11"/>
                    </a:cubicBezTo>
                    <a:cubicBezTo>
                      <a:pt x="16" y="11"/>
                      <a:pt x="6" y="0"/>
                      <a:pt x="6" y="0"/>
                    </a:cubicBezTo>
                    <a:cubicBezTo>
                      <a:pt x="0" y="6"/>
                      <a:pt x="0" y="6"/>
                      <a:pt x="0" y="6"/>
                    </a:cubicBezTo>
                    <a:cubicBezTo>
                      <a:pt x="0" y="6"/>
                      <a:pt x="11" y="16"/>
                      <a:pt x="11" y="17"/>
                    </a:cubicBezTo>
                    <a:cubicBezTo>
                      <a:pt x="11" y="18"/>
                      <a:pt x="0" y="27"/>
                      <a:pt x="0" y="27"/>
                    </a:cubicBezTo>
                    <a:cubicBezTo>
                      <a:pt x="6" y="33"/>
                      <a:pt x="6" y="33"/>
                      <a:pt x="6" y="33"/>
                    </a:cubicBezTo>
                    <a:cubicBezTo>
                      <a:pt x="6" y="33"/>
                      <a:pt x="16" y="23"/>
                      <a:pt x="17" y="23"/>
                    </a:cubicBezTo>
                    <a:cubicBezTo>
                      <a:pt x="18" y="23"/>
                      <a:pt x="27" y="33"/>
                      <a:pt x="27" y="33"/>
                    </a:cubicBezTo>
                    <a:cubicBezTo>
                      <a:pt x="33" y="27"/>
                      <a:pt x="33" y="27"/>
                      <a:pt x="33" y="27"/>
                    </a:cubicBezTo>
                    <a:cubicBezTo>
                      <a:pt x="33" y="27"/>
                      <a:pt x="23" y="17"/>
                      <a:pt x="23" y="17"/>
                    </a:cubicBezTo>
                    <a:cubicBezTo>
                      <a:pt x="23" y="16"/>
                      <a:pt x="33" y="6"/>
                      <a:pt x="3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grpSp>
        <p:sp>
          <p:nvSpPr>
            <p:cNvPr id="36" name="文本框 8"/>
            <p:cNvSpPr txBox="1"/>
            <p:nvPr/>
          </p:nvSpPr>
          <p:spPr>
            <a:xfrm>
              <a:off x="5465974" y="2905888"/>
              <a:ext cx="2166037" cy="45248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chemeClr val="bg1"/>
                  </a:solidFill>
                  <a:latin typeface="微软雅黑" pitchFamily="34" charset="-122"/>
                  <a:ea typeface="微软雅黑" pitchFamily="34" charset="-122"/>
                </a:rPr>
                <a:t>Click here to enter a title</a:t>
              </a:r>
              <a:endParaRPr lang="en-US" altLang="zh-CN" sz="11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716016" y="3521508"/>
            <a:ext cx="4301003" cy="836356"/>
            <a:chOff x="4167207" y="3496679"/>
            <a:chExt cx="3464804" cy="673752"/>
          </a:xfrm>
        </p:grpSpPr>
        <p:sp>
          <p:nvSpPr>
            <p:cNvPr id="41" name="矩形 40"/>
            <p:cNvSpPr/>
            <p:nvPr/>
          </p:nvSpPr>
          <p:spPr>
            <a:xfrm>
              <a:off x="4167207" y="3496679"/>
              <a:ext cx="1224455" cy="673752"/>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42" name="组合 41"/>
            <p:cNvGrpSpPr>
              <a:grpSpLocks noChangeAspect="1"/>
            </p:cNvGrpSpPr>
            <p:nvPr/>
          </p:nvGrpSpPr>
          <p:grpSpPr>
            <a:xfrm>
              <a:off x="4587365" y="3618168"/>
              <a:ext cx="340597" cy="405000"/>
              <a:chOff x="6788151" y="5818188"/>
              <a:chExt cx="436563" cy="519113"/>
            </a:xfrm>
            <a:solidFill>
              <a:schemeClr val="bg1"/>
            </a:solidFill>
          </p:grpSpPr>
          <p:sp>
            <p:nvSpPr>
              <p:cNvPr id="44" name="Freeform 14"/>
              <p:cNvSpPr>
                <a:spLocks/>
              </p:cNvSpPr>
              <p:nvPr/>
            </p:nvSpPr>
            <p:spPr bwMode="auto">
              <a:xfrm>
                <a:off x="6881813" y="5818188"/>
                <a:ext cx="188913" cy="142875"/>
              </a:xfrm>
              <a:custGeom>
                <a:avLst/>
                <a:gdLst>
                  <a:gd name="T0" fmla="*/ 39 w 50"/>
                  <a:gd name="T1" fmla="*/ 26 h 37"/>
                  <a:gd name="T2" fmla="*/ 47 w 50"/>
                  <a:gd name="T3" fmla="*/ 36 h 37"/>
                  <a:gd name="T4" fmla="*/ 48 w 50"/>
                  <a:gd name="T5" fmla="*/ 33 h 37"/>
                  <a:gd name="T6" fmla="*/ 49 w 50"/>
                  <a:gd name="T7" fmla="*/ 34 h 37"/>
                  <a:gd name="T8" fmla="*/ 43 w 50"/>
                  <a:gd name="T9" fmla="*/ 13 h 37"/>
                  <a:gd name="T10" fmla="*/ 43 w 50"/>
                  <a:gd name="T11" fmla="*/ 13 h 37"/>
                  <a:gd name="T12" fmla="*/ 12 w 50"/>
                  <a:gd name="T13" fmla="*/ 10 h 37"/>
                  <a:gd name="T14" fmla="*/ 3 w 50"/>
                  <a:gd name="T15" fmla="*/ 35 h 37"/>
                  <a:gd name="T16" fmla="*/ 39 w 50"/>
                  <a:gd name="T1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7">
                    <a:moveTo>
                      <a:pt x="39" y="26"/>
                    </a:moveTo>
                    <a:cubicBezTo>
                      <a:pt x="39" y="27"/>
                      <a:pt x="41" y="33"/>
                      <a:pt x="47" y="36"/>
                    </a:cubicBezTo>
                    <a:cubicBezTo>
                      <a:pt x="47" y="36"/>
                      <a:pt x="47" y="33"/>
                      <a:pt x="48" y="33"/>
                    </a:cubicBezTo>
                    <a:cubicBezTo>
                      <a:pt x="48" y="33"/>
                      <a:pt x="49" y="34"/>
                      <a:pt x="49" y="34"/>
                    </a:cubicBezTo>
                    <a:cubicBezTo>
                      <a:pt x="49" y="34"/>
                      <a:pt x="50" y="19"/>
                      <a:pt x="43" y="13"/>
                    </a:cubicBezTo>
                    <a:cubicBezTo>
                      <a:pt x="43" y="13"/>
                      <a:pt x="43" y="13"/>
                      <a:pt x="43" y="13"/>
                    </a:cubicBezTo>
                    <a:cubicBezTo>
                      <a:pt x="29" y="0"/>
                      <a:pt x="12" y="10"/>
                      <a:pt x="12" y="10"/>
                    </a:cubicBezTo>
                    <a:cubicBezTo>
                      <a:pt x="0" y="18"/>
                      <a:pt x="3" y="35"/>
                      <a:pt x="3" y="35"/>
                    </a:cubicBezTo>
                    <a:cubicBezTo>
                      <a:pt x="26" y="37"/>
                      <a:pt x="38" y="26"/>
                      <a:pt x="3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45" name="Freeform 15"/>
              <p:cNvSpPr>
                <a:spLocks noEditPoints="1"/>
              </p:cNvSpPr>
              <p:nvPr/>
            </p:nvSpPr>
            <p:spPr bwMode="auto">
              <a:xfrm>
                <a:off x="6788151" y="5961063"/>
                <a:ext cx="436563" cy="376238"/>
              </a:xfrm>
              <a:custGeom>
                <a:avLst/>
                <a:gdLst>
                  <a:gd name="T0" fmla="*/ 91 w 116"/>
                  <a:gd name="T1" fmla="*/ 39 h 98"/>
                  <a:gd name="T2" fmla="*/ 76 w 116"/>
                  <a:gd name="T3" fmla="*/ 31 h 98"/>
                  <a:gd name="T4" fmla="*/ 73 w 116"/>
                  <a:gd name="T5" fmla="*/ 0 h 98"/>
                  <a:gd name="T6" fmla="*/ 71 w 116"/>
                  <a:gd name="T7" fmla="*/ 7 h 98"/>
                  <a:gd name="T8" fmla="*/ 63 w 116"/>
                  <a:gd name="T9" fmla="*/ 23 h 98"/>
                  <a:gd name="T10" fmla="*/ 63 w 116"/>
                  <a:gd name="T11" fmla="*/ 30 h 98"/>
                  <a:gd name="T12" fmla="*/ 38 w 116"/>
                  <a:gd name="T13" fmla="*/ 31 h 98"/>
                  <a:gd name="T14" fmla="*/ 40 w 116"/>
                  <a:gd name="T15" fmla="*/ 23 h 98"/>
                  <a:gd name="T16" fmla="*/ 31 w 116"/>
                  <a:gd name="T17" fmla="*/ 7 h 98"/>
                  <a:gd name="T18" fmla="*/ 29 w 116"/>
                  <a:gd name="T19" fmla="*/ 0 h 98"/>
                  <a:gd name="T20" fmla="*/ 26 w 116"/>
                  <a:gd name="T21" fmla="*/ 31 h 98"/>
                  <a:gd name="T22" fmla="*/ 16 w 116"/>
                  <a:gd name="T23" fmla="*/ 35 h 98"/>
                  <a:gd name="T24" fmla="*/ 9 w 116"/>
                  <a:gd name="T25" fmla="*/ 40 h 98"/>
                  <a:gd name="T26" fmla="*/ 0 w 116"/>
                  <a:gd name="T27" fmla="*/ 77 h 98"/>
                  <a:gd name="T28" fmla="*/ 3 w 116"/>
                  <a:gd name="T29" fmla="*/ 84 h 98"/>
                  <a:gd name="T30" fmla="*/ 49 w 116"/>
                  <a:gd name="T31" fmla="*/ 93 h 98"/>
                  <a:gd name="T32" fmla="*/ 69 w 116"/>
                  <a:gd name="T33" fmla="*/ 92 h 98"/>
                  <a:gd name="T34" fmla="*/ 86 w 116"/>
                  <a:gd name="T35" fmla="*/ 98 h 98"/>
                  <a:gd name="T36" fmla="*/ 116 w 116"/>
                  <a:gd name="T37" fmla="*/ 68 h 98"/>
                  <a:gd name="T38" fmla="*/ 91 w 116"/>
                  <a:gd name="T39" fmla="*/ 39 h 98"/>
                  <a:gd name="T40" fmla="*/ 86 w 116"/>
                  <a:gd name="T41" fmla="*/ 94 h 98"/>
                  <a:gd name="T42" fmla="*/ 75 w 116"/>
                  <a:gd name="T43" fmla="*/ 91 h 98"/>
                  <a:gd name="T44" fmla="*/ 60 w 116"/>
                  <a:gd name="T45" fmla="*/ 68 h 98"/>
                  <a:gd name="T46" fmla="*/ 86 w 116"/>
                  <a:gd name="T47" fmla="*/ 42 h 98"/>
                  <a:gd name="T48" fmla="*/ 95 w 116"/>
                  <a:gd name="T49" fmla="*/ 44 h 98"/>
                  <a:gd name="T50" fmla="*/ 112 w 116"/>
                  <a:gd name="T51" fmla="*/ 68 h 98"/>
                  <a:gd name="T52" fmla="*/ 86 w 116"/>
                  <a:gd name="T5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98">
                    <a:moveTo>
                      <a:pt x="91" y="39"/>
                    </a:moveTo>
                    <a:cubicBezTo>
                      <a:pt x="87" y="35"/>
                      <a:pt x="79" y="32"/>
                      <a:pt x="76" y="31"/>
                    </a:cubicBezTo>
                    <a:cubicBezTo>
                      <a:pt x="70" y="18"/>
                      <a:pt x="73" y="0"/>
                      <a:pt x="73" y="0"/>
                    </a:cubicBezTo>
                    <a:cubicBezTo>
                      <a:pt x="72" y="5"/>
                      <a:pt x="71" y="7"/>
                      <a:pt x="71" y="7"/>
                    </a:cubicBezTo>
                    <a:cubicBezTo>
                      <a:pt x="70" y="16"/>
                      <a:pt x="63" y="23"/>
                      <a:pt x="63" y="23"/>
                    </a:cubicBezTo>
                    <a:cubicBezTo>
                      <a:pt x="62" y="26"/>
                      <a:pt x="63" y="28"/>
                      <a:pt x="63" y="30"/>
                    </a:cubicBezTo>
                    <a:cubicBezTo>
                      <a:pt x="52" y="48"/>
                      <a:pt x="43" y="38"/>
                      <a:pt x="38" y="31"/>
                    </a:cubicBezTo>
                    <a:cubicBezTo>
                      <a:pt x="39" y="29"/>
                      <a:pt x="40" y="26"/>
                      <a:pt x="40" y="23"/>
                    </a:cubicBezTo>
                    <a:cubicBezTo>
                      <a:pt x="40" y="23"/>
                      <a:pt x="32" y="16"/>
                      <a:pt x="31" y="7"/>
                    </a:cubicBezTo>
                    <a:cubicBezTo>
                      <a:pt x="31" y="7"/>
                      <a:pt x="30" y="5"/>
                      <a:pt x="29" y="0"/>
                    </a:cubicBezTo>
                    <a:cubicBezTo>
                      <a:pt x="29" y="0"/>
                      <a:pt x="32" y="18"/>
                      <a:pt x="26" y="31"/>
                    </a:cubicBezTo>
                    <a:cubicBezTo>
                      <a:pt x="21" y="33"/>
                      <a:pt x="16" y="35"/>
                      <a:pt x="16" y="35"/>
                    </a:cubicBezTo>
                    <a:cubicBezTo>
                      <a:pt x="11" y="37"/>
                      <a:pt x="9" y="40"/>
                      <a:pt x="9" y="40"/>
                    </a:cubicBezTo>
                    <a:cubicBezTo>
                      <a:pt x="1" y="51"/>
                      <a:pt x="0" y="77"/>
                      <a:pt x="0" y="77"/>
                    </a:cubicBezTo>
                    <a:cubicBezTo>
                      <a:pt x="0" y="83"/>
                      <a:pt x="3" y="84"/>
                      <a:pt x="3" y="84"/>
                    </a:cubicBezTo>
                    <a:cubicBezTo>
                      <a:pt x="21" y="92"/>
                      <a:pt x="49" y="93"/>
                      <a:pt x="49" y="93"/>
                    </a:cubicBezTo>
                    <a:cubicBezTo>
                      <a:pt x="56" y="93"/>
                      <a:pt x="63" y="93"/>
                      <a:pt x="69" y="92"/>
                    </a:cubicBezTo>
                    <a:cubicBezTo>
                      <a:pt x="74" y="95"/>
                      <a:pt x="80" y="98"/>
                      <a:pt x="86" y="98"/>
                    </a:cubicBezTo>
                    <a:cubicBezTo>
                      <a:pt x="103" y="98"/>
                      <a:pt x="116" y="84"/>
                      <a:pt x="116" y="68"/>
                    </a:cubicBezTo>
                    <a:cubicBezTo>
                      <a:pt x="116" y="53"/>
                      <a:pt x="105" y="41"/>
                      <a:pt x="91" y="39"/>
                    </a:cubicBezTo>
                    <a:close/>
                    <a:moveTo>
                      <a:pt x="86" y="94"/>
                    </a:moveTo>
                    <a:cubicBezTo>
                      <a:pt x="82" y="94"/>
                      <a:pt x="78" y="93"/>
                      <a:pt x="75" y="91"/>
                    </a:cubicBezTo>
                    <a:cubicBezTo>
                      <a:pt x="66" y="87"/>
                      <a:pt x="60" y="78"/>
                      <a:pt x="60" y="68"/>
                    </a:cubicBezTo>
                    <a:cubicBezTo>
                      <a:pt x="60" y="54"/>
                      <a:pt x="72" y="42"/>
                      <a:pt x="86" y="42"/>
                    </a:cubicBezTo>
                    <a:cubicBezTo>
                      <a:pt x="89" y="42"/>
                      <a:pt x="92" y="43"/>
                      <a:pt x="95" y="44"/>
                    </a:cubicBezTo>
                    <a:cubicBezTo>
                      <a:pt x="105" y="47"/>
                      <a:pt x="112" y="57"/>
                      <a:pt x="112" y="68"/>
                    </a:cubicBezTo>
                    <a:cubicBezTo>
                      <a:pt x="112" y="82"/>
                      <a:pt x="100" y="94"/>
                      <a:pt x="8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sp>
            <p:nvSpPr>
              <p:cNvPr id="46" name="Freeform 16"/>
              <p:cNvSpPr>
                <a:spLocks/>
              </p:cNvSpPr>
              <p:nvPr/>
            </p:nvSpPr>
            <p:spPr bwMode="auto">
              <a:xfrm>
                <a:off x="7040563" y="6172200"/>
                <a:ext cx="150813" cy="111125"/>
              </a:xfrm>
              <a:custGeom>
                <a:avLst/>
                <a:gdLst>
                  <a:gd name="T0" fmla="*/ 39 w 40"/>
                  <a:gd name="T1" fmla="*/ 4 h 29"/>
                  <a:gd name="T2" fmla="*/ 36 w 40"/>
                  <a:gd name="T3" fmla="*/ 1 h 29"/>
                  <a:gd name="T4" fmla="*/ 34 w 40"/>
                  <a:gd name="T5" fmla="*/ 1 h 29"/>
                  <a:gd name="T6" fmla="*/ 16 w 40"/>
                  <a:gd name="T7" fmla="*/ 19 h 29"/>
                  <a:gd name="T8" fmla="*/ 6 w 40"/>
                  <a:gd name="T9" fmla="*/ 10 h 29"/>
                  <a:gd name="T10" fmla="*/ 4 w 40"/>
                  <a:gd name="T11" fmla="*/ 10 h 29"/>
                  <a:gd name="T12" fmla="*/ 1 w 40"/>
                  <a:gd name="T13" fmla="*/ 13 h 29"/>
                  <a:gd name="T14" fmla="*/ 1 w 40"/>
                  <a:gd name="T15" fmla="*/ 15 h 29"/>
                  <a:gd name="T16" fmla="*/ 14 w 40"/>
                  <a:gd name="T17" fmla="*/ 29 h 29"/>
                  <a:gd name="T18" fmla="*/ 17 w 40"/>
                  <a:gd name="T19" fmla="*/ 29 h 29"/>
                  <a:gd name="T20" fmla="*/ 39 w 40"/>
                  <a:gd name="T21" fmla="*/ 6 h 29"/>
                  <a:gd name="T22" fmla="*/ 39 w 40"/>
                  <a:gd name="T23"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9">
                    <a:moveTo>
                      <a:pt x="39" y="4"/>
                    </a:moveTo>
                    <a:cubicBezTo>
                      <a:pt x="36" y="1"/>
                      <a:pt x="36" y="1"/>
                      <a:pt x="36" y="1"/>
                    </a:cubicBezTo>
                    <a:cubicBezTo>
                      <a:pt x="35" y="0"/>
                      <a:pt x="34" y="0"/>
                      <a:pt x="34" y="1"/>
                    </a:cubicBezTo>
                    <a:cubicBezTo>
                      <a:pt x="16" y="19"/>
                      <a:pt x="16" y="19"/>
                      <a:pt x="16" y="19"/>
                    </a:cubicBezTo>
                    <a:cubicBezTo>
                      <a:pt x="6" y="10"/>
                      <a:pt x="6" y="10"/>
                      <a:pt x="6" y="10"/>
                    </a:cubicBezTo>
                    <a:cubicBezTo>
                      <a:pt x="6" y="9"/>
                      <a:pt x="5" y="9"/>
                      <a:pt x="4" y="10"/>
                    </a:cubicBezTo>
                    <a:cubicBezTo>
                      <a:pt x="1" y="13"/>
                      <a:pt x="1" y="13"/>
                      <a:pt x="1" y="13"/>
                    </a:cubicBezTo>
                    <a:cubicBezTo>
                      <a:pt x="0" y="13"/>
                      <a:pt x="0" y="14"/>
                      <a:pt x="1" y="15"/>
                    </a:cubicBezTo>
                    <a:cubicBezTo>
                      <a:pt x="14" y="29"/>
                      <a:pt x="14" y="29"/>
                      <a:pt x="14" y="29"/>
                    </a:cubicBezTo>
                    <a:cubicBezTo>
                      <a:pt x="15" y="29"/>
                      <a:pt x="16" y="29"/>
                      <a:pt x="17" y="29"/>
                    </a:cubicBezTo>
                    <a:cubicBezTo>
                      <a:pt x="39" y="6"/>
                      <a:pt x="39" y="6"/>
                      <a:pt x="39" y="6"/>
                    </a:cubicBezTo>
                    <a:cubicBezTo>
                      <a:pt x="40" y="6"/>
                      <a:pt x="40" y="5"/>
                      <a:pt x="3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solidFill>
                    <a:schemeClr val="bg1"/>
                  </a:solidFill>
                </a:endParaRPr>
              </a:p>
            </p:txBody>
          </p:sp>
        </p:grpSp>
        <p:sp>
          <p:nvSpPr>
            <p:cNvPr id="43" name="文本框 8"/>
            <p:cNvSpPr txBox="1"/>
            <p:nvPr/>
          </p:nvSpPr>
          <p:spPr>
            <a:xfrm>
              <a:off x="5465974" y="3579639"/>
              <a:ext cx="2166037" cy="45248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dirty="0">
                  <a:solidFill>
                    <a:schemeClr val="bg1"/>
                  </a:solidFill>
                  <a:latin typeface="微软雅黑" pitchFamily="34" charset="-122"/>
                  <a:ea typeface="微软雅黑" pitchFamily="34" charset="-122"/>
                </a:rPr>
                <a:t>Click here to enter a title</a:t>
              </a:r>
              <a:endParaRPr lang="en-US" altLang="zh-CN" sz="11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47" name="组合 46"/>
          <p:cNvGrpSpPr/>
          <p:nvPr/>
        </p:nvGrpSpPr>
        <p:grpSpPr>
          <a:xfrm>
            <a:off x="1187624" y="195486"/>
            <a:ext cx="1515760" cy="72008"/>
            <a:chOff x="539552" y="195486"/>
            <a:chExt cx="1482080" cy="72008"/>
          </a:xfrm>
          <a:solidFill>
            <a:schemeClr val="bg1">
              <a:alpha val="70000"/>
            </a:schemeClr>
          </a:solidFill>
        </p:grpSpPr>
        <p:sp>
          <p:nvSpPr>
            <p:cNvPr id="48" name="矩形 47"/>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52" name="TextBox 51"/>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53" name="TextBox 45">
            <a:extLst>
              <a:ext uri="{FF2B5EF4-FFF2-40B4-BE49-F238E27FC236}">
                <a16:creationId xmlns:a16="http://schemas.microsoft.com/office/drawing/2014/main" id="{D28821B5-F776-4293-87C1-420E1D62F01C}"/>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6017940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ppt_w</p:attrName>
                                        </p:attrNameLst>
                                      </p:cBhvr>
                                      <p:tavLst>
                                        <p:tav tm="0" fmla="#ppt_w*sin(2.5*pi*$)">
                                          <p:val>
                                            <p:fltVal val="0"/>
                                          </p:val>
                                        </p:tav>
                                        <p:tav tm="100000">
                                          <p:val>
                                            <p:fltVal val="1"/>
                                          </p:val>
                                        </p:tav>
                                      </p:tavLst>
                                    </p:anim>
                                    <p:anim calcmode="lin" valueType="num">
                                      <p:cBhvr>
                                        <p:cTn id="9" dur="750" fill="hold"/>
                                        <p:tgtEl>
                                          <p:spTgt spid="26"/>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750"/>
                                        <p:tgtEl>
                                          <p:spTgt spid="33"/>
                                        </p:tgtEl>
                                      </p:cBhvr>
                                    </p:animEffect>
                                    <p:anim calcmode="lin" valueType="num">
                                      <p:cBhvr>
                                        <p:cTn id="14" dur="750" fill="hold"/>
                                        <p:tgtEl>
                                          <p:spTgt spid="33"/>
                                        </p:tgtEl>
                                        <p:attrNameLst>
                                          <p:attrName>ppt_w</p:attrName>
                                        </p:attrNameLst>
                                      </p:cBhvr>
                                      <p:tavLst>
                                        <p:tav tm="0" fmla="#ppt_w*sin(2.5*pi*$)">
                                          <p:val>
                                            <p:fltVal val="0"/>
                                          </p:val>
                                        </p:tav>
                                        <p:tav tm="100000">
                                          <p:val>
                                            <p:fltVal val="1"/>
                                          </p:val>
                                        </p:tav>
                                      </p:tavLst>
                                    </p:anim>
                                    <p:anim calcmode="lin" valueType="num">
                                      <p:cBhvr>
                                        <p:cTn id="15" dur="750" fill="hold"/>
                                        <p:tgtEl>
                                          <p:spTgt spid="33"/>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45"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750"/>
                                        <p:tgtEl>
                                          <p:spTgt spid="40"/>
                                        </p:tgtEl>
                                      </p:cBhvr>
                                    </p:animEffect>
                                    <p:anim calcmode="lin" valueType="num">
                                      <p:cBhvr>
                                        <p:cTn id="20" dur="750" fill="hold"/>
                                        <p:tgtEl>
                                          <p:spTgt spid="40"/>
                                        </p:tgtEl>
                                        <p:attrNameLst>
                                          <p:attrName>ppt_w</p:attrName>
                                        </p:attrNameLst>
                                      </p:cBhvr>
                                      <p:tavLst>
                                        <p:tav tm="0" fmla="#ppt_w*sin(2.5*pi*$)">
                                          <p:val>
                                            <p:fltVal val="0"/>
                                          </p:val>
                                        </p:tav>
                                        <p:tav tm="100000">
                                          <p:val>
                                            <p:fltVal val="1"/>
                                          </p:val>
                                        </p:tav>
                                      </p:tavLst>
                                    </p:anim>
                                    <p:anim calcmode="lin" valueType="num">
                                      <p:cBhvr>
                                        <p:cTn id="21" dur="75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4874" y="1923678"/>
            <a:ext cx="1757456" cy="1871271"/>
            <a:chOff x="874874" y="1923678"/>
            <a:chExt cx="1757456" cy="1871271"/>
          </a:xfrm>
        </p:grpSpPr>
        <p:sp>
          <p:nvSpPr>
            <p:cNvPr id="3" name="Freeform 68"/>
            <p:cNvSpPr>
              <a:spLocks noChangeAspect="1" noEditPoints="1"/>
            </p:cNvSpPr>
            <p:nvPr/>
          </p:nvSpPr>
          <p:spPr bwMode="auto">
            <a:xfrm>
              <a:off x="1226774" y="1923678"/>
              <a:ext cx="1053656" cy="1080000"/>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chemeClr val="bg1">
                <a:alpha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4" name="文本框 8"/>
            <p:cNvSpPr txBox="1"/>
            <p:nvPr/>
          </p:nvSpPr>
          <p:spPr>
            <a:xfrm>
              <a:off x="874874" y="3217868"/>
              <a:ext cx="1757456"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kern="0" dirty="0">
                  <a:solidFill>
                    <a:schemeClr val="bg1"/>
                  </a:solidFill>
                  <a:latin typeface="微软雅黑" pitchFamily="34" charset="-122"/>
                  <a:ea typeface="微软雅黑" pitchFamily="34" charset="-122"/>
                  <a:cs typeface="Arial" pitchFamily="34" charset="0"/>
                </a:rPr>
                <a:t>Click here to enter a title</a:t>
              </a:r>
              <a:endParaRPr lang="en-US" altLang="zh-CN" sz="1200" b="1" kern="0" dirty="0">
                <a:solidFill>
                  <a:schemeClr val="bg1"/>
                </a:solidFill>
                <a:latin typeface="微软雅黑" pitchFamily="34" charset="-122"/>
                <a:ea typeface="微软雅黑" pitchFamily="34"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endParaRPr>
            </a:p>
          </p:txBody>
        </p:sp>
      </p:grpSp>
      <p:grpSp>
        <p:nvGrpSpPr>
          <p:cNvPr id="5" name="组合 4"/>
          <p:cNvGrpSpPr/>
          <p:nvPr/>
        </p:nvGrpSpPr>
        <p:grpSpPr>
          <a:xfrm>
            <a:off x="2853514" y="1923678"/>
            <a:ext cx="1757456" cy="1871271"/>
            <a:chOff x="2853514" y="1923678"/>
            <a:chExt cx="1757456" cy="1871271"/>
          </a:xfrm>
        </p:grpSpPr>
        <p:sp>
          <p:nvSpPr>
            <p:cNvPr id="6" name="Freeform 68"/>
            <p:cNvSpPr>
              <a:spLocks noChangeAspect="1" noEditPoints="1"/>
            </p:cNvSpPr>
            <p:nvPr/>
          </p:nvSpPr>
          <p:spPr bwMode="auto">
            <a:xfrm>
              <a:off x="3167314" y="1923678"/>
              <a:ext cx="1053656" cy="1080000"/>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chemeClr val="bg1">
                <a:alpha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7" name="文本框 8"/>
            <p:cNvSpPr txBox="1"/>
            <p:nvPr/>
          </p:nvSpPr>
          <p:spPr>
            <a:xfrm>
              <a:off x="2853514" y="3217868"/>
              <a:ext cx="1757456"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kern="0" dirty="0">
                  <a:solidFill>
                    <a:schemeClr val="bg1"/>
                  </a:solidFill>
                  <a:latin typeface="微软雅黑" pitchFamily="34" charset="-122"/>
                  <a:ea typeface="微软雅黑" pitchFamily="34" charset="-122"/>
                  <a:cs typeface="Arial" pitchFamily="34" charset="0"/>
                </a:rPr>
                <a:t>Click here to enter a title</a:t>
              </a:r>
              <a:endParaRPr lang="en-US" altLang="zh-CN" sz="1200" b="1" kern="0" dirty="0">
                <a:solidFill>
                  <a:schemeClr val="bg1"/>
                </a:solidFill>
                <a:latin typeface="微软雅黑" pitchFamily="34" charset="-122"/>
                <a:ea typeface="微软雅黑" pitchFamily="34"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endParaRPr>
            </a:p>
          </p:txBody>
        </p:sp>
      </p:grpSp>
      <p:grpSp>
        <p:nvGrpSpPr>
          <p:cNvPr id="8" name="组合 7"/>
          <p:cNvGrpSpPr/>
          <p:nvPr/>
        </p:nvGrpSpPr>
        <p:grpSpPr>
          <a:xfrm>
            <a:off x="4775003" y="1923678"/>
            <a:ext cx="1757456" cy="1871271"/>
            <a:chOff x="4775003" y="1923678"/>
            <a:chExt cx="1757456" cy="1871271"/>
          </a:xfrm>
        </p:grpSpPr>
        <p:sp>
          <p:nvSpPr>
            <p:cNvPr id="9" name="Freeform 68"/>
            <p:cNvSpPr>
              <a:spLocks noChangeAspect="1" noEditPoints="1"/>
            </p:cNvSpPr>
            <p:nvPr/>
          </p:nvSpPr>
          <p:spPr bwMode="auto">
            <a:xfrm>
              <a:off x="5107853" y="1923678"/>
              <a:ext cx="1053656" cy="1080000"/>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chemeClr val="bg1">
                <a:alpha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10" name="文本框 8"/>
            <p:cNvSpPr txBox="1"/>
            <p:nvPr/>
          </p:nvSpPr>
          <p:spPr>
            <a:xfrm>
              <a:off x="4775003" y="3217868"/>
              <a:ext cx="1757456"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kern="0" dirty="0">
                  <a:solidFill>
                    <a:schemeClr val="bg1"/>
                  </a:solidFill>
                  <a:latin typeface="微软雅黑" pitchFamily="34" charset="-122"/>
                  <a:ea typeface="微软雅黑" pitchFamily="34" charset="-122"/>
                  <a:cs typeface="Arial" pitchFamily="34" charset="0"/>
                </a:rPr>
                <a:t>Click here to enter a title</a:t>
              </a:r>
              <a:endParaRPr lang="en-US" altLang="zh-CN" sz="1200" b="1" kern="0" dirty="0">
                <a:solidFill>
                  <a:schemeClr val="bg1"/>
                </a:solidFill>
                <a:latin typeface="微软雅黑" pitchFamily="34" charset="-122"/>
                <a:ea typeface="微软雅黑" pitchFamily="34"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endParaRPr>
            </a:p>
          </p:txBody>
        </p:sp>
      </p:grpSp>
      <p:grpSp>
        <p:nvGrpSpPr>
          <p:cNvPr id="11" name="组合 10"/>
          <p:cNvGrpSpPr/>
          <p:nvPr/>
        </p:nvGrpSpPr>
        <p:grpSpPr>
          <a:xfrm>
            <a:off x="6696493" y="1923678"/>
            <a:ext cx="1757456" cy="1871271"/>
            <a:chOff x="6696493" y="1923678"/>
            <a:chExt cx="1757456" cy="1871271"/>
          </a:xfrm>
        </p:grpSpPr>
        <p:sp>
          <p:nvSpPr>
            <p:cNvPr id="12" name="Freeform 68"/>
            <p:cNvSpPr>
              <a:spLocks noChangeAspect="1" noEditPoints="1"/>
            </p:cNvSpPr>
            <p:nvPr/>
          </p:nvSpPr>
          <p:spPr bwMode="auto">
            <a:xfrm>
              <a:off x="7048393" y="1923678"/>
              <a:ext cx="1053656" cy="1080000"/>
            </a:xfrm>
            <a:custGeom>
              <a:avLst/>
              <a:gdLst>
                <a:gd name="T0" fmla="*/ 95 w 120"/>
                <a:gd name="T1" fmla="*/ 87 h 123"/>
                <a:gd name="T2" fmla="*/ 118 w 120"/>
                <a:gd name="T3" fmla="*/ 98 h 123"/>
                <a:gd name="T4" fmla="*/ 118 w 120"/>
                <a:gd name="T5" fmla="*/ 110 h 123"/>
                <a:gd name="T6" fmla="*/ 95 w 120"/>
                <a:gd name="T7" fmla="*/ 119 h 123"/>
                <a:gd name="T8" fmla="*/ 60 w 120"/>
                <a:gd name="T9" fmla="*/ 123 h 123"/>
                <a:gd name="T10" fmla="*/ 25 w 120"/>
                <a:gd name="T11" fmla="*/ 119 h 123"/>
                <a:gd name="T12" fmla="*/ 2 w 120"/>
                <a:gd name="T13" fmla="*/ 110 h 123"/>
                <a:gd name="T14" fmla="*/ 2 w 120"/>
                <a:gd name="T15" fmla="*/ 98 h 123"/>
                <a:gd name="T16" fmla="*/ 25 w 120"/>
                <a:gd name="T17" fmla="*/ 87 h 123"/>
                <a:gd name="T18" fmla="*/ 42 w 120"/>
                <a:gd name="T19" fmla="*/ 93 h 123"/>
                <a:gd name="T20" fmla="*/ 19 w 120"/>
                <a:gd name="T21" fmla="*/ 99 h 123"/>
                <a:gd name="T22" fmla="*/ 19 w 120"/>
                <a:gd name="T23" fmla="*/ 108 h 123"/>
                <a:gd name="T24" fmla="*/ 44 w 120"/>
                <a:gd name="T25" fmla="*/ 115 h 123"/>
                <a:gd name="T26" fmla="*/ 76 w 120"/>
                <a:gd name="T27" fmla="*/ 115 h 123"/>
                <a:gd name="T28" fmla="*/ 100 w 120"/>
                <a:gd name="T29" fmla="*/ 108 h 123"/>
                <a:gd name="T30" fmla="*/ 100 w 120"/>
                <a:gd name="T31" fmla="*/ 99 h 123"/>
                <a:gd name="T32" fmla="*/ 78 w 120"/>
                <a:gd name="T33" fmla="*/ 93 h 123"/>
                <a:gd name="T34" fmla="*/ 56 w 120"/>
                <a:gd name="T35" fmla="*/ 31 h 123"/>
                <a:gd name="T36" fmla="*/ 63 w 120"/>
                <a:gd name="T37" fmla="*/ 31 h 123"/>
                <a:gd name="T38" fmla="*/ 76 w 120"/>
                <a:gd name="T39" fmla="*/ 32 h 123"/>
                <a:gd name="T40" fmla="*/ 83 w 120"/>
                <a:gd name="T41" fmla="*/ 39 h 123"/>
                <a:gd name="T42" fmla="*/ 83 w 120"/>
                <a:gd name="T43" fmla="*/ 66 h 123"/>
                <a:gd name="T44" fmla="*/ 70 w 120"/>
                <a:gd name="T45" fmla="*/ 69 h 123"/>
                <a:gd name="T46" fmla="*/ 52 w 120"/>
                <a:gd name="T47" fmla="*/ 108 h 123"/>
                <a:gd name="T48" fmla="*/ 36 w 120"/>
                <a:gd name="T49" fmla="*/ 69 h 123"/>
                <a:gd name="T50" fmla="*/ 39 w 120"/>
                <a:gd name="T51" fmla="*/ 34 h 123"/>
                <a:gd name="T52" fmla="*/ 51 w 120"/>
                <a:gd name="T53" fmla="*/ 31 h 123"/>
                <a:gd name="T54" fmla="*/ 60 w 120"/>
                <a:gd name="T55" fmla="*/ 0 h 123"/>
                <a:gd name="T56" fmla="*/ 68 w 120"/>
                <a:gd name="T57" fmla="*/ 2 h 123"/>
                <a:gd name="T58" fmla="*/ 72 w 120"/>
                <a:gd name="T59" fmla="*/ 7 h 123"/>
                <a:gd name="T60" fmla="*/ 72 w 120"/>
                <a:gd name="T61" fmla="*/ 17 h 123"/>
                <a:gd name="T62" fmla="*/ 68 w 120"/>
                <a:gd name="T63" fmla="*/ 23 h 123"/>
                <a:gd name="T64" fmla="*/ 60 w 120"/>
                <a:gd name="T65" fmla="*/ 26 h 123"/>
                <a:gd name="T66" fmla="*/ 52 w 120"/>
                <a:gd name="T67" fmla="*/ 23 h 123"/>
                <a:gd name="T68" fmla="*/ 47 w 120"/>
                <a:gd name="T69" fmla="*/ 17 h 123"/>
                <a:gd name="T70" fmla="*/ 47 w 120"/>
                <a:gd name="T71" fmla="*/ 7 h 123"/>
                <a:gd name="T72" fmla="*/ 52 w 120"/>
                <a:gd name="T73" fmla="*/ 2 h 123"/>
                <a:gd name="T74" fmla="*/ 60 w 120"/>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23">
                  <a:moveTo>
                    <a:pt x="78" y="85"/>
                  </a:moveTo>
                  <a:lnTo>
                    <a:pt x="95" y="87"/>
                  </a:lnTo>
                  <a:lnTo>
                    <a:pt x="108" y="93"/>
                  </a:lnTo>
                  <a:lnTo>
                    <a:pt x="118" y="98"/>
                  </a:lnTo>
                  <a:lnTo>
                    <a:pt x="120" y="103"/>
                  </a:lnTo>
                  <a:lnTo>
                    <a:pt x="118" y="110"/>
                  </a:lnTo>
                  <a:lnTo>
                    <a:pt x="108" y="115"/>
                  </a:lnTo>
                  <a:lnTo>
                    <a:pt x="95" y="119"/>
                  </a:lnTo>
                  <a:lnTo>
                    <a:pt x="80" y="123"/>
                  </a:lnTo>
                  <a:lnTo>
                    <a:pt x="60" y="123"/>
                  </a:lnTo>
                  <a:lnTo>
                    <a:pt x="40" y="123"/>
                  </a:lnTo>
                  <a:lnTo>
                    <a:pt x="25" y="119"/>
                  </a:lnTo>
                  <a:lnTo>
                    <a:pt x="11" y="115"/>
                  </a:lnTo>
                  <a:lnTo>
                    <a:pt x="2" y="110"/>
                  </a:lnTo>
                  <a:lnTo>
                    <a:pt x="0" y="103"/>
                  </a:lnTo>
                  <a:lnTo>
                    <a:pt x="2" y="98"/>
                  </a:lnTo>
                  <a:lnTo>
                    <a:pt x="11" y="93"/>
                  </a:lnTo>
                  <a:lnTo>
                    <a:pt x="25" y="87"/>
                  </a:lnTo>
                  <a:lnTo>
                    <a:pt x="40" y="85"/>
                  </a:lnTo>
                  <a:lnTo>
                    <a:pt x="42" y="93"/>
                  </a:lnTo>
                  <a:lnTo>
                    <a:pt x="28" y="95"/>
                  </a:lnTo>
                  <a:lnTo>
                    <a:pt x="19" y="99"/>
                  </a:lnTo>
                  <a:lnTo>
                    <a:pt x="15" y="103"/>
                  </a:lnTo>
                  <a:lnTo>
                    <a:pt x="19" y="108"/>
                  </a:lnTo>
                  <a:lnTo>
                    <a:pt x="30" y="112"/>
                  </a:lnTo>
                  <a:lnTo>
                    <a:pt x="44" y="115"/>
                  </a:lnTo>
                  <a:lnTo>
                    <a:pt x="60" y="116"/>
                  </a:lnTo>
                  <a:lnTo>
                    <a:pt x="76" y="115"/>
                  </a:lnTo>
                  <a:lnTo>
                    <a:pt x="90" y="112"/>
                  </a:lnTo>
                  <a:lnTo>
                    <a:pt x="100" y="108"/>
                  </a:lnTo>
                  <a:lnTo>
                    <a:pt x="104" y="103"/>
                  </a:lnTo>
                  <a:lnTo>
                    <a:pt x="100" y="99"/>
                  </a:lnTo>
                  <a:lnTo>
                    <a:pt x="91" y="95"/>
                  </a:lnTo>
                  <a:lnTo>
                    <a:pt x="78" y="93"/>
                  </a:lnTo>
                  <a:lnTo>
                    <a:pt x="78" y="85"/>
                  </a:lnTo>
                  <a:close/>
                  <a:moveTo>
                    <a:pt x="56" y="31"/>
                  </a:moveTo>
                  <a:lnTo>
                    <a:pt x="60" y="31"/>
                  </a:lnTo>
                  <a:lnTo>
                    <a:pt x="63" y="31"/>
                  </a:lnTo>
                  <a:lnTo>
                    <a:pt x="69" y="31"/>
                  </a:lnTo>
                  <a:lnTo>
                    <a:pt x="76" y="32"/>
                  </a:lnTo>
                  <a:lnTo>
                    <a:pt x="81" y="34"/>
                  </a:lnTo>
                  <a:lnTo>
                    <a:pt x="83" y="39"/>
                  </a:lnTo>
                  <a:lnTo>
                    <a:pt x="83" y="57"/>
                  </a:lnTo>
                  <a:lnTo>
                    <a:pt x="83" y="66"/>
                  </a:lnTo>
                  <a:lnTo>
                    <a:pt x="83" y="69"/>
                  </a:lnTo>
                  <a:lnTo>
                    <a:pt x="70" y="69"/>
                  </a:lnTo>
                  <a:lnTo>
                    <a:pt x="68" y="108"/>
                  </a:lnTo>
                  <a:lnTo>
                    <a:pt x="52" y="108"/>
                  </a:lnTo>
                  <a:lnTo>
                    <a:pt x="48" y="69"/>
                  </a:lnTo>
                  <a:lnTo>
                    <a:pt x="36" y="69"/>
                  </a:lnTo>
                  <a:lnTo>
                    <a:pt x="36" y="39"/>
                  </a:lnTo>
                  <a:lnTo>
                    <a:pt x="39" y="34"/>
                  </a:lnTo>
                  <a:lnTo>
                    <a:pt x="44" y="32"/>
                  </a:lnTo>
                  <a:lnTo>
                    <a:pt x="51" y="31"/>
                  </a:lnTo>
                  <a:lnTo>
                    <a:pt x="56" y="31"/>
                  </a:lnTo>
                  <a:close/>
                  <a:moveTo>
                    <a:pt x="60" y="0"/>
                  </a:moveTo>
                  <a:lnTo>
                    <a:pt x="64" y="0"/>
                  </a:lnTo>
                  <a:lnTo>
                    <a:pt x="68" y="2"/>
                  </a:lnTo>
                  <a:lnTo>
                    <a:pt x="70" y="5"/>
                  </a:lnTo>
                  <a:lnTo>
                    <a:pt x="72" y="7"/>
                  </a:lnTo>
                  <a:lnTo>
                    <a:pt x="73" y="13"/>
                  </a:lnTo>
                  <a:lnTo>
                    <a:pt x="72" y="17"/>
                  </a:lnTo>
                  <a:lnTo>
                    <a:pt x="70" y="19"/>
                  </a:lnTo>
                  <a:lnTo>
                    <a:pt x="68" y="23"/>
                  </a:lnTo>
                  <a:lnTo>
                    <a:pt x="64" y="24"/>
                  </a:lnTo>
                  <a:lnTo>
                    <a:pt x="60" y="26"/>
                  </a:lnTo>
                  <a:lnTo>
                    <a:pt x="56" y="24"/>
                  </a:lnTo>
                  <a:lnTo>
                    <a:pt x="52" y="23"/>
                  </a:lnTo>
                  <a:lnTo>
                    <a:pt x="49" y="19"/>
                  </a:lnTo>
                  <a:lnTo>
                    <a:pt x="47" y="17"/>
                  </a:lnTo>
                  <a:lnTo>
                    <a:pt x="47" y="13"/>
                  </a:lnTo>
                  <a:lnTo>
                    <a:pt x="47" y="7"/>
                  </a:lnTo>
                  <a:lnTo>
                    <a:pt x="49" y="5"/>
                  </a:lnTo>
                  <a:lnTo>
                    <a:pt x="52" y="2"/>
                  </a:lnTo>
                  <a:lnTo>
                    <a:pt x="56" y="0"/>
                  </a:lnTo>
                  <a:lnTo>
                    <a:pt x="60" y="0"/>
                  </a:lnTo>
                  <a:close/>
                </a:path>
              </a:pathLst>
            </a:custGeom>
            <a:solidFill>
              <a:schemeClr val="bg1">
                <a:alpha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zh-CN" altLang="en-US" sz="1400">
                <a:solidFill>
                  <a:schemeClr val="bg1"/>
                </a:solidFill>
              </a:endParaRPr>
            </a:p>
          </p:txBody>
        </p:sp>
        <p:sp>
          <p:nvSpPr>
            <p:cNvPr id="13" name="文本框 8"/>
            <p:cNvSpPr txBox="1"/>
            <p:nvPr/>
          </p:nvSpPr>
          <p:spPr>
            <a:xfrm>
              <a:off x="6696493" y="3217868"/>
              <a:ext cx="1757456"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b="1" kern="0" dirty="0">
                  <a:solidFill>
                    <a:schemeClr val="bg1"/>
                  </a:solidFill>
                  <a:latin typeface="微软雅黑" pitchFamily="34" charset="-122"/>
                  <a:ea typeface="微软雅黑" pitchFamily="34" charset="-122"/>
                  <a:cs typeface="Arial" pitchFamily="34" charset="0"/>
                </a:rPr>
                <a:t>Click here to enter a title</a:t>
              </a:r>
              <a:endParaRPr lang="en-US" altLang="zh-CN" sz="1200" b="1" kern="0" dirty="0">
                <a:solidFill>
                  <a:schemeClr val="bg1"/>
                </a:solidFill>
                <a:latin typeface="微软雅黑" pitchFamily="34" charset="-122"/>
                <a:ea typeface="微软雅黑" pitchFamily="34"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cs typeface="Arial" pitchFamily="34" charset="0"/>
              </a:endParaRPr>
            </a:p>
            <a:p>
              <a:pPr>
                <a:defRPr/>
              </a:pPr>
              <a:r>
                <a:rPr lang="zh-CN" altLang="en-US" sz="1000" b="1" kern="0" dirty="0">
                  <a:solidFill>
                    <a:schemeClr val="bg1"/>
                  </a:solidFill>
                  <a:latin typeface="宋体" pitchFamily="2" charset="-122"/>
                  <a:ea typeface="宋体" pitchFamily="2" charset="-122"/>
                  <a:cs typeface="Arial" pitchFamily="34" charset="0"/>
                </a:rPr>
                <a:t>Enter your text here</a:t>
              </a:r>
              <a:endParaRPr lang="en-US" altLang="zh-CN" sz="1000" b="1" kern="0" dirty="0">
                <a:solidFill>
                  <a:schemeClr val="bg1"/>
                </a:solidFill>
                <a:latin typeface="宋体" pitchFamily="2" charset="-122"/>
                <a:ea typeface="宋体" pitchFamily="2" charset="-122"/>
              </a:endParaRPr>
            </a:p>
          </p:txBody>
        </p:sp>
      </p:grpSp>
      <p:grpSp>
        <p:nvGrpSpPr>
          <p:cNvPr id="14" name="组合 13"/>
          <p:cNvGrpSpPr/>
          <p:nvPr/>
        </p:nvGrpSpPr>
        <p:grpSpPr>
          <a:xfrm>
            <a:off x="1187624" y="195486"/>
            <a:ext cx="1515760" cy="72008"/>
            <a:chOff x="539552" y="195486"/>
            <a:chExt cx="1482080" cy="72008"/>
          </a:xfrm>
          <a:solidFill>
            <a:schemeClr val="bg1">
              <a:alpha val="70000"/>
            </a:schemeClr>
          </a:solidFill>
        </p:grpSpPr>
        <p:sp>
          <p:nvSpPr>
            <p:cNvPr id="15" name="矩形 14"/>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6"/>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19" name="TextBox 18"/>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0" name="TextBox 45">
            <a:extLst>
              <a:ext uri="{FF2B5EF4-FFF2-40B4-BE49-F238E27FC236}">
                <a16:creationId xmlns:a16="http://schemas.microsoft.com/office/drawing/2014/main" id="{E38D7BD9-660E-4432-B930-BECB1FF70636}"/>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591026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838276" y="1203598"/>
            <a:ext cx="4102100" cy="2233612"/>
          </a:xfrm>
          <a:custGeom>
            <a:avLst/>
            <a:gdLst>
              <a:gd name="connsiteX0" fmla="*/ 3024631 w 4102306"/>
              <a:gd name="connsiteY0" fmla="*/ 1699713 h 2233414"/>
              <a:gd name="connsiteX1" fmla="*/ 3165881 w 4102306"/>
              <a:gd name="connsiteY1" fmla="*/ 1699713 h 2233414"/>
              <a:gd name="connsiteX2" fmla="*/ 3558332 w 4102306"/>
              <a:gd name="connsiteY2" fmla="*/ 2092165 h 2233414"/>
              <a:gd name="connsiteX3" fmla="*/ 3950784 w 4102306"/>
              <a:gd name="connsiteY3" fmla="*/ 1699713 h 2233414"/>
              <a:gd name="connsiteX4" fmla="*/ 4092033 w 4102306"/>
              <a:gd name="connsiteY4" fmla="*/ 1699713 h 2233414"/>
              <a:gd name="connsiteX5" fmla="*/ 3558332 w 4102306"/>
              <a:gd name="connsiteY5" fmla="*/ 2233414 h 2233414"/>
              <a:gd name="connsiteX6" fmla="*/ 3024631 w 4102306"/>
              <a:gd name="connsiteY6" fmla="*/ 1699713 h 2233414"/>
              <a:gd name="connsiteX7" fmla="*/ 0 w 4102306"/>
              <a:gd name="connsiteY7" fmla="*/ 1699713 h 2233414"/>
              <a:gd name="connsiteX8" fmla="*/ 141250 w 4102306"/>
              <a:gd name="connsiteY8" fmla="*/ 1699713 h 2233414"/>
              <a:gd name="connsiteX9" fmla="*/ 533701 w 4102306"/>
              <a:gd name="connsiteY9" fmla="*/ 2092165 h 2233414"/>
              <a:gd name="connsiteX10" fmla="*/ 926153 w 4102306"/>
              <a:gd name="connsiteY10" fmla="*/ 1699713 h 2233414"/>
              <a:gd name="connsiteX11" fmla="*/ 1067402 w 4102306"/>
              <a:gd name="connsiteY11" fmla="*/ 1699713 h 2233414"/>
              <a:gd name="connsiteX12" fmla="*/ 533701 w 4102306"/>
              <a:gd name="connsiteY12" fmla="*/ 2233414 h 2233414"/>
              <a:gd name="connsiteX13" fmla="*/ 0 w 4102306"/>
              <a:gd name="connsiteY13" fmla="*/ 1699713 h 2233414"/>
              <a:gd name="connsiteX14" fmla="*/ 1590027 w 4102306"/>
              <a:gd name="connsiteY14" fmla="*/ 0 h 2233414"/>
              <a:gd name="connsiteX15" fmla="*/ 1910147 w 4102306"/>
              <a:gd name="connsiteY15" fmla="*/ 32271 h 2233414"/>
              <a:gd name="connsiteX16" fmla="*/ 2051960 w 4102306"/>
              <a:gd name="connsiteY16" fmla="*/ 68735 h 2233414"/>
              <a:gd name="connsiteX17" fmla="*/ 2193773 w 4102306"/>
              <a:gd name="connsiteY17" fmla="*/ 32271 h 2233414"/>
              <a:gd name="connsiteX18" fmla="*/ 2513893 w 4102306"/>
              <a:gd name="connsiteY18" fmla="*/ 0 h 2233414"/>
              <a:gd name="connsiteX19" fmla="*/ 4102306 w 4102306"/>
              <a:gd name="connsiteY19" fmla="*/ 1588412 h 2233414"/>
              <a:gd name="connsiteX20" fmla="*/ 4099161 w 4102306"/>
              <a:gd name="connsiteY20" fmla="*/ 1650703 h 2233414"/>
              <a:gd name="connsiteX21" fmla="*/ 3943434 w 4102306"/>
              <a:gd name="connsiteY21" fmla="*/ 1650703 h 2233414"/>
              <a:gd name="connsiteX22" fmla="*/ 3946579 w 4102306"/>
              <a:gd name="connsiteY22" fmla="*/ 1588412 h 2233414"/>
              <a:gd name="connsiteX23" fmla="*/ 2513893 w 4102306"/>
              <a:gd name="connsiteY23" fmla="*/ 155727 h 2233414"/>
              <a:gd name="connsiteX24" fmla="*/ 2367409 w 4102306"/>
              <a:gd name="connsiteY24" fmla="*/ 163124 h 2233414"/>
              <a:gd name="connsiteX25" fmla="*/ 2306962 w 4102306"/>
              <a:gd name="connsiteY25" fmla="*/ 172349 h 2233414"/>
              <a:gd name="connsiteX26" fmla="*/ 2347158 w 4102306"/>
              <a:gd name="connsiteY26" fmla="*/ 191713 h 2233414"/>
              <a:gd name="connsiteX27" fmla="*/ 3178439 w 4102306"/>
              <a:gd name="connsiteY27" fmla="*/ 1588412 h 2233414"/>
              <a:gd name="connsiteX28" fmla="*/ 3175294 w 4102306"/>
              <a:gd name="connsiteY28" fmla="*/ 1650703 h 2233414"/>
              <a:gd name="connsiteX29" fmla="*/ 3019567 w 4102306"/>
              <a:gd name="connsiteY29" fmla="*/ 1650703 h 2233414"/>
              <a:gd name="connsiteX30" fmla="*/ 3022712 w 4102306"/>
              <a:gd name="connsiteY30" fmla="*/ 1588412 h 2233414"/>
              <a:gd name="connsiteX31" fmla="*/ 2147693 w 4102306"/>
              <a:gd name="connsiteY31" fmla="*/ 268315 h 2233414"/>
              <a:gd name="connsiteX32" fmla="*/ 2051960 w 4102306"/>
              <a:gd name="connsiteY32" fmla="*/ 233276 h 2233414"/>
              <a:gd name="connsiteX33" fmla="*/ 1956228 w 4102306"/>
              <a:gd name="connsiteY33" fmla="*/ 268315 h 2233414"/>
              <a:gd name="connsiteX34" fmla="*/ 1081208 w 4102306"/>
              <a:gd name="connsiteY34" fmla="*/ 1588412 h 2233414"/>
              <a:gd name="connsiteX35" fmla="*/ 1084353 w 4102306"/>
              <a:gd name="connsiteY35" fmla="*/ 1650703 h 2233414"/>
              <a:gd name="connsiteX36" fmla="*/ 928626 w 4102306"/>
              <a:gd name="connsiteY36" fmla="*/ 1650703 h 2233414"/>
              <a:gd name="connsiteX37" fmla="*/ 925481 w 4102306"/>
              <a:gd name="connsiteY37" fmla="*/ 1588412 h 2233414"/>
              <a:gd name="connsiteX38" fmla="*/ 1756762 w 4102306"/>
              <a:gd name="connsiteY38" fmla="*/ 191713 h 2233414"/>
              <a:gd name="connsiteX39" fmla="*/ 1796959 w 4102306"/>
              <a:gd name="connsiteY39" fmla="*/ 172349 h 2233414"/>
              <a:gd name="connsiteX40" fmla="*/ 1736511 w 4102306"/>
              <a:gd name="connsiteY40" fmla="*/ 163124 h 2233414"/>
              <a:gd name="connsiteX41" fmla="*/ 1590027 w 4102306"/>
              <a:gd name="connsiteY41" fmla="*/ 155727 h 2233414"/>
              <a:gd name="connsiteX42" fmla="*/ 157341 w 4102306"/>
              <a:gd name="connsiteY42" fmla="*/ 1588412 h 2233414"/>
              <a:gd name="connsiteX43" fmla="*/ 160486 w 4102306"/>
              <a:gd name="connsiteY43" fmla="*/ 1650703 h 2233414"/>
              <a:gd name="connsiteX44" fmla="*/ 4759 w 4102306"/>
              <a:gd name="connsiteY44" fmla="*/ 1650703 h 2233414"/>
              <a:gd name="connsiteX45" fmla="*/ 1614 w 4102306"/>
              <a:gd name="connsiteY45" fmla="*/ 1588412 h 2233414"/>
              <a:gd name="connsiteX46" fmla="*/ 1590027 w 4102306"/>
              <a:gd name="connsiteY46" fmla="*/ 0 h 22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2306" h="2233414">
                <a:moveTo>
                  <a:pt x="3024631" y="1699713"/>
                </a:moveTo>
                <a:lnTo>
                  <a:pt x="3165881" y="1699713"/>
                </a:lnTo>
                <a:cubicBezTo>
                  <a:pt x="3165881" y="1916458"/>
                  <a:pt x="3341587" y="2092165"/>
                  <a:pt x="3558332" y="2092165"/>
                </a:cubicBezTo>
                <a:cubicBezTo>
                  <a:pt x="3775077" y="2092165"/>
                  <a:pt x="3950784" y="1916458"/>
                  <a:pt x="3950784" y="1699713"/>
                </a:cubicBezTo>
                <a:lnTo>
                  <a:pt x="4092033" y="1699713"/>
                </a:lnTo>
                <a:cubicBezTo>
                  <a:pt x="4092033" y="1994468"/>
                  <a:pt x="3853087" y="2233414"/>
                  <a:pt x="3558332" y="2233414"/>
                </a:cubicBezTo>
                <a:cubicBezTo>
                  <a:pt x="3263578" y="2233414"/>
                  <a:pt x="3024631" y="1994468"/>
                  <a:pt x="3024631" y="1699713"/>
                </a:cubicBezTo>
                <a:close/>
                <a:moveTo>
                  <a:pt x="0" y="1699713"/>
                </a:moveTo>
                <a:lnTo>
                  <a:pt x="141250" y="1699713"/>
                </a:lnTo>
                <a:cubicBezTo>
                  <a:pt x="141250" y="1916458"/>
                  <a:pt x="316956" y="2092165"/>
                  <a:pt x="533701" y="2092165"/>
                </a:cubicBezTo>
                <a:cubicBezTo>
                  <a:pt x="750446" y="2092165"/>
                  <a:pt x="926153" y="1916458"/>
                  <a:pt x="926153" y="1699713"/>
                </a:cubicBezTo>
                <a:lnTo>
                  <a:pt x="1067402" y="1699713"/>
                </a:lnTo>
                <a:cubicBezTo>
                  <a:pt x="1067402" y="1994468"/>
                  <a:pt x="828456" y="2233414"/>
                  <a:pt x="533701" y="2233414"/>
                </a:cubicBezTo>
                <a:cubicBezTo>
                  <a:pt x="238946" y="2233414"/>
                  <a:pt x="0" y="1994468"/>
                  <a:pt x="0" y="1699713"/>
                </a:cubicBezTo>
                <a:close/>
                <a:moveTo>
                  <a:pt x="1590027" y="0"/>
                </a:moveTo>
                <a:cubicBezTo>
                  <a:pt x="1699684" y="0"/>
                  <a:pt x="1806746" y="11112"/>
                  <a:pt x="1910147" y="32271"/>
                </a:cubicBezTo>
                <a:lnTo>
                  <a:pt x="2051960" y="68735"/>
                </a:lnTo>
                <a:lnTo>
                  <a:pt x="2193773" y="32271"/>
                </a:lnTo>
                <a:cubicBezTo>
                  <a:pt x="2297175" y="11112"/>
                  <a:pt x="2404236" y="0"/>
                  <a:pt x="2513893" y="0"/>
                </a:cubicBezTo>
                <a:cubicBezTo>
                  <a:pt x="3391149" y="0"/>
                  <a:pt x="4102306" y="711157"/>
                  <a:pt x="4102306" y="1588412"/>
                </a:cubicBezTo>
                <a:lnTo>
                  <a:pt x="4099161" y="1650703"/>
                </a:lnTo>
                <a:lnTo>
                  <a:pt x="3943434" y="1650703"/>
                </a:lnTo>
                <a:cubicBezTo>
                  <a:pt x="3946132" y="1630102"/>
                  <a:pt x="3946579" y="1609309"/>
                  <a:pt x="3946579" y="1588412"/>
                </a:cubicBezTo>
                <a:cubicBezTo>
                  <a:pt x="3946579" y="797162"/>
                  <a:pt x="3305144" y="155727"/>
                  <a:pt x="2513893" y="155727"/>
                </a:cubicBezTo>
                <a:cubicBezTo>
                  <a:pt x="2464440" y="155727"/>
                  <a:pt x="2415572" y="158233"/>
                  <a:pt x="2367409" y="163124"/>
                </a:cubicBezTo>
                <a:lnTo>
                  <a:pt x="2306962" y="172349"/>
                </a:lnTo>
                <a:lnTo>
                  <a:pt x="2347158" y="191713"/>
                </a:lnTo>
                <a:cubicBezTo>
                  <a:pt x="2842306" y="460694"/>
                  <a:pt x="3178439" y="985299"/>
                  <a:pt x="3178439" y="1588412"/>
                </a:cubicBezTo>
                <a:lnTo>
                  <a:pt x="3175294" y="1650703"/>
                </a:lnTo>
                <a:lnTo>
                  <a:pt x="3019567" y="1650703"/>
                </a:lnTo>
                <a:cubicBezTo>
                  <a:pt x="3022265" y="1630102"/>
                  <a:pt x="3022712" y="1609309"/>
                  <a:pt x="3022712" y="1588412"/>
                </a:cubicBezTo>
                <a:cubicBezTo>
                  <a:pt x="3022712" y="994975"/>
                  <a:pt x="2661905" y="485808"/>
                  <a:pt x="2147693" y="268315"/>
                </a:cubicBezTo>
                <a:lnTo>
                  <a:pt x="2051960" y="233276"/>
                </a:lnTo>
                <a:lnTo>
                  <a:pt x="1956228" y="268315"/>
                </a:lnTo>
                <a:cubicBezTo>
                  <a:pt x="1442015" y="485808"/>
                  <a:pt x="1081208" y="994975"/>
                  <a:pt x="1081208" y="1588412"/>
                </a:cubicBezTo>
                <a:lnTo>
                  <a:pt x="1084353" y="1650703"/>
                </a:lnTo>
                <a:lnTo>
                  <a:pt x="928626" y="1650703"/>
                </a:lnTo>
                <a:cubicBezTo>
                  <a:pt x="925884" y="1630089"/>
                  <a:pt x="925481" y="1609297"/>
                  <a:pt x="925481" y="1588412"/>
                </a:cubicBezTo>
                <a:cubicBezTo>
                  <a:pt x="925481" y="985299"/>
                  <a:pt x="1261614" y="460694"/>
                  <a:pt x="1756762" y="191713"/>
                </a:cubicBezTo>
                <a:lnTo>
                  <a:pt x="1796959" y="172349"/>
                </a:lnTo>
                <a:lnTo>
                  <a:pt x="1736511" y="163124"/>
                </a:lnTo>
                <a:cubicBezTo>
                  <a:pt x="1688348" y="158233"/>
                  <a:pt x="1639480" y="155727"/>
                  <a:pt x="1590027" y="155727"/>
                </a:cubicBezTo>
                <a:cubicBezTo>
                  <a:pt x="798776" y="155727"/>
                  <a:pt x="157341" y="797162"/>
                  <a:pt x="157341" y="1588412"/>
                </a:cubicBezTo>
                <a:lnTo>
                  <a:pt x="160486" y="1650703"/>
                </a:lnTo>
                <a:lnTo>
                  <a:pt x="4759" y="1650703"/>
                </a:lnTo>
                <a:cubicBezTo>
                  <a:pt x="2017" y="1630089"/>
                  <a:pt x="1614" y="1609297"/>
                  <a:pt x="1614" y="1588412"/>
                </a:cubicBezTo>
                <a:cubicBezTo>
                  <a:pt x="1614" y="711157"/>
                  <a:pt x="712771" y="0"/>
                  <a:pt x="1590027" y="0"/>
                </a:cubicBezTo>
                <a:close/>
              </a:path>
            </a:pathLst>
          </a:custGeom>
          <a:solidFill>
            <a:schemeClr val="bg1">
              <a:alpha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chemeClr val="bg1"/>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3340051" y="1203598"/>
            <a:ext cx="4113212" cy="2233612"/>
          </a:xfrm>
          <a:custGeom>
            <a:avLst/>
            <a:gdLst>
              <a:gd name="connsiteX0" fmla="*/ 3034905 w 4112579"/>
              <a:gd name="connsiteY0" fmla="*/ 1699714 h 2233415"/>
              <a:gd name="connsiteX1" fmla="*/ 3176155 w 4112579"/>
              <a:gd name="connsiteY1" fmla="*/ 1699714 h 2233415"/>
              <a:gd name="connsiteX2" fmla="*/ 3568606 w 4112579"/>
              <a:gd name="connsiteY2" fmla="*/ 2092166 h 2233415"/>
              <a:gd name="connsiteX3" fmla="*/ 3961058 w 4112579"/>
              <a:gd name="connsiteY3" fmla="*/ 1699714 h 2233415"/>
              <a:gd name="connsiteX4" fmla="*/ 4102307 w 4112579"/>
              <a:gd name="connsiteY4" fmla="*/ 1699714 h 2233415"/>
              <a:gd name="connsiteX5" fmla="*/ 3568606 w 4112579"/>
              <a:gd name="connsiteY5" fmla="*/ 2233415 h 2233415"/>
              <a:gd name="connsiteX6" fmla="*/ 3034905 w 4112579"/>
              <a:gd name="connsiteY6" fmla="*/ 1699714 h 2233415"/>
              <a:gd name="connsiteX7" fmla="*/ 10272 w 4112579"/>
              <a:gd name="connsiteY7" fmla="*/ 1699713 h 2233415"/>
              <a:gd name="connsiteX8" fmla="*/ 151522 w 4112579"/>
              <a:gd name="connsiteY8" fmla="*/ 1699713 h 2233415"/>
              <a:gd name="connsiteX9" fmla="*/ 543973 w 4112579"/>
              <a:gd name="connsiteY9" fmla="*/ 2092165 h 2233415"/>
              <a:gd name="connsiteX10" fmla="*/ 936425 w 4112579"/>
              <a:gd name="connsiteY10" fmla="*/ 1699713 h 2233415"/>
              <a:gd name="connsiteX11" fmla="*/ 1077674 w 4112579"/>
              <a:gd name="connsiteY11" fmla="*/ 1699713 h 2233415"/>
              <a:gd name="connsiteX12" fmla="*/ 543973 w 4112579"/>
              <a:gd name="connsiteY12" fmla="*/ 2233414 h 2233415"/>
              <a:gd name="connsiteX13" fmla="*/ 10272 w 4112579"/>
              <a:gd name="connsiteY13" fmla="*/ 1699713 h 2233415"/>
              <a:gd name="connsiteX14" fmla="*/ 1588413 w 4112579"/>
              <a:gd name="connsiteY14" fmla="*/ 0 h 2233415"/>
              <a:gd name="connsiteX15" fmla="*/ 1908534 w 4112579"/>
              <a:gd name="connsiteY15" fmla="*/ 32271 h 2233415"/>
              <a:gd name="connsiteX16" fmla="*/ 2056292 w 4112579"/>
              <a:gd name="connsiteY16" fmla="*/ 70264 h 2233415"/>
              <a:gd name="connsiteX17" fmla="*/ 2204046 w 4112579"/>
              <a:gd name="connsiteY17" fmla="*/ 32272 h 2233415"/>
              <a:gd name="connsiteX18" fmla="*/ 2524167 w 4112579"/>
              <a:gd name="connsiteY18" fmla="*/ 1 h 2233415"/>
              <a:gd name="connsiteX19" fmla="*/ 4112579 w 4112579"/>
              <a:gd name="connsiteY19" fmla="*/ 1588414 h 2233415"/>
              <a:gd name="connsiteX20" fmla="*/ 4109434 w 4112579"/>
              <a:gd name="connsiteY20" fmla="*/ 1650704 h 2233415"/>
              <a:gd name="connsiteX21" fmla="*/ 3953707 w 4112579"/>
              <a:gd name="connsiteY21" fmla="*/ 1650704 h 2233415"/>
              <a:gd name="connsiteX22" fmla="*/ 3956852 w 4112579"/>
              <a:gd name="connsiteY22" fmla="*/ 1588414 h 2233415"/>
              <a:gd name="connsiteX23" fmla="*/ 2524167 w 4112579"/>
              <a:gd name="connsiteY23" fmla="*/ 155728 h 2233415"/>
              <a:gd name="connsiteX24" fmla="*/ 2377683 w 4112579"/>
              <a:gd name="connsiteY24" fmla="*/ 163125 h 2233415"/>
              <a:gd name="connsiteX25" fmla="*/ 2308209 w 4112579"/>
              <a:gd name="connsiteY25" fmla="*/ 173728 h 2233415"/>
              <a:gd name="connsiteX26" fmla="*/ 2345544 w 4112579"/>
              <a:gd name="connsiteY26" fmla="*/ 191713 h 2233415"/>
              <a:gd name="connsiteX27" fmla="*/ 3176825 w 4112579"/>
              <a:gd name="connsiteY27" fmla="*/ 1588413 h 2233415"/>
              <a:gd name="connsiteX28" fmla="*/ 3173680 w 4112579"/>
              <a:gd name="connsiteY28" fmla="*/ 1650703 h 2233415"/>
              <a:gd name="connsiteX29" fmla="*/ 3017953 w 4112579"/>
              <a:gd name="connsiteY29" fmla="*/ 1650703 h 2233415"/>
              <a:gd name="connsiteX30" fmla="*/ 3021098 w 4112579"/>
              <a:gd name="connsiteY30" fmla="*/ 1588413 h 2233415"/>
              <a:gd name="connsiteX31" fmla="*/ 2146079 w 4112579"/>
              <a:gd name="connsiteY31" fmla="*/ 268315 h 2233415"/>
              <a:gd name="connsiteX32" fmla="*/ 2056291 w 4112579"/>
              <a:gd name="connsiteY32" fmla="*/ 235452 h 2233415"/>
              <a:gd name="connsiteX33" fmla="*/ 1966501 w 4112579"/>
              <a:gd name="connsiteY33" fmla="*/ 268315 h 2233415"/>
              <a:gd name="connsiteX34" fmla="*/ 1091481 w 4112579"/>
              <a:gd name="connsiteY34" fmla="*/ 1588414 h 2233415"/>
              <a:gd name="connsiteX35" fmla="*/ 1094626 w 4112579"/>
              <a:gd name="connsiteY35" fmla="*/ 1650704 h 2233415"/>
              <a:gd name="connsiteX36" fmla="*/ 938900 w 4112579"/>
              <a:gd name="connsiteY36" fmla="*/ 1650704 h 2233415"/>
              <a:gd name="connsiteX37" fmla="*/ 935754 w 4112579"/>
              <a:gd name="connsiteY37" fmla="*/ 1588414 h 2233415"/>
              <a:gd name="connsiteX38" fmla="*/ 1767035 w 4112579"/>
              <a:gd name="connsiteY38" fmla="*/ 191714 h 2233415"/>
              <a:gd name="connsiteX39" fmla="*/ 1804373 w 4112579"/>
              <a:gd name="connsiteY39" fmla="*/ 173727 h 2233415"/>
              <a:gd name="connsiteX40" fmla="*/ 1734897 w 4112579"/>
              <a:gd name="connsiteY40" fmla="*/ 163124 h 2233415"/>
              <a:gd name="connsiteX41" fmla="*/ 1588413 w 4112579"/>
              <a:gd name="connsiteY41" fmla="*/ 155727 h 2233415"/>
              <a:gd name="connsiteX42" fmla="*/ 155727 w 4112579"/>
              <a:gd name="connsiteY42" fmla="*/ 1588413 h 2233415"/>
              <a:gd name="connsiteX43" fmla="*/ 158872 w 4112579"/>
              <a:gd name="connsiteY43" fmla="*/ 1650703 h 2233415"/>
              <a:gd name="connsiteX44" fmla="*/ 3145 w 4112579"/>
              <a:gd name="connsiteY44" fmla="*/ 1650703 h 2233415"/>
              <a:gd name="connsiteX45" fmla="*/ 0 w 4112579"/>
              <a:gd name="connsiteY45" fmla="*/ 1588413 h 2233415"/>
              <a:gd name="connsiteX46" fmla="*/ 1588413 w 4112579"/>
              <a:gd name="connsiteY46" fmla="*/ 0 h 22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2579" h="2233415">
                <a:moveTo>
                  <a:pt x="3034905" y="1699714"/>
                </a:moveTo>
                <a:lnTo>
                  <a:pt x="3176155" y="1699714"/>
                </a:lnTo>
                <a:cubicBezTo>
                  <a:pt x="3176155" y="1916459"/>
                  <a:pt x="3351861" y="2092166"/>
                  <a:pt x="3568606" y="2092166"/>
                </a:cubicBezTo>
                <a:cubicBezTo>
                  <a:pt x="3785351" y="2092166"/>
                  <a:pt x="3961058" y="1916459"/>
                  <a:pt x="3961058" y="1699714"/>
                </a:cubicBezTo>
                <a:lnTo>
                  <a:pt x="4102307" y="1699714"/>
                </a:lnTo>
                <a:cubicBezTo>
                  <a:pt x="4102307" y="1994469"/>
                  <a:pt x="3863361" y="2233415"/>
                  <a:pt x="3568606" y="2233415"/>
                </a:cubicBezTo>
                <a:cubicBezTo>
                  <a:pt x="3273852" y="2233415"/>
                  <a:pt x="3034905" y="1994469"/>
                  <a:pt x="3034905" y="1699714"/>
                </a:cubicBezTo>
                <a:close/>
                <a:moveTo>
                  <a:pt x="10272" y="1699713"/>
                </a:moveTo>
                <a:lnTo>
                  <a:pt x="151522" y="1699713"/>
                </a:lnTo>
                <a:cubicBezTo>
                  <a:pt x="151522" y="1916458"/>
                  <a:pt x="327228" y="2092165"/>
                  <a:pt x="543973" y="2092165"/>
                </a:cubicBezTo>
                <a:cubicBezTo>
                  <a:pt x="760718" y="2092165"/>
                  <a:pt x="936425" y="1916458"/>
                  <a:pt x="936425" y="1699713"/>
                </a:cubicBezTo>
                <a:lnTo>
                  <a:pt x="1077674" y="1699713"/>
                </a:lnTo>
                <a:cubicBezTo>
                  <a:pt x="1077674" y="1994468"/>
                  <a:pt x="838728" y="2233414"/>
                  <a:pt x="543973" y="2233414"/>
                </a:cubicBezTo>
                <a:cubicBezTo>
                  <a:pt x="249218" y="2233414"/>
                  <a:pt x="10272" y="1994468"/>
                  <a:pt x="10272" y="1699713"/>
                </a:cubicBezTo>
                <a:close/>
                <a:moveTo>
                  <a:pt x="1588413" y="0"/>
                </a:moveTo>
                <a:cubicBezTo>
                  <a:pt x="1698070" y="0"/>
                  <a:pt x="1805132" y="11112"/>
                  <a:pt x="1908534" y="32271"/>
                </a:cubicBezTo>
                <a:lnTo>
                  <a:pt x="2056292" y="70264"/>
                </a:lnTo>
                <a:lnTo>
                  <a:pt x="2204046" y="32272"/>
                </a:lnTo>
                <a:cubicBezTo>
                  <a:pt x="2307448" y="11113"/>
                  <a:pt x="2414510" y="1"/>
                  <a:pt x="2524167" y="1"/>
                </a:cubicBezTo>
                <a:cubicBezTo>
                  <a:pt x="3401422" y="1"/>
                  <a:pt x="4112579" y="711158"/>
                  <a:pt x="4112579" y="1588414"/>
                </a:cubicBezTo>
                <a:lnTo>
                  <a:pt x="4109434" y="1650704"/>
                </a:lnTo>
                <a:lnTo>
                  <a:pt x="3953707" y="1650704"/>
                </a:lnTo>
                <a:cubicBezTo>
                  <a:pt x="3956405" y="1630103"/>
                  <a:pt x="3956852" y="1609311"/>
                  <a:pt x="3956852" y="1588414"/>
                </a:cubicBezTo>
                <a:cubicBezTo>
                  <a:pt x="3956852" y="797163"/>
                  <a:pt x="3315417" y="155728"/>
                  <a:pt x="2524167" y="155728"/>
                </a:cubicBezTo>
                <a:cubicBezTo>
                  <a:pt x="2474714" y="155728"/>
                  <a:pt x="2425846" y="158234"/>
                  <a:pt x="2377683" y="163125"/>
                </a:cubicBezTo>
                <a:lnTo>
                  <a:pt x="2308209" y="173728"/>
                </a:lnTo>
                <a:lnTo>
                  <a:pt x="2345544" y="191713"/>
                </a:lnTo>
                <a:cubicBezTo>
                  <a:pt x="2840692" y="460694"/>
                  <a:pt x="3176825" y="985300"/>
                  <a:pt x="3176825" y="1588413"/>
                </a:cubicBezTo>
                <a:lnTo>
                  <a:pt x="3173680" y="1650703"/>
                </a:lnTo>
                <a:lnTo>
                  <a:pt x="3017953" y="1650703"/>
                </a:lnTo>
                <a:cubicBezTo>
                  <a:pt x="3020651" y="1630102"/>
                  <a:pt x="3021098" y="1609310"/>
                  <a:pt x="3021098" y="1588413"/>
                </a:cubicBezTo>
                <a:cubicBezTo>
                  <a:pt x="3021098" y="994975"/>
                  <a:pt x="2660291" y="485808"/>
                  <a:pt x="2146079" y="268315"/>
                </a:cubicBezTo>
                <a:lnTo>
                  <a:pt x="2056291" y="235452"/>
                </a:lnTo>
                <a:lnTo>
                  <a:pt x="1966501" y="268315"/>
                </a:lnTo>
                <a:cubicBezTo>
                  <a:pt x="1452288" y="485809"/>
                  <a:pt x="1091481" y="994976"/>
                  <a:pt x="1091481" y="1588414"/>
                </a:cubicBezTo>
                <a:lnTo>
                  <a:pt x="1094626" y="1650704"/>
                </a:lnTo>
                <a:lnTo>
                  <a:pt x="938900" y="1650704"/>
                </a:lnTo>
                <a:cubicBezTo>
                  <a:pt x="936157" y="1630090"/>
                  <a:pt x="935754" y="1609298"/>
                  <a:pt x="935754" y="1588414"/>
                </a:cubicBezTo>
                <a:cubicBezTo>
                  <a:pt x="935754" y="985300"/>
                  <a:pt x="1271887" y="460695"/>
                  <a:pt x="1767035" y="191714"/>
                </a:cubicBezTo>
                <a:lnTo>
                  <a:pt x="1804373" y="173727"/>
                </a:lnTo>
                <a:lnTo>
                  <a:pt x="1734897" y="163124"/>
                </a:lnTo>
                <a:cubicBezTo>
                  <a:pt x="1686734" y="158233"/>
                  <a:pt x="1637866" y="155727"/>
                  <a:pt x="1588413" y="155727"/>
                </a:cubicBezTo>
                <a:cubicBezTo>
                  <a:pt x="797162" y="155727"/>
                  <a:pt x="155727" y="797162"/>
                  <a:pt x="155727" y="1588413"/>
                </a:cubicBezTo>
                <a:lnTo>
                  <a:pt x="158872" y="1650703"/>
                </a:lnTo>
                <a:lnTo>
                  <a:pt x="3145" y="1650703"/>
                </a:lnTo>
                <a:cubicBezTo>
                  <a:pt x="403" y="1630089"/>
                  <a:pt x="0" y="1609297"/>
                  <a:pt x="0" y="1588413"/>
                </a:cubicBezTo>
                <a:cubicBezTo>
                  <a:pt x="0" y="711157"/>
                  <a:pt x="711157" y="0"/>
                  <a:pt x="1588413" y="0"/>
                </a:cubicBezTo>
                <a:close/>
              </a:path>
            </a:pathLst>
          </a:custGeom>
          <a:solidFill>
            <a:schemeClr val="bg1">
              <a:alpha val="50000"/>
            </a:schemeClr>
          </a:soli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1350" kern="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2041476" y="2576785"/>
            <a:ext cx="658812" cy="658813"/>
          </a:xfrm>
          <a:prstGeom prst="ellipse">
            <a:avLst/>
          </a:prstGeom>
          <a:solidFill>
            <a:schemeClr val="bg1">
              <a:alpha val="50000"/>
            </a:schemeClr>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Title</a:t>
            </a:r>
          </a:p>
        </p:txBody>
      </p:sp>
      <p:sp>
        <p:nvSpPr>
          <p:cNvPr id="5" name="椭圆 4"/>
          <p:cNvSpPr/>
          <p:nvPr/>
        </p:nvSpPr>
        <p:spPr>
          <a:xfrm>
            <a:off x="3563888" y="2583135"/>
            <a:ext cx="658813" cy="658813"/>
          </a:xfrm>
          <a:prstGeom prst="ellipse">
            <a:avLst/>
          </a:prstGeom>
          <a:solidFill>
            <a:schemeClr val="bg1">
              <a:alpha val="50000"/>
            </a:schemeClr>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Title</a:t>
            </a:r>
          </a:p>
        </p:txBody>
      </p:sp>
      <p:sp>
        <p:nvSpPr>
          <p:cNvPr id="6" name="椭圆 5"/>
          <p:cNvSpPr/>
          <p:nvPr/>
        </p:nvSpPr>
        <p:spPr>
          <a:xfrm>
            <a:off x="5067251" y="2583135"/>
            <a:ext cx="658812" cy="658813"/>
          </a:xfrm>
          <a:prstGeom prst="ellipse">
            <a:avLst/>
          </a:prstGeom>
          <a:solidFill>
            <a:schemeClr val="bg1">
              <a:alpha val="50000"/>
            </a:schemeClr>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Title</a:t>
            </a:r>
          </a:p>
        </p:txBody>
      </p:sp>
      <p:sp>
        <p:nvSpPr>
          <p:cNvPr id="7" name="椭圆 6"/>
          <p:cNvSpPr/>
          <p:nvPr/>
        </p:nvSpPr>
        <p:spPr>
          <a:xfrm>
            <a:off x="6580138" y="2575198"/>
            <a:ext cx="657225" cy="657225"/>
          </a:xfrm>
          <a:prstGeom prst="ellipse">
            <a:avLst/>
          </a:prstGeom>
          <a:solidFill>
            <a:schemeClr val="bg1">
              <a:alpha val="50000"/>
            </a:schemeClr>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b="1" kern="0" dirty="0">
                <a:solidFill>
                  <a:schemeClr val="bg1"/>
                </a:solidFill>
                <a:latin typeface="微软雅黑" panose="020B0503020204020204" pitchFamily="34" charset="-122"/>
                <a:ea typeface="微软雅黑" panose="020B0503020204020204" pitchFamily="34" charset="-122"/>
              </a:rPr>
              <a:t>Title</a:t>
            </a:r>
          </a:p>
        </p:txBody>
      </p:sp>
      <p:sp>
        <p:nvSpPr>
          <p:cNvPr id="8" name="TextBox 41"/>
          <p:cNvSpPr txBox="1">
            <a:spLocks noChangeArrowheads="1"/>
          </p:cNvSpPr>
          <p:nvPr/>
        </p:nvSpPr>
        <p:spPr bwMode="auto">
          <a:xfrm>
            <a:off x="1652538" y="3554685"/>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200" b="1" dirty="0">
                <a:solidFill>
                  <a:schemeClr val="bg1"/>
                </a:solidFill>
                <a:latin typeface="微软雅黑" pitchFamily="34" charset="-122"/>
                <a:ea typeface="微软雅黑" pitchFamily="34" charset="-122"/>
              </a:rPr>
              <a:t>Enter text here</a:t>
            </a:r>
            <a:endParaRPr lang="en-US" altLang="zh-CN" sz="1200" b="1" dirty="0">
              <a:solidFill>
                <a:schemeClr val="bg1"/>
              </a:solidFill>
              <a:latin typeface="微软雅黑" pitchFamily="34" charset="-122"/>
              <a:ea typeface="微软雅黑" pitchFamily="34" charset="-122"/>
            </a:endParaRPr>
          </a:p>
          <a:p>
            <a:pPr algn="ctr" eaLnBrk="1" hangingPunct="1"/>
            <a:r>
              <a:rPr lang="zh-CN" altLang="en-US" sz="1200" b="1" dirty="0">
                <a:solidFill>
                  <a:schemeClr val="bg1"/>
                </a:solidFill>
                <a:latin typeface="微软雅黑" pitchFamily="34" charset="-122"/>
                <a:ea typeface="微软雅黑" pitchFamily="34" charset="-122"/>
              </a:rPr>
              <a:t>Enter text here</a:t>
            </a:r>
            <a:endParaRPr lang="en-US" altLang="zh-CN" sz="1200" b="1" dirty="0">
              <a:solidFill>
                <a:schemeClr val="bg1"/>
              </a:solidFill>
              <a:latin typeface="微软雅黑" pitchFamily="34" charset="-122"/>
              <a:ea typeface="微软雅黑" pitchFamily="34" charset="-122"/>
            </a:endParaRPr>
          </a:p>
          <a:p>
            <a:pPr algn="ctr" eaLnBrk="1" hangingPunct="1"/>
            <a:r>
              <a:rPr lang="zh-CN" altLang="en-US" sz="1200" b="1" dirty="0">
                <a:solidFill>
                  <a:schemeClr val="bg1"/>
                </a:solidFill>
                <a:latin typeface="微软雅黑" pitchFamily="34" charset="-122"/>
                <a:ea typeface="微软雅黑" pitchFamily="34" charset="-122"/>
              </a:rPr>
              <a:t>Enter text here</a:t>
            </a:r>
            <a:endParaRPr lang="en-US" altLang="zh-CN" sz="1200" b="1" dirty="0">
              <a:solidFill>
                <a:schemeClr val="bg1"/>
              </a:solidFill>
              <a:latin typeface="微软雅黑" pitchFamily="34" charset="-122"/>
              <a:ea typeface="微软雅黑" pitchFamily="34" charset="-122"/>
            </a:endParaRPr>
          </a:p>
        </p:txBody>
      </p:sp>
      <p:sp>
        <p:nvSpPr>
          <p:cNvPr id="9" name="TextBox 42"/>
          <p:cNvSpPr txBox="1">
            <a:spLocks noChangeArrowheads="1"/>
          </p:cNvSpPr>
          <p:nvPr/>
        </p:nvSpPr>
        <p:spPr bwMode="auto">
          <a:xfrm>
            <a:off x="3182888" y="3554685"/>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p:txBody>
      </p:sp>
      <p:sp>
        <p:nvSpPr>
          <p:cNvPr id="10" name="TextBox 43"/>
          <p:cNvSpPr txBox="1">
            <a:spLocks noChangeArrowheads="1"/>
          </p:cNvSpPr>
          <p:nvPr/>
        </p:nvSpPr>
        <p:spPr bwMode="auto">
          <a:xfrm>
            <a:off x="4713238" y="3554685"/>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p:txBody>
      </p:sp>
      <p:sp>
        <p:nvSpPr>
          <p:cNvPr id="11" name="TextBox 44"/>
          <p:cNvSpPr txBox="1">
            <a:spLocks noChangeArrowheads="1"/>
          </p:cNvSpPr>
          <p:nvPr/>
        </p:nvSpPr>
        <p:spPr bwMode="auto">
          <a:xfrm>
            <a:off x="6243588" y="3554685"/>
            <a:ext cx="142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a:p>
            <a:pPr algn="ctr" eaLnBrk="1" hangingPunct="1"/>
            <a:r>
              <a:rPr lang="zh-CN" altLang="en-US" sz="1200" b="1">
                <a:solidFill>
                  <a:schemeClr val="bg1"/>
                </a:solidFill>
                <a:latin typeface="微软雅黑" pitchFamily="34" charset="-122"/>
                <a:ea typeface="微软雅黑" pitchFamily="34" charset="-122"/>
              </a:rPr>
              <a:t>Enter text here</a:t>
            </a:r>
            <a:endParaRPr lang="en-US" altLang="zh-CN" sz="1200" b="1">
              <a:solidFill>
                <a:schemeClr val="bg1"/>
              </a:solidFill>
              <a:latin typeface="微软雅黑" pitchFamily="34" charset="-122"/>
              <a:ea typeface="微软雅黑" pitchFamily="34" charset="-122"/>
            </a:endParaRPr>
          </a:p>
        </p:txBody>
      </p:sp>
      <p:grpSp>
        <p:nvGrpSpPr>
          <p:cNvPr id="12" name="组合 11"/>
          <p:cNvGrpSpPr/>
          <p:nvPr/>
        </p:nvGrpSpPr>
        <p:grpSpPr>
          <a:xfrm>
            <a:off x="1187624" y="195486"/>
            <a:ext cx="1515760" cy="72008"/>
            <a:chOff x="539552" y="195486"/>
            <a:chExt cx="1482080" cy="72008"/>
          </a:xfrm>
          <a:solidFill>
            <a:schemeClr val="bg1">
              <a:alpha val="70000"/>
            </a:schemeClr>
          </a:solidFill>
        </p:grpSpPr>
        <p:sp>
          <p:nvSpPr>
            <p:cNvPr id="13" name="矩形 12"/>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17" name="TextBox 16"/>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18" name="TextBox 45">
            <a:extLst>
              <a:ext uri="{FF2B5EF4-FFF2-40B4-BE49-F238E27FC236}">
                <a16:creationId xmlns:a16="http://schemas.microsoft.com/office/drawing/2014/main" id="{915AE108-6507-4593-AB91-B79261EC59A4}"/>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7463945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3000"/>
                            </p:stCondLst>
                            <p:childTnLst>
                              <p:par>
                                <p:cTn id="37" presetID="15"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0"/>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rot="8820000">
            <a:off x="1284111" y="701166"/>
            <a:ext cx="2929190" cy="4293089"/>
          </a:xfrm>
          <a:custGeom>
            <a:avLst/>
            <a:gdLst>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4927 w 5911582"/>
              <a:gd name="connsiteY75" fmla="*/ 4854802 h 8646493"/>
              <a:gd name="connsiteX76" fmla="*/ 5816524 w 5911582"/>
              <a:gd name="connsiteY76" fmla="*/ 4892541 h 8646493"/>
              <a:gd name="connsiteX77" fmla="*/ 5822304 w 5911582"/>
              <a:gd name="connsiteY77" fmla="*/ 4892234 h 8646493"/>
              <a:gd name="connsiteX78" fmla="*/ 5873210 w 5911582"/>
              <a:gd name="connsiteY78" fmla="*/ 6776633 h 8646493"/>
              <a:gd name="connsiteX79" fmla="*/ 5877342 w 5911582"/>
              <a:gd name="connsiteY79" fmla="*/ 6776511 h 8646493"/>
              <a:gd name="connsiteX80" fmla="*/ 5911582 w 5911582"/>
              <a:gd name="connsiteY80" fmla="*/ 7909324 h 8646493"/>
              <a:gd name="connsiteX81" fmla="*/ 5767963 w 5911582"/>
              <a:gd name="connsiteY81" fmla="*/ 8130477 h 8646493"/>
              <a:gd name="connsiteX82" fmla="*/ 5730041 w 5911582"/>
              <a:gd name="connsiteY82" fmla="*/ 6875874 h 8646493"/>
              <a:gd name="connsiteX83" fmla="*/ 5725602 w 5911582"/>
              <a:gd name="connsiteY83" fmla="*/ 6875993 h 8646493"/>
              <a:gd name="connsiteX84" fmla="*/ 5683335 w 5911582"/>
              <a:gd name="connsiteY84" fmla="*/ 5311262 h 8646493"/>
              <a:gd name="connsiteX85" fmla="*/ 5677549 w 5911582"/>
              <a:gd name="connsiteY85" fmla="*/ 5311416 h 8646493"/>
              <a:gd name="connsiteX86" fmla="*/ 5671014 w 5911582"/>
              <a:gd name="connsiteY86" fmla="*/ 5069545 h 8646493"/>
              <a:gd name="connsiteX87" fmla="*/ 5662938 w 5911582"/>
              <a:gd name="connsiteY87" fmla="*/ 5070075 h 8646493"/>
              <a:gd name="connsiteX88" fmla="*/ 5605741 w 5911582"/>
              <a:gd name="connsiteY88" fmla="*/ 3080990 h 8646493"/>
              <a:gd name="connsiteX89" fmla="*/ 4972418 w 5911582"/>
              <a:gd name="connsiteY89" fmla="*/ 2483071 h 8646493"/>
              <a:gd name="connsiteX90" fmla="*/ 4374497 w 5911582"/>
              <a:gd name="connsiteY90" fmla="*/ 3116397 h 8646493"/>
              <a:gd name="connsiteX91" fmla="*/ 4420828 w 5911582"/>
              <a:gd name="connsiteY91" fmla="*/ 4727593 h 8646493"/>
              <a:gd name="connsiteX92" fmla="*/ 4422673 w 5911582"/>
              <a:gd name="connsiteY92" fmla="*/ 4727581 h 8646493"/>
              <a:gd name="connsiteX93" fmla="*/ 4422351 w 5911582"/>
              <a:gd name="connsiteY93" fmla="*/ 4733760 h 8646493"/>
              <a:gd name="connsiteX94" fmla="*/ 4454181 w 5911582"/>
              <a:gd name="connsiteY94" fmla="*/ 5840717 h 8646493"/>
              <a:gd name="connsiteX95" fmla="*/ 4455003 w 5911582"/>
              <a:gd name="connsiteY95" fmla="*/ 5840691 h 8646493"/>
              <a:gd name="connsiteX96" fmla="*/ 4516238 w 5911582"/>
              <a:gd name="connsiteY96" fmla="*/ 7866607 h 8646493"/>
              <a:gd name="connsiteX97" fmla="*/ 3782441 w 5911582"/>
              <a:gd name="connsiteY97" fmla="*/ 8646141 h 8646493"/>
              <a:gd name="connsiteX98" fmla="*/ 3355473 w 5911582"/>
              <a:gd name="connsiteY9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22304 w 5911582"/>
              <a:gd name="connsiteY76" fmla="*/ 4892234 h 8646493"/>
              <a:gd name="connsiteX77" fmla="*/ 5873210 w 5911582"/>
              <a:gd name="connsiteY77" fmla="*/ 6776633 h 8646493"/>
              <a:gd name="connsiteX78" fmla="*/ 5877342 w 5911582"/>
              <a:gd name="connsiteY78" fmla="*/ 6776511 h 8646493"/>
              <a:gd name="connsiteX79" fmla="*/ 5911582 w 5911582"/>
              <a:gd name="connsiteY79" fmla="*/ 7909324 h 8646493"/>
              <a:gd name="connsiteX80" fmla="*/ 5767963 w 5911582"/>
              <a:gd name="connsiteY80" fmla="*/ 8130477 h 8646493"/>
              <a:gd name="connsiteX81" fmla="*/ 5730041 w 5911582"/>
              <a:gd name="connsiteY81" fmla="*/ 6875874 h 8646493"/>
              <a:gd name="connsiteX82" fmla="*/ 5725602 w 5911582"/>
              <a:gd name="connsiteY82" fmla="*/ 6875993 h 8646493"/>
              <a:gd name="connsiteX83" fmla="*/ 5683335 w 5911582"/>
              <a:gd name="connsiteY83" fmla="*/ 5311262 h 8646493"/>
              <a:gd name="connsiteX84" fmla="*/ 5677549 w 5911582"/>
              <a:gd name="connsiteY84" fmla="*/ 5311416 h 8646493"/>
              <a:gd name="connsiteX85" fmla="*/ 5671014 w 5911582"/>
              <a:gd name="connsiteY85" fmla="*/ 5069545 h 8646493"/>
              <a:gd name="connsiteX86" fmla="*/ 5662938 w 5911582"/>
              <a:gd name="connsiteY86" fmla="*/ 5070075 h 8646493"/>
              <a:gd name="connsiteX87" fmla="*/ 5605741 w 5911582"/>
              <a:gd name="connsiteY87" fmla="*/ 3080990 h 8646493"/>
              <a:gd name="connsiteX88" fmla="*/ 4972418 w 5911582"/>
              <a:gd name="connsiteY88" fmla="*/ 2483071 h 8646493"/>
              <a:gd name="connsiteX89" fmla="*/ 4374497 w 5911582"/>
              <a:gd name="connsiteY89" fmla="*/ 3116397 h 8646493"/>
              <a:gd name="connsiteX90" fmla="*/ 4420828 w 5911582"/>
              <a:gd name="connsiteY90" fmla="*/ 4727593 h 8646493"/>
              <a:gd name="connsiteX91" fmla="*/ 4422673 w 5911582"/>
              <a:gd name="connsiteY91" fmla="*/ 4727581 h 8646493"/>
              <a:gd name="connsiteX92" fmla="*/ 4422351 w 5911582"/>
              <a:gd name="connsiteY92" fmla="*/ 4733760 h 8646493"/>
              <a:gd name="connsiteX93" fmla="*/ 4454181 w 5911582"/>
              <a:gd name="connsiteY93" fmla="*/ 5840717 h 8646493"/>
              <a:gd name="connsiteX94" fmla="*/ 4455003 w 5911582"/>
              <a:gd name="connsiteY94" fmla="*/ 5840691 h 8646493"/>
              <a:gd name="connsiteX95" fmla="*/ 4516238 w 5911582"/>
              <a:gd name="connsiteY95" fmla="*/ 7866607 h 8646493"/>
              <a:gd name="connsiteX96" fmla="*/ 3782441 w 5911582"/>
              <a:gd name="connsiteY96" fmla="*/ 8646141 h 8646493"/>
              <a:gd name="connsiteX97" fmla="*/ 3355473 w 5911582"/>
              <a:gd name="connsiteY9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71014 w 5911582"/>
              <a:gd name="connsiteY84" fmla="*/ 5069545 h 8646493"/>
              <a:gd name="connsiteX85" fmla="*/ 5662938 w 5911582"/>
              <a:gd name="connsiteY85" fmla="*/ 5070075 h 8646493"/>
              <a:gd name="connsiteX86" fmla="*/ 5605741 w 5911582"/>
              <a:gd name="connsiteY86" fmla="*/ 3080990 h 8646493"/>
              <a:gd name="connsiteX87" fmla="*/ 4972418 w 5911582"/>
              <a:gd name="connsiteY87" fmla="*/ 2483071 h 8646493"/>
              <a:gd name="connsiteX88" fmla="*/ 4374497 w 5911582"/>
              <a:gd name="connsiteY88" fmla="*/ 3116397 h 8646493"/>
              <a:gd name="connsiteX89" fmla="*/ 4420828 w 5911582"/>
              <a:gd name="connsiteY89" fmla="*/ 4727593 h 8646493"/>
              <a:gd name="connsiteX90" fmla="*/ 4422673 w 5911582"/>
              <a:gd name="connsiteY90" fmla="*/ 4727581 h 8646493"/>
              <a:gd name="connsiteX91" fmla="*/ 4422351 w 5911582"/>
              <a:gd name="connsiteY91" fmla="*/ 4733760 h 8646493"/>
              <a:gd name="connsiteX92" fmla="*/ 4454181 w 5911582"/>
              <a:gd name="connsiteY92" fmla="*/ 5840717 h 8646493"/>
              <a:gd name="connsiteX93" fmla="*/ 4455003 w 5911582"/>
              <a:gd name="connsiteY93" fmla="*/ 5840691 h 8646493"/>
              <a:gd name="connsiteX94" fmla="*/ 4516238 w 5911582"/>
              <a:gd name="connsiteY94" fmla="*/ 7866607 h 8646493"/>
              <a:gd name="connsiteX95" fmla="*/ 3782441 w 5911582"/>
              <a:gd name="connsiteY95" fmla="*/ 8646141 h 8646493"/>
              <a:gd name="connsiteX96" fmla="*/ 3355473 w 5911582"/>
              <a:gd name="connsiteY9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71014 w 5911582"/>
              <a:gd name="connsiteY84" fmla="*/ 5069545 h 8646493"/>
              <a:gd name="connsiteX85" fmla="*/ 5605741 w 5911582"/>
              <a:gd name="connsiteY85" fmla="*/ 3080990 h 8646493"/>
              <a:gd name="connsiteX86" fmla="*/ 4972418 w 5911582"/>
              <a:gd name="connsiteY86" fmla="*/ 2483071 h 8646493"/>
              <a:gd name="connsiteX87" fmla="*/ 4374497 w 5911582"/>
              <a:gd name="connsiteY87" fmla="*/ 3116397 h 8646493"/>
              <a:gd name="connsiteX88" fmla="*/ 4420828 w 5911582"/>
              <a:gd name="connsiteY88" fmla="*/ 4727593 h 8646493"/>
              <a:gd name="connsiteX89" fmla="*/ 4422673 w 5911582"/>
              <a:gd name="connsiteY89" fmla="*/ 4727581 h 8646493"/>
              <a:gd name="connsiteX90" fmla="*/ 4422351 w 5911582"/>
              <a:gd name="connsiteY90" fmla="*/ 4733760 h 8646493"/>
              <a:gd name="connsiteX91" fmla="*/ 4454181 w 5911582"/>
              <a:gd name="connsiteY91" fmla="*/ 5840717 h 8646493"/>
              <a:gd name="connsiteX92" fmla="*/ 4455003 w 5911582"/>
              <a:gd name="connsiteY92" fmla="*/ 5840691 h 8646493"/>
              <a:gd name="connsiteX93" fmla="*/ 4516238 w 5911582"/>
              <a:gd name="connsiteY93" fmla="*/ 7866607 h 8646493"/>
              <a:gd name="connsiteX94" fmla="*/ 3782441 w 5911582"/>
              <a:gd name="connsiteY94" fmla="*/ 8646141 h 8646493"/>
              <a:gd name="connsiteX95" fmla="*/ 3355473 w 5911582"/>
              <a:gd name="connsiteY9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05741 w 5911582"/>
              <a:gd name="connsiteY84" fmla="*/ 3080990 h 8646493"/>
              <a:gd name="connsiteX85" fmla="*/ 4972418 w 5911582"/>
              <a:gd name="connsiteY85" fmla="*/ 2483071 h 8646493"/>
              <a:gd name="connsiteX86" fmla="*/ 4374497 w 5911582"/>
              <a:gd name="connsiteY86" fmla="*/ 3116397 h 8646493"/>
              <a:gd name="connsiteX87" fmla="*/ 4420828 w 5911582"/>
              <a:gd name="connsiteY87" fmla="*/ 4727593 h 8646493"/>
              <a:gd name="connsiteX88" fmla="*/ 4422673 w 5911582"/>
              <a:gd name="connsiteY88" fmla="*/ 4727581 h 8646493"/>
              <a:gd name="connsiteX89" fmla="*/ 4422351 w 5911582"/>
              <a:gd name="connsiteY89" fmla="*/ 4733760 h 8646493"/>
              <a:gd name="connsiteX90" fmla="*/ 4454181 w 5911582"/>
              <a:gd name="connsiteY90" fmla="*/ 5840717 h 8646493"/>
              <a:gd name="connsiteX91" fmla="*/ 4455003 w 5911582"/>
              <a:gd name="connsiteY91" fmla="*/ 5840691 h 8646493"/>
              <a:gd name="connsiteX92" fmla="*/ 4516238 w 5911582"/>
              <a:gd name="connsiteY92" fmla="*/ 7866607 h 8646493"/>
              <a:gd name="connsiteX93" fmla="*/ 3782441 w 5911582"/>
              <a:gd name="connsiteY93" fmla="*/ 8646141 h 8646493"/>
              <a:gd name="connsiteX94" fmla="*/ 3355473 w 5911582"/>
              <a:gd name="connsiteY94"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05741 w 5911582"/>
              <a:gd name="connsiteY83" fmla="*/ 3080990 h 8646493"/>
              <a:gd name="connsiteX84" fmla="*/ 4972418 w 5911582"/>
              <a:gd name="connsiteY84" fmla="*/ 2483071 h 8646493"/>
              <a:gd name="connsiteX85" fmla="*/ 4374497 w 5911582"/>
              <a:gd name="connsiteY85" fmla="*/ 3116397 h 8646493"/>
              <a:gd name="connsiteX86" fmla="*/ 4420828 w 5911582"/>
              <a:gd name="connsiteY86" fmla="*/ 4727593 h 8646493"/>
              <a:gd name="connsiteX87" fmla="*/ 4422673 w 5911582"/>
              <a:gd name="connsiteY87" fmla="*/ 4727581 h 8646493"/>
              <a:gd name="connsiteX88" fmla="*/ 4422351 w 5911582"/>
              <a:gd name="connsiteY88" fmla="*/ 4733760 h 8646493"/>
              <a:gd name="connsiteX89" fmla="*/ 4454181 w 5911582"/>
              <a:gd name="connsiteY89" fmla="*/ 5840717 h 8646493"/>
              <a:gd name="connsiteX90" fmla="*/ 4455003 w 5911582"/>
              <a:gd name="connsiteY90" fmla="*/ 5840691 h 8646493"/>
              <a:gd name="connsiteX91" fmla="*/ 4516238 w 5911582"/>
              <a:gd name="connsiteY91" fmla="*/ 7866607 h 8646493"/>
              <a:gd name="connsiteX92" fmla="*/ 3782441 w 5911582"/>
              <a:gd name="connsiteY92" fmla="*/ 8646141 h 8646493"/>
              <a:gd name="connsiteX93" fmla="*/ 3355473 w 5911582"/>
              <a:gd name="connsiteY93"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05741 w 5911582"/>
              <a:gd name="connsiteY82" fmla="*/ 3080990 h 8646493"/>
              <a:gd name="connsiteX83" fmla="*/ 4972418 w 5911582"/>
              <a:gd name="connsiteY83" fmla="*/ 2483071 h 8646493"/>
              <a:gd name="connsiteX84" fmla="*/ 4374497 w 5911582"/>
              <a:gd name="connsiteY84" fmla="*/ 3116397 h 8646493"/>
              <a:gd name="connsiteX85" fmla="*/ 4420828 w 5911582"/>
              <a:gd name="connsiteY85" fmla="*/ 4727593 h 8646493"/>
              <a:gd name="connsiteX86" fmla="*/ 4422673 w 5911582"/>
              <a:gd name="connsiteY86" fmla="*/ 4727581 h 8646493"/>
              <a:gd name="connsiteX87" fmla="*/ 4422351 w 5911582"/>
              <a:gd name="connsiteY87" fmla="*/ 4733760 h 8646493"/>
              <a:gd name="connsiteX88" fmla="*/ 4454181 w 5911582"/>
              <a:gd name="connsiteY88" fmla="*/ 5840717 h 8646493"/>
              <a:gd name="connsiteX89" fmla="*/ 4455003 w 5911582"/>
              <a:gd name="connsiteY89" fmla="*/ 5840691 h 8646493"/>
              <a:gd name="connsiteX90" fmla="*/ 4516238 w 5911582"/>
              <a:gd name="connsiteY90" fmla="*/ 7866607 h 8646493"/>
              <a:gd name="connsiteX91" fmla="*/ 3782441 w 5911582"/>
              <a:gd name="connsiteY91" fmla="*/ 8646141 h 8646493"/>
              <a:gd name="connsiteX92" fmla="*/ 3355473 w 5911582"/>
              <a:gd name="connsiteY92"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2413 w 5911582"/>
              <a:gd name="connsiteY65" fmla="*/ 6199725 h 8646493"/>
              <a:gd name="connsiteX66" fmla="*/ 4272798 w 5911582"/>
              <a:gd name="connsiteY66" fmla="*/ 4227389 h 8646493"/>
              <a:gd name="connsiteX67" fmla="*/ 4274353 w 5911582"/>
              <a:gd name="connsiteY67" fmla="*/ 4227343 h 8646493"/>
              <a:gd name="connsiteX68" fmla="*/ 4242087 w 5911582"/>
              <a:gd name="connsiteY68" fmla="*/ 3105269 h 8646493"/>
              <a:gd name="connsiteX69" fmla="*/ 4977027 w 5911582"/>
              <a:gd name="connsiteY69" fmla="*/ 2326810 h 8646493"/>
              <a:gd name="connsiteX70" fmla="*/ 5403823 w 5911582"/>
              <a:gd name="connsiteY70" fmla="*/ 2443875 h 8646493"/>
              <a:gd name="connsiteX71" fmla="*/ 5755486 w 5911582"/>
              <a:gd name="connsiteY71" fmla="*/ 3061747 h 8646493"/>
              <a:gd name="connsiteX72" fmla="*/ 5759021 w 5911582"/>
              <a:gd name="connsiteY72" fmla="*/ 3184697 h 8646493"/>
              <a:gd name="connsiteX73" fmla="*/ 5762452 w 5911582"/>
              <a:gd name="connsiteY73" fmla="*/ 3184590 h 8646493"/>
              <a:gd name="connsiteX74" fmla="*/ 5816524 w 5911582"/>
              <a:gd name="connsiteY74" fmla="*/ 4892541 h 8646493"/>
              <a:gd name="connsiteX75" fmla="*/ 5873210 w 5911582"/>
              <a:gd name="connsiteY75" fmla="*/ 6776633 h 8646493"/>
              <a:gd name="connsiteX76" fmla="*/ 5877342 w 5911582"/>
              <a:gd name="connsiteY76" fmla="*/ 6776511 h 8646493"/>
              <a:gd name="connsiteX77" fmla="*/ 5911582 w 5911582"/>
              <a:gd name="connsiteY77" fmla="*/ 7909324 h 8646493"/>
              <a:gd name="connsiteX78" fmla="*/ 5767963 w 5911582"/>
              <a:gd name="connsiteY78" fmla="*/ 8130477 h 8646493"/>
              <a:gd name="connsiteX79" fmla="*/ 5730041 w 5911582"/>
              <a:gd name="connsiteY79" fmla="*/ 6875874 h 8646493"/>
              <a:gd name="connsiteX80" fmla="*/ 5725602 w 5911582"/>
              <a:gd name="connsiteY80" fmla="*/ 6875993 h 8646493"/>
              <a:gd name="connsiteX81" fmla="*/ 5605741 w 5911582"/>
              <a:gd name="connsiteY81" fmla="*/ 3080990 h 8646493"/>
              <a:gd name="connsiteX82" fmla="*/ 4972418 w 5911582"/>
              <a:gd name="connsiteY82" fmla="*/ 2483071 h 8646493"/>
              <a:gd name="connsiteX83" fmla="*/ 4374497 w 5911582"/>
              <a:gd name="connsiteY83" fmla="*/ 3116397 h 8646493"/>
              <a:gd name="connsiteX84" fmla="*/ 4420828 w 5911582"/>
              <a:gd name="connsiteY84" fmla="*/ 4727593 h 8646493"/>
              <a:gd name="connsiteX85" fmla="*/ 4422673 w 5911582"/>
              <a:gd name="connsiteY85" fmla="*/ 4727581 h 8646493"/>
              <a:gd name="connsiteX86" fmla="*/ 4422351 w 5911582"/>
              <a:gd name="connsiteY86" fmla="*/ 4733760 h 8646493"/>
              <a:gd name="connsiteX87" fmla="*/ 4454181 w 5911582"/>
              <a:gd name="connsiteY87" fmla="*/ 5840717 h 8646493"/>
              <a:gd name="connsiteX88" fmla="*/ 4455003 w 5911582"/>
              <a:gd name="connsiteY88" fmla="*/ 5840691 h 8646493"/>
              <a:gd name="connsiteX89" fmla="*/ 4516238 w 5911582"/>
              <a:gd name="connsiteY89" fmla="*/ 7866607 h 8646493"/>
              <a:gd name="connsiteX90" fmla="*/ 3782441 w 5911582"/>
              <a:gd name="connsiteY90" fmla="*/ 8646141 h 8646493"/>
              <a:gd name="connsiteX91" fmla="*/ 3355473 w 5911582"/>
              <a:gd name="connsiteY91"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2413 w 5911582"/>
              <a:gd name="connsiteY64" fmla="*/ 6199725 h 8646493"/>
              <a:gd name="connsiteX65" fmla="*/ 4272798 w 5911582"/>
              <a:gd name="connsiteY65" fmla="*/ 4227389 h 8646493"/>
              <a:gd name="connsiteX66" fmla="*/ 4274353 w 5911582"/>
              <a:gd name="connsiteY66" fmla="*/ 4227343 h 8646493"/>
              <a:gd name="connsiteX67" fmla="*/ 4242087 w 5911582"/>
              <a:gd name="connsiteY67" fmla="*/ 3105269 h 8646493"/>
              <a:gd name="connsiteX68" fmla="*/ 4977027 w 5911582"/>
              <a:gd name="connsiteY68" fmla="*/ 2326810 h 8646493"/>
              <a:gd name="connsiteX69" fmla="*/ 5403823 w 5911582"/>
              <a:gd name="connsiteY69" fmla="*/ 2443875 h 8646493"/>
              <a:gd name="connsiteX70" fmla="*/ 5755486 w 5911582"/>
              <a:gd name="connsiteY70" fmla="*/ 3061747 h 8646493"/>
              <a:gd name="connsiteX71" fmla="*/ 5759021 w 5911582"/>
              <a:gd name="connsiteY71" fmla="*/ 3184697 h 8646493"/>
              <a:gd name="connsiteX72" fmla="*/ 5762452 w 5911582"/>
              <a:gd name="connsiteY72" fmla="*/ 3184590 h 8646493"/>
              <a:gd name="connsiteX73" fmla="*/ 5816524 w 5911582"/>
              <a:gd name="connsiteY73" fmla="*/ 4892541 h 8646493"/>
              <a:gd name="connsiteX74" fmla="*/ 5873210 w 5911582"/>
              <a:gd name="connsiteY74" fmla="*/ 6776633 h 8646493"/>
              <a:gd name="connsiteX75" fmla="*/ 5877342 w 5911582"/>
              <a:gd name="connsiteY75" fmla="*/ 6776511 h 8646493"/>
              <a:gd name="connsiteX76" fmla="*/ 5911582 w 5911582"/>
              <a:gd name="connsiteY76" fmla="*/ 7909324 h 8646493"/>
              <a:gd name="connsiteX77" fmla="*/ 5767963 w 5911582"/>
              <a:gd name="connsiteY77" fmla="*/ 8130477 h 8646493"/>
              <a:gd name="connsiteX78" fmla="*/ 5730041 w 5911582"/>
              <a:gd name="connsiteY78" fmla="*/ 6875874 h 8646493"/>
              <a:gd name="connsiteX79" fmla="*/ 5725602 w 5911582"/>
              <a:gd name="connsiteY79" fmla="*/ 6875993 h 8646493"/>
              <a:gd name="connsiteX80" fmla="*/ 5605741 w 5911582"/>
              <a:gd name="connsiteY80" fmla="*/ 3080990 h 8646493"/>
              <a:gd name="connsiteX81" fmla="*/ 4972418 w 5911582"/>
              <a:gd name="connsiteY81" fmla="*/ 2483071 h 8646493"/>
              <a:gd name="connsiteX82" fmla="*/ 4374497 w 5911582"/>
              <a:gd name="connsiteY82" fmla="*/ 3116397 h 8646493"/>
              <a:gd name="connsiteX83" fmla="*/ 4420828 w 5911582"/>
              <a:gd name="connsiteY83" fmla="*/ 4727593 h 8646493"/>
              <a:gd name="connsiteX84" fmla="*/ 4422673 w 5911582"/>
              <a:gd name="connsiteY84" fmla="*/ 4727581 h 8646493"/>
              <a:gd name="connsiteX85" fmla="*/ 4422351 w 5911582"/>
              <a:gd name="connsiteY85" fmla="*/ 4733760 h 8646493"/>
              <a:gd name="connsiteX86" fmla="*/ 4454181 w 5911582"/>
              <a:gd name="connsiteY86" fmla="*/ 5840717 h 8646493"/>
              <a:gd name="connsiteX87" fmla="*/ 4455003 w 5911582"/>
              <a:gd name="connsiteY87" fmla="*/ 5840691 h 8646493"/>
              <a:gd name="connsiteX88" fmla="*/ 4516238 w 5911582"/>
              <a:gd name="connsiteY88" fmla="*/ 7866607 h 8646493"/>
              <a:gd name="connsiteX89" fmla="*/ 3782441 w 5911582"/>
              <a:gd name="connsiteY89" fmla="*/ 8646141 h 8646493"/>
              <a:gd name="connsiteX90" fmla="*/ 3355473 w 5911582"/>
              <a:gd name="connsiteY90"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2413 w 5911582"/>
              <a:gd name="connsiteY63" fmla="*/ 6199725 h 8646493"/>
              <a:gd name="connsiteX64" fmla="*/ 4272798 w 5911582"/>
              <a:gd name="connsiteY64" fmla="*/ 4227389 h 8646493"/>
              <a:gd name="connsiteX65" fmla="*/ 4274353 w 5911582"/>
              <a:gd name="connsiteY65" fmla="*/ 4227343 h 8646493"/>
              <a:gd name="connsiteX66" fmla="*/ 4242087 w 5911582"/>
              <a:gd name="connsiteY66" fmla="*/ 3105269 h 8646493"/>
              <a:gd name="connsiteX67" fmla="*/ 4977027 w 5911582"/>
              <a:gd name="connsiteY67" fmla="*/ 2326810 h 8646493"/>
              <a:gd name="connsiteX68" fmla="*/ 5403823 w 5911582"/>
              <a:gd name="connsiteY68" fmla="*/ 2443875 h 8646493"/>
              <a:gd name="connsiteX69" fmla="*/ 5755486 w 5911582"/>
              <a:gd name="connsiteY69" fmla="*/ 3061747 h 8646493"/>
              <a:gd name="connsiteX70" fmla="*/ 5759021 w 5911582"/>
              <a:gd name="connsiteY70" fmla="*/ 3184697 h 8646493"/>
              <a:gd name="connsiteX71" fmla="*/ 5762452 w 5911582"/>
              <a:gd name="connsiteY71" fmla="*/ 3184590 h 8646493"/>
              <a:gd name="connsiteX72" fmla="*/ 5816524 w 5911582"/>
              <a:gd name="connsiteY72" fmla="*/ 4892541 h 8646493"/>
              <a:gd name="connsiteX73" fmla="*/ 5873210 w 5911582"/>
              <a:gd name="connsiteY73" fmla="*/ 6776633 h 8646493"/>
              <a:gd name="connsiteX74" fmla="*/ 5877342 w 5911582"/>
              <a:gd name="connsiteY74" fmla="*/ 6776511 h 8646493"/>
              <a:gd name="connsiteX75" fmla="*/ 5911582 w 5911582"/>
              <a:gd name="connsiteY75" fmla="*/ 7909324 h 8646493"/>
              <a:gd name="connsiteX76" fmla="*/ 5767963 w 5911582"/>
              <a:gd name="connsiteY76" fmla="*/ 8130477 h 8646493"/>
              <a:gd name="connsiteX77" fmla="*/ 5730041 w 5911582"/>
              <a:gd name="connsiteY77" fmla="*/ 6875874 h 8646493"/>
              <a:gd name="connsiteX78" fmla="*/ 5725602 w 5911582"/>
              <a:gd name="connsiteY78" fmla="*/ 6875993 h 8646493"/>
              <a:gd name="connsiteX79" fmla="*/ 5605741 w 5911582"/>
              <a:gd name="connsiteY79" fmla="*/ 3080990 h 8646493"/>
              <a:gd name="connsiteX80" fmla="*/ 4972418 w 5911582"/>
              <a:gd name="connsiteY80" fmla="*/ 2483071 h 8646493"/>
              <a:gd name="connsiteX81" fmla="*/ 4374497 w 5911582"/>
              <a:gd name="connsiteY81" fmla="*/ 3116397 h 8646493"/>
              <a:gd name="connsiteX82" fmla="*/ 4420828 w 5911582"/>
              <a:gd name="connsiteY82" fmla="*/ 4727593 h 8646493"/>
              <a:gd name="connsiteX83" fmla="*/ 4422673 w 5911582"/>
              <a:gd name="connsiteY83" fmla="*/ 4727581 h 8646493"/>
              <a:gd name="connsiteX84" fmla="*/ 4422351 w 5911582"/>
              <a:gd name="connsiteY84" fmla="*/ 4733760 h 8646493"/>
              <a:gd name="connsiteX85" fmla="*/ 4454181 w 5911582"/>
              <a:gd name="connsiteY85" fmla="*/ 5840717 h 8646493"/>
              <a:gd name="connsiteX86" fmla="*/ 4455003 w 5911582"/>
              <a:gd name="connsiteY86" fmla="*/ 5840691 h 8646493"/>
              <a:gd name="connsiteX87" fmla="*/ 4516238 w 5911582"/>
              <a:gd name="connsiteY87" fmla="*/ 7866607 h 8646493"/>
              <a:gd name="connsiteX88" fmla="*/ 3782441 w 5911582"/>
              <a:gd name="connsiteY88" fmla="*/ 8646141 h 8646493"/>
              <a:gd name="connsiteX89" fmla="*/ 3355473 w 5911582"/>
              <a:gd name="connsiteY89"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4735 w 5911582"/>
              <a:gd name="connsiteY26" fmla="*/ 235616 h 8646493"/>
              <a:gd name="connsiteX27" fmla="*/ 295 w 5911582"/>
              <a:gd name="connsiteY27" fmla="*/ 235719 h 8646493"/>
              <a:gd name="connsiteX28" fmla="*/ 0 w 5911582"/>
              <a:gd name="connsiteY28" fmla="*/ 223261 h 8646493"/>
              <a:gd name="connsiteX29" fmla="*/ 144987 w 5911582"/>
              <a:gd name="connsiteY29" fmla="*/ 0 h 8646493"/>
              <a:gd name="connsiteX30" fmla="*/ 148232 w 5911582"/>
              <a:gd name="connsiteY30" fmla="*/ 136847 h 8646493"/>
              <a:gd name="connsiteX31" fmla="*/ 152365 w 5911582"/>
              <a:gd name="connsiteY31" fmla="*/ 136739 h 8646493"/>
              <a:gd name="connsiteX32" fmla="*/ 196711 w 5911582"/>
              <a:gd name="connsiteY32" fmla="*/ 1783666 h 8646493"/>
              <a:gd name="connsiteX33" fmla="*/ 205847 w 5911582"/>
              <a:gd name="connsiteY33" fmla="*/ 1783420 h 8646493"/>
              <a:gd name="connsiteX34" fmla="*/ 228219 w 5911582"/>
              <a:gd name="connsiteY34" fmla="*/ 2614259 h 8646493"/>
              <a:gd name="connsiteX35" fmla="*/ 230777 w 5911582"/>
              <a:gd name="connsiteY35" fmla="*/ 2613967 h 8646493"/>
              <a:gd name="connsiteX36" fmla="*/ 231135 w 5911582"/>
              <a:gd name="connsiteY36" fmla="*/ 2722566 h 8646493"/>
              <a:gd name="connsiteX37" fmla="*/ 236178 w 5911582"/>
              <a:gd name="connsiteY37" fmla="*/ 2909861 h 8646493"/>
              <a:gd name="connsiteX38" fmla="*/ 231753 w 5911582"/>
              <a:gd name="connsiteY38" fmla="*/ 2910343 h 8646493"/>
              <a:gd name="connsiteX39" fmla="*/ 234867 w 5911582"/>
              <a:gd name="connsiteY39" fmla="*/ 3854806 h 8646493"/>
              <a:gd name="connsiteX40" fmla="*/ 235281 w 5911582"/>
              <a:gd name="connsiteY40" fmla="*/ 3854803 h 8646493"/>
              <a:gd name="connsiteX41" fmla="*/ 246835 w 5911582"/>
              <a:gd name="connsiteY41" fmla="*/ 5866683 h 8646493"/>
              <a:gd name="connsiteX42" fmla="*/ 866236 w 5911582"/>
              <a:gd name="connsiteY42" fmla="*/ 6479011 h 8646493"/>
              <a:gd name="connsiteX43" fmla="*/ 1478566 w 5911582"/>
              <a:gd name="connsiteY43" fmla="*/ 5859608 h 8646493"/>
              <a:gd name="connsiteX44" fmla="*/ 1469311 w 5911582"/>
              <a:gd name="connsiteY44" fmla="*/ 4247775 h 8646493"/>
              <a:gd name="connsiteX45" fmla="*/ 1467465 w 5911582"/>
              <a:gd name="connsiteY45" fmla="*/ 4247743 h 8646493"/>
              <a:gd name="connsiteX46" fmla="*/ 1467931 w 5911582"/>
              <a:gd name="connsiteY46" fmla="*/ 4241573 h 8646493"/>
              <a:gd name="connsiteX47" fmla="*/ 1456953 w 5911582"/>
              <a:gd name="connsiteY47" fmla="*/ 2330111 h 8646493"/>
              <a:gd name="connsiteX48" fmla="*/ 1415108 w 5911582"/>
              <a:gd name="connsiteY48" fmla="*/ 781031 h 8646493"/>
              <a:gd name="connsiteX49" fmla="*/ 2151404 w 5911582"/>
              <a:gd name="connsiteY49" fmla="*/ 3852 h 8646493"/>
              <a:gd name="connsiteX50" fmla="*/ 2928581 w 5911582"/>
              <a:gd name="connsiteY50" fmla="*/ 740147 h 8646493"/>
              <a:gd name="connsiteX51" fmla="*/ 2972109 w 5911582"/>
              <a:gd name="connsiteY51" fmla="*/ 2351426 h 8646493"/>
              <a:gd name="connsiteX52" fmla="*/ 2977887 w 5911582"/>
              <a:gd name="connsiteY52" fmla="*/ 2351120 h 8646493"/>
              <a:gd name="connsiteX53" fmla="*/ 3028793 w 5911582"/>
              <a:gd name="connsiteY53" fmla="*/ 4235519 h 8646493"/>
              <a:gd name="connsiteX54" fmla="*/ 3032925 w 5911582"/>
              <a:gd name="connsiteY54" fmla="*/ 4235398 h 8646493"/>
              <a:gd name="connsiteX55" fmla="*/ 3082700 w 5911582"/>
              <a:gd name="connsiteY55" fmla="*/ 5882170 h 8646493"/>
              <a:gd name="connsiteX56" fmla="*/ 3091836 w 5911582"/>
              <a:gd name="connsiteY56" fmla="*/ 5881894 h 8646493"/>
              <a:gd name="connsiteX57" fmla="*/ 3152619 w 5911582"/>
              <a:gd name="connsiteY57" fmla="*/ 7892887 h 8646493"/>
              <a:gd name="connsiteX58" fmla="*/ 3786820 w 5911582"/>
              <a:gd name="connsiteY58" fmla="*/ 8489873 h 8646493"/>
              <a:gd name="connsiteX59" fmla="*/ 4383809 w 5911582"/>
              <a:gd name="connsiteY59" fmla="*/ 7855673 h 8646493"/>
              <a:gd name="connsiteX60" fmla="*/ 4350348 w 5911582"/>
              <a:gd name="connsiteY60" fmla="*/ 6748573 h 8646493"/>
              <a:gd name="connsiteX61" fmla="*/ 4348198 w 5911582"/>
              <a:gd name="connsiteY61" fmla="*/ 6748635 h 8646493"/>
              <a:gd name="connsiteX62" fmla="*/ 4332413 w 5911582"/>
              <a:gd name="connsiteY62" fmla="*/ 6199725 h 8646493"/>
              <a:gd name="connsiteX63" fmla="*/ 4272798 w 5911582"/>
              <a:gd name="connsiteY63" fmla="*/ 4227389 h 8646493"/>
              <a:gd name="connsiteX64" fmla="*/ 4274353 w 5911582"/>
              <a:gd name="connsiteY64" fmla="*/ 4227343 h 8646493"/>
              <a:gd name="connsiteX65" fmla="*/ 4242087 w 5911582"/>
              <a:gd name="connsiteY65" fmla="*/ 3105269 h 8646493"/>
              <a:gd name="connsiteX66" fmla="*/ 4977027 w 5911582"/>
              <a:gd name="connsiteY66" fmla="*/ 2326810 h 8646493"/>
              <a:gd name="connsiteX67" fmla="*/ 5403823 w 5911582"/>
              <a:gd name="connsiteY67" fmla="*/ 2443875 h 8646493"/>
              <a:gd name="connsiteX68" fmla="*/ 5755486 w 5911582"/>
              <a:gd name="connsiteY68" fmla="*/ 3061747 h 8646493"/>
              <a:gd name="connsiteX69" fmla="*/ 5759021 w 5911582"/>
              <a:gd name="connsiteY69" fmla="*/ 3184697 h 8646493"/>
              <a:gd name="connsiteX70" fmla="*/ 5762452 w 5911582"/>
              <a:gd name="connsiteY70" fmla="*/ 3184590 h 8646493"/>
              <a:gd name="connsiteX71" fmla="*/ 5816524 w 5911582"/>
              <a:gd name="connsiteY71" fmla="*/ 4892541 h 8646493"/>
              <a:gd name="connsiteX72" fmla="*/ 5873210 w 5911582"/>
              <a:gd name="connsiteY72" fmla="*/ 6776633 h 8646493"/>
              <a:gd name="connsiteX73" fmla="*/ 5877342 w 5911582"/>
              <a:gd name="connsiteY73" fmla="*/ 6776511 h 8646493"/>
              <a:gd name="connsiteX74" fmla="*/ 5911582 w 5911582"/>
              <a:gd name="connsiteY74" fmla="*/ 7909324 h 8646493"/>
              <a:gd name="connsiteX75" fmla="*/ 5767963 w 5911582"/>
              <a:gd name="connsiteY75" fmla="*/ 8130477 h 8646493"/>
              <a:gd name="connsiteX76" fmla="*/ 5730041 w 5911582"/>
              <a:gd name="connsiteY76" fmla="*/ 6875874 h 8646493"/>
              <a:gd name="connsiteX77" fmla="*/ 5725602 w 5911582"/>
              <a:gd name="connsiteY77" fmla="*/ 6875993 h 8646493"/>
              <a:gd name="connsiteX78" fmla="*/ 5605741 w 5911582"/>
              <a:gd name="connsiteY78" fmla="*/ 3080990 h 8646493"/>
              <a:gd name="connsiteX79" fmla="*/ 4972418 w 5911582"/>
              <a:gd name="connsiteY79" fmla="*/ 2483071 h 8646493"/>
              <a:gd name="connsiteX80" fmla="*/ 4374497 w 5911582"/>
              <a:gd name="connsiteY80" fmla="*/ 3116397 h 8646493"/>
              <a:gd name="connsiteX81" fmla="*/ 4420828 w 5911582"/>
              <a:gd name="connsiteY81" fmla="*/ 4727593 h 8646493"/>
              <a:gd name="connsiteX82" fmla="*/ 4422673 w 5911582"/>
              <a:gd name="connsiteY82" fmla="*/ 4727581 h 8646493"/>
              <a:gd name="connsiteX83" fmla="*/ 4422351 w 5911582"/>
              <a:gd name="connsiteY83" fmla="*/ 4733760 h 8646493"/>
              <a:gd name="connsiteX84" fmla="*/ 4454181 w 5911582"/>
              <a:gd name="connsiteY84" fmla="*/ 5840717 h 8646493"/>
              <a:gd name="connsiteX85" fmla="*/ 4455003 w 5911582"/>
              <a:gd name="connsiteY85" fmla="*/ 5840691 h 8646493"/>
              <a:gd name="connsiteX86" fmla="*/ 4516238 w 5911582"/>
              <a:gd name="connsiteY86" fmla="*/ 7866607 h 8646493"/>
              <a:gd name="connsiteX87" fmla="*/ 3782441 w 5911582"/>
              <a:gd name="connsiteY87" fmla="*/ 8646141 h 8646493"/>
              <a:gd name="connsiteX88" fmla="*/ 3355473 w 5911582"/>
              <a:gd name="connsiteY8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196711 w 5911582"/>
              <a:gd name="connsiteY31" fmla="*/ 1783666 h 8646493"/>
              <a:gd name="connsiteX32" fmla="*/ 205847 w 5911582"/>
              <a:gd name="connsiteY32" fmla="*/ 1783420 h 8646493"/>
              <a:gd name="connsiteX33" fmla="*/ 228219 w 5911582"/>
              <a:gd name="connsiteY33" fmla="*/ 2614259 h 8646493"/>
              <a:gd name="connsiteX34" fmla="*/ 230777 w 5911582"/>
              <a:gd name="connsiteY34" fmla="*/ 2613967 h 8646493"/>
              <a:gd name="connsiteX35" fmla="*/ 231135 w 5911582"/>
              <a:gd name="connsiteY35" fmla="*/ 2722566 h 8646493"/>
              <a:gd name="connsiteX36" fmla="*/ 236178 w 5911582"/>
              <a:gd name="connsiteY36" fmla="*/ 2909861 h 8646493"/>
              <a:gd name="connsiteX37" fmla="*/ 231753 w 5911582"/>
              <a:gd name="connsiteY37" fmla="*/ 2910343 h 8646493"/>
              <a:gd name="connsiteX38" fmla="*/ 234867 w 5911582"/>
              <a:gd name="connsiteY38" fmla="*/ 3854806 h 8646493"/>
              <a:gd name="connsiteX39" fmla="*/ 235281 w 5911582"/>
              <a:gd name="connsiteY39" fmla="*/ 3854803 h 8646493"/>
              <a:gd name="connsiteX40" fmla="*/ 246835 w 5911582"/>
              <a:gd name="connsiteY40" fmla="*/ 5866683 h 8646493"/>
              <a:gd name="connsiteX41" fmla="*/ 866236 w 5911582"/>
              <a:gd name="connsiteY41" fmla="*/ 6479011 h 8646493"/>
              <a:gd name="connsiteX42" fmla="*/ 1478566 w 5911582"/>
              <a:gd name="connsiteY42" fmla="*/ 5859608 h 8646493"/>
              <a:gd name="connsiteX43" fmla="*/ 1469311 w 5911582"/>
              <a:gd name="connsiteY43" fmla="*/ 4247775 h 8646493"/>
              <a:gd name="connsiteX44" fmla="*/ 1467465 w 5911582"/>
              <a:gd name="connsiteY44" fmla="*/ 4247743 h 8646493"/>
              <a:gd name="connsiteX45" fmla="*/ 1467931 w 5911582"/>
              <a:gd name="connsiteY45" fmla="*/ 4241573 h 8646493"/>
              <a:gd name="connsiteX46" fmla="*/ 1456953 w 5911582"/>
              <a:gd name="connsiteY46" fmla="*/ 2330111 h 8646493"/>
              <a:gd name="connsiteX47" fmla="*/ 1415108 w 5911582"/>
              <a:gd name="connsiteY47" fmla="*/ 781031 h 8646493"/>
              <a:gd name="connsiteX48" fmla="*/ 2151404 w 5911582"/>
              <a:gd name="connsiteY48" fmla="*/ 3852 h 8646493"/>
              <a:gd name="connsiteX49" fmla="*/ 2928581 w 5911582"/>
              <a:gd name="connsiteY49" fmla="*/ 740147 h 8646493"/>
              <a:gd name="connsiteX50" fmla="*/ 2972109 w 5911582"/>
              <a:gd name="connsiteY50" fmla="*/ 2351426 h 8646493"/>
              <a:gd name="connsiteX51" fmla="*/ 2977887 w 5911582"/>
              <a:gd name="connsiteY51" fmla="*/ 2351120 h 8646493"/>
              <a:gd name="connsiteX52" fmla="*/ 3028793 w 5911582"/>
              <a:gd name="connsiteY52" fmla="*/ 4235519 h 8646493"/>
              <a:gd name="connsiteX53" fmla="*/ 3032925 w 5911582"/>
              <a:gd name="connsiteY53" fmla="*/ 4235398 h 8646493"/>
              <a:gd name="connsiteX54" fmla="*/ 3082700 w 5911582"/>
              <a:gd name="connsiteY54" fmla="*/ 5882170 h 8646493"/>
              <a:gd name="connsiteX55" fmla="*/ 3091836 w 5911582"/>
              <a:gd name="connsiteY55" fmla="*/ 5881894 h 8646493"/>
              <a:gd name="connsiteX56" fmla="*/ 3152619 w 5911582"/>
              <a:gd name="connsiteY56" fmla="*/ 7892887 h 8646493"/>
              <a:gd name="connsiteX57" fmla="*/ 3786820 w 5911582"/>
              <a:gd name="connsiteY57" fmla="*/ 8489873 h 8646493"/>
              <a:gd name="connsiteX58" fmla="*/ 4383809 w 5911582"/>
              <a:gd name="connsiteY58" fmla="*/ 7855673 h 8646493"/>
              <a:gd name="connsiteX59" fmla="*/ 4350348 w 5911582"/>
              <a:gd name="connsiteY59" fmla="*/ 6748573 h 8646493"/>
              <a:gd name="connsiteX60" fmla="*/ 4348198 w 5911582"/>
              <a:gd name="connsiteY60" fmla="*/ 6748635 h 8646493"/>
              <a:gd name="connsiteX61" fmla="*/ 4332413 w 5911582"/>
              <a:gd name="connsiteY61" fmla="*/ 6199725 h 8646493"/>
              <a:gd name="connsiteX62" fmla="*/ 4272798 w 5911582"/>
              <a:gd name="connsiteY62" fmla="*/ 4227389 h 8646493"/>
              <a:gd name="connsiteX63" fmla="*/ 4274353 w 5911582"/>
              <a:gd name="connsiteY63" fmla="*/ 4227343 h 8646493"/>
              <a:gd name="connsiteX64" fmla="*/ 4242087 w 5911582"/>
              <a:gd name="connsiteY64" fmla="*/ 3105269 h 8646493"/>
              <a:gd name="connsiteX65" fmla="*/ 4977027 w 5911582"/>
              <a:gd name="connsiteY65" fmla="*/ 2326810 h 8646493"/>
              <a:gd name="connsiteX66" fmla="*/ 5403823 w 5911582"/>
              <a:gd name="connsiteY66" fmla="*/ 2443875 h 8646493"/>
              <a:gd name="connsiteX67" fmla="*/ 5755486 w 5911582"/>
              <a:gd name="connsiteY67" fmla="*/ 3061747 h 8646493"/>
              <a:gd name="connsiteX68" fmla="*/ 5759021 w 5911582"/>
              <a:gd name="connsiteY68" fmla="*/ 3184697 h 8646493"/>
              <a:gd name="connsiteX69" fmla="*/ 5762452 w 5911582"/>
              <a:gd name="connsiteY69" fmla="*/ 3184590 h 8646493"/>
              <a:gd name="connsiteX70" fmla="*/ 5816524 w 5911582"/>
              <a:gd name="connsiteY70" fmla="*/ 4892541 h 8646493"/>
              <a:gd name="connsiteX71" fmla="*/ 5873210 w 5911582"/>
              <a:gd name="connsiteY71" fmla="*/ 6776633 h 8646493"/>
              <a:gd name="connsiteX72" fmla="*/ 5877342 w 5911582"/>
              <a:gd name="connsiteY72" fmla="*/ 6776511 h 8646493"/>
              <a:gd name="connsiteX73" fmla="*/ 5911582 w 5911582"/>
              <a:gd name="connsiteY73" fmla="*/ 7909324 h 8646493"/>
              <a:gd name="connsiteX74" fmla="*/ 5767963 w 5911582"/>
              <a:gd name="connsiteY74" fmla="*/ 8130477 h 8646493"/>
              <a:gd name="connsiteX75" fmla="*/ 5730041 w 5911582"/>
              <a:gd name="connsiteY75" fmla="*/ 6875874 h 8646493"/>
              <a:gd name="connsiteX76" fmla="*/ 5725602 w 5911582"/>
              <a:gd name="connsiteY76" fmla="*/ 6875993 h 8646493"/>
              <a:gd name="connsiteX77" fmla="*/ 5605741 w 5911582"/>
              <a:gd name="connsiteY77" fmla="*/ 3080990 h 8646493"/>
              <a:gd name="connsiteX78" fmla="*/ 4972418 w 5911582"/>
              <a:gd name="connsiteY78" fmla="*/ 2483071 h 8646493"/>
              <a:gd name="connsiteX79" fmla="*/ 4374497 w 5911582"/>
              <a:gd name="connsiteY79" fmla="*/ 3116397 h 8646493"/>
              <a:gd name="connsiteX80" fmla="*/ 4420828 w 5911582"/>
              <a:gd name="connsiteY80" fmla="*/ 4727593 h 8646493"/>
              <a:gd name="connsiteX81" fmla="*/ 4422673 w 5911582"/>
              <a:gd name="connsiteY81" fmla="*/ 4727581 h 8646493"/>
              <a:gd name="connsiteX82" fmla="*/ 4422351 w 5911582"/>
              <a:gd name="connsiteY82" fmla="*/ 4733760 h 8646493"/>
              <a:gd name="connsiteX83" fmla="*/ 4454181 w 5911582"/>
              <a:gd name="connsiteY83" fmla="*/ 5840717 h 8646493"/>
              <a:gd name="connsiteX84" fmla="*/ 4455003 w 5911582"/>
              <a:gd name="connsiteY84" fmla="*/ 5840691 h 8646493"/>
              <a:gd name="connsiteX85" fmla="*/ 4516238 w 5911582"/>
              <a:gd name="connsiteY85" fmla="*/ 7866607 h 8646493"/>
              <a:gd name="connsiteX86" fmla="*/ 3782441 w 5911582"/>
              <a:gd name="connsiteY86" fmla="*/ 8646141 h 8646493"/>
              <a:gd name="connsiteX87" fmla="*/ 3355473 w 5911582"/>
              <a:gd name="connsiteY8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196711 w 5911582"/>
              <a:gd name="connsiteY31" fmla="*/ 1783666 h 8646493"/>
              <a:gd name="connsiteX32" fmla="*/ 228219 w 5911582"/>
              <a:gd name="connsiteY32" fmla="*/ 2614259 h 8646493"/>
              <a:gd name="connsiteX33" fmla="*/ 230777 w 5911582"/>
              <a:gd name="connsiteY33" fmla="*/ 2613967 h 8646493"/>
              <a:gd name="connsiteX34" fmla="*/ 231135 w 5911582"/>
              <a:gd name="connsiteY34" fmla="*/ 2722566 h 8646493"/>
              <a:gd name="connsiteX35" fmla="*/ 236178 w 5911582"/>
              <a:gd name="connsiteY35" fmla="*/ 2909861 h 8646493"/>
              <a:gd name="connsiteX36" fmla="*/ 231753 w 5911582"/>
              <a:gd name="connsiteY36" fmla="*/ 2910343 h 8646493"/>
              <a:gd name="connsiteX37" fmla="*/ 234867 w 5911582"/>
              <a:gd name="connsiteY37" fmla="*/ 3854806 h 8646493"/>
              <a:gd name="connsiteX38" fmla="*/ 235281 w 5911582"/>
              <a:gd name="connsiteY38" fmla="*/ 3854803 h 8646493"/>
              <a:gd name="connsiteX39" fmla="*/ 246835 w 5911582"/>
              <a:gd name="connsiteY39" fmla="*/ 5866683 h 8646493"/>
              <a:gd name="connsiteX40" fmla="*/ 866236 w 5911582"/>
              <a:gd name="connsiteY40" fmla="*/ 6479011 h 8646493"/>
              <a:gd name="connsiteX41" fmla="*/ 1478566 w 5911582"/>
              <a:gd name="connsiteY41" fmla="*/ 5859608 h 8646493"/>
              <a:gd name="connsiteX42" fmla="*/ 1469311 w 5911582"/>
              <a:gd name="connsiteY42" fmla="*/ 4247775 h 8646493"/>
              <a:gd name="connsiteX43" fmla="*/ 1467465 w 5911582"/>
              <a:gd name="connsiteY43" fmla="*/ 4247743 h 8646493"/>
              <a:gd name="connsiteX44" fmla="*/ 1467931 w 5911582"/>
              <a:gd name="connsiteY44" fmla="*/ 4241573 h 8646493"/>
              <a:gd name="connsiteX45" fmla="*/ 1456953 w 5911582"/>
              <a:gd name="connsiteY45" fmla="*/ 2330111 h 8646493"/>
              <a:gd name="connsiteX46" fmla="*/ 1415108 w 5911582"/>
              <a:gd name="connsiteY46" fmla="*/ 781031 h 8646493"/>
              <a:gd name="connsiteX47" fmla="*/ 2151404 w 5911582"/>
              <a:gd name="connsiteY47" fmla="*/ 3852 h 8646493"/>
              <a:gd name="connsiteX48" fmla="*/ 2928581 w 5911582"/>
              <a:gd name="connsiteY48" fmla="*/ 740147 h 8646493"/>
              <a:gd name="connsiteX49" fmla="*/ 2972109 w 5911582"/>
              <a:gd name="connsiteY49" fmla="*/ 2351426 h 8646493"/>
              <a:gd name="connsiteX50" fmla="*/ 2977887 w 5911582"/>
              <a:gd name="connsiteY50" fmla="*/ 2351120 h 8646493"/>
              <a:gd name="connsiteX51" fmla="*/ 3028793 w 5911582"/>
              <a:gd name="connsiteY51" fmla="*/ 4235519 h 8646493"/>
              <a:gd name="connsiteX52" fmla="*/ 3032925 w 5911582"/>
              <a:gd name="connsiteY52" fmla="*/ 4235398 h 8646493"/>
              <a:gd name="connsiteX53" fmla="*/ 3082700 w 5911582"/>
              <a:gd name="connsiteY53" fmla="*/ 5882170 h 8646493"/>
              <a:gd name="connsiteX54" fmla="*/ 3091836 w 5911582"/>
              <a:gd name="connsiteY54" fmla="*/ 5881894 h 8646493"/>
              <a:gd name="connsiteX55" fmla="*/ 3152619 w 5911582"/>
              <a:gd name="connsiteY55" fmla="*/ 7892887 h 8646493"/>
              <a:gd name="connsiteX56" fmla="*/ 3786820 w 5911582"/>
              <a:gd name="connsiteY56" fmla="*/ 8489873 h 8646493"/>
              <a:gd name="connsiteX57" fmla="*/ 4383809 w 5911582"/>
              <a:gd name="connsiteY57" fmla="*/ 7855673 h 8646493"/>
              <a:gd name="connsiteX58" fmla="*/ 4350348 w 5911582"/>
              <a:gd name="connsiteY58" fmla="*/ 6748573 h 8646493"/>
              <a:gd name="connsiteX59" fmla="*/ 4348198 w 5911582"/>
              <a:gd name="connsiteY59" fmla="*/ 6748635 h 8646493"/>
              <a:gd name="connsiteX60" fmla="*/ 4332413 w 5911582"/>
              <a:gd name="connsiteY60" fmla="*/ 6199725 h 8646493"/>
              <a:gd name="connsiteX61" fmla="*/ 4272798 w 5911582"/>
              <a:gd name="connsiteY61" fmla="*/ 4227389 h 8646493"/>
              <a:gd name="connsiteX62" fmla="*/ 4274353 w 5911582"/>
              <a:gd name="connsiteY62" fmla="*/ 4227343 h 8646493"/>
              <a:gd name="connsiteX63" fmla="*/ 4242087 w 5911582"/>
              <a:gd name="connsiteY63" fmla="*/ 3105269 h 8646493"/>
              <a:gd name="connsiteX64" fmla="*/ 4977027 w 5911582"/>
              <a:gd name="connsiteY64" fmla="*/ 2326810 h 8646493"/>
              <a:gd name="connsiteX65" fmla="*/ 5403823 w 5911582"/>
              <a:gd name="connsiteY65" fmla="*/ 2443875 h 8646493"/>
              <a:gd name="connsiteX66" fmla="*/ 5755486 w 5911582"/>
              <a:gd name="connsiteY66" fmla="*/ 3061747 h 8646493"/>
              <a:gd name="connsiteX67" fmla="*/ 5759021 w 5911582"/>
              <a:gd name="connsiteY67" fmla="*/ 3184697 h 8646493"/>
              <a:gd name="connsiteX68" fmla="*/ 5762452 w 5911582"/>
              <a:gd name="connsiteY68" fmla="*/ 3184590 h 8646493"/>
              <a:gd name="connsiteX69" fmla="*/ 5816524 w 5911582"/>
              <a:gd name="connsiteY69" fmla="*/ 4892541 h 8646493"/>
              <a:gd name="connsiteX70" fmla="*/ 5873210 w 5911582"/>
              <a:gd name="connsiteY70" fmla="*/ 6776633 h 8646493"/>
              <a:gd name="connsiteX71" fmla="*/ 5877342 w 5911582"/>
              <a:gd name="connsiteY71" fmla="*/ 6776511 h 8646493"/>
              <a:gd name="connsiteX72" fmla="*/ 5911582 w 5911582"/>
              <a:gd name="connsiteY72" fmla="*/ 7909324 h 8646493"/>
              <a:gd name="connsiteX73" fmla="*/ 5767963 w 5911582"/>
              <a:gd name="connsiteY73" fmla="*/ 8130477 h 8646493"/>
              <a:gd name="connsiteX74" fmla="*/ 5730041 w 5911582"/>
              <a:gd name="connsiteY74" fmla="*/ 6875874 h 8646493"/>
              <a:gd name="connsiteX75" fmla="*/ 5725602 w 5911582"/>
              <a:gd name="connsiteY75" fmla="*/ 6875993 h 8646493"/>
              <a:gd name="connsiteX76" fmla="*/ 5605741 w 5911582"/>
              <a:gd name="connsiteY76" fmla="*/ 3080990 h 8646493"/>
              <a:gd name="connsiteX77" fmla="*/ 4972418 w 5911582"/>
              <a:gd name="connsiteY77" fmla="*/ 2483071 h 8646493"/>
              <a:gd name="connsiteX78" fmla="*/ 4374497 w 5911582"/>
              <a:gd name="connsiteY78" fmla="*/ 3116397 h 8646493"/>
              <a:gd name="connsiteX79" fmla="*/ 4420828 w 5911582"/>
              <a:gd name="connsiteY79" fmla="*/ 4727593 h 8646493"/>
              <a:gd name="connsiteX80" fmla="*/ 4422673 w 5911582"/>
              <a:gd name="connsiteY80" fmla="*/ 4727581 h 8646493"/>
              <a:gd name="connsiteX81" fmla="*/ 4422351 w 5911582"/>
              <a:gd name="connsiteY81" fmla="*/ 4733760 h 8646493"/>
              <a:gd name="connsiteX82" fmla="*/ 4454181 w 5911582"/>
              <a:gd name="connsiteY82" fmla="*/ 5840717 h 8646493"/>
              <a:gd name="connsiteX83" fmla="*/ 4455003 w 5911582"/>
              <a:gd name="connsiteY83" fmla="*/ 5840691 h 8646493"/>
              <a:gd name="connsiteX84" fmla="*/ 4516238 w 5911582"/>
              <a:gd name="connsiteY84" fmla="*/ 7866607 h 8646493"/>
              <a:gd name="connsiteX85" fmla="*/ 3782441 w 5911582"/>
              <a:gd name="connsiteY85" fmla="*/ 8646141 h 8646493"/>
              <a:gd name="connsiteX86" fmla="*/ 3355473 w 5911582"/>
              <a:gd name="connsiteY8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28219 w 5911582"/>
              <a:gd name="connsiteY31" fmla="*/ 2614259 h 8646493"/>
              <a:gd name="connsiteX32" fmla="*/ 230777 w 5911582"/>
              <a:gd name="connsiteY32" fmla="*/ 2613967 h 8646493"/>
              <a:gd name="connsiteX33" fmla="*/ 231135 w 5911582"/>
              <a:gd name="connsiteY33" fmla="*/ 2722566 h 8646493"/>
              <a:gd name="connsiteX34" fmla="*/ 236178 w 5911582"/>
              <a:gd name="connsiteY34" fmla="*/ 2909861 h 8646493"/>
              <a:gd name="connsiteX35" fmla="*/ 231753 w 5911582"/>
              <a:gd name="connsiteY35" fmla="*/ 2910343 h 8646493"/>
              <a:gd name="connsiteX36" fmla="*/ 234867 w 5911582"/>
              <a:gd name="connsiteY36" fmla="*/ 3854806 h 8646493"/>
              <a:gd name="connsiteX37" fmla="*/ 235281 w 5911582"/>
              <a:gd name="connsiteY37" fmla="*/ 3854803 h 8646493"/>
              <a:gd name="connsiteX38" fmla="*/ 246835 w 5911582"/>
              <a:gd name="connsiteY38" fmla="*/ 5866683 h 8646493"/>
              <a:gd name="connsiteX39" fmla="*/ 866236 w 5911582"/>
              <a:gd name="connsiteY39" fmla="*/ 6479011 h 8646493"/>
              <a:gd name="connsiteX40" fmla="*/ 1478566 w 5911582"/>
              <a:gd name="connsiteY40" fmla="*/ 5859608 h 8646493"/>
              <a:gd name="connsiteX41" fmla="*/ 1469311 w 5911582"/>
              <a:gd name="connsiteY41" fmla="*/ 4247775 h 8646493"/>
              <a:gd name="connsiteX42" fmla="*/ 1467465 w 5911582"/>
              <a:gd name="connsiteY42" fmla="*/ 4247743 h 8646493"/>
              <a:gd name="connsiteX43" fmla="*/ 1467931 w 5911582"/>
              <a:gd name="connsiteY43" fmla="*/ 4241573 h 8646493"/>
              <a:gd name="connsiteX44" fmla="*/ 1456953 w 5911582"/>
              <a:gd name="connsiteY44" fmla="*/ 2330111 h 8646493"/>
              <a:gd name="connsiteX45" fmla="*/ 1415108 w 5911582"/>
              <a:gd name="connsiteY45" fmla="*/ 781031 h 8646493"/>
              <a:gd name="connsiteX46" fmla="*/ 2151404 w 5911582"/>
              <a:gd name="connsiteY46" fmla="*/ 3852 h 8646493"/>
              <a:gd name="connsiteX47" fmla="*/ 2928581 w 5911582"/>
              <a:gd name="connsiteY47" fmla="*/ 740147 h 8646493"/>
              <a:gd name="connsiteX48" fmla="*/ 2972109 w 5911582"/>
              <a:gd name="connsiteY48" fmla="*/ 2351426 h 8646493"/>
              <a:gd name="connsiteX49" fmla="*/ 2977887 w 5911582"/>
              <a:gd name="connsiteY49" fmla="*/ 2351120 h 8646493"/>
              <a:gd name="connsiteX50" fmla="*/ 3028793 w 5911582"/>
              <a:gd name="connsiteY50" fmla="*/ 4235519 h 8646493"/>
              <a:gd name="connsiteX51" fmla="*/ 3032925 w 5911582"/>
              <a:gd name="connsiteY51" fmla="*/ 4235398 h 8646493"/>
              <a:gd name="connsiteX52" fmla="*/ 3082700 w 5911582"/>
              <a:gd name="connsiteY52" fmla="*/ 5882170 h 8646493"/>
              <a:gd name="connsiteX53" fmla="*/ 3091836 w 5911582"/>
              <a:gd name="connsiteY53" fmla="*/ 5881894 h 8646493"/>
              <a:gd name="connsiteX54" fmla="*/ 3152619 w 5911582"/>
              <a:gd name="connsiteY54" fmla="*/ 7892887 h 8646493"/>
              <a:gd name="connsiteX55" fmla="*/ 3786820 w 5911582"/>
              <a:gd name="connsiteY55" fmla="*/ 8489873 h 8646493"/>
              <a:gd name="connsiteX56" fmla="*/ 4383809 w 5911582"/>
              <a:gd name="connsiteY56" fmla="*/ 7855673 h 8646493"/>
              <a:gd name="connsiteX57" fmla="*/ 4350348 w 5911582"/>
              <a:gd name="connsiteY57" fmla="*/ 6748573 h 8646493"/>
              <a:gd name="connsiteX58" fmla="*/ 4348198 w 5911582"/>
              <a:gd name="connsiteY58" fmla="*/ 6748635 h 8646493"/>
              <a:gd name="connsiteX59" fmla="*/ 4332413 w 5911582"/>
              <a:gd name="connsiteY59" fmla="*/ 6199725 h 8646493"/>
              <a:gd name="connsiteX60" fmla="*/ 4272798 w 5911582"/>
              <a:gd name="connsiteY60" fmla="*/ 4227389 h 8646493"/>
              <a:gd name="connsiteX61" fmla="*/ 4274353 w 5911582"/>
              <a:gd name="connsiteY61" fmla="*/ 4227343 h 8646493"/>
              <a:gd name="connsiteX62" fmla="*/ 4242087 w 5911582"/>
              <a:gd name="connsiteY62" fmla="*/ 3105269 h 8646493"/>
              <a:gd name="connsiteX63" fmla="*/ 4977027 w 5911582"/>
              <a:gd name="connsiteY63" fmla="*/ 2326810 h 8646493"/>
              <a:gd name="connsiteX64" fmla="*/ 5403823 w 5911582"/>
              <a:gd name="connsiteY64" fmla="*/ 2443875 h 8646493"/>
              <a:gd name="connsiteX65" fmla="*/ 5755486 w 5911582"/>
              <a:gd name="connsiteY65" fmla="*/ 3061747 h 8646493"/>
              <a:gd name="connsiteX66" fmla="*/ 5759021 w 5911582"/>
              <a:gd name="connsiteY66" fmla="*/ 3184697 h 8646493"/>
              <a:gd name="connsiteX67" fmla="*/ 5762452 w 5911582"/>
              <a:gd name="connsiteY67" fmla="*/ 3184590 h 8646493"/>
              <a:gd name="connsiteX68" fmla="*/ 5816524 w 5911582"/>
              <a:gd name="connsiteY68" fmla="*/ 4892541 h 8646493"/>
              <a:gd name="connsiteX69" fmla="*/ 5873210 w 5911582"/>
              <a:gd name="connsiteY69" fmla="*/ 6776633 h 8646493"/>
              <a:gd name="connsiteX70" fmla="*/ 5877342 w 5911582"/>
              <a:gd name="connsiteY70" fmla="*/ 6776511 h 8646493"/>
              <a:gd name="connsiteX71" fmla="*/ 5911582 w 5911582"/>
              <a:gd name="connsiteY71" fmla="*/ 7909324 h 8646493"/>
              <a:gd name="connsiteX72" fmla="*/ 5767963 w 5911582"/>
              <a:gd name="connsiteY72" fmla="*/ 8130477 h 8646493"/>
              <a:gd name="connsiteX73" fmla="*/ 5730041 w 5911582"/>
              <a:gd name="connsiteY73" fmla="*/ 6875874 h 8646493"/>
              <a:gd name="connsiteX74" fmla="*/ 5725602 w 5911582"/>
              <a:gd name="connsiteY74" fmla="*/ 6875993 h 8646493"/>
              <a:gd name="connsiteX75" fmla="*/ 5605741 w 5911582"/>
              <a:gd name="connsiteY75" fmla="*/ 3080990 h 8646493"/>
              <a:gd name="connsiteX76" fmla="*/ 4972418 w 5911582"/>
              <a:gd name="connsiteY76" fmla="*/ 2483071 h 8646493"/>
              <a:gd name="connsiteX77" fmla="*/ 4374497 w 5911582"/>
              <a:gd name="connsiteY77" fmla="*/ 3116397 h 8646493"/>
              <a:gd name="connsiteX78" fmla="*/ 4420828 w 5911582"/>
              <a:gd name="connsiteY78" fmla="*/ 4727593 h 8646493"/>
              <a:gd name="connsiteX79" fmla="*/ 4422673 w 5911582"/>
              <a:gd name="connsiteY79" fmla="*/ 4727581 h 8646493"/>
              <a:gd name="connsiteX80" fmla="*/ 4422351 w 5911582"/>
              <a:gd name="connsiteY80" fmla="*/ 4733760 h 8646493"/>
              <a:gd name="connsiteX81" fmla="*/ 4454181 w 5911582"/>
              <a:gd name="connsiteY81" fmla="*/ 5840717 h 8646493"/>
              <a:gd name="connsiteX82" fmla="*/ 4455003 w 5911582"/>
              <a:gd name="connsiteY82" fmla="*/ 5840691 h 8646493"/>
              <a:gd name="connsiteX83" fmla="*/ 4516238 w 5911582"/>
              <a:gd name="connsiteY83" fmla="*/ 7866607 h 8646493"/>
              <a:gd name="connsiteX84" fmla="*/ 3782441 w 5911582"/>
              <a:gd name="connsiteY84" fmla="*/ 8646141 h 8646493"/>
              <a:gd name="connsiteX85" fmla="*/ 3355473 w 5911582"/>
              <a:gd name="connsiteY8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28219 w 5911582"/>
              <a:gd name="connsiteY31" fmla="*/ 2614259 h 8646493"/>
              <a:gd name="connsiteX32" fmla="*/ 231135 w 5911582"/>
              <a:gd name="connsiteY32" fmla="*/ 2722566 h 8646493"/>
              <a:gd name="connsiteX33" fmla="*/ 236178 w 5911582"/>
              <a:gd name="connsiteY33" fmla="*/ 2909861 h 8646493"/>
              <a:gd name="connsiteX34" fmla="*/ 231753 w 5911582"/>
              <a:gd name="connsiteY34" fmla="*/ 2910343 h 8646493"/>
              <a:gd name="connsiteX35" fmla="*/ 234867 w 5911582"/>
              <a:gd name="connsiteY35" fmla="*/ 3854806 h 8646493"/>
              <a:gd name="connsiteX36" fmla="*/ 235281 w 5911582"/>
              <a:gd name="connsiteY36" fmla="*/ 3854803 h 8646493"/>
              <a:gd name="connsiteX37" fmla="*/ 246835 w 5911582"/>
              <a:gd name="connsiteY37" fmla="*/ 5866683 h 8646493"/>
              <a:gd name="connsiteX38" fmla="*/ 866236 w 5911582"/>
              <a:gd name="connsiteY38" fmla="*/ 6479011 h 8646493"/>
              <a:gd name="connsiteX39" fmla="*/ 1478566 w 5911582"/>
              <a:gd name="connsiteY39" fmla="*/ 5859608 h 8646493"/>
              <a:gd name="connsiteX40" fmla="*/ 1469311 w 5911582"/>
              <a:gd name="connsiteY40" fmla="*/ 4247775 h 8646493"/>
              <a:gd name="connsiteX41" fmla="*/ 1467465 w 5911582"/>
              <a:gd name="connsiteY41" fmla="*/ 4247743 h 8646493"/>
              <a:gd name="connsiteX42" fmla="*/ 1467931 w 5911582"/>
              <a:gd name="connsiteY42" fmla="*/ 4241573 h 8646493"/>
              <a:gd name="connsiteX43" fmla="*/ 1456953 w 5911582"/>
              <a:gd name="connsiteY43" fmla="*/ 2330111 h 8646493"/>
              <a:gd name="connsiteX44" fmla="*/ 1415108 w 5911582"/>
              <a:gd name="connsiteY44" fmla="*/ 781031 h 8646493"/>
              <a:gd name="connsiteX45" fmla="*/ 2151404 w 5911582"/>
              <a:gd name="connsiteY45" fmla="*/ 3852 h 8646493"/>
              <a:gd name="connsiteX46" fmla="*/ 2928581 w 5911582"/>
              <a:gd name="connsiteY46" fmla="*/ 740147 h 8646493"/>
              <a:gd name="connsiteX47" fmla="*/ 2972109 w 5911582"/>
              <a:gd name="connsiteY47" fmla="*/ 2351426 h 8646493"/>
              <a:gd name="connsiteX48" fmla="*/ 2977887 w 5911582"/>
              <a:gd name="connsiteY48" fmla="*/ 2351120 h 8646493"/>
              <a:gd name="connsiteX49" fmla="*/ 3028793 w 5911582"/>
              <a:gd name="connsiteY49" fmla="*/ 4235519 h 8646493"/>
              <a:gd name="connsiteX50" fmla="*/ 3032925 w 5911582"/>
              <a:gd name="connsiteY50" fmla="*/ 4235398 h 8646493"/>
              <a:gd name="connsiteX51" fmla="*/ 3082700 w 5911582"/>
              <a:gd name="connsiteY51" fmla="*/ 5882170 h 8646493"/>
              <a:gd name="connsiteX52" fmla="*/ 3091836 w 5911582"/>
              <a:gd name="connsiteY52" fmla="*/ 5881894 h 8646493"/>
              <a:gd name="connsiteX53" fmla="*/ 3152619 w 5911582"/>
              <a:gd name="connsiteY53" fmla="*/ 7892887 h 8646493"/>
              <a:gd name="connsiteX54" fmla="*/ 3786820 w 5911582"/>
              <a:gd name="connsiteY54" fmla="*/ 8489873 h 8646493"/>
              <a:gd name="connsiteX55" fmla="*/ 4383809 w 5911582"/>
              <a:gd name="connsiteY55" fmla="*/ 7855673 h 8646493"/>
              <a:gd name="connsiteX56" fmla="*/ 4350348 w 5911582"/>
              <a:gd name="connsiteY56" fmla="*/ 6748573 h 8646493"/>
              <a:gd name="connsiteX57" fmla="*/ 4348198 w 5911582"/>
              <a:gd name="connsiteY57" fmla="*/ 6748635 h 8646493"/>
              <a:gd name="connsiteX58" fmla="*/ 4332413 w 5911582"/>
              <a:gd name="connsiteY58" fmla="*/ 6199725 h 8646493"/>
              <a:gd name="connsiteX59" fmla="*/ 4272798 w 5911582"/>
              <a:gd name="connsiteY59" fmla="*/ 4227389 h 8646493"/>
              <a:gd name="connsiteX60" fmla="*/ 4274353 w 5911582"/>
              <a:gd name="connsiteY60" fmla="*/ 4227343 h 8646493"/>
              <a:gd name="connsiteX61" fmla="*/ 4242087 w 5911582"/>
              <a:gd name="connsiteY61" fmla="*/ 3105269 h 8646493"/>
              <a:gd name="connsiteX62" fmla="*/ 4977027 w 5911582"/>
              <a:gd name="connsiteY62" fmla="*/ 2326810 h 8646493"/>
              <a:gd name="connsiteX63" fmla="*/ 5403823 w 5911582"/>
              <a:gd name="connsiteY63" fmla="*/ 2443875 h 8646493"/>
              <a:gd name="connsiteX64" fmla="*/ 5755486 w 5911582"/>
              <a:gd name="connsiteY64" fmla="*/ 3061747 h 8646493"/>
              <a:gd name="connsiteX65" fmla="*/ 5759021 w 5911582"/>
              <a:gd name="connsiteY65" fmla="*/ 3184697 h 8646493"/>
              <a:gd name="connsiteX66" fmla="*/ 5762452 w 5911582"/>
              <a:gd name="connsiteY66" fmla="*/ 3184590 h 8646493"/>
              <a:gd name="connsiteX67" fmla="*/ 5816524 w 5911582"/>
              <a:gd name="connsiteY67" fmla="*/ 4892541 h 8646493"/>
              <a:gd name="connsiteX68" fmla="*/ 5873210 w 5911582"/>
              <a:gd name="connsiteY68" fmla="*/ 6776633 h 8646493"/>
              <a:gd name="connsiteX69" fmla="*/ 5877342 w 5911582"/>
              <a:gd name="connsiteY69" fmla="*/ 6776511 h 8646493"/>
              <a:gd name="connsiteX70" fmla="*/ 5911582 w 5911582"/>
              <a:gd name="connsiteY70" fmla="*/ 7909324 h 8646493"/>
              <a:gd name="connsiteX71" fmla="*/ 5767963 w 5911582"/>
              <a:gd name="connsiteY71" fmla="*/ 8130477 h 8646493"/>
              <a:gd name="connsiteX72" fmla="*/ 5730041 w 5911582"/>
              <a:gd name="connsiteY72" fmla="*/ 6875874 h 8646493"/>
              <a:gd name="connsiteX73" fmla="*/ 5725602 w 5911582"/>
              <a:gd name="connsiteY73" fmla="*/ 6875993 h 8646493"/>
              <a:gd name="connsiteX74" fmla="*/ 5605741 w 5911582"/>
              <a:gd name="connsiteY74" fmla="*/ 3080990 h 8646493"/>
              <a:gd name="connsiteX75" fmla="*/ 4972418 w 5911582"/>
              <a:gd name="connsiteY75" fmla="*/ 2483071 h 8646493"/>
              <a:gd name="connsiteX76" fmla="*/ 4374497 w 5911582"/>
              <a:gd name="connsiteY76" fmla="*/ 3116397 h 8646493"/>
              <a:gd name="connsiteX77" fmla="*/ 4420828 w 5911582"/>
              <a:gd name="connsiteY77" fmla="*/ 4727593 h 8646493"/>
              <a:gd name="connsiteX78" fmla="*/ 4422673 w 5911582"/>
              <a:gd name="connsiteY78" fmla="*/ 4727581 h 8646493"/>
              <a:gd name="connsiteX79" fmla="*/ 4422351 w 5911582"/>
              <a:gd name="connsiteY79" fmla="*/ 4733760 h 8646493"/>
              <a:gd name="connsiteX80" fmla="*/ 4454181 w 5911582"/>
              <a:gd name="connsiteY80" fmla="*/ 5840717 h 8646493"/>
              <a:gd name="connsiteX81" fmla="*/ 4455003 w 5911582"/>
              <a:gd name="connsiteY81" fmla="*/ 5840691 h 8646493"/>
              <a:gd name="connsiteX82" fmla="*/ 4516238 w 5911582"/>
              <a:gd name="connsiteY82" fmla="*/ 7866607 h 8646493"/>
              <a:gd name="connsiteX83" fmla="*/ 3782441 w 5911582"/>
              <a:gd name="connsiteY83" fmla="*/ 8646141 h 8646493"/>
              <a:gd name="connsiteX84" fmla="*/ 3355473 w 5911582"/>
              <a:gd name="connsiteY84"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31135 w 5911582"/>
              <a:gd name="connsiteY31" fmla="*/ 2722566 h 8646493"/>
              <a:gd name="connsiteX32" fmla="*/ 236178 w 5911582"/>
              <a:gd name="connsiteY32" fmla="*/ 2909861 h 8646493"/>
              <a:gd name="connsiteX33" fmla="*/ 231753 w 5911582"/>
              <a:gd name="connsiteY33" fmla="*/ 2910343 h 8646493"/>
              <a:gd name="connsiteX34" fmla="*/ 234867 w 5911582"/>
              <a:gd name="connsiteY34" fmla="*/ 3854806 h 8646493"/>
              <a:gd name="connsiteX35" fmla="*/ 235281 w 5911582"/>
              <a:gd name="connsiteY35" fmla="*/ 3854803 h 8646493"/>
              <a:gd name="connsiteX36" fmla="*/ 246835 w 5911582"/>
              <a:gd name="connsiteY36" fmla="*/ 5866683 h 8646493"/>
              <a:gd name="connsiteX37" fmla="*/ 866236 w 5911582"/>
              <a:gd name="connsiteY37" fmla="*/ 6479011 h 8646493"/>
              <a:gd name="connsiteX38" fmla="*/ 1478566 w 5911582"/>
              <a:gd name="connsiteY38" fmla="*/ 5859608 h 8646493"/>
              <a:gd name="connsiteX39" fmla="*/ 1469311 w 5911582"/>
              <a:gd name="connsiteY39" fmla="*/ 4247775 h 8646493"/>
              <a:gd name="connsiteX40" fmla="*/ 1467465 w 5911582"/>
              <a:gd name="connsiteY40" fmla="*/ 4247743 h 8646493"/>
              <a:gd name="connsiteX41" fmla="*/ 1467931 w 5911582"/>
              <a:gd name="connsiteY41" fmla="*/ 4241573 h 8646493"/>
              <a:gd name="connsiteX42" fmla="*/ 1456953 w 5911582"/>
              <a:gd name="connsiteY42" fmla="*/ 2330111 h 8646493"/>
              <a:gd name="connsiteX43" fmla="*/ 1415108 w 5911582"/>
              <a:gd name="connsiteY43" fmla="*/ 781031 h 8646493"/>
              <a:gd name="connsiteX44" fmla="*/ 2151404 w 5911582"/>
              <a:gd name="connsiteY44" fmla="*/ 3852 h 8646493"/>
              <a:gd name="connsiteX45" fmla="*/ 2928581 w 5911582"/>
              <a:gd name="connsiteY45" fmla="*/ 740147 h 8646493"/>
              <a:gd name="connsiteX46" fmla="*/ 2972109 w 5911582"/>
              <a:gd name="connsiteY46" fmla="*/ 2351426 h 8646493"/>
              <a:gd name="connsiteX47" fmla="*/ 2977887 w 5911582"/>
              <a:gd name="connsiteY47" fmla="*/ 2351120 h 8646493"/>
              <a:gd name="connsiteX48" fmla="*/ 3028793 w 5911582"/>
              <a:gd name="connsiteY48" fmla="*/ 4235519 h 8646493"/>
              <a:gd name="connsiteX49" fmla="*/ 3032925 w 5911582"/>
              <a:gd name="connsiteY49" fmla="*/ 4235398 h 8646493"/>
              <a:gd name="connsiteX50" fmla="*/ 3082700 w 5911582"/>
              <a:gd name="connsiteY50" fmla="*/ 5882170 h 8646493"/>
              <a:gd name="connsiteX51" fmla="*/ 3091836 w 5911582"/>
              <a:gd name="connsiteY51" fmla="*/ 5881894 h 8646493"/>
              <a:gd name="connsiteX52" fmla="*/ 3152619 w 5911582"/>
              <a:gd name="connsiteY52" fmla="*/ 7892887 h 8646493"/>
              <a:gd name="connsiteX53" fmla="*/ 3786820 w 5911582"/>
              <a:gd name="connsiteY53" fmla="*/ 8489873 h 8646493"/>
              <a:gd name="connsiteX54" fmla="*/ 4383809 w 5911582"/>
              <a:gd name="connsiteY54" fmla="*/ 7855673 h 8646493"/>
              <a:gd name="connsiteX55" fmla="*/ 4350348 w 5911582"/>
              <a:gd name="connsiteY55" fmla="*/ 6748573 h 8646493"/>
              <a:gd name="connsiteX56" fmla="*/ 4348198 w 5911582"/>
              <a:gd name="connsiteY56" fmla="*/ 6748635 h 8646493"/>
              <a:gd name="connsiteX57" fmla="*/ 4332413 w 5911582"/>
              <a:gd name="connsiteY57" fmla="*/ 6199725 h 8646493"/>
              <a:gd name="connsiteX58" fmla="*/ 4272798 w 5911582"/>
              <a:gd name="connsiteY58" fmla="*/ 4227389 h 8646493"/>
              <a:gd name="connsiteX59" fmla="*/ 4274353 w 5911582"/>
              <a:gd name="connsiteY59" fmla="*/ 4227343 h 8646493"/>
              <a:gd name="connsiteX60" fmla="*/ 4242087 w 5911582"/>
              <a:gd name="connsiteY60" fmla="*/ 3105269 h 8646493"/>
              <a:gd name="connsiteX61" fmla="*/ 4977027 w 5911582"/>
              <a:gd name="connsiteY61" fmla="*/ 2326810 h 8646493"/>
              <a:gd name="connsiteX62" fmla="*/ 5403823 w 5911582"/>
              <a:gd name="connsiteY62" fmla="*/ 2443875 h 8646493"/>
              <a:gd name="connsiteX63" fmla="*/ 5755486 w 5911582"/>
              <a:gd name="connsiteY63" fmla="*/ 3061747 h 8646493"/>
              <a:gd name="connsiteX64" fmla="*/ 5759021 w 5911582"/>
              <a:gd name="connsiteY64" fmla="*/ 3184697 h 8646493"/>
              <a:gd name="connsiteX65" fmla="*/ 5762452 w 5911582"/>
              <a:gd name="connsiteY65" fmla="*/ 3184590 h 8646493"/>
              <a:gd name="connsiteX66" fmla="*/ 5816524 w 5911582"/>
              <a:gd name="connsiteY66" fmla="*/ 4892541 h 8646493"/>
              <a:gd name="connsiteX67" fmla="*/ 5873210 w 5911582"/>
              <a:gd name="connsiteY67" fmla="*/ 6776633 h 8646493"/>
              <a:gd name="connsiteX68" fmla="*/ 5877342 w 5911582"/>
              <a:gd name="connsiteY68" fmla="*/ 6776511 h 8646493"/>
              <a:gd name="connsiteX69" fmla="*/ 5911582 w 5911582"/>
              <a:gd name="connsiteY69" fmla="*/ 7909324 h 8646493"/>
              <a:gd name="connsiteX70" fmla="*/ 5767963 w 5911582"/>
              <a:gd name="connsiteY70" fmla="*/ 8130477 h 8646493"/>
              <a:gd name="connsiteX71" fmla="*/ 5730041 w 5911582"/>
              <a:gd name="connsiteY71" fmla="*/ 6875874 h 8646493"/>
              <a:gd name="connsiteX72" fmla="*/ 5725602 w 5911582"/>
              <a:gd name="connsiteY72" fmla="*/ 6875993 h 8646493"/>
              <a:gd name="connsiteX73" fmla="*/ 5605741 w 5911582"/>
              <a:gd name="connsiteY73" fmla="*/ 3080990 h 8646493"/>
              <a:gd name="connsiteX74" fmla="*/ 4972418 w 5911582"/>
              <a:gd name="connsiteY74" fmla="*/ 2483071 h 8646493"/>
              <a:gd name="connsiteX75" fmla="*/ 4374497 w 5911582"/>
              <a:gd name="connsiteY75" fmla="*/ 3116397 h 8646493"/>
              <a:gd name="connsiteX76" fmla="*/ 4420828 w 5911582"/>
              <a:gd name="connsiteY76" fmla="*/ 4727593 h 8646493"/>
              <a:gd name="connsiteX77" fmla="*/ 4422673 w 5911582"/>
              <a:gd name="connsiteY77" fmla="*/ 4727581 h 8646493"/>
              <a:gd name="connsiteX78" fmla="*/ 4422351 w 5911582"/>
              <a:gd name="connsiteY78" fmla="*/ 4733760 h 8646493"/>
              <a:gd name="connsiteX79" fmla="*/ 4454181 w 5911582"/>
              <a:gd name="connsiteY79" fmla="*/ 5840717 h 8646493"/>
              <a:gd name="connsiteX80" fmla="*/ 4455003 w 5911582"/>
              <a:gd name="connsiteY80" fmla="*/ 5840691 h 8646493"/>
              <a:gd name="connsiteX81" fmla="*/ 4516238 w 5911582"/>
              <a:gd name="connsiteY81" fmla="*/ 7866607 h 8646493"/>
              <a:gd name="connsiteX82" fmla="*/ 3782441 w 5911582"/>
              <a:gd name="connsiteY82" fmla="*/ 8646141 h 8646493"/>
              <a:gd name="connsiteX83" fmla="*/ 3355473 w 5911582"/>
              <a:gd name="connsiteY83"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36178 w 5911582"/>
              <a:gd name="connsiteY31" fmla="*/ 2909861 h 8646493"/>
              <a:gd name="connsiteX32" fmla="*/ 231753 w 5911582"/>
              <a:gd name="connsiteY32" fmla="*/ 2910343 h 8646493"/>
              <a:gd name="connsiteX33" fmla="*/ 234867 w 5911582"/>
              <a:gd name="connsiteY33" fmla="*/ 3854806 h 8646493"/>
              <a:gd name="connsiteX34" fmla="*/ 235281 w 5911582"/>
              <a:gd name="connsiteY34" fmla="*/ 3854803 h 8646493"/>
              <a:gd name="connsiteX35" fmla="*/ 246835 w 5911582"/>
              <a:gd name="connsiteY35" fmla="*/ 5866683 h 8646493"/>
              <a:gd name="connsiteX36" fmla="*/ 866236 w 5911582"/>
              <a:gd name="connsiteY36" fmla="*/ 6479011 h 8646493"/>
              <a:gd name="connsiteX37" fmla="*/ 1478566 w 5911582"/>
              <a:gd name="connsiteY37" fmla="*/ 5859608 h 8646493"/>
              <a:gd name="connsiteX38" fmla="*/ 1469311 w 5911582"/>
              <a:gd name="connsiteY38" fmla="*/ 4247775 h 8646493"/>
              <a:gd name="connsiteX39" fmla="*/ 1467465 w 5911582"/>
              <a:gd name="connsiteY39" fmla="*/ 4247743 h 8646493"/>
              <a:gd name="connsiteX40" fmla="*/ 1467931 w 5911582"/>
              <a:gd name="connsiteY40" fmla="*/ 4241573 h 8646493"/>
              <a:gd name="connsiteX41" fmla="*/ 1456953 w 5911582"/>
              <a:gd name="connsiteY41" fmla="*/ 2330111 h 8646493"/>
              <a:gd name="connsiteX42" fmla="*/ 1415108 w 5911582"/>
              <a:gd name="connsiteY42" fmla="*/ 781031 h 8646493"/>
              <a:gd name="connsiteX43" fmla="*/ 2151404 w 5911582"/>
              <a:gd name="connsiteY43" fmla="*/ 3852 h 8646493"/>
              <a:gd name="connsiteX44" fmla="*/ 2928581 w 5911582"/>
              <a:gd name="connsiteY44" fmla="*/ 740147 h 8646493"/>
              <a:gd name="connsiteX45" fmla="*/ 2972109 w 5911582"/>
              <a:gd name="connsiteY45" fmla="*/ 2351426 h 8646493"/>
              <a:gd name="connsiteX46" fmla="*/ 2977887 w 5911582"/>
              <a:gd name="connsiteY46" fmla="*/ 2351120 h 8646493"/>
              <a:gd name="connsiteX47" fmla="*/ 3028793 w 5911582"/>
              <a:gd name="connsiteY47" fmla="*/ 4235519 h 8646493"/>
              <a:gd name="connsiteX48" fmla="*/ 3032925 w 5911582"/>
              <a:gd name="connsiteY48" fmla="*/ 4235398 h 8646493"/>
              <a:gd name="connsiteX49" fmla="*/ 3082700 w 5911582"/>
              <a:gd name="connsiteY49" fmla="*/ 5882170 h 8646493"/>
              <a:gd name="connsiteX50" fmla="*/ 3091836 w 5911582"/>
              <a:gd name="connsiteY50" fmla="*/ 5881894 h 8646493"/>
              <a:gd name="connsiteX51" fmla="*/ 3152619 w 5911582"/>
              <a:gd name="connsiteY51" fmla="*/ 7892887 h 8646493"/>
              <a:gd name="connsiteX52" fmla="*/ 3786820 w 5911582"/>
              <a:gd name="connsiteY52" fmla="*/ 8489873 h 8646493"/>
              <a:gd name="connsiteX53" fmla="*/ 4383809 w 5911582"/>
              <a:gd name="connsiteY53" fmla="*/ 7855673 h 8646493"/>
              <a:gd name="connsiteX54" fmla="*/ 4350348 w 5911582"/>
              <a:gd name="connsiteY54" fmla="*/ 6748573 h 8646493"/>
              <a:gd name="connsiteX55" fmla="*/ 4348198 w 5911582"/>
              <a:gd name="connsiteY55" fmla="*/ 6748635 h 8646493"/>
              <a:gd name="connsiteX56" fmla="*/ 4332413 w 5911582"/>
              <a:gd name="connsiteY56" fmla="*/ 6199725 h 8646493"/>
              <a:gd name="connsiteX57" fmla="*/ 4272798 w 5911582"/>
              <a:gd name="connsiteY57" fmla="*/ 4227389 h 8646493"/>
              <a:gd name="connsiteX58" fmla="*/ 4274353 w 5911582"/>
              <a:gd name="connsiteY58" fmla="*/ 4227343 h 8646493"/>
              <a:gd name="connsiteX59" fmla="*/ 4242087 w 5911582"/>
              <a:gd name="connsiteY59" fmla="*/ 3105269 h 8646493"/>
              <a:gd name="connsiteX60" fmla="*/ 4977027 w 5911582"/>
              <a:gd name="connsiteY60" fmla="*/ 2326810 h 8646493"/>
              <a:gd name="connsiteX61" fmla="*/ 5403823 w 5911582"/>
              <a:gd name="connsiteY61" fmla="*/ 2443875 h 8646493"/>
              <a:gd name="connsiteX62" fmla="*/ 5755486 w 5911582"/>
              <a:gd name="connsiteY62" fmla="*/ 3061747 h 8646493"/>
              <a:gd name="connsiteX63" fmla="*/ 5759021 w 5911582"/>
              <a:gd name="connsiteY63" fmla="*/ 3184697 h 8646493"/>
              <a:gd name="connsiteX64" fmla="*/ 5762452 w 5911582"/>
              <a:gd name="connsiteY64" fmla="*/ 3184590 h 8646493"/>
              <a:gd name="connsiteX65" fmla="*/ 5816524 w 5911582"/>
              <a:gd name="connsiteY65" fmla="*/ 4892541 h 8646493"/>
              <a:gd name="connsiteX66" fmla="*/ 5873210 w 5911582"/>
              <a:gd name="connsiteY66" fmla="*/ 6776633 h 8646493"/>
              <a:gd name="connsiteX67" fmla="*/ 5877342 w 5911582"/>
              <a:gd name="connsiteY67" fmla="*/ 6776511 h 8646493"/>
              <a:gd name="connsiteX68" fmla="*/ 5911582 w 5911582"/>
              <a:gd name="connsiteY68" fmla="*/ 7909324 h 8646493"/>
              <a:gd name="connsiteX69" fmla="*/ 5767963 w 5911582"/>
              <a:gd name="connsiteY69" fmla="*/ 8130477 h 8646493"/>
              <a:gd name="connsiteX70" fmla="*/ 5730041 w 5911582"/>
              <a:gd name="connsiteY70" fmla="*/ 6875874 h 8646493"/>
              <a:gd name="connsiteX71" fmla="*/ 5725602 w 5911582"/>
              <a:gd name="connsiteY71" fmla="*/ 6875993 h 8646493"/>
              <a:gd name="connsiteX72" fmla="*/ 5605741 w 5911582"/>
              <a:gd name="connsiteY72" fmla="*/ 3080990 h 8646493"/>
              <a:gd name="connsiteX73" fmla="*/ 4972418 w 5911582"/>
              <a:gd name="connsiteY73" fmla="*/ 2483071 h 8646493"/>
              <a:gd name="connsiteX74" fmla="*/ 4374497 w 5911582"/>
              <a:gd name="connsiteY74" fmla="*/ 3116397 h 8646493"/>
              <a:gd name="connsiteX75" fmla="*/ 4420828 w 5911582"/>
              <a:gd name="connsiteY75" fmla="*/ 4727593 h 8646493"/>
              <a:gd name="connsiteX76" fmla="*/ 4422673 w 5911582"/>
              <a:gd name="connsiteY76" fmla="*/ 4727581 h 8646493"/>
              <a:gd name="connsiteX77" fmla="*/ 4422351 w 5911582"/>
              <a:gd name="connsiteY77" fmla="*/ 4733760 h 8646493"/>
              <a:gd name="connsiteX78" fmla="*/ 4454181 w 5911582"/>
              <a:gd name="connsiteY78" fmla="*/ 5840717 h 8646493"/>
              <a:gd name="connsiteX79" fmla="*/ 4455003 w 5911582"/>
              <a:gd name="connsiteY79" fmla="*/ 5840691 h 8646493"/>
              <a:gd name="connsiteX80" fmla="*/ 4516238 w 5911582"/>
              <a:gd name="connsiteY80" fmla="*/ 7866607 h 8646493"/>
              <a:gd name="connsiteX81" fmla="*/ 3782441 w 5911582"/>
              <a:gd name="connsiteY81" fmla="*/ 8646141 h 8646493"/>
              <a:gd name="connsiteX82" fmla="*/ 3355473 w 5911582"/>
              <a:gd name="connsiteY82"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1714 w 5911582"/>
              <a:gd name="connsiteY14" fmla="*/ 2803840 h 8646493"/>
              <a:gd name="connsiteX15" fmla="*/ 1597703 w 5911582"/>
              <a:gd name="connsiteY15" fmla="*/ 3846979 h 8646493"/>
              <a:gd name="connsiteX16" fmla="*/ 1599046 w 5911582"/>
              <a:gd name="connsiteY16" fmla="*/ 3846972 h 8646493"/>
              <a:gd name="connsiteX17" fmla="*/ 1610686 w 5911582"/>
              <a:gd name="connsiteY17" fmla="*/ 5873778 h 8646493"/>
              <a:gd name="connsiteX18" fmla="*/ 858032 w 5911582"/>
              <a:gd name="connsiteY18" fmla="*/ 6635126 h 8646493"/>
              <a:gd name="connsiteX19" fmla="*/ 434045 w 5911582"/>
              <a:gd name="connsiteY19" fmla="*/ 6508273 h 8646493"/>
              <a:gd name="connsiteX20" fmla="*/ 96686 w 5911582"/>
              <a:gd name="connsiteY20" fmla="*/ 5882475 h 8646493"/>
              <a:gd name="connsiteX21" fmla="*/ 88982 w 5911582"/>
              <a:gd name="connsiteY21" fmla="*/ 4540910 h 8646493"/>
              <a:gd name="connsiteX22" fmla="*/ 86890 w 5911582"/>
              <a:gd name="connsiteY22" fmla="*/ 4540915 h 8646493"/>
              <a:gd name="connsiteX23" fmla="*/ 80904 w 5911582"/>
              <a:gd name="connsiteY23" fmla="*/ 2724804 h 8646493"/>
              <a:gd name="connsiteX24" fmla="*/ 4735 w 5911582"/>
              <a:gd name="connsiteY24" fmla="*/ 235616 h 8646493"/>
              <a:gd name="connsiteX25" fmla="*/ 295 w 5911582"/>
              <a:gd name="connsiteY25" fmla="*/ 235719 h 8646493"/>
              <a:gd name="connsiteX26" fmla="*/ 0 w 5911582"/>
              <a:gd name="connsiteY26" fmla="*/ 223261 h 8646493"/>
              <a:gd name="connsiteX27" fmla="*/ 144987 w 5911582"/>
              <a:gd name="connsiteY27" fmla="*/ 0 h 8646493"/>
              <a:gd name="connsiteX28" fmla="*/ 148232 w 5911582"/>
              <a:gd name="connsiteY28" fmla="*/ 136847 h 8646493"/>
              <a:gd name="connsiteX29" fmla="*/ 152365 w 5911582"/>
              <a:gd name="connsiteY29" fmla="*/ 136739 h 8646493"/>
              <a:gd name="connsiteX30" fmla="*/ 236178 w 5911582"/>
              <a:gd name="connsiteY30" fmla="*/ 2909861 h 8646493"/>
              <a:gd name="connsiteX31" fmla="*/ 231753 w 5911582"/>
              <a:gd name="connsiteY31" fmla="*/ 2910343 h 8646493"/>
              <a:gd name="connsiteX32" fmla="*/ 234867 w 5911582"/>
              <a:gd name="connsiteY32" fmla="*/ 3854806 h 8646493"/>
              <a:gd name="connsiteX33" fmla="*/ 235281 w 5911582"/>
              <a:gd name="connsiteY33" fmla="*/ 3854803 h 8646493"/>
              <a:gd name="connsiteX34" fmla="*/ 246835 w 5911582"/>
              <a:gd name="connsiteY34" fmla="*/ 5866683 h 8646493"/>
              <a:gd name="connsiteX35" fmla="*/ 866236 w 5911582"/>
              <a:gd name="connsiteY35" fmla="*/ 6479011 h 8646493"/>
              <a:gd name="connsiteX36" fmla="*/ 1478566 w 5911582"/>
              <a:gd name="connsiteY36" fmla="*/ 5859608 h 8646493"/>
              <a:gd name="connsiteX37" fmla="*/ 1469311 w 5911582"/>
              <a:gd name="connsiteY37" fmla="*/ 4247775 h 8646493"/>
              <a:gd name="connsiteX38" fmla="*/ 1467465 w 5911582"/>
              <a:gd name="connsiteY38" fmla="*/ 4247743 h 8646493"/>
              <a:gd name="connsiteX39" fmla="*/ 1467931 w 5911582"/>
              <a:gd name="connsiteY39" fmla="*/ 4241573 h 8646493"/>
              <a:gd name="connsiteX40" fmla="*/ 1456953 w 5911582"/>
              <a:gd name="connsiteY40" fmla="*/ 2330111 h 8646493"/>
              <a:gd name="connsiteX41" fmla="*/ 1415108 w 5911582"/>
              <a:gd name="connsiteY41" fmla="*/ 781031 h 8646493"/>
              <a:gd name="connsiteX42" fmla="*/ 2151404 w 5911582"/>
              <a:gd name="connsiteY42" fmla="*/ 3852 h 8646493"/>
              <a:gd name="connsiteX43" fmla="*/ 2928581 w 5911582"/>
              <a:gd name="connsiteY43" fmla="*/ 740147 h 8646493"/>
              <a:gd name="connsiteX44" fmla="*/ 2972109 w 5911582"/>
              <a:gd name="connsiteY44" fmla="*/ 2351426 h 8646493"/>
              <a:gd name="connsiteX45" fmla="*/ 2977887 w 5911582"/>
              <a:gd name="connsiteY45" fmla="*/ 2351120 h 8646493"/>
              <a:gd name="connsiteX46" fmla="*/ 3028793 w 5911582"/>
              <a:gd name="connsiteY46" fmla="*/ 4235519 h 8646493"/>
              <a:gd name="connsiteX47" fmla="*/ 3032925 w 5911582"/>
              <a:gd name="connsiteY47" fmla="*/ 4235398 h 8646493"/>
              <a:gd name="connsiteX48" fmla="*/ 3082700 w 5911582"/>
              <a:gd name="connsiteY48" fmla="*/ 5882170 h 8646493"/>
              <a:gd name="connsiteX49" fmla="*/ 3091836 w 5911582"/>
              <a:gd name="connsiteY49" fmla="*/ 5881894 h 8646493"/>
              <a:gd name="connsiteX50" fmla="*/ 3152619 w 5911582"/>
              <a:gd name="connsiteY50" fmla="*/ 7892887 h 8646493"/>
              <a:gd name="connsiteX51" fmla="*/ 3786820 w 5911582"/>
              <a:gd name="connsiteY51" fmla="*/ 8489873 h 8646493"/>
              <a:gd name="connsiteX52" fmla="*/ 4383809 w 5911582"/>
              <a:gd name="connsiteY52" fmla="*/ 7855673 h 8646493"/>
              <a:gd name="connsiteX53" fmla="*/ 4350348 w 5911582"/>
              <a:gd name="connsiteY53" fmla="*/ 6748573 h 8646493"/>
              <a:gd name="connsiteX54" fmla="*/ 4348198 w 5911582"/>
              <a:gd name="connsiteY54" fmla="*/ 6748635 h 8646493"/>
              <a:gd name="connsiteX55" fmla="*/ 4332413 w 5911582"/>
              <a:gd name="connsiteY55" fmla="*/ 6199725 h 8646493"/>
              <a:gd name="connsiteX56" fmla="*/ 4272798 w 5911582"/>
              <a:gd name="connsiteY56" fmla="*/ 4227389 h 8646493"/>
              <a:gd name="connsiteX57" fmla="*/ 4274353 w 5911582"/>
              <a:gd name="connsiteY57" fmla="*/ 4227343 h 8646493"/>
              <a:gd name="connsiteX58" fmla="*/ 4242087 w 5911582"/>
              <a:gd name="connsiteY58" fmla="*/ 3105269 h 8646493"/>
              <a:gd name="connsiteX59" fmla="*/ 4977027 w 5911582"/>
              <a:gd name="connsiteY59" fmla="*/ 2326810 h 8646493"/>
              <a:gd name="connsiteX60" fmla="*/ 5403823 w 5911582"/>
              <a:gd name="connsiteY60" fmla="*/ 2443875 h 8646493"/>
              <a:gd name="connsiteX61" fmla="*/ 5755486 w 5911582"/>
              <a:gd name="connsiteY61" fmla="*/ 3061747 h 8646493"/>
              <a:gd name="connsiteX62" fmla="*/ 5759021 w 5911582"/>
              <a:gd name="connsiteY62" fmla="*/ 3184697 h 8646493"/>
              <a:gd name="connsiteX63" fmla="*/ 5762452 w 5911582"/>
              <a:gd name="connsiteY63" fmla="*/ 3184590 h 8646493"/>
              <a:gd name="connsiteX64" fmla="*/ 5816524 w 5911582"/>
              <a:gd name="connsiteY64" fmla="*/ 4892541 h 8646493"/>
              <a:gd name="connsiteX65" fmla="*/ 5873210 w 5911582"/>
              <a:gd name="connsiteY65" fmla="*/ 6776633 h 8646493"/>
              <a:gd name="connsiteX66" fmla="*/ 5877342 w 5911582"/>
              <a:gd name="connsiteY66" fmla="*/ 6776511 h 8646493"/>
              <a:gd name="connsiteX67" fmla="*/ 5911582 w 5911582"/>
              <a:gd name="connsiteY67" fmla="*/ 7909324 h 8646493"/>
              <a:gd name="connsiteX68" fmla="*/ 5767963 w 5911582"/>
              <a:gd name="connsiteY68" fmla="*/ 8130477 h 8646493"/>
              <a:gd name="connsiteX69" fmla="*/ 5730041 w 5911582"/>
              <a:gd name="connsiteY69" fmla="*/ 6875874 h 8646493"/>
              <a:gd name="connsiteX70" fmla="*/ 5725602 w 5911582"/>
              <a:gd name="connsiteY70" fmla="*/ 6875993 h 8646493"/>
              <a:gd name="connsiteX71" fmla="*/ 5605741 w 5911582"/>
              <a:gd name="connsiteY71" fmla="*/ 3080990 h 8646493"/>
              <a:gd name="connsiteX72" fmla="*/ 4972418 w 5911582"/>
              <a:gd name="connsiteY72" fmla="*/ 2483071 h 8646493"/>
              <a:gd name="connsiteX73" fmla="*/ 4374497 w 5911582"/>
              <a:gd name="connsiteY73" fmla="*/ 3116397 h 8646493"/>
              <a:gd name="connsiteX74" fmla="*/ 4420828 w 5911582"/>
              <a:gd name="connsiteY74" fmla="*/ 4727593 h 8646493"/>
              <a:gd name="connsiteX75" fmla="*/ 4422673 w 5911582"/>
              <a:gd name="connsiteY75" fmla="*/ 4727581 h 8646493"/>
              <a:gd name="connsiteX76" fmla="*/ 4422351 w 5911582"/>
              <a:gd name="connsiteY76" fmla="*/ 4733760 h 8646493"/>
              <a:gd name="connsiteX77" fmla="*/ 4454181 w 5911582"/>
              <a:gd name="connsiteY77" fmla="*/ 5840717 h 8646493"/>
              <a:gd name="connsiteX78" fmla="*/ 4455003 w 5911582"/>
              <a:gd name="connsiteY78" fmla="*/ 5840691 h 8646493"/>
              <a:gd name="connsiteX79" fmla="*/ 4516238 w 5911582"/>
              <a:gd name="connsiteY79" fmla="*/ 7866607 h 8646493"/>
              <a:gd name="connsiteX80" fmla="*/ 3782441 w 5911582"/>
              <a:gd name="connsiteY80" fmla="*/ 8646141 h 8646493"/>
              <a:gd name="connsiteX81" fmla="*/ 3355473 w 5911582"/>
              <a:gd name="connsiteY81"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6178 w 5911582"/>
              <a:gd name="connsiteY29" fmla="*/ 2909861 h 8646493"/>
              <a:gd name="connsiteX30" fmla="*/ 231753 w 5911582"/>
              <a:gd name="connsiteY30" fmla="*/ 2910343 h 8646493"/>
              <a:gd name="connsiteX31" fmla="*/ 234867 w 5911582"/>
              <a:gd name="connsiteY31" fmla="*/ 3854806 h 8646493"/>
              <a:gd name="connsiteX32" fmla="*/ 235281 w 5911582"/>
              <a:gd name="connsiteY32" fmla="*/ 3854803 h 8646493"/>
              <a:gd name="connsiteX33" fmla="*/ 246835 w 5911582"/>
              <a:gd name="connsiteY33" fmla="*/ 5866683 h 8646493"/>
              <a:gd name="connsiteX34" fmla="*/ 866236 w 5911582"/>
              <a:gd name="connsiteY34" fmla="*/ 6479011 h 8646493"/>
              <a:gd name="connsiteX35" fmla="*/ 1478566 w 5911582"/>
              <a:gd name="connsiteY35" fmla="*/ 5859608 h 8646493"/>
              <a:gd name="connsiteX36" fmla="*/ 1469311 w 5911582"/>
              <a:gd name="connsiteY36" fmla="*/ 4247775 h 8646493"/>
              <a:gd name="connsiteX37" fmla="*/ 1467465 w 5911582"/>
              <a:gd name="connsiteY37" fmla="*/ 4247743 h 8646493"/>
              <a:gd name="connsiteX38" fmla="*/ 1467931 w 5911582"/>
              <a:gd name="connsiteY38" fmla="*/ 4241573 h 8646493"/>
              <a:gd name="connsiteX39" fmla="*/ 1456953 w 5911582"/>
              <a:gd name="connsiteY39" fmla="*/ 2330111 h 8646493"/>
              <a:gd name="connsiteX40" fmla="*/ 1415108 w 5911582"/>
              <a:gd name="connsiteY40" fmla="*/ 781031 h 8646493"/>
              <a:gd name="connsiteX41" fmla="*/ 2151404 w 5911582"/>
              <a:gd name="connsiteY41" fmla="*/ 3852 h 8646493"/>
              <a:gd name="connsiteX42" fmla="*/ 2928581 w 5911582"/>
              <a:gd name="connsiteY42" fmla="*/ 740147 h 8646493"/>
              <a:gd name="connsiteX43" fmla="*/ 2972109 w 5911582"/>
              <a:gd name="connsiteY43" fmla="*/ 2351426 h 8646493"/>
              <a:gd name="connsiteX44" fmla="*/ 2977887 w 5911582"/>
              <a:gd name="connsiteY44" fmla="*/ 2351120 h 8646493"/>
              <a:gd name="connsiteX45" fmla="*/ 3028793 w 5911582"/>
              <a:gd name="connsiteY45" fmla="*/ 4235519 h 8646493"/>
              <a:gd name="connsiteX46" fmla="*/ 3032925 w 5911582"/>
              <a:gd name="connsiteY46" fmla="*/ 4235398 h 8646493"/>
              <a:gd name="connsiteX47" fmla="*/ 3082700 w 5911582"/>
              <a:gd name="connsiteY47" fmla="*/ 5882170 h 8646493"/>
              <a:gd name="connsiteX48" fmla="*/ 3091836 w 5911582"/>
              <a:gd name="connsiteY48" fmla="*/ 5881894 h 8646493"/>
              <a:gd name="connsiteX49" fmla="*/ 3152619 w 5911582"/>
              <a:gd name="connsiteY49" fmla="*/ 7892887 h 8646493"/>
              <a:gd name="connsiteX50" fmla="*/ 3786820 w 5911582"/>
              <a:gd name="connsiteY50" fmla="*/ 8489873 h 8646493"/>
              <a:gd name="connsiteX51" fmla="*/ 4383809 w 5911582"/>
              <a:gd name="connsiteY51" fmla="*/ 7855673 h 8646493"/>
              <a:gd name="connsiteX52" fmla="*/ 4350348 w 5911582"/>
              <a:gd name="connsiteY52" fmla="*/ 6748573 h 8646493"/>
              <a:gd name="connsiteX53" fmla="*/ 4348198 w 5911582"/>
              <a:gd name="connsiteY53" fmla="*/ 6748635 h 8646493"/>
              <a:gd name="connsiteX54" fmla="*/ 4332413 w 5911582"/>
              <a:gd name="connsiteY54" fmla="*/ 6199725 h 8646493"/>
              <a:gd name="connsiteX55" fmla="*/ 4272798 w 5911582"/>
              <a:gd name="connsiteY55" fmla="*/ 4227389 h 8646493"/>
              <a:gd name="connsiteX56" fmla="*/ 4274353 w 5911582"/>
              <a:gd name="connsiteY56" fmla="*/ 4227343 h 8646493"/>
              <a:gd name="connsiteX57" fmla="*/ 4242087 w 5911582"/>
              <a:gd name="connsiteY57" fmla="*/ 3105269 h 8646493"/>
              <a:gd name="connsiteX58" fmla="*/ 4977027 w 5911582"/>
              <a:gd name="connsiteY58" fmla="*/ 2326810 h 8646493"/>
              <a:gd name="connsiteX59" fmla="*/ 5403823 w 5911582"/>
              <a:gd name="connsiteY59" fmla="*/ 2443875 h 8646493"/>
              <a:gd name="connsiteX60" fmla="*/ 5755486 w 5911582"/>
              <a:gd name="connsiteY60" fmla="*/ 3061747 h 8646493"/>
              <a:gd name="connsiteX61" fmla="*/ 5759021 w 5911582"/>
              <a:gd name="connsiteY61" fmla="*/ 3184697 h 8646493"/>
              <a:gd name="connsiteX62" fmla="*/ 5762452 w 5911582"/>
              <a:gd name="connsiteY62" fmla="*/ 3184590 h 8646493"/>
              <a:gd name="connsiteX63" fmla="*/ 5816524 w 5911582"/>
              <a:gd name="connsiteY63" fmla="*/ 4892541 h 8646493"/>
              <a:gd name="connsiteX64" fmla="*/ 5873210 w 5911582"/>
              <a:gd name="connsiteY64" fmla="*/ 6776633 h 8646493"/>
              <a:gd name="connsiteX65" fmla="*/ 5877342 w 5911582"/>
              <a:gd name="connsiteY65" fmla="*/ 6776511 h 8646493"/>
              <a:gd name="connsiteX66" fmla="*/ 5911582 w 5911582"/>
              <a:gd name="connsiteY66" fmla="*/ 7909324 h 8646493"/>
              <a:gd name="connsiteX67" fmla="*/ 5767963 w 5911582"/>
              <a:gd name="connsiteY67" fmla="*/ 8130477 h 8646493"/>
              <a:gd name="connsiteX68" fmla="*/ 5730041 w 5911582"/>
              <a:gd name="connsiteY68" fmla="*/ 6875874 h 8646493"/>
              <a:gd name="connsiteX69" fmla="*/ 5725602 w 5911582"/>
              <a:gd name="connsiteY69" fmla="*/ 6875993 h 8646493"/>
              <a:gd name="connsiteX70" fmla="*/ 5605741 w 5911582"/>
              <a:gd name="connsiteY70" fmla="*/ 3080990 h 8646493"/>
              <a:gd name="connsiteX71" fmla="*/ 4972418 w 5911582"/>
              <a:gd name="connsiteY71" fmla="*/ 2483071 h 8646493"/>
              <a:gd name="connsiteX72" fmla="*/ 4374497 w 5911582"/>
              <a:gd name="connsiteY72" fmla="*/ 3116397 h 8646493"/>
              <a:gd name="connsiteX73" fmla="*/ 4420828 w 5911582"/>
              <a:gd name="connsiteY73" fmla="*/ 4727593 h 8646493"/>
              <a:gd name="connsiteX74" fmla="*/ 4422673 w 5911582"/>
              <a:gd name="connsiteY74" fmla="*/ 4727581 h 8646493"/>
              <a:gd name="connsiteX75" fmla="*/ 4422351 w 5911582"/>
              <a:gd name="connsiteY75" fmla="*/ 4733760 h 8646493"/>
              <a:gd name="connsiteX76" fmla="*/ 4454181 w 5911582"/>
              <a:gd name="connsiteY76" fmla="*/ 5840717 h 8646493"/>
              <a:gd name="connsiteX77" fmla="*/ 4455003 w 5911582"/>
              <a:gd name="connsiteY77" fmla="*/ 5840691 h 8646493"/>
              <a:gd name="connsiteX78" fmla="*/ 4516238 w 5911582"/>
              <a:gd name="connsiteY78" fmla="*/ 7866607 h 8646493"/>
              <a:gd name="connsiteX79" fmla="*/ 3782441 w 5911582"/>
              <a:gd name="connsiteY79" fmla="*/ 8646141 h 8646493"/>
              <a:gd name="connsiteX80" fmla="*/ 3355473 w 5911582"/>
              <a:gd name="connsiteY80"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6178 w 5911582"/>
              <a:gd name="connsiteY29" fmla="*/ 2909861 h 8646493"/>
              <a:gd name="connsiteX30" fmla="*/ 234867 w 5911582"/>
              <a:gd name="connsiteY30" fmla="*/ 3854806 h 8646493"/>
              <a:gd name="connsiteX31" fmla="*/ 235281 w 5911582"/>
              <a:gd name="connsiteY31" fmla="*/ 3854803 h 8646493"/>
              <a:gd name="connsiteX32" fmla="*/ 246835 w 5911582"/>
              <a:gd name="connsiteY32" fmla="*/ 5866683 h 8646493"/>
              <a:gd name="connsiteX33" fmla="*/ 866236 w 5911582"/>
              <a:gd name="connsiteY33" fmla="*/ 6479011 h 8646493"/>
              <a:gd name="connsiteX34" fmla="*/ 1478566 w 5911582"/>
              <a:gd name="connsiteY34" fmla="*/ 5859608 h 8646493"/>
              <a:gd name="connsiteX35" fmla="*/ 1469311 w 5911582"/>
              <a:gd name="connsiteY35" fmla="*/ 4247775 h 8646493"/>
              <a:gd name="connsiteX36" fmla="*/ 1467465 w 5911582"/>
              <a:gd name="connsiteY36" fmla="*/ 4247743 h 8646493"/>
              <a:gd name="connsiteX37" fmla="*/ 1467931 w 5911582"/>
              <a:gd name="connsiteY37" fmla="*/ 4241573 h 8646493"/>
              <a:gd name="connsiteX38" fmla="*/ 1456953 w 5911582"/>
              <a:gd name="connsiteY38" fmla="*/ 2330111 h 8646493"/>
              <a:gd name="connsiteX39" fmla="*/ 1415108 w 5911582"/>
              <a:gd name="connsiteY39" fmla="*/ 781031 h 8646493"/>
              <a:gd name="connsiteX40" fmla="*/ 2151404 w 5911582"/>
              <a:gd name="connsiteY40" fmla="*/ 3852 h 8646493"/>
              <a:gd name="connsiteX41" fmla="*/ 2928581 w 5911582"/>
              <a:gd name="connsiteY41" fmla="*/ 740147 h 8646493"/>
              <a:gd name="connsiteX42" fmla="*/ 2972109 w 5911582"/>
              <a:gd name="connsiteY42" fmla="*/ 2351426 h 8646493"/>
              <a:gd name="connsiteX43" fmla="*/ 2977887 w 5911582"/>
              <a:gd name="connsiteY43" fmla="*/ 2351120 h 8646493"/>
              <a:gd name="connsiteX44" fmla="*/ 3028793 w 5911582"/>
              <a:gd name="connsiteY44" fmla="*/ 4235519 h 8646493"/>
              <a:gd name="connsiteX45" fmla="*/ 3032925 w 5911582"/>
              <a:gd name="connsiteY45" fmla="*/ 4235398 h 8646493"/>
              <a:gd name="connsiteX46" fmla="*/ 3082700 w 5911582"/>
              <a:gd name="connsiteY46" fmla="*/ 5882170 h 8646493"/>
              <a:gd name="connsiteX47" fmla="*/ 3091836 w 5911582"/>
              <a:gd name="connsiteY47" fmla="*/ 5881894 h 8646493"/>
              <a:gd name="connsiteX48" fmla="*/ 3152619 w 5911582"/>
              <a:gd name="connsiteY48" fmla="*/ 7892887 h 8646493"/>
              <a:gd name="connsiteX49" fmla="*/ 3786820 w 5911582"/>
              <a:gd name="connsiteY49" fmla="*/ 8489873 h 8646493"/>
              <a:gd name="connsiteX50" fmla="*/ 4383809 w 5911582"/>
              <a:gd name="connsiteY50" fmla="*/ 7855673 h 8646493"/>
              <a:gd name="connsiteX51" fmla="*/ 4350348 w 5911582"/>
              <a:gd name="connsiteY51" fmla="*/ 6748573 h 8646493"/>
              <a:gd name="connsiteX52" fmla="*/ 4348198 w 5911582"/>
              <a:gd name="connsiteY52" fmla="*/ 6748635 h 8646493"/>
              <a:gd name="connsiteX53" fmla="*/ 4332413 w 5911582"/>
              <a:gd name="connsiteY53" fmla="*/ 6199725 h 8646493"/>
              <a:gd name="connsiteX54" fmla="*/ 4272798 w 5911582"/>
              <a:gd name="connsiteY54" fmla="*/ 4227389 h 8646493"/>
              <a:gd name="connsiteX55" fmla="*/ 4274353 w 5911582"/>
              <a:gd name="connsiteY55" fmla="*/ 4227343 h 8646493"/>
              <a:gd name="connsiteX56" fmla="*/ 4242087 w 5911582"/>
              <a:gd name="connsiteY56" fmla="*/ 3105269 h 8646493"/>
              <a:gd name="connsiteX57" fmla="*/ 4977027 w 5911582"/>
              <a:gd name="connsiteY57" fmla="*/ 2326810 h 8646493"/>
              <a:gd name="connsiteX58" fmla="*/ 5403823 w 5911582"/>
              <a:gd name="connsiteY58" fmla="*/ 2443875 h 8646493"/>
              <a:gd name="connsiteX59" fmla="*/ 5755486 w 5911582"/>
              <a:gd name="connsiteY59" fmla="*/ 3061747 h 8646493"/>
              <a:gd name="connsiteX60" fmla="*/ 5759021 w 5911582"/>
              <a:gd name="connsiteY60" fmla="*/ 3184697 h 8646493"/>
              <a:gd name="connsiteX61" fmla="*/ 5762452 w 5911582"/>
              <a:gd name="connsiteY61" fmla="*/ 3184590 h 8646493"/>
              <a:gd name="connsiteX62" fmla="*/ 5816524 w 5911582"/>
              <a:gd name="connsiteY62" fmla="*/ 4892541 h 8646493"/>
              <a:gd name="connsiteX63" fmla="*/ 5873210 w 5911582"/>
              <a:gd name="connsiteY63" fmla="*/ 6776633 h 8646493"/>
              <a:gd name="connsiteX64" fmla="*/ 5877342 w 5911582"/>
              <a:gd name="connsiteY64" fmla="*/ 6776511 h 8646493"/>
              <a:gd name="connsiteX65" fmla="*/ 5911582 w 5911582"/>
              <a:gd name="connsiteY65" fmla="*/ 7909324 h 8646493"/>
              <a:gd name="connsiteX66" fmla="*/ 5767963 w 5911582"/>
              <a:gd name="connsiteY66" fmla="*/ 8130477 h 8646493"/>
              <a:gd name="connsiteX67" fmla="*/ 5730041 w 5911582"/>
              <a:gd name="connsiteY67" fmla="*/ 6875874 h 8646493"/>
              <a:gd name="connsiteX68" fmla="*/ 5725602 w 5911582"/>
              <a:gd name="connsiteY68" fmla="*/ 6875993 h 8646493"/>
              <a:gd name="connsiteX69" fmla="*/ 5605741 w 5911582"/>
              <a:gd name="connsiteY69" fmla="*/ 3080990 h 8646493"/>
              <a:gd name="connsiteX70" fmla="*/ 4972418 w 5911582"/>
              <a:gd name="connsiteY70" fmla="*/ 2483071 h 8646493"/>
              <a:gd name="connsiteX71" fmla="*/ 4374497 w 5911582"/>
              <a:gd name="connsiteY71" fmla="*/ 3116397 h 8646493"/>
              <a:gd name="connsiteX72" fmla="*/ 4420828 w 5911582"/>
              <a:gd name="connsiteY72" fmla="*/ 4727593 h 8646493"/>
              <a:gd name="connsiteX73" fmla="*/ 4422673 w 5911582"/>
              <a:gd name="connsiteY73" fmla="*/ 4727581 h 8646493"/>
              <a:gd name="connsiteX74" fmla="*/ 4422351 w 5911582"/>
              <a:gd name="connsiteY74" fmla="*/ 4733760 h 8646493"/>
              <a:gd name="connsiteX75" fmla="*/ 4454181 w 5911582"/>
              <a:gd name="connsiteY75" fmla="*/ 5840717 h 8646493"/>
              <a:gd name="connsiteX76" fmla="*/ 4455003 w 5911582"/>
              <a:gd name="connsiteY76" fmla="*/ 5840691 h 8646493"/>
              <a:gd name="connsiteX77" fmla="*/ 4516238 w 5911582"/>
              <a:gd name="connsiteY77" fmla="*/ 7866607 h 8646493"/>
              <a:gd name="connsiteX78" fmla="*/ 3782441 w 5911582"/>
              <a:gd name="connsiteY78" fmla="*/ 8646141 h 8646493"/>
              <a:gd name="connsiteX79" fmla="*/ 3355473 w 5911582"/>
              <a:gd name="connsiteY79"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082700 w 5911582"/>
              <a:gd name="connsiteY45" fmla="*/ 5882170 h 8646493"/>
              <a:gd name="connsiteX46" fmla="*/ 3091836 w 5911582"/>
              <a:gd name="connsiteY46" fmla="*/ 5881894 h 8646493"/>
              <a:gd name="connsiteX47" fmla="*/ 3152619 w 5911582"/>
              <a:gd name="connsiteY47" fmla="*/ 7892887 h 8646493"/>
              <a:gd name="connsiteX48" fmla="*/ 3786820 w 5911582"/>
              <a:gd name="connsiteY48" fmla="*/ 8489873 h 8646493"/>
              <a:gd name="connsiteX49" fmla="*/ 4383809 w 5911582"/>
              <a:gd name="connsiteY49" fmla="*/ 7855673 h 8646493"/>
              <a:gd name="connsiteX50" fmla="*/ 4350348 w 5911582"/>
              <a:gd name="connsiteY50" fmla="*/ 6748573 h 8646493"/>
              <a:gd name="connsiteX51" fmla="*/ 4348198 w 5911582"/>
              <a:gd name="connsiteY51" fmla="*/ 6748635 h 8646493"/>
              <a:gd name="connsiteX52" fmla="*/ 4332413 w 5911582"/>
              <a:gd name="connsiteY52" fmla="*/ 6199725 h 8646493"/>
              <a:gd name="connsiteX53" fmla="*/ 4272798 w 5911582"/>
              <a:gd name="connsiteY53" fmla="*/ 4227389 h 8646493"/>
              <a:gd name="connsiteX54" fmla="*/ 4274353 w 5911582"/>
              <a:gd name="connsiteY54" fmla="*/ 4227343 h 8646493"/>
              <a:gd name="connsiteX55" fmla="*/ 4242087 w 5911582"/>
              <a:gd name="connsiteY55" fmla="*/ 3105269 h 8646493"/>
              <a:gd name="connsiteX56" fmla="*/ 4977027 w 5911582"/>
              <a:gd name="connsiteY56" fmla="*/ 2326810 h 8646493"/>
              <a:gd name="connsiteX57" fmla="*/ 5403823 w 5911582"/>
              <a:gd name="connsiteY57" fmla="*/ 2443875 h 8646493"/>
              <a:gd name="connsiteX58" fmla="*/ 5755486 w 5911582"/>
              <a:gd name="connsiteY58" fmla="*/ 3061747 h 8646493"/>
              <a:gd name="connsiteX59" fmla="*/ 5759021 w 5911582"/>
              <a:gd name="connsiteY59" fmla="*/ 3184697 h 8646493"/>
              <a:gd name="connsiteX60" fmla="*/ 5762452 w 5911582"/>
              <a:gd name="connsiteY60" fmla="*/ 3184590 h 8646493"/>
              <a:gd name="connsiteX61" fmla="*/ 5816524 w 5911582"/>
              <a:gd name="connsiteY61" fmla="*/ 4892541 h 8646493"/>
              <a:gd name="connsiteX62" fmla="*/ 5873210 w 5911582"/>
              <a:gd name="connsiteY62" fmla="*/ 6776633 h 8646493"/>
              <a:gd name="connsiteX63" fmla="*/ 5877342 w 5911582"/>
              <a:gd name="connsiteY63" fmla="*/ 6776511 h 8646493"/>
              <a:gd name="connsiteX64" fmla="*/ 5911582 w 5911582"/>
              <a:gd name="connsiteY64" fmla="*/ 7909324 h 8646493"/>
              <a:gd name="connsiteX65" fmla="*/ 5767963 w 5911582"/>
              <a:gd name="connsiteY65" fmla="*/ 8130477 h 8646493"/>
              <a:gd name="connsiteX66" fmla="*/ 5730041 w 5911582"/>
              <a:gd name="connsiteY66" fmla="*/ 6875874 h 8646493"/>
              <a:gd name="connsiteX67" fmla="*/ 5725602 w 5911582"/>
              <a:gd name="connsiteY67" fmla="*/ 6875993 h 8646493"/>
              <a:gd name="connsiteX68" fmla="*/ 5605741 w 5911582"/>
              <a:gd name="connsiteY68" fmla="*/ 3080990 h 8646493"/>
              <a:gd name="connsiteX69" fmla="*/ 4972418 w 5911582"/>
              <a:gd name="connsiteY69" fmla="*/ 2483071 h 8646493"/>
              <a:gd name="connsiteX70" fmla="*/ 4374497 w 5911582"/>
              <a:gd name="connsiteY70" fmla="*/ 3116397 h 8646493"/>
              <a:gd name="connsiteX71" fmla="*/ 4420828 w 5911582"/>
              <a:gd name="connsiteY71" fmla="*/ 4727593 h 8646493"/>
              <a:gd name="connsiteX72" fmla="*/ 4422673 w 5911582"/>
              <a:gd name="connsiteY72" fmla="*/ 4727581 h 8646493"/>
              <a:gd name="connsiteX73" fmla="*/ 4422351 w 5911582"/>
              <a:gd name="connsiteY73" fmla="*/ 4733760 h 8646493"/>
              <a:gd name="connsiteX74" fmla="*/ 4454181 w 5911582"/>
              <a:gd name="connsiteY74" fmla="*/ 5840717 h 8646493"/>
              <a:gd name="connsiteX75" fmla="*/ 4455003 w 5911582"/>
              <a:gd name="connsiteY75" fmla="*/ 5840691 h 8646493"/>
              <a:gd name="connsiteX76" fmla="*/ 4516238 w 5911582"/>
              <a:gd name="connsiteY76" fmla="*/ 7866607 h 8646493"/>
              <a:gd name="connsiteX77" fmla="*/ 3782441 w 5911582"/>
              <a:gd name="connsiteY77" fmla="*/ 8646141 h 8646493"/>
              <a:gd name="connsiteX78" fmla="*/ 3355473 w 5911582"/>
              <a:gd name="connsiteY7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082700 w 5911582"/>
              <a:gd name="connsiteY45" fmla="*/ 5882170 h 8646493"/>
              <a:gd name="connsiteX46" fmla="*/ 3152619 w 5911582"/>
              <a:gd name="connsiteY46" fmla="*/ 7892887 h 8646493"/>
              <a:gd name="connsiteX47" fmla="*/ 3786820 w 5911582"/>
              <a:gd name="connsiteY47" fmla="*/ 8489873 h 8646493"/>
              <a:gd name="connsiteX48" fmla="*/ 4383809 w 5911582"/>
              <a:gd name="connsiteY48" fmla="*/ 7855673 h 8646493"/>
              <a:gd name="connsiteX49" fmla="*/ 4350348 w 5911582"/>
              <a:gd name="connsiteY49" fmla="*/ 6748573 h 8646493"/>
              <a:gd name="connsiteX50" fmla="*/ 4348198 w 5911582"/>
              <a:gd name="connsiteY50" fmla="*/ 6748635 h 8646493"/>
              <a:gd name="connsiteX51" fmla="*/ 4332413 w 5911582"/>
              <a:gd name="connsiteY51" fmla="*/ 6199725 h 8646493"/>
              <a:gd name="connsiteX52" fmla="*/ 4272798 w 5911582"/>
              <a:gd name="connsiteY52" fmla="*/ 4227389 h 8646493"/>
              <a:gd name="connsiteX53" fmla="*/ 4274353 w 5911582"/>
              <a:gd name="connsiteY53" fmla="*/ 4227343 h 8646493"/>
              <a:gd name="connsiteX54" fmla="*/ 4242087 w 5911582"/>
              <a:gd name="connsiteY54" fmla="*/ 3105269 h 8646493"/>
              <a:gd name="connsiteX55" fmla="*/ 4977027 w 5911582"/>
              <a:gd name="connsiteY55" fmla="*/ 2326810 h 8646493"/>
              <a:gd name="connsiteX56" fmla="*/ 5403823 w 5911582"/>
              <a:gd name="connsiteY56" fmla="*/ 2443875 h 8646493"/>
              <a:gd name="connsiteX57" fmla="*/ 5755486 w 5911582"/>
              <a:gd name="connsiteY57" fmla="*/ 3061747 h 8646493"/>
              <a:gd name="connsiteX58" fmla="*/ 5759021 w 5911582"/>
              <a:gd name="connsiteY58" fmla="*/ 3184697 h 8646493"/>
              <a:gd name="connsiteX59" fmla="*/ 5762452 w 5911582"/>
              <a:gd name="connsiteY59" fmla="*/ 3184590 h 8646493"/>
              <a:gd name="connsiteX60" fmla="*/ 5816524 w 5911582"/>
              <a:gd name="connsiteY60" fmla="*/ 4892541 h 8646493"/>
              <a:gd name="connsiteX61" fmla="*/ 5873210 w 5911582"/>
              <a:gd name="connsiteY61" fmla="*/ 6776633 h 8646493"/>
              <a:gd name="connsiteX62" fmla="*/ 5877342 w 5911582"/>
              <a:gd name="connsiteY62" fmla="*/ 6776511 h 8646493"/>
              <a:gd name="connsiteX63" fmla="*/ 5911582 w 5911582"/>
              <a:gd name="connsiteY63" fmla="*/ 7909324 h 8646493"/>
              <a:gd name="connsiteX64" fmla="*/ 5767963 w 5911582"/>
              <a:gd name="connsiteY64" fmla="*/ 8130477 h 8646493"/>
              <a:gd name="connsiteX65" fmla="*/ 5730041 w 5911582"/>
              <a:gd name="connsiteY65" fmla="*/ 6875874 h 8646493"/>
              <a:gd name="connsiteX66" fmla="*/ 5725602 w 5911582"/>
              <a:gd name="connsiteY66" fmla="*/ 6875993 h 8646493"/>
              <a:gd name="connsiteX67" fmla="*/ 5605741 w 5911582"/>
              <a:gd name="connsiteY67" fmla="*/ 3080990 h 8646493"/>
              <a:gd name="connsiteX68" fmla="*/ 4972418 w 5911582"/>
              <a:gd name="connsiteY68" fmla="*/ 2483071 h 8646493"/>
              <a:gd name="connsiteX69" fmla="*/ 4374497 w 5911582"/>
              <a:gd name="connsiteY69" fmla="*/ 3116397 h 8646493"/>
              <a:gd name="connsiteX70" fmla="*/ 4420828 w 5911582"/>
              <a:gd name="connsiteY70" fmla="*/ 4727593 h 8646493"/>
              <a:gd name="connsiteX71" fmla="*/ 4422673 w 5911582"/>
              <a:gd name="connsiteY71" fmla="*/ 4727581 h 8646493"/>
              <a:gd name="connsiteX72" fmla="*/ 4422351 w 5911582"/>
              <a:gd name="connsiteY72" fmla="*/ 4733760 h 8646493"/>
              <a:gd name="connsiteX73" fmla="*/ 4454181 w 5911582"/>
              <a:gd name="connsiteY73" fmla="*/ 5840717 h 8646493"/>
              <a:gd name="connsiteX74" fmla="*/ 4455003 w 5911582"/>
              <a:gd name="connsiteY74" fmla="*/ 5840691 h 8646493"/>
              <a:gd name="connsiteX75" fmla="*/ 4516238 w 5911582"/>
              <a:gd name="connsiteY75" fmla="*/ 7866607 h 8646493"/>
              <a:gd name="connsiteX76" fmla="*/ 3782441 w 5911582"/>
              <a:gd name="connsiteY76" fmla="*/ 8646141 h 8646493"/>
              <a:gd name="connsiteX77" fmla="*/ 3355473 w 5911582"/>
              <a:gd name="connsiteY7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152619 w 5911582"/>
              <a:gd name="connsiteY45" fmla="*/ 7892887 h 8646493"/>
              <a:gd name="connsiteX46" fmla="*/ 3786820 w 5911582"/>
              <a:gd name="connsiteY46" fmla="*/ 8489873 h 8646493"/>
              <a:gd name="connsiteX47" fmla="*/ 4383809 w 5911582"/>
              <a:gd name="connsiteY47" fmla="*/ 7855673 h 8646493"/>
              <a:gd name="connsiteX48" fmla="*/ 4350348 w 5911582"/>
              <a:gd name="connsiteY48" fmla="*/ 6748573 h 8646493"/>
              <a:gd name="connsiteX49" fmla="*/ 4348198 w 5911582"/>
              <a:gd name="connsiteY49" fmla="*/ 6748635 h 8646493"/>
              <a:gd name="connsiteX50" fmla="*/ 4332413 w 5911582"/>
              <a:gd name="connsiteY50" fmla="*/ 6199725 h 8646493"/>
              <a:gd name="connsiteX51" fmla="*/ 4272798 w 5911582"/>
              <a:gd name="connsiteY51" fmla="*/ 4227389 h 8646493"/>
              <a:gd name="connsiteX52" fmla="*/ 4274353 w 5911582"/>
              <a:gd name="connsiteY52" fmla="*/ 4227343 h 8646493"/>
              <a:gd name="connsiteX53" fmla="*/ 4242087 w 5911582"/>
              <a:gd name="connsiteY53" fmla="*/ 3105269 h 8646493"/>
              <a:gd name="connsiteX54" fmla="*/ 4977027 w 5911582"/>
              <a:gd name="connsiteY54" fmla="*/ 2326810 h 8646493"/>
              <a:gd name="connsiteX55" fmla="*/ 5403823 w 5911582"/>
              <a:gd name="connsiteY55" fmla="*/ 2443875 h 8646493"/>
              <a:gd name="connsiteX56" fmla="*/ 5755486 w 5911582"/>
              <a:gd name="connsiteY56" fmla="*/ 3061747 h 8646493"/>
              <a:gd name="connsiteX57" fmla="*/ 5759021 w 5911582"/>
              <a:gd name="connsiteY57" fmla="*/ 3184697 h 8646493"/>
              <a:gd name="connsiteX58" fmla="*/ 5762452 w 5911582"/>
              <a:gd name="connsiteY58" fmla="*/ 3184590 h 8646493"/>
              <a:gd name="connsiteX59" fmla="*/ 5816524 w 5911582"/>
              <a:gd name="connsiteY59" fmla="*/ 4892541 h 8646493"/>
              <a:gd name="connsiteX60" fmla="*/ 5873210 w 5911582"/>
              <a:gd name="connsiteY60" fmla="*/ 6776633 h 8646493"/>
              <a:gd name="connsiteX61" fmla="*/ 5877342 w 5911582"/>
              <a:gd name="connsiteY61" fmla="*/ 6776511 h 8646493"/>
              <a:gd name="connsiteX62" fmla="*/ 5911582 w 5911582"/>
              <a:gd name="connsiteY62" fmla="*/ 7909324 h 8646493"/>
              <a:gd name="connsiteX63" fmla="*/ 5767963 w 5911582"/>
              <a:gd name="connsiteY63" fmla="*/ 8130477 h 8646493"/>
              <a:gd name="connsiteX64" fmla="*/ 5730041 w 5911582"/>
              <a:gd name="connsiteY64" fmla="*/ 6875874 h 8646493"/>
              <a:gd name="connsiteX65" fmla="*/ 5725602 w 5911582"/>
              <a:gd name="connsiteY65" fmla="*/ 6875993 h 8646493"/>
              <a:gd name="connsiteX66" fmla="*/ 5605741 w 5911582"/>
              <a:gd name="connsiteY66" fmla="*/ 3080990 h 8646493"/>
              <a:gd name="connsiteX67" fmla="*/ 4972418 w 5911582"/>
              <a:gd name="connsiteY67" fmla="*/ 2483071 h 8646493"/>
              <a:gd name="connsiteX68" fmla="*/ 4374497 w 5911582"/>
              <a:gd name="connsiteY68" fmla="*/ 3116397 h 8646493"/>
              <a:gd name="connsiteX69" fmla="*/ 4420828 w 5911582"/>
              <a:gd name="connsiteY69" fmla="*/ 4727593 h 8646493"/>
              <a:gd name="connsiteX70" fmla="*/ 4422673 w 5911582"/>
              <a:gd name="connsiteY70" fmla="*/ 4727581 h 8646493"/>
              <a:gd name="connsiteX71" fmla="*/ 4422351 w 5911582"/>
              <a:gd name="connsiteY71" fmla="*/ 4733760 h 8646493"/>
              <a:gd name="connsiteX72" fmla="*/ 4454181 w 5911582"/>
              <a:gd name="connsiteY72" fmla="*/ 5840717 h 8646493"/>
              <a:gd name="connsiteX73" fmla="*/ 4455003 w 5911582"/>
              <a:gd name="connsiteY73" fmla="*/ 5840691 h 8646493"/>
              <a:gd name="connsiteX74" fmla="*/ 4516238 w 5911582"/>
              <a:gd name="connsiteY74" fmla="*/ 7866607 h 8646493"/>
              <a:gd name="connsiteX75" fmla="*/ 3782441 w 5911582"/>
              <a:gd name="connsiteY75" fmla="*/ 8646141 h 8646493"/>
              <a:gd name="connsiteX76" fmla="*/ 3355473 w 5911582"/>
              <a:gd name="connsiteY7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3028793 w 5911582"/>
              <a:gd name="connsiteY42" fmla="*/ 4235519 h 8646493"/>
              <a:gd name="connsiteX43" fmla="*/ 3032925 w 5911582"/>
              <a:gd name="connsiteY43" fmla="*/ 4235398 h 8646493"/>
              <a:gd name="connsiteX44" fmla="*/ 3152619 w 5911582"/>
              <a:gd name="connsiteY44" fmla="*/ 7892887 h 8646493"/>
              <a:gd name="connsiteX45" fmla="*/ 3786820 w 5911582"/>
              <a:gd name="connsiteY45" fmla="*/ 8489873 h 8646493"/>
              <a:gd name="connsiteX46" fmla="*/ 4383809 w 5911582"/>
              <a:gd name="connsiteY46" fmla="*/ 7855673 h 8646493"/>
              <a:gd name="connsiteX47" fmla="*/ 4350348 w 5911582"/>
              <a:gd name="connsiteY47" fmla="*/ 6748573 h 8646493"/>
              <a:gd name="connsiteX48" fmla="*/ 4348198 w 5911582"/>
              <a:gd name="connsiteY48" fmla="*/ 6748635 h 8646493"/>
              <a:gd name="connsiteX49" fmla="*/ 4332413 w 5911582"/>
              <a:gd name="connsiteY49" fmla="*/ 6199725 h 8646493"/>
              <a:gd name="connsiteX50" fmla="*/ 4272798 w 5911582"/>
              <a:gd name="connsiteY50" fmla="*/ 4227389 h 8646493"/>
              <a:gd name="connsiteX51" fmla="*/ 4274353 w 5911582"/>
              <a:gd name="connsiteY51" fmla="*/ 4227343 h 8646493"/>
              <a:gd name="connsiteX52" fmla="*/ 4242087 w 5911582"/>
              <a:gd name="connsiteY52" fmla="*/ 3105269 h 8646493"/>
              <a:gd name="connsiteX53" fmla="*/ 4977027 w 5911582"/>
              <a:gd name="connsiteY53" fmla="*/ 2326810 h 8646493"/>
              <a:gd name="connsiteX54" fmla="*/ 5403823 w 5911582"/>
              <a:gd name="connsiteY54" fmla="*/ 2443875 h 8646493"/>
              <a:gd name="connsiteX55" fmla="*/ 5755486 w 5911582"/>
              <a:gd name="connsiteY55" fmla="*/ 3061747 h 8646493"/>
              <a:gd name="connsiteX56" fmla="*/ 5759021 w 5911582"/>
              <a:gd name="connsiteY56" fmla="*/ 3184697 h 8646493"/>
              <a:gd name="connsiteX57" fmla="*/ 5762452 w 5911582"/>
              <a:gd name="connsiteY57" fmla="*/ 3184590 h 8646493"/>
              <a:gd name="connsiteX58" fmla="*/ 5816524 w 5911582"/>
              <a:gd name="connsiteY58" fmla="*/ 4892541 h 8646493"/>
              <a:gd name="connsiteX59" fmla="*/ 5873210 w 5911582"/>
              <a:gd name="connsiteY59" fmla="*/ 6776633 h 8646493"/>
              <a:gd name="connsiteX60" fmla="*/ 5877342 w 5911582"/>
              <a:gd name="connsiteY60" fmla="*/ 6776511 h 8646493"/>
              <a:gd name="connsiteX61" fmla="*/ 5911582 w 5911582"/>
              <a:gd name="connsiteY61" fmla="*/ 7909324 h 8646493"/>
              <a:gd name="connsiteX62" fmla="*/ 5767963 w 5911582"/>
              <a:gd name="connsiteY62" fmla="*/ 8130477 h 8646493"/>
              <a:gd name="connsiteX63" fmla="*/ 5730041 w 5911582"/>
              <a:gd name="connsiteY63" fmla="*/ 6875874 h 8646493"/>
              <a:gd name="connsiteX64" fmla="*/ 5725602 w 5911582"/>
              <a:gd name="connsiteY64" fmla="*/ 6875993 h 8646493"/>
              <a:gd name="connsiteX65" fmla="*/ 5605741 w 5911582"/>
              <a:gd name="connsiteY65" fmla="*/ 3080990 h 8646493"/>
              <a:gd name="connsiteX66" fmla="*/ 4972418 w 5911582"/>
              <a:gd name="connsiteY66" fmla="*/ 2483071 h 8646493"/>
              <a:gd name="connsiteX67" fmla="*/ 4374497 w 5911582"/>
              <a:gd name="connsiteY67" fmla="*/ 3116397 h 8646493"/>
              <a:gd name="connsiteX68" fmla="*/ 4420828 w 5911582"/>
              <a:gd name="connsiteY68" fmla="*/ 4727593 h 8646493"/>
              <a:gd name="connsiteX69" fmla="*/ 4422673 w 5911582"/>
              <a:gd name="connsiteY69" fmla="*/ 4727581 h 8646493"/>
              <a:gd name="connsiteX70" fmla="*/ 4422351 w 5911582"/>
              <a:gd name="connsiteY70" fmla="*/ 4733760 h 8646493"/>
              <a:gd name="connsiteX71" fmla="*/ 4454181 w 5911582"/>
              <a:gd name="connsiteY71" fmla="*/ 5840717 h 8646493"/>
              <a:gd name="connsiteX72" fmla="*/ 4455003 w 5911582"/>
              <a:gd name="connsiteY72" fmla="*/ 5840691 h 8646493"/>
              <a:gd name="connsiteX73" fmla="*/ 4516238 w 5911582"/>
              <a:gd name="connsiteY73" fmla="*/ 7866607 h 8646493"/>
              <a:gd name="connsiteX74" fmla="*/ 3782441 w 5911582"/>
              <a:gd name="connsiteY74" fmla="*/ 8646141 h 8646493"/>
              <a:gd name="connsiteX75" fmla="*/ 3355473 w 5911582"/>
              <a:gd name="connsiteY7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778803 w 5911582"/>
              <a:gd name="connsiteY7" fmla="*/ 759126 h 8646493"/>
              <a:gd name="connsiteX8" fmla="*/ 2146519 w 5911582"/>
              <a:gd name="connsiteY8" fmla="*/ 160107 h 8646493"/>
              <a:gd name="connsiteX9" fmla="*/ 1547498 w 5911582"/>
              <a:gd name="connsiteY9" fmla="*/ 792386 h 8646493"/>
              <a:gd name="connsiteX10" fmla="*/ 1586306 w 5911582"/>
              <a:gd name="connsiteY10" fmla="*/ 2228948 h 8646493"/>
              <a:gd name="connsiteX11" fmla="*/ 1588412 w 5911582"/>
              <a:gd name="connsiteY11" fmla="*/ 2228937 h 8646493"/>
              <a:gd name="connsiteX12" fmla="*/ 1588981 w 5911582"/>
              <a:gd name="connsiteY12" fmla="*/ 2327958 h 8646493"/>
              <a:gd name="connsiteX13" fmla="*/ 1597703 w 5911582"/>
              <a:gd name="connsiteY13" fmla="*/ 3846979 h 8646493"/>
              <a:gd name="connsiteX14" fmla="*/ 1599046 w 5911582"/>
              <a:gd name="connsiteY14" fmla="*/ 3846972 h 8646493"/>
              <a:gd name="connsiteX15" fmla="*/ 1610686 w 5911582"/>
              <a:gd name="connsiteY15" fmla="*/ 5873778 h 8646493"/>
              <a:gd name="connsiteX16" fmla="*/ 858032 w 5911582"/>
              <a:gd name="connsiteY16" fmla="*/ 6635126 h 8646493"/>
              <a:gd name="connsiteX17" fmla="*/ 434045 w 5911582"/>
              <a:gd name="connsiteY17" fmla="*/ 6508273 h 8646493"/>
              <a:gd name="connsiteX18" fmla="*/ 96686 w 5911582"/>
              <a:gd name="connsiteY18" fmla="*/ 5882475 h 8646493"/>
              <a:gd name="connsiteX19" fmla="*/ 88982 w 5911582"/>
              <a:gd name="connsiteY19" fmla="*/ 4540910 h 8646493"/>
              <a:gd name="connsiteX20" fmla="*/ 86890 w 5911582"/>
              <a:gd name="connsiteY20" fmla="*/ 4540915 h 8646493"/>
              <a:gd name="connsiteX21" fmla="*/ 80904 w 5911582"/>
              <a:gd name="connsiteY21" fmla="*/ 2724804 h 8646493"/>
              <a:gd name="connsiteX22" fmla="*/ 4735 w 5911582"/>
              <a:gd name="connsiteY22" fmla="*/ 235616 h 8646493"/>
              <a:gd name="connsiteX23" fmla="*/ 295 w 5911582"/>
              <a:gd name="connsiteY23" fmla="*/ 235719 h 8646493"/>
              <a:gd name="connsiteX24" fmla="*/ 0 w 5911582"/>
              <a:gd name="connsiteY24" fmla="*/ 223261 h 8646493"/>
              <a:gd name="connsiteX25" fmla="*/ 144987 w 5911582"/>
              <a:gd name="connsiteY25" fmla="*/ 0 h 8646493"/>
              <a:gd name="connsiteX26" fmla="*/ 148232 w 5911582"/>
              <a:gd name="connsiteY26" fmla="*/ 136847 h 8646493"/>
              <a:gd name="connsiteX27" fmla="*/ 152365 w 5911582"/>
              <a:gd name="connsiteY27" fmla="*/ 136739 h 8646493"/>
              <a:gd name="connsiteX28" fmla="*/ 234867 w 5911582"/>
              <a:gd name="connsiteY28" fmla="*/ 3854806 h 8646493"/>
              <a:gd name="connsiteX29" fmla="*/ 235281 w 5911582"/>
              <a:gd name="connsiteY29" fmla="*/ 3854803 h 8646493"/>
              <a:gd name="connsiteX30" fmla="*/ 246835 w 5911582"/>
              <a:gd name="connsiteY30" fmla="*/ 5866683 h 8646493"/>
              <a:gd name="connsiteX31" fmla="*/ 866236 w 5911582"/>
              <a:gd name="connsiteY31" fmla="*/ 6479011 h 8646493"/>
              <a:gd name="connsiteX32" fmla="*/ 1478566 w 5911582"/>
              <a:gd name="connsiteY32" fmla="*/ 5859608 h 8646493"/>
              <a:gd name="connsiteX33" fmla="*/ 1469311 w 5911582"/>
              <a:gd name="connsiteY33" fmla="*/ 4247775 h 8646493"/>
              <a:gd name="connsiteX34" fmla="*/ 1467465 w 5911582"/>
              <a:gd name="connsiteY34" fmla="*/ 4247743 h 8646493"/>
              <a:gd name="connsiteX35" fmla="*/ 1467931 w 5911582"/>
              <a:gd name="connsiteY35" fmla="*/ 4241573 h 8646493"/>
              <a:gd name="connsiteX36" fmla="*/ 1456953 w 5911582"/>
              <a:gd name="connsiteY36" fmla="*/ 2330111 h 8646493"/>
              <a:gd name="connsiteX37" fmla="*/ 1415108 w 5911582"/>
              <a:gd name="connsiteY37" fmla="*/ 781031 h 8646493"/>
              <a:gd name="connsiteX38" fmla="*/ 2151404 w 5911582"/>
              <a:gd name="connsiteY38" fmla="*/ 3852 h 8646493"/>
              <a:gd name="connsiteX39" fmla="*/ 2928581 w 5911582"/>
              <a:gd name="connsiteY39" fmla="*/ 740147 h 8646493"/>
              <a:gd name="connsiteX40" fmla="*/ 2972109 w 5911582"/>
              <a:gd name="connsiteY40" fmla="*/ 2351426 h 8646493"/>
              <a:gd name="connsiteX41" fmla="*/ 3028793 w 5911582"/>
              <a:gd name="connsiteY41" fmla="*/ 4235519 h 8646493"/>
              <a:gd name="connsiteX42" fmla="*/ 3032925 w 5911582"/>
              <a:gd name="connsiteY42" fmla="*/ 4235398 h 8646493"/>
              <a:gd name="connsiteX43" fmla="*/ 3152619 w 5911582"/>
              <a:gd name="connsiteY43" fmla="*/ 7892887 h 8646493"/>
              <a:gd name="connsiteX44" fmla="*/ 3786820 w 5911582"/>
              <a:gd name="connsiteY44" fmla="*/ 8489873 h 8646493"/>
              <a:gd name="connsiteX45" fmla="*/ 4383809 w 5911582"/>
              <a:gd name="connsiteY45" fmla="*/ 7855673 h 8646493"/>
              <a:gd name="connsiteX46" fmla="*/ 4350348 w 5911582"/>
              <a:gd name="connsiteY46" fmla="*/ 6748573 h 8646493"/>
              <a:gd name="connsiteX47" fmla="*/ 4348198 w 5911582"/>
              <a:gd name="connsiteY47" fmla="*/ 6748635 h 8646493"/>
              <a:gd name="connsiteX48" fmla="*/ 4332413 w 5911582"/>
              <a:gd name="connsiteY48" fmla="*/ 6199725 h 8646493"/>
              <a:gd name="connsiteX49" fmla="*/ 4272798 w 5911582"/>
              <a:gd name="connsiteY49" fmla="*/ 4227389 h 8646493"/>
              <a:gd name="connsiteX50" fmla="*/ 4274353 w 5911582"/>
              <a:gd name="connsiteY50" fmla="*/ 4227343 h 8646493"/>
              <a:gd name="connsiteX51" fmla="*/ 4242087 w 5911582"/>
              <a:gd name="connsiteY51" fmla="*/ 3105269 h 8646493"/>
              <a:gd name="connsiteX52" fmla="*/ 4977027 w 5911582"/>
              <a:gd name="connsiteY52" fmla="*/ 2326810 h 8646493"/>
              <a:gd name="connsiteX53" fmla="*/ 5403823 w 5911582"/>
              <a:gd name="connsiteY53" fmla="*/ 2443875 h 8646493"/>
              <a:gd name="connsiteX54" fmla="*/ 5755486 w 5911582"/>
              <a:gd name="connsiteY54" fmla="*/ 3061747 h 8646493"/>
              <a:gd name="connsiteX55" fmla="*/ 5759021 w 5911582"/>
              <a:gd name="connsiteY55" fmla="*/ 3184697 h 8646493"/>
              <a:gd name="connsiteX56" fmla="*/ 5762452 w 5911582"/>
              <a:gd name="connsiteY56" fmla="*/ 3184590 h 8646493"/>
              <a:gd name="connsiteX57" fmla="*/ 5816524 w 5911582"/>
              <a:gd name="connsiteY57" fmla="*/ 4892541 h 8646493"/>
              <a:gd name="connsiteX58" fmla="*/ 5873210 w 5911582"/>
              <a:gd name="connsiteY58" fmla="*/ 6776633 h 8646493"/>
              <a:gd name="connsiteX59" fmla="*/ 5877342 w 5911582"/>
              <a:gd name="connsiteY59" fmla="*/ 6776511 h 8646493"/>
              <a:gd name="connsiteX60" fmla="*/ 5911582 w 5911582"/>
              <a:gd name="connsiteY60" fmla="*/ 7909324 h 8646493"/>
              <a:gd name="connsiteX61" fmla="*/ 5767963 w 5911582"/>
              <a:gd name="connsiteY61" fmla="*/ 8130477 h 8646493"/>
              <a:gd name="connsiteX62" fmla="*/ 5730041 w 5911582"/>
              <a:gd name="connsiteY62" fmla="*/ 6875874 h 8646493"/>
              <a:gd name="connsiteX63" fmla="*/ 5725602 w 5911582"/>
              <a:gd name="connsiteY63" fmla="*/ 6875993 h 8646493"/>
              <a:gd name="connsiteX64" fmla="*/ 5605741 w 5911582"/>
              <a:gd name="connsiteY64" fmla="*/ 3080990 h 8646493"/>
              <a:gd name="connsiteX65" fmla="*/ 4972418 w 5911582"/>
              <a:gd name="connsiteY65" fmla="*/ 2483071 h 8646493"/>
              <a:gd name="connsiteX66" fmla="*/ 4374497 w 5911582"/>
              <a:gd name="connsiteY66" fmla="*/ 3116397 h 8646493"/>
              <a:gd name="connsiteX67" fmla="*/ 4420828 w 5911582"/>
              <a:gd name="connsiteY67" fmla="*/ 4727593 h 8646493"/>
              <a:gd name="connsiteX68" fmla="*/ 4422673 w 5911582"/>
              <a:gd name="connsiteY68" fmla="*/ 4727581 h 8646493"/>
              <a:gd name="connsiteX69" fmla="*/ 4422351 w 5911582"/>
              <a:gd name="connsiteY69" fmla="*/ 4733760 h 8646493"/>
              <a:gd name="connsiteX70" fmla="*/ 4454181 w 5911582"/>
              <a:gd name="connsiteY70" fmla="*/ 5840717 h 8646493"/>
              <a:gd name="connsiteX71" fmla="*/ 4455003 w 5911582"/>
              <a:gd name="connsiteY71" fmla="*/ 5840691 h 8646493"/>
              <a:gd name="connsiteX72" fmla="*/ 4516238 w 5911582"/>
              <a:gd name="connsiteY72" fmla="*/ 7866607 h 8646493"/>
              <a:gd name="connsiteX73" fmla="*/ 3782441 w 5911582"/>
              <a:gd name="connsiteY73" fmla="*/ 8646141 h 8646493"/>
              <a:gd name="connsiteX74" fmla="*/ 3355473 w 5911582"/>
              <a:gd name="connsiteY74" fmla="*/ 8529702 h 8646493"/>
              <a:gd name="connsiteX0" fmla="*/ 3355178 w 5911287"/>
              <a:gd name="connsiteY0" fmla="*/ 8529702 h 8646493"/>
              <a:gd name="connsiteX1" fmla="*/ 3002606 w 5911287"/>
              <a:gd name="connsiteY1" fmla="*/ 7912348 h 8646493"/>
              <a:gd name="connsiteX2" fmla="*/ 2947651 w 5911287"/>
              <a:gd name="connsiteY2" fmla="*/ 6094167 h 8646493"/>
              <a:gd name="connsiteX3" fmla="*/ 2938547 w 5911287"/>
              <a:gd name="connsiteY3" fmla="*/ 6095444 h 8646493"/>
              <a:gd name="connsiteX4" fmla="*/ 2885327 w 5911287"/>
              <a:gd name="connsiteY4" fmla="*/ 4334760 h 8646493"/>
              <a:gd name="connsiteX5" fmla="*/ 2880889 w 5911287"/>
              <a:gd name="connsiteY5" fmla="*/ 4334879 h 8646493"/>
              <a:gd name="connsiteX6" fmla="*/ 2838622 w 5911287"/>
              <a:gd name="connsiteY6" fmla="*/ 2770148 h 8646493"/>
              <a:gd name="connsiteX7" fmla="*/ 2778508 w 5911287"/>
              <a:gd name="connsiteY7" fmla="*/ 759126 h 8646493"/>
              <a:gd name="connsiteX8" fmla="*/ 2146224 w 5911287"/>
              <a:gd name="connsiteY8" fmla="*/ 160107 h 8646493"/>
              <a:gd name="connsiteX9" fmla="*/ 1547203 w 5911287"/>
              <a:gd name="connsiteY9" fmla="*/ 792386 h 8646493"/>
              <a:gd name="connsiteX10" fmla="*/ 1586011 w 5911287"/>
              <a:gd name="connsiteY10" fmla="*/ 2228948 h 8646493"/>
              <a:gd name="connsiteX11" fmla="*/ 1588117 w 5911287"/>
              <a:gd name="connsiteY11" fmla="*/ 2228937 h 8646493"/>
              <a:gd name="connsiteX12" fmla="*/ 1588686 w 5911287"/>
              <a:gd name="connsiteY12" fmla="*/ 2327958 h 8646493"/>
              <a:gd name="connsiteX13" fmla="*/ 1597408 w 5911287"/>
              <a:gd name="connsiteY13" fmla="*/ 3846979 h 8646493"/>
              <a:gd name="connsiteX14" fmla="*/ 1598751 w 5911287"/>
              <a:gd name="connsiteY14" fmla="*/ 3846972 h 8646493"/>
              <a:gd name="connsiteX15" fmla="*/ 1610391 w 5911287"/>
              <a:gd name="connsiteY15" fmla="*/ 5873778 h 8646493"/>
              <a:gd name="connsiteX16" fmla="*/ 857737 w 5911287"/>
              <a:gd name="connsiteY16" fmla="*/ 6635126 h 8646493"/>
              <a:gd name="connsiteX17" fmla="*/ 433750 w 5911287"/>
              <a:gd name="connsiteY17" fmla="*/ 6508273 h 8646493"/>
              <a:gd name="connsiteX18" fmla="*/ 96391 w 5911287"/>
              <a:gd name="connsiteY18" fmla="*/ 5882475 h 8646493"/>
              <a:gd name="connsiteX19" fmla="*/ 88687 w 5911287"/>
              <a:gd name="connsiteY19" fmla="*/ 4540910 h 8646493"/>
              <a:gd name="connsiteX20" fmla="*/ 86595 w 5911287"/>
              <a:gd name="connsiteY20" fmla="*/ 4540915 h 8646493"/>
              <a:gd name="connsiteX21" fmla="*/ 80609 w 5911287"/>
              <a:gd name="connsiteY21" fmla="*/ 2724804 h 8646493"/>
              <a:gd name="connsiteX22" fmla="*/ 4440 w 5911287"/>
              <a:gd name="connsiteY22" fmla="*/ 235616 h 8646493"/>
              <a:gd name="connsiteX23" fmla="*/ 0 w 5911287"/>
              <a:gd name="connsiteY23" fmla="*/ 235719 h 8646493"/>
              <a:gd name="connsiteX24" fmla="*/ 144692 w 5911287"/>
              <a:gd name="connsiteY24" fmla="*/ 0 h 8646493"/>
              <a:gd name="connsiteX25" fmla="*/ 147937 w 5911287"/>
              <a:gd name="connsiteY25" fmla="*/ 136847 h 8646493"/>
              <a:gd name="connsiteX26" fmla="*/ 152070 w 5911287"/>
              <a:gd name="connsiteY26" fmla="*/ 136739 h 8646493"/>
              <a:gd name="connsiteX27" fmla="*/ 234572 w 5911287"/>
              <a:gd name="connsiteY27" fmla="*/ 3854806 h 8646493"/>
              <a:gd name="connsiteX28" fmla="*/ 234986 w 5911287"/>
              <a:gd name="connsiteY28" fmla="*/ 3854803 h 8646493"/>
              <a:gd name="connsiteX29" fmla="*/ 246540 w 5911287"/>
              <a:gd name="connsiteY29" fmla="*/ 5866683 h 8646493"/>
              <a:gd name="connsiteX30" fmla="*/ 865941 w 5911287"/>
              <a:gd name="connsiteY30" fmla="*/ 6479011 h 8646493"/>
              <a:gd name="connsiteX31" fmla="*/ 1478271 w 5911287"/>
              <a:gd name="connsiteY31" fmla="*/ 5859608 h 8646493"/>
              <a:gd name="connsiteX32" fmla="*/ 1469016 w 5911287"/>
              <a:gd name="connsiteY32" fmla="*/ 4247775 h 8646493"/>
              <a:gd name="connsiteX33" fmla="*/ 1467170 w 5911287"/>
              <a:gd name="connsiteY33" fmla="*/ 4247743 h 8646493"/>
              <a:gd name="connsiteX34" fmla="*/ 1467636 w 5911287"/>
              <a:gd name="connsiteY34" fmla="*/ 4241573 h 8646493"/>
              <a:gd name="connsiteX35" fmla="*/ 1456658 w 5911287"/>
              <a:gd name="connsiteY35" fmla="*/ 2330111 h 8646493"/>
              <a:gd name="connsiteX36" fmla="*/ 1414813 w 5911287"/>
              <a:gd name="connsiteY36" fmla="*/ 781031 h 8646493"/>
              <a:gd name="connsiteX37" fmla="*/ 2151109 w 5911287"/>
              <a:gd name="connsiteY37" fmla="*/ 3852 h 8646493"/>
              <a:gd name="connsiteX38" fmla="*/ 2928286 w 5911287"/>
              <a:gd name="connsiteY38" fmla="*/ 740147 h 8646493"/>
              <a:gd name="connsiteX39" fmla="*/ 2971814 w 5911287"/>
              <a:gd name="connsiteY39" fmla="*/ 2351426 h 8646493"/>
              <a:gd name="connsiteX40" fmla="*/ 3028498 w 5911287"/>
              <a:gd name="connsiteY40" fmla="*/ 4235519 h 8646493"/>
              <a:gd name="connsiteX41" fmla="*/ 3032630 w 5911287"/>
              <a:gd name="connsiteY41" fmla="*/ 4235398 h 8646493"/>
              <a:gd name="connsiteX42" fmla="*/ 3152324 w 5911287"/>
              <a:gd name="connsiteY42" fmla="*/ 7892887 h 8646493"/>
              <a:gd name="connsiteX43" fmla="*/ 3786525 w 5911287"/>
              <a:gd name="connsiteY43" fmla="*/ 8489873 h 8646493"/>
              <a:gd name="connsiteX44" fmla="*/ 4383514 w 5911287"/>
              <a:gd name="connsiteY44" fmla="*/ 7855673 h 8646493"/>
              <a:gd name="connsiteX45" fmla="*/ 4350053 w 5911287"/>
              <a:gd name="connsiteY45" fmla="*/ 6748573 h 8646493"/>
              <a:gd name="connsiteX46" fmla="*/ 4347903 w 5911287"/>
              <a:gd name="connsiteY46" fmla="*/ 6748635 h 8646493"/>
              <a:gd name="connsiteX47" fmla="*/ 4332118 w 5911287"/>
              <a:gd name="connsiteY47" fmla="*/ 6199725 h 8646493"/>
              <a:gd name="connsiteX48" fmla="*/ 4272503 w 5911287"/>
              <a:gd name="connsiteY48" fmla="*/ 4227389 h 8646493"/>
              <a:gd name="connsiteX49" fmla="*/ 4274058 w 5911287"/>
              <a:gd name="connsiteY49" fmla="*/ 4227343 h 8646493"/>
              <a:gd name="connsiteX50" fmla="*/ 4241792 w 5911287"/>
              <a:gd name="connsiteY50" fmla="*/ 3105269 h 8646493"/>
              <a:gd name="connsiteX51" fmla="*/ 4976732 w 5911287"/>
              <a:gd name="connsiteY51" fmla="*/ 2326810 h 8646493"/>
              <a:gd name="connsiteX52" fmla="*/ 5403528 w 5911287"/>
              <a:gd name="connsiteY52" fmla="*/ 2443875 h 8646493"/>
              <a:gd name="connsiteX53" fmla="*/ 5755191 w 5911287"/>
              <a:gd name="connsiteY53" fmla="*/ 3061747 h 8646493"/>
              <a:gd name="connsiteX54" fmla="*/ 5758726 w 5911287"/>
              <a:gd name="connsiteY54" fmla="*/ 3184697 h 8646493"/>
              <a:gd name="connsiteX55" fmla="*/ 5762157 w 5911287"/>
              <a:gd name="connsiteY55" fmla="*/ 3184590 h 8646493"/>
              <a:gd name="connsiteX56" fmla="*/ 5816229 w 5911287"/>
              <a:gd name="connsiteY56" fmla="*/ 4892541 h 8646493"/>
              <a:gd name="connsiteX57" fmla="*/ 5872915 w 5911287"/>
              <a:gd name="connsiteY57" fmla="*/ 6776633 h 8646493"/>
              <a:gd name="connsiteX58" fmla="*/ 5877047 w 5911287"/>
              <a:gd name="connsiteY58" fmla="*/ 6776511 h 8646493"/>
              <a:gd name="connsiteX59" fmla="*/ 5911287 w 5911287"/>
              <a:gd name="connsiteY59" fmla="*/ 7909324 h 8646493"/>
              <a:gd name="connsiteX60" fmla="*/ 5767668 w 5911287"/>
              <a:gd name="connsiteY60" fmla="*/ 8130477 h 8646493"/>
              <a:gd name="connsiteX61" fmla="*/ 5729746 w 5911287"/>
              <a:gd name="connsiteY61" fmla="*/ 6875874 h 8646493"/>
              <a:gd name="connsiteX62" fmla="*/ 5725307 w 5911287"/>
              <a:gd name="connsiteY62" fmla="*/ 6875993 h 8646493"/>
              <a:gd name="connsiteX63" fmla="*/ 5605446 w 5911287"/>
              <a:gd name="connsiteY63" fmla="*/ 3080990 h 8646493"/>
              <a:gd name="connsiteX64" fmla="*/ 4972123 w 5911287"/>
              <a:gd name="connsiteY64" fmla="*/ 2483071 h 8646493"/>
              <a:gd name="connsiteX65" fmla="*/ 4374202 w 5911287"/>
              <a:gd name="connsiteY65" fmla="*/ 3116397 h 8646493"/>
              <a:gd name="connsiteX66" fmla="*/ 4420533 w 5911287"/>
              <a:gd name="connsiteY66" fmla="*/ 4727593 h 8646493"/>
              <a:gd name="connsiteX67" fmla="*/ 4422378 w 5911287"/>
              <a:gd name="connsiteY67" fmla="*/ 4727581 h 8646493"/>
              <a:gd name="connsiteX68" fmla="*/ 4422056 w 5911287"/>
              <a:gd name="connsiteY68" fmla="*/ 4733760 h 8646493"/>
              <a:gd name="connsiteX69" fmla="*/ 4453886 w 5911287"/>
              <a:gd name="connsiteY69" fmla="*/ 5840717 h 8646493"/>
              <a:gd name="connsiteX70" fmla="*/ 4454708 w 5911287"/>
              <a:gd name="connsiteY70" fmla="*/ 5840691 h 8646493"/>
              <a:gd name="connsiteX71" fmla="*/ 4515943 w 5911287"/>
              <a:gd name="connsiteY71" fmla="*/ 7866607 h 8646493"/>
              <a:gd name="connsiteX72" fmla="*/ 3782146 w 5911287"/>
              <a:gd name="connsiteY72" fmla="*/ 8646141 h 8646493"/>
              <a:gd name="connsiteX73" fmla="*/ 3355178 w 5911287"/>
              <a:gd name="connsiteY73"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594311 w 5906847"/>
              <a:gd name="connsiteY14" fmla="*/ 3846972 h 8646493"/>
              <a:gd name="connsiteX15" fmla="*/ 1605951 w 5906847"/>
              <a:gd name="connsiteY15" fmla="*/ 5873778 h 8646493"/>
              <a:gd name="connsiteX16" fmla="*/ 853297 w 5906847"/>
              <a:gd name="connsiteY16" fmla="*/ 6635126 h 8646493"/>
              <a:gd name="connsiteX17" fmla="*/ 429310 w 5906847"/>
              <a:gd name="connsiteY17" fmla="*/ 6508273 h 8646493"/>
              <a:gd name="connsiteX18" fmla="*/ 91951 w 5906847"/>
              <a:gd name="connsiteY18" fmla="*/ 5882475 h 8646493"/>
              <a:gd name="connsiteX19" fmla="*/ 84247 w 5906847"/>
              <a:gd name="connsiteY19" fmla="*/ 4540910 h 8646493"/>
              <a:gd name="connsiteX20" fmla="*/ 82155 w 5906847"/>
              <a:gd name="connsiteY20" fmla="*/ 4540915 h 8646493"/>
              <a:gd name="connsiteX21" fmla="*/ 76169 w 5906847"/>
              <a:gd name="connsiteY21" fmla="*/ 2724804 h 8646493"/>
              <a:gd name="connsiteX22" fmla="*/ 0 w 5906847"/>
              <a:gd name="connsiteY22" fmla="*/ 235616 h 8646493"/>
              <a:gd name="connsiteX23" fmla="*/ 140252 w 5906847"/>
              <a:gd name="connsiteY23" fmla="*/ 0 h 8646493"/>
              <a:gd name="connsiteX24" fmla="*/ 143497 w 5906847"/>
              <a:gd name="connsiteY24" fmla="*/ 136847 h 8646493"/>
              <a:gd name="connsiteX25" fmla="*/ 147630 w 5906847"/>
              <a:gd name="connsiteY25" fmla="*/ 136739 h 8646493"/>
              <a:gd name="connsiteX26" fmla="*/ 230132 w 5906847"/>
              <a:gd name="connsiteY26" fmla="*/ 3854806 h 8646493"/>
              <a:gd name="connsiteX27" fmla="*/ 230546 w 5906847"/>
              <a:gd name="connsiteY27" fmla="*/ 3854803 h 8646493"/>
              <a:gd name="connsiteX28" fmla="*/ 242100 w 5906847"/>
              <a:gd name="connsiteY28" fmla="*/ 5866683 h 8646493"/>
              <a:gd name="connsiteX29" fmla="*/ 861501 w 5906847"/>
              <a:gd name="connsiteY29" fmla="*/ 6479011 h 8646493"/>
              <a:gd name="connsiteX30" fmla="*/ 1473831 w 5906847"/>
              <a:gd name="connsiteY30" fmla="*/ 5859608 h 8646493"/>
              <a:gd name="connsiteX31" fmla="*/ 1464576 w 5906847"/>
              <a:gd name="connsiteY31" fmla="*/ 4247775 h 8646493"/>
              <a:gd name="connsiteX32" fmla="*/ 1462730 w 5906847"/>
              <a:gd name="connsiteY32" fmla="*/ 4247743 h 8646493"/>
              <a:gd name="connsiteX33" fmla="*/ 1463196 w 5906847"/>
              <a:gd name="connsiteY33" fmla="*/ 4241573 h 8646493"/>
              <a:gd name="connsiteX34" fmla="*/ 1452218 w 5906847"/>
              <a:gd name="connsiteY34" fmla="*/ 2330111 h 8646493"/>
              <a:gd name="connsiteX35" fmla="*/ 1410373 w 5906847"/>
              <a:gd name="connsiteY35" fmla="*/ 781031 h 8646493"/>
              <a:gd name="connsiteX36" fmla="*/ 2146669 w 5906847"/>
              <a:gd name="connsiteY36" fmla="*/ 3852 h 8646493"/>
              <a:gd name="connsiteX37" fmla="*/ 2923846 w 5906847"/>
              <a:gd name="connsiteY37" fmla="*/ 740147 h 8646493"/>
              <a:gd name="connsiteX38" fmla="*/ 2967374 w 5906847"/>
              <a:gd name="connsiteY38" fmla="*/ 2351426 h 8646493"/>
              <a:gd name="connsiteX39" fmla="*/ 3024058 w 5906847"/>
              <a:gd name="connsiteY39" fmla="*/ 4235519 h 8646493"/>
              <a:gd name="connsiteX40" fmla="*/ 3028190 w 5906847"/>
              <a:gd name="connsiteY40" fmla="*/ 4235398 h 8646493"/>
              <a:gd name="connsiteX41" fmla="*/ 3147884 w 5906847"/>
              <a:gd name="connsiteY41" fmla="*/ 7892887 h 8646493"/>
              <a:gd name="connsiteX42" fmla="*/ 3782085 w 5906847"/>
              <a:gd name="connsiteY42" fmla="*/ 8489873 h 8646493"/>
              <a:gd name="connsiteX43" fmla="*/ 4379074 w 5906847"/>
              <a:gd name="connsiteY43" fmla="*/ 7855673 h 8646493"/>
              <a:gd name="connsiteX44" fmla="*/ 4345613 w 5906847"/>
              <a:gd name="connsiteY44" fmla="*/ 6748573 h 8646493"/>
              <a:gd name="connsiteX45" fmla="*/ 4343463 w 5906847"/>
              <a:gd name="connsiteY45" fmla="*/ 6748635 h 8646493"/>
              <a:gd name="connsiteX46" fmla="*/ 4327678 w 5906847"/>
              <a:gd name="connsiteY46" fmla="*/ 6199725 h 8646493"/>
              <a:gd name="connsiteX47" fmla="*/ 4268063 w 5906847"/>
              <a:gd name="connsiteY47" fmla="*/ 4227389 h 8646493"/>
              <a:gd name="connsiteX48" fmla="*/ 4269618 w 5906847"/>
              <a:gd name="connsiteY48" fmla="*/ 4227343 h 8646493"/>
              <a:gd name="connsiteX49" fmla="*/ 4237352 w 5906847"/>
              <a:gd name="connsiteY49" fmla="*/ 3105269 h 8646493"/>
              <a:gd name="connsiteX50" fmla="*/ 4972292 w 5906847"/>
              <a:gd name="connsiteY50" fmla="*/ 2326810 h 8646493"/>
              <a:gd name="connsiteX51" fmla="*/ 5399088 w 5906847"/>
              <a:gd name="connsiteY51" fmla="*/ 2443875 h 8646493"/>
              <a:gd name="connsiteX52" fmla="*/ 5750751 w 5906847"/>
              <a:gd name="connsiteY52" fmla="*/ 3061747 h 8646493"/>
              <a:gd name="connsiteX53" fmla="*/ 5754286 w 5906847"/>
              <a:gd name="connsiteY53" fmla="*/ 3184697 h 8646493"/>
              <a:gd name="connsiteX54" fmla="*/ 5757717 w 5906847"/>
              <a:gd name="connsiteY54" fmla="*/ 3184590 h 8646493"/>
              <a:gd name="connsiteX55" fmla="*/ 5811789 w 5906847"/>
              <a:gd name="connsiteY55" fmla="*/ 4892541 h 8646493"/>
              <a:gd name="connsiteX56" fmla="*/ 5868475 w 5906847"/>
              <a:gd name="connsiteY56" fmla="*/ 6776633 h 8646493"/>
              <a:gd name="connsiteX57" fmla="*/ 5872607 w 5906847"/>
              <a:gd name="connsiteY57" fmla="*/ 6776511 h 8646493"/>
              <a:gd name="connsiteX58" fmla="*/ 5906847 w 5906847"/>
              <a:gd name="connsiteY58" fmla="*/ 7909324 h 8646493"/>
              <a:gd name="connsiteX59" fmla="*/ 5763228 w 5906847"/>
              <a:gd name="connsiteY59" fmla="*/ 8130477 h 8646493"/>
              <a:gd name="connsiteX60" fmla="*/ 5725306 w 5906847"/>
              <a:gd name="connsiteY60" fmla="*/ 6875874 h 8646493"/>
              <a:gd name="connsiteX61" fmla="*/ 5720867 w 5906847"/>
              <a:gd name="connsiteY61" fmla="*/ 6875993 h 8646493"/>
              <a:gd name="connsiteX62" fmla="*/ 5601006 w 5906847"/>
              <a:gd name="connsiteY62" fmla="*/ 3080990 h 8646493"/>
              <a:gd name="connsiteX63" fmla="*/ 4967683 w 5906847"/>
              <a:gd name="connsiteY63" fmla="*/ 2483071 h 8646493"/>
              <a:gd name="connsiteX64" fmla="*/ 4369762 w 5906847"/>
              <a:gd name="connsiteY64" fmla="*/ 3116397 h 8646493"/>
              <a:gd name="connsiteX65" fmla="*/ 4416093 w 5906847"/>
              <a:gd name="connsiteY65" fmla="*/ 4727593 h 8646493"/>
              <a:gd name="connsiteX66" fmla="*/ 4417938 w 5906847"/>
              <a:gd name="connsiteY66" fmla="*/ 4727581 h 8646493"/>
              <a:gd name="connsiteX67" fmla="*/ 4417616 w 5906847"/>
              <a:gd name="connsiteY67" fmla="*/ 4733760 h 8646493"/>
              <a:gd name="connsiteX68" fmla="*/ 4449446 w 5906847"/>
              <a:gd name="connsiteY68" fmla="*/ 5840717 h 8646493"/>
              <a:gd name="connsiteX69" fmla="*/ 4450268 w 5906847"/>
              <a:gd name="connsiteY69" fmla="*/ 5840691 h 8646493"/>
              <a:gd name="connsiteX70" fmla="*/ 4511503 w 5906847"/>
              <a:gd name="connsiteY70" fmla="*/ 7866607 h 8646493"/>
              <a:gd name="connsiteX71" fmla="*/ 3777706 w 5906847"/>
              <a:gd name="connsiteY71" fmla="*/ 8646141 h 8646493"/>
              <a:gd name="connsiteX72" fmla="*/ 3350738 w 5906847"/>
              <a:gd name="connsiteY72"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594311 w 5906847"/>
              <a:gd name="connsiteY14" fmla="*/ 3846972 h 8646493"/>
              <a:gd name="connsiteX15" fmla="*/ 1605951 w 5906847"/>
              <a:gd name="connsiteY15" fmla="*/ 5873778 h 8646493"/>
              <a:gd name="connsiteX16" fmla="*/ 853297 w 5906847"/>
              <a:gd name="connsiteY16" fmla="*/ 6635126 h 8646493"/>
              <a:gd name="connsiteX17" fmla="*/ 429310 w 5906847"/>
              <a:gd name="connsiteY17" fmla="*/ 6508273 h 8646493"/>
              <a:gd name="connsiteX18" fmla="*/ 91951 w 5906847"/>
              <a:gd name="connsiteY18" fmla="*/ 5882475 h 8646493"/>
              <a:gd name="connsiteX19" fmla="*/ 84247 w 5906847"/>
              <a:gd name="connsiteY19" fmla="*/ 4540910 h 8646493"/>
              <a:gd name="connsiteX20" fmla="*/ 82155 w 5906847"/>
              <a:gd name="connsiteY20" fmla="*/ 4540915 h 8646493"/>
              <a:gd name="connsiteX21" fmla="*/ 76169 w 5906847"/>
              <a:gd name="connsiteY21" fmla="*/ 2724804 h 8646493"/>
              <a:gd name="connsiteX22" fmla="*/ 0 w 5906847"/>
              <a:gd name="connsiteY22" fmla="*/ 235616 h 8646493"/>
              <a:gd name="connsiteX23" fmla="*/ 140252 w 5906847"/>
              <a:gd name="connsiteY23" fmla="*/ 0 h 8646493"/>
              <a:gd name="connsiteX24" fmla="*/ 143497 w 5906847"/>
              <a:gd name="connsiteY24" fmla="*/ 136847 h 8646493"/>
              <a:gd name="connsiteX25" fmla="*/ 230132 w 5906847"/>
              <a:gd name="connsiteY25" fmla="*/ 3854806 h 8646493"/>
              <a:gd name="connsiteX26" fmla="*/ 230546 w 5906847"/>
              <a:gd name="connsiteY26" fmla="*/ 3854803 h 8646493"/>
              <a:gd name="connsiteX27" fmla="*/ 242100 w 5906847"/>
              <a:gd name="connsiteY27" fmla="*/ 5866683 h 8646493"/>
              <a:gd name="connsiteX28" fmla="*/ 861501 w 5906847"/>
              <a:gd name="connsiteY28" fmla="*/ 6479011 h 8646493"/>
              <a:gd name="connsiteX29" fmla="*/ 1473831 w 5906847"/>
              <a:gd name="connsiteY29" fmla="*/ 5859608 h 8646493"/>
              <a:gd name="connsiteX30" fmla="*/ 1464576 w 5906847"/>
              <a:gd name="connsiteY30" fmla="*/ 4247775 h 8646493"/>
              <a:gd name="connsiteX31" fmla="*/ 1462730 w 5906847"/>
              <a:gd name="connsiteY31" fmla="*/ 4247743 h 8646493"/>
              <a:gd name="connsiteX32" fmla="*/ 1463196 w 5906847"/>
              <a:gd name="connsiteY32" fmla="*/ 4241573 h 8646493"/>
              <a:gd name="connsiteX33" fmla="*/ 1452218 w 5906847"/>
              <a:gd name="connsiteY33" fmla="*/ 2330111 h 8646493"/>
              <a:gd name="connsiteX34" fmla="*/ 1410373 w 5906847"/>
              <a:gd name="connsiteY34" fmla="*/ 781031 h 8646493"/>
              <a:gd name="connsiteX35" fmla="*/ 2146669 w 5906847"/>
              <a:gd name="connsiteY35" fmla="*/ 3852 h 8646493"/>
              <a:gd name="connsiteX36" fmla="*/ 2923846 w 5906847"/>
              <a:gd name="connsiteY36" fmla="*/ 740147 h 8646493"/>
              <a:gd name="connsiteX37" fmla="*/ 2967374 w 5906847"/>
              <a:gd name="connsiteY37" fmla="*/ 2351426 h 8646493"/>
              <a:gd name="connsiteX38" fmla="*/ 3024058 w 5906847"/>
              <a:gd name="connsiteY38" fmla="*/ 4235519 h 8646493"/>
              <a:gd name="connsiteX39" fmla="*/ 3028190 w 5906847"/>
              <a:gd name="connsiteY39" fmla="*/ 4235398 h 8646493"/>
              <a:gd name="connsiteX40" fmla="*/ 3147884 w 5906847"/>
              <a:gd name="connsiteY40" fmla="*/ 7892887 h 8646493"/>
              <a:gd name="connsiteX41" fmla="*/ 3782085 w 5906847"/>
              <a:gd name="connsiteY41" fmla="*/ 8489873 h 8646493"/>
              <a:gd name="connsiteX42" fmla="*/ 4379074 w 5906847"/>
              <a:gd name="connsiteY42" fmla="*/ 7855673 h 8646493"/>
              <a:gd name="connsiteX43" fmla="*/ 4345613 w 5906847"/>
              <a:gd name="connsiteY43" fmla="*/ 6748573 h 8646493"/>
              <a:gd name="connsiteX44" fmla="*/ 4343463 w 5906847"/>
              <a:gd name="connsiteY44" fmla="*/ 6748635 h 8646493"/>
              <a:gd name="connsiteX45" fmla="*/ 4327678 w 5906847"/>
              <a:gd name="connsiteY45" fmla="*/ 6199725 h 8646493"/>
              <a:gd name="connsiteX46" fmla="*/ 4268063 w 5906847"/>
              <a:gd name="connsiteY46" fmla="*/ 4227389 h 8646493"/>
              <a:gd name="connsiteX47" fmla="*/ 4269618 w 5906847"/>
              <a:gd name="connsiteY47" fmla="*/ 4227343 h 8646493"/>
              <a:gd name="connsiteX48" fmla="*/ 4237352 w 5906847"/>
              <a:gd name="connsiteY48" fmla="*/ 3105269 h 8646493"/>
              <a:gd name="connsiteX49" fmla="*/ 4972292 w 5906847"/>
              <a:gd name="connsiteY49" fmla="*/ 2326810 h 8646493"/>
              <a:gd name="connsiteX50" fmla="*/ 5399088 w 5906847"/>
              <a:gd name="connsiteY50" fmla="*/ 2443875 h 8646493"/>
              <a:gd name="connsiteX51" fmla="*/ 5750751 w 5906847"/>
              <a:gd name="connsiteY51" fmla="*/ 3061747 h 8646493"/>
              <a:gd name="connsiteX52" fmla="*/ 5754286 w 5906847"/>
              <a:gd name="connsiteY52" fmla="*/ 3184697 h 8646493"/>
              <a:gd name="connsiteX53" fmla="*/ 5757717 w 5906847"/>
              <a:gd name="connsiteY53" fmla="*/ 3184590 h 8646493"/>
              <a:gd name="connsiteX54" fmla="*/ 5811789 w 5906847"/>
              <a:gd name="connsiteY54" fmla="*/ 4892541 h 8646493"/>
              <a:gd name="connsiteX55" fmla="*/ 5868475 w 5906847"/>
              <a:gd name="connsiteY55" fmla="*/ 6776633 h 8646493"/>
              <a:gd name="connsiteX56" fmla="*/ 5872607 w 5906847"/>
              <a:gd name="connsiteY56" fmla="*/ 6776511 h 8646493"/>
              <a:gd name="connsiteX57" fmla="*/ 5906847 w 5906847"/>
              <a:gd name="connsiteY57" fmla="*/ 7909324 h 8646493"/>
              <a:gd name="connsiteX58" fmla="*/ 5763228 w 5906847"/>
              <a:gd name="connsiteY58" fmla="*/ 8130477 h 8646493"/>
              <a:gd name="connsiteX59" fmla="*/ 5725306 w 5906847"/>
              <a:gd name="connsiteY59" fmla="*/ 6875874 h 8646493"/>
              <a:gd name="connsiteX60" fmla="*/ 5720867 w 5906847"/>
              <a:gd name="connsiteY60" fmla="*/ 6875993 h 8646493"/>
              <a:gd name="connsiteX61" fmla="*/ 5601006 w 5906847"/>
              <a:gd name="connsiteY61" fmla="*/ 3080990 h 8646493"/>
              <a:gd name="connsiteX62" fmla="*/ 4967683 w 5906847"/>
              <a:gd name="connsiteY62" fmla="*/ 2483071 h 8646493"/>
              <a:gd name="connsiteX63" fmla="*/ 4369762 w 5906847"/>
              <a:gd name="connsiteY63" fmla="*/ 3116397 h 8646493"/>
              <a:gd name="connsiteX64" fmla="*/ 4416093 w 5906847"/>
              <a:gd name="connsiteY64" fmla="*/ 4727593 h 8646493"/>
              <a:gd name="connsiteX65" fmla="*/ 4417938 w 5906847"/>
              <a:gd name="connsiteY65" fmla="*/ 4727581 h 8646493"/>
              <a:gd name="connsiteX66" fmla="*/ 4417616 w 5906847"/>
              <a:gd name="connsiteY66" fmla="*/ 4733760 h 8646493"/>
              <a:gd name="connsiteX67" fmla="*/ 4449446 w 5906847"/>
              <a:gd name="connsiteY67" fmla="*/ 5840717 h 8646493"/>
              <a:gd name="connsiteX68" fmla="*/ 4450268 w 5906847"/>
              <a:gd name="connsiteY68" fmla="*/ 5840691 h 8646493"/>
              <a:gd name="connsiteX69" fmla="*/ 4511503 w 5906847"/>
              <a:gd name="connsiteY69" fmla="*/ 7866607 h 8646493"/>
              <a:gd name="connsiteX70" fmla="*/ 3777706 w 5906847"/>
              <a:gd name="connsiteY70" fmla="*/ 8646141 h 8646493"/>
              <a:gd name="connsiteX71" fmla="*/ 3350738 w 5906847"/>
              <a:gd name="connsiteY71"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605951 w 5906847"/>
              <a:gd name="connsiteY14" fmla="*/ 5873778 h 8646493"/>
              <a:gd name="connsiteX15" fmla="*/ 853297 w 5906847"/>
              <a:gd name="connsiteY15" fmla="*/ 6635126 h 8646493"/>
              <a:gd name="connsiteX16" fmla="*/ 429310 w 5906847"/>
              <a:gd name="connsiteY16" fmla="*/ 6508273 h 8646493"/>
              <a:gd name="connsiteX17" fmla="*/ 91951 w 5906847"/>
              <a:gd name="connsiteY17" fmla="*/ 5882475 h 8646493"/>
              <a:gd name="connsiteX18" fmla="*/ 84247 w 5906847"/>
              <a:gd name="connsiteY18" fmla="*/ 4540910 h 8646493"/>
              <a:gd name="connsiteX19" fmla="*/ 82155 w 5906847"/>
              <a:gd name="connsiteY19" fmla="*/ 4540915 h 8646493"/>
              <a:gd name="connsiteX20" fmla="*/ 76169 w 5906847"/>
              <a:gd name="connsiteY20" fmla="*/ 2724804 h 8646493"/>
              <a:gd name="connsiteX21" fmla="*/ 0 w 5906847"/>
              <a:gd name="connsiteY21" fmla="*/ 235616 h 8646493"/>
              <a:gd name="connsiteX22" fmla="*/ 140252 w 5906847"/>
              <a:gd name="connsiteY22" fmla="*/ 0 h 8646493"/>
              <a:gd name="connsiteX23" fmla="*/ 143497 w 5906847"/>
              <a:gd name="connsiteY23" fmla="*/ 136847 h 8646493"/>
              <a:gd name="connsiteX24" fmla="*/ 230132 w 5906847"/>
              <a:gd name="connsiteY24" fmla="*/ 3854806 h 8646493"/>
              <a:gd name="connsiteX25" fmla="*/ 230546 w 5906847"/>
              <a:gd name="connsiteY25" fmla="*/ 3854803 h 8646493"/>
              <a:gd name="connsiteX26" fmla="*/ 242100 w 5906847"/>
              <a:gd name="connsiteY26" fmla="*/ 5866683 h 8646493"/>
              <a:gd name="connsiteX27" fmla="*/ 861501 w 5906847"/>
              <a:gd name="connsiteY27" fmla="*/ 6479011 h 8646493"/>
              <a:gd name="connsiteX28" fmla="*/ 1473831 w 5906847"/>
              <a:gd name="connsiteY28" fmla="*/ 5859608 h 8646493"/>
              <a:gd name="connsiteX29" fmla="*/ 1464576 w 5906847"/>
              <a:gd name="connsiteY29" fmla="*/ 4247775 h 8646493"/>
              <a:gd name="connsiteX30" fmla="*/ 1462730 w 5906847"/>
              <a:gd name="connsiteY30" fmla="*/ 4247743 h 8646493"/>
              <a:gd name="connsiteX31" fmla="*/ 1463196 w 5906847"/>
              <a:gd name="connsiteY31" fmla="*/ 4241573 h 8646493"/>
              <a:gd name="connsiteX32" fmla="*/ 1452218 w 5906847"/>
              <a:gd name="connsiteY32" fmla="*/ 2330111 h 8646493"/>
              <a:gd name="connsiteX33" fmla="*/ 1410373 w 5906847"/>
              <a:gd name="connsiteY33" fmla="*/ 781031 h 8646493"/>
              <a:gd name="connsiteX34" fmla="*/ 2146669 w 5906847"/>
              <a:gd name="connsiteY34" fmla="*/ 3852 h 8646493"/>
              <a:gd name="connsiteX35" fmla="*/ 2923846 w 5906847"/>
              <a:gd name="connsiteY35" fmla="*/ 740147 h 8646493"/>
              <a:gd name="connsiteX36" fmla="*/ 2967374 w 5906847"/>
              <a:gd name="connsiteY36" fmla="*/ 2351426 h 8646493"/>
              <a:gd name="connsiteX37" fmla="*/ 3024058 w 5906847"/>
              <a:gd name="connsiteY37" fmla="*/ 4235519 h 8646493"/>
              <a:gd name="connsiteX38" fmla="*/ 3028190 w 5906847"/>
              <a:gd name="connsiteY38" fmla="*/ 4235398 h 8646493"/>
              <a:gd name="connsiteX39" fmla="*/ 3147884 w 5906847"/>
              <a:gd name="connsiteY39" fmla="*/ 7892887 h 8646493"/>
              <a:gd name="connsiteX40" fmla="*/ 3782085 w 5906847"/>
              <a:gd name="connsiteY40" fmla="*/ 8489873 h 8646493"/>
              <a:gd name="connsiteX41" fmla="*/ 4379074 w 5906847"/>
              <a:gd name="connsiteY41" fmla="*/ 7855673 h 8646493"/>
              <a:gd name="connsiteX42" fmla="*/ 4345613 w 5906847"/>
              <a:gd name="connsiteY42" fmla="*/ 6748573 h 8646493"/>
              <a:gd name="connsiteX43" fmla="*/ 4343463 w 5906847"/>
              <a:gd name="connsiteY43" fmla="*/ 6748635 h 8646493"/>
              <a:gd name="connsiteX44" fmla="*/ 4327678 w 5906847"/>
              <a:gd name="connsiteY44" fmla="*/ 6199725 h 8646493"/>
              <a:gd name="connsiteX45" fmla="*/ 4268063 w 5906847"/>
              <a:gd name="connsiteY45" fmla="*/ 4227389 h 8646493"/>
              <a:gd name="connsiteX46" fmla="*/ 4269618 w 5906847"/>
              <a:gd name="connsiteY46" fmla="*/ 4227343 h 8646493"/>
              <a:gd name="connsiteX47" fmla="*/ 4237352 w 5906847"/>
              <a:gd name="connsiteY47" fmla="*/ 3105269 h 8646493"/>
              <a:gd name="connsiteX48" fmla="*/ 4972292 w 5906847"/>
              <a:gd name="connsiteY48" fmla="*/ 2326810 h 8646493"/>
              <a:gd name="connsiteX49" fmla="*/ 5399088 w 5906847"/>
              <a:gd name="connsiteY49" fmla="*/ 2443875 h 8646493"/>
              <a:gd name="connsiteX50" fmla="*/ 5750751 w 5906847"/>
              <a:gd name="connsiteY50" fmla="*/ 3061747 h 8646493"/>
              <a:gd name="connsiteX51" fmla="*/ 5754286 w 5906847"/>
              <a:gd name="connsiteY51" fmla="*/ 3184697 h 8646493"/>
              <a:gd name="connsiteX52" fmla="*/ 5757717 w 5906847"/>
              <a:gd name="connsiteY52" fmla="*/ 3184590 h 8646493"/>
              <a:gd name="connsiteX53" fmla="*/ 5811789 w 5906847"/>
              <a:gd name="connsiteY53" fmla="*/ 4892541 h 8646493"/>
              <a:gd name="connsiteX54" fmla="*/ 5868475 w 5906847"/>
              <a:gd name="connsiteY54" fmla="*/ 6776633 h 8646493"/>
              <a:gd name="connsiteX55" fmla="*/ 5872607 w 5906847"/>
              <a:gd name="connsiteY55" fmla="*/ 6776511 h 8646493"/>
              <a:gd name="connsiteX56" fmla="*/ 5906847 w 5906847"/>
              <a:gd name="connsiteY56" fmla="*/ 7909324 h 8646493"/>
              <a:gd name="connsiteX57" fmla="*/ 5763228 w 5906847"/>
              <a:gd name="connsiteY57" fmla="*/ 8130477 h 8646493"/>
              <a:gd name="connsiteX58" fmla="*/ 5725306 w 5906847"/>
              <a:gd name="connsiteY58" fmla="*/ 6875874 h 8646493"/>
              <a:gd name="connsiteX59" fmla="*/ 5720867 w 5906847"/>
              <a:gd name="connsiteY59" fmla="*/ 6875993 h 8646493"/>
              <a:gd name="connsiteX60" fmla="*/ 5601006 w 5906847"/>
              <a:gd name="connsiteY60" fmla="*/ 3080990 h 8646493"/>
              <a:gd name="connsiteX61" fmla="*/ 4967683 w 5906847"/>
              <a:gd name="connsiteY61" fmla="*/ 2483071 h 8646493"/>
              <a:gd name="connsiteX62" fmla="*/ 4369762 w 5906847"/>
              <a:gd name="connsiteY62" fmla="*/ 3116397 h 8646493"/>
              <a:gd name="connsiteX63" fmla="*/ 4416093 w 5906847"/>
              <a:gd name="connsiteY63" fmla="*/ 4727593 h 8646493"/>
              <a:gd name="connsiteX64" fmla="*/ 4417938 w 5906847"/>
              <a:gd name="connsiteY64" fmla="*/ 4727581 h 8646493"/>
              <a:gd name="connsiteX65" fmla="*/ 4417616 w 5906847"/>
              <a:gd name="connsiteY65" fmla="*/ 4733760 h 8646493"/>
              <a:gd name="connsiteX66" fmla="*/ 4449446 w 5906847"/>
              <a:gd name="connsiteY66" fmla="*/ 5840717 h 8646493"/>
              <a:gd name="connsiteX67" fmla="*/ 4450268 w 5906847"/>
              <a:gd name="connsiteY67" fmla="*/ 5840691 h 8646493"/>
              <a:gd name="connsiteX68" fmla="*/ 4511503 w 5906847"/>
              <a:gd name="connsiteY68" fmla="*/ 7866607 h 8646493"/>
              <a:gd name="connsiteX69" fmla="*/ 3777706 w 5906847"/>
              <a:gd name="connsiteY69" fmla="*/ 8646141 h 8646493"/>
              <a:gd name="connsiteX70" fmla="*/ 3350738 w 5906847"/>
              <a:gd name="connsiteY70"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028190 w 5906847"/>
              <a:gd name="connsiteY37" fmla="*/ 4235398 h 8646493"/>
              <a:gd name="connsiteX38" fmla="*/ 3147884 w 5906847"/>
              <a:gd name="connsiteY38" fmla="*/ 7892887 h 8646493"/>
              <a:gd name="connsiteX39" fmla="*/ 3782085 w 5906847"/>
              <a:gd name="connsiteY39" fmla="*/ 8489873 h 8646493"/>
              <a:gd name="connsiteX40" fmla="*/ 4379074 w 5906847"/>
              <a:gd name="connsiteY40" fmla="*/ 7855673 h 8646493"/>
              <a:gd name="connsiteX41" fmla="*/ 4345613 w 5906847"/>
              <a:gd name="connsiteY41" fmla="*/ 6748573 h 8646493"/>
              <a:gd name="connsiteX42" fmla="*/ 4343463 w 5906847"/>
              <a:gd name="connsiteY42" fmla="*/ 6748635 h 8646493"/>
              <a:gd name="connsiteX43" fmla="*/ 4327678 w 5906847"/>
              <a:gd name="connsiteY43" fmla="*/ 6199725 h 8646493"/>
              <a:gd name="connsiteX44" fmla="*/ 4268063 w 5906847"/>
              <a:gd name="connsiteY44" fmla="*/ 4227389 h 8646493"/>
              <a:gd name="connsiteX45" fmla="*/ 4269618 w 5906847"/>
              <a:gd name="connsiteY45" fmla="*/ 4227343 h 8646493"/>
              <a:gd name="connsiteX46" fmla="*/ 4237352 w 5906847"/>
              <a:gd name="connsiteY46" fmla="*/ 3105269 h 8646493"/>
              <a:gd name="connsiteX47" fmla="*/ 4972292 w 5906847"/>
              <a:gd name="connsiteY47" fmla="*/ 2326810 h 8646493"/>
              <a:gd name="connsiteX48" fmla="*/ 5399088 w 5906847"/>
              <a:gd name="connsiteY48" fmla="*/ 2443875 h 8646493"/>
              <a:gd name="connsiteX49" fmla="*/ 5750751 w 5906847"/>
              <a:gd name="connsiteY49" fmla="*/ 3061747 h 8646493"/>
              <a:gd name="connsiteX50" fmla="*/ 5754286 w 5906847"/>
              <a:gd name="connsiteY50" fmla="*/ 3184697 h 8646493"/>
              <a:gd name="connsiteX51" fmla="*/ 5757717 w 5906847"/>
              <a:gd name="connsiteY51" fmla="*/ 3184590 h 8646493"/>
              <a:gd name="connsiteX52" fmla="*/ 5811789 w 5906847"/>
              <a:gd name="connsiteY52" fmla="*/ 4892541 h 8646493"/>
              <a:gd name="connsiteX53" fmla="*/ 5868475 w 5906847"/>
              <a:gd name="connsiteY53" fmla="*/ 6776633 h 8646493"/>
              <a:gd name="connsiteX54" fmla="*/ 5872607 w 5906847"/>
              <a:gd name="connsiteY54" fmla="*/ 6776511 h 8646493"/>
              <a:gd name="connsiteX55" fmla="*/ 5906847 w 5906847"/>
              <a:gd name="connsiteY55" fmla="*/ 7909324 h 8646493"/>
              <a:gd name="connsiteX56" fmla="*/ 5763228 w 5906847"/>
              <a:gd name="connsiteY56" fmla="*/ 8130477 h 8646493"/>
              <a:gd name="connsiteX57" fmla="*/ 5725306 w 5906847"/>
              <a:gd name="connsiteY57" fmla="*/ 6875874 h 8646493"/>
              <a:gd name="connsiteX58" fmla="*/ 5720867 w 5906847"/>
              <a:gd name="connsiteY58" fmla="*/ 6875993 h 8646493"/>
              <a:gd name="connsiteX59" fmla="*/ 5601006 w 5906847"/>
              <a:gd name="connsiteY59" fmla="*/ 3080990 h 8646493"/>
              <a:gd name="connsiteX60" fmla="*/ 4967683 w 5906847"/>
              <a:gd name="connsiteY60" fmla="*/ 2483071 h 8646493"/>
              <a:gd name="connsiteX61" fmla="*/ 4369762 w 5906847"/>
              <a:gd name="connsiteY61" fmla="*/ 3116397 h 8646493"/>
              <a:gd name="connsiteX62" fmla="*/ 4416093 w 5906847"/>
              <a:gd name="connsiteY62" fmla="*/ 4727593 h 8646493"/>
              <a:gd name="connsiteX63" fmla="*/ 4417938 w 5906847"/>
              <a:gd name="connsiteY63" fmla="*/ 4727581 h 8646493"/>
              <a:gd name="connsiteX64" fmla="*/ 4417616 w 5906847"/>
              <a:gd name="connsiteY64" fmla="*/ 4733760 h 8646493"/>
              <a:gd name="connsiteX65" fmla="*/ 4449446 w 5906847"/>
              <a:gd name="connsiteY65" fmla="*/ 5840717 h 8646493"/>
              <a:gd name="connsiteX66" fmla="*/ 4450268 w 5906847"/>
              <a:gd name="connsiteY66" fmla="*/ 5840691 h 8646493"/>
              <a:gd name="connsiteX67" fmla="*/ 4511503 w 5906847"/>
              <a:gd name="connsiteY67" fmla="*/ 7866607 h 8646493"/>
              <a:gd name="connsiteX68" fmla="*/ 3777706 w 5906847"/>
              <a:gd name="connsiteY68" fmla="*/ 8646141 h 8646493"/>
              <a:gd name="connsiteX69" fmla="*/ 3350738 w 5906847"/>
              <a:gd name="connsiteY69"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872607 w 5906847"/>
              <a:gd name="connsiteY53" fmla="*/ 6776511 h 8646493"/>
              <a:gd name="connsiteX54" fmla="*/ 5906847 w 5906847"/>
              <a:gd name="connsiteY54" fmla="*/ 7909324 h 8646493"/>
              <a:gd name="connsiteX55" fmla="*/ 5763228 w 5906847"/>
              <a:gd name="connsiteY55" fmla="*/ 8130477 h 8646493"/>
              <a:gd name="connsiteX56" fmla="*/ 5725306 w 5906847"/>
              <a:gd name="connsiteY56" fmla="*/ 6875874 h 8646493"/>
              <a:gd name="connsiteX57" fmla="*/ 5720867 w 5906847"/>
              <a:gd name="connsiteY57" fmla="*/ 6875993 h 8646493"/>
              <a:gd name="connsiteX58" fmla="*/ 5601006 w 5906847"/>
              <a:gd name="connsiteY58" fmla="*/ 3080990 h 8646493"/>
              <a:gd name="connsiteX59" fmla="*/ 4967683 w 5906847"/>
              <a:gd name="connsiteY59" fmla="*/ 2483071 h 8646493"/>
              <a:gd name="connsiteX60" fmla="*/ 4369762 w 5906847"/>
              <a:gd name="connsiteY60" fmla="*/ 3116397 h 8646493"/>
              <a:gd name="connsiteX61" fmla="*/ 4416093 w 5906847"/>
              <a:gd name="connsiteY61" fmla="*/ 4727593 h 8646493"/>
              <a:gd name="connsiteX62" fmla="*/ 4417938 w 5906847"/>
              <a:gd name="connsiteY62" fmla="*/ 4727581 h 8646493"/>
              <a:gd name="connsiteX63" fmla="*/ 4417616 w 5906847"/>
              <a:gd name="connsiteY63" fmla="*/ 4733760 h 8646493"/>
              <a:gd name="connsiteX64" fmla="*/ 4449446 w 5906847"/>
              <a:gd name="connsiteY64" fmla="*/ 5840717 h 8646493"/>
              <a:gd name="connsiteX65" fmla="*/ 4450268 w 5906847"/>
              <a:gd name="connsiteY65" fmla="*/ 5840691 h 8646493"/>
              <a:gd name="connsiteX66" fmla="*/ 4511503 w 5906847"/>
              <a:gd name="connsiteY66" fmla="*/ 7866607 h 8646493"/>
              <a:gd name="connsiteX67" fmla="*/ 3777706 w 5906847"/>
              <a:gd name="connsiteY67" fmla="*/ 8646141 h 8646493"/>
              <a:gd name="connsiteX68" fmla="*/ 3350738 w 5906847"/>
              <a:gd name="connsiteY68"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872607 w 5906847"/>
              <a:gd name="connsiteY53" fmla="*/ 6776511 h 8646493"/>
              <a:gd name="connsiteX54" fmla="*/ 5906847 w 5906847"/>
              <a:gd name="connsiteY54" fmla="*/ 7909324 h 8646493"/>
              <a:gd name="connsiteX55" fmla="*/ 5763228 w 5906847"/>
              <a:gd name="connsiteY55" fmla="*/ 8130477 h 8646493"/>
              <a:gd name="connsiteX56" fmla="*/ 5725306 w 5906847"/>
              <a:gd name="connsiteY56" fmla="*/ 6875874 h 8646493"/>
              <a:gd name="connsiteX57" fmla="*/ 5601006 w 5906847"/>
              <a:gd name="connsiteY57" fmla="*/ 3080990 h 8646493"/>
              <a:gd name="connsiteX58" fmla="*/ 4967683 w 5906847"/>
              <a:gd name="connsiteY58" fmla="*/ 2483071 h 8646493"/>
              <a:gd name="connsiteX59" fmla="*/ 4369762 w 5906847"/>
              <a:gd name="connsiteY59" fmla="*/ 3116397 h 8646493"/>
              <a:gd name="connsiteX60" fmla="*/ 4416093 w 5906847"/>
              <a:gd name="connsiteY60" fmla="*/ 4727593 h 8646493"/>
              <a:gd name="connsiteX61" fmla="*/ 4417938 w 5906847"/>
              <a:gd name="connsiteY61" fmla="*/ 4727581 h 8646493"/>
              <a:gd name="connsiteX62" fmla="*/ 4417616 w 5906847"/>
              <a:gd name="connsiteY62" fmla="*/ 4733760 h 8646493"/>
              <a:gd name="connsiteX63" fmla="*/ 4449446 w 5906847"/>
              <a:gd name="connsiteY63" fmla="*/ 5840717 h 8646493"/>
              <a:gd name="connsiteX64" fmla="*/ 4450268 w 5906847"/>
              <a:gd name="connsiteY64" fmla="*/ 5840691 h 8646493"/>
              <a:gd name="connsiteX65" fmla="*/ 4511503 w 5906847"/>
              <a:gd name="connsiteY65" fmla="*/ 7866607 h 8646493"/>
              <a:gd name="connsiteX66" fmla="*/ 3777706 w 5906847"/>
              <a:gd name="connsiteY66" fmla="*/ 8646141 h 8646493"/>
              <a:gd name="connsiteX67" fmla="*/ 3350738 w 5906847"/>
              <a:gd name="connsiteY67"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906847 w 5906847"/>
              <a:gd name="connsiteY53" fmla="*/ 7909324 h 8646493"/>
              <a:gd name="connsiteX54" fmla="*/ 5763228 w 5906847"/>
              <a:gd name="connsiteY54" fmla="*/ 8130477 h 8646493"/>
              <a:gd name="connsiteX55" fmla="*/ 5725306 w 5906847"/>
              <a:gd name="connsiteY55" fmla="*/ 6875874 h 8646493"/>
              <a:gd name="connsiteX56" fmla="*/ 5601006 w 5906847"/>
              <a:gd name="connsiteY56" fmla="*/ 3080990 h 8646493"/>
              <a:gd name="connsiteX57" fmla="*/ 4967683 w 5906847"/>
              <a:gd name="connsiteY57" fmla="*/ 2483071 h 8646493"/>
              <a:gd name="connsiteX58" fmla="*/ 4369762 w 5906847"/>
              <a:gd name="connsiteY58" fmla="*/ 3116397 h 8646493"/>
              <a:gd name="connsiteX59" fmla="*/ 4416093 w 5906847"/>
              <a:gd name="connsiteY59" fmla="*/ 4727593 h 8646493"/>
              <a:gd name="connsiteX60" fmla="*/ 4417938 w 5906847"/>
              <a:gd name="connsiteY60" fmla="*/ 4727581 h 8646493"/>
              <a:gd name="connsiteX61" fmla="*/ 4417616 w 5906847"/>
              <a:gd name="connsiteY61" fmla="*/ 4733760 h 8646493"/>
              <a:gd name="connsiteX62" fmla="*/ 4449446 w 5906847"/>
              <a:gd name="connsiteY62" fmla="*/ 5840717 h 8646493"/>
              <a:gd name="connsiteX63" fmla="*/ 4450268 w 5906847"/>
              <a:gd name="connsiteY63" fmla="*/ 5840691 h 8646493"/>
              <a:gd name="connsiteX64" fmla="*/ 4511503 w 5906847"/>
              <a:gd name="connsiteY64" fmla="*/ 7866607 h 8646493"/>
              <a:gd name="connsiteX65" fmla="*/ 3777706 w 5906847"/>
              <a:gd name="connsiteY65" fmla="*/ 8646141 h 8646493"/>
              <a:gd name="connsiteX66" fmla="*/ 3350738 w 5906847"/>
              <a:gd name="connsiteY66"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880887 w 5906847"/>
              <a:gd name="connsiteY3" fmla="*/ 4334760 h 8646493"/>
              <a:gd name="connsiteX4" fmla="*/ 2834182 w 5906847"/>
              <a:gd name="connsiteY4" fmla="*/ 2770148 h 8646493"/>
              <a:gd name="connsiteX5" fmla="*/ 2774068 w 5906847"/>
              <a:gd name="connsiteY5" fmla="*/ 759126 h 8646493"/>
              <a:gd name="connsiteX6" fmla="*/ 2141784 w 5906847"/>
              <a:gd name="connsiteY6" fmla="*/ 160107 h 8646493"/>
              <a:gd name="connsiteX7" fmla="*/ 1542763 w 5906847"/>
              <a:gd name="connsiteY7" fmla="*/ 792386 h 8646493"/>
              <a:gd name="connsiteX8" fmla="*/ 1581571 w 5906847"/>
              <a:gd name="connsiteY8" fmla="*/ 2228948 h 8646493"/>
              <a:gd name="connsiteX9" fmla="*/ 1583677 w 5906847"/>
              <a:gd name="connsiteY9" fmla="*/ 2228937 h 8646493"/>
              <a:gd name="connsiteX10" fmla="*/ 1584246 w 5906847"/>
              <a:gd name="connsiteY10" fmla="*/ 2327958 h 8646493"/>
              <a:gd name="connsiteX11" fmla="*/ 1592968 w 5906847"/>
              <a:gd name="connsiteY11" fmla="*/ 3846979 h 8646493"/>
              <a:gd name="connsiteX12" fmla="*/ 1605951 w 5906847"/>
              <a:gd name="connsiteY12" fmla="*/ 5873778 h 8646493"/>
              <a:gd name="connsiteX13" fmla="*/ 853297 w 5906847"/>
              <a:gd name="connsiteY13" fmla="*/ 6635126 h 8646493"/>
              <a:gd name="connsiteX14" fmla="*/ 429310 w 5906847"/>
              <a:gd name="connsiteY14" fmla="*/ 6508273 h 8646493"/>
              <a:gd name="connsiteX15" fmla="*/ 91951 w 5906847"/>
              <a:gd name="connsiteY15" fmla="*/ 5882475 h 8646493"/>
              <a:gd name="connsiteX16" fmla="*/ 84247 w 5906847"/>
              <a:gd name="connsiteY16" fmla="*/ 4540910 h 8646493"/>
              <a:gd name="connsiteX17" fmla="*/ 82155 w 5906847"/>
              <a:gd name="connsiteY17" fmla="*/ 4540915 h 8646493"/>
              <a:gd name="connsiteX18" fmla="*/ 76169 w 5906847"/>
              <a:gd name="connsiteY18" fmla="*/ 2724804 h 8646493"/>
              <a:gd name="connsiteX19" fmla="*/ 0 w 5906847"/>
              <a:gd name="connsiteY19" fmla="*/ 235616 h 8646493"/>
              <a:gd name="connsiteX20" fmla="*/ 140252 w 5906847"/>
              <a:gd name="connsiteY20" fmla="*/ 0 h 8646493"/>
              <a:gd name="connsiteX21" fmla="*/ 143497 w 5906847"/>
              <a:gd name="connsiteY21" fmla="*/ 136847 h 8646493"/>
              <a:gd name="connsiteX22" fmla="*/ 230132 w 5906847"/>
              <a:gd name="connsiteY22" fmla="*/ 3854806 h 8646493"/>
              <a:gd name="connsiteX23" fmla="*/ 230546 w 5906847"/>
              <a:gd name="connsiteY23" fmla="*/ 3854803 h 8646493"/>
              <a:gd name="connsiteX24" fmla="*/ 242100 w 5906847"/>
              <a:gd name="connsiteY24" fmla="*/ 5866683 h 8646493"/>
              <a:gd name="connsiteX25" fmla="*/ 861501 w 5906847"/>
              <a:gd name="connsiteY25" fmla="*/ 6479011 h 8646493"/>
              <a:gd name="connsiteX26" fmla="*/ 1473831 w 5906847"/>
              <a:gd name="connsiteY26" fmla="*/ 5859608 h 8646493"/>
              <a:gd name="connsiteX27" fmla="*/ 1464576 w 5906847"/>
              <a:gd name="connsiteY27" fmla="*/ 4247775 h 8646493"/>
              <a:gd name="connsiteX28" fmla="*/ 1462730 w 5906847"/>
              <a:gd name="connsiteY28" fmla="*/ 4247743 h 8646493"/>
              <a:gd name="connsiteX29" fmla="*/ 1463196 w 5906847"/>
              <a:gd name="connsiteY29" fmla="*/ 4241573 h 8646493"/>
              <a:gd name="connsiteX30" fmla="*/ 1452218 w 5906847"/>
              <a:gd name="connsiteY30" fmla="*/ 2330111 h 8646493"/>
              <a:gd name="connsiteX31" fmla="*/ 1410373 w 5906847"/>
              <a:gd name="connsiteY31" fmla="*/ 781031 h 8646493"/>
              <a:gd name="connsiteX32" fmla="*/ 2146669 w 5906847"/>
              <a:gd name="connsiteY32" fmla="*/ 3852 h 8646493"/>
              <a:gd name="connsiteX33" fmla="*/ 2923846 w 5906847"/>
              <a:gd name="connsiteY33" fmla="*/ 740147 h 8646493"/>
              <a:gd name="connsiteX34" fmla="*/ 2967374 w 5906847"/>
              <a:gd name="connsiteY34" fmla="*/ 2351426 h 8646493"/>
              <a:gd name="connsiteX35" fmla="*/ 3024058 w 5906847"/>
              <a:gd name="connsiteY35" fmla="*/ 4235519 h 8646493"/>
              <a:gd name="connsiteX36" fmla="*/ 3147884 w 5906847"/>
              <a:gd name="connsiteY36" fmla="*/ 7892887 h 8646493"/>
              <a:gd name="connsiteX37" fmla="*/ 3782085 w 5906847"/>
              <a:gd name="connsiteY37" fmla="*/ 8489873 h 8646493"/>
              <a:gd name="connsiteX38" fmla="*/ 4379074 w 5906847"/>
              <a:gd name="connsiteY38" fmla="*/ 7855673 h 8646493"/>
              <a:gd name="connsiteX39" fmla="*/ 4345613 w 5906847"/>
              <a:gd name="connsiteY39" fmla="*/ 6748573 h 8646493"/>
              <a:gd name="connsiteX40" fmla="*/ 4343463 w 5906847"/>
              <a:gd name="connsiteY40" fmla="*/ 6748635 h 8646493"/>
              <a:gd name="connsiteX41" fmla="*/ 4327678 w 5906847"/>
              <a:gd name="connsiteY41" fmla="*/ 6199725 h 8646493"/>
              <a:gd name="connsiteX42" fmla="*/ 4268063 w 5906847"/>
              <a:gd name="connsiteY42" fmla="*/ 4227389 h 8646493"/>
              <a:gd name="connsiteX43" fmla="*/ 4269618 w 5906847"/>
              <a:gd name="connsiteY43" fmla="*/ 4227343 h 8646493"/>
              <a:gd name="connsiteX44" fmla="*/ 4237352 w 5906847"/>
              <a:gd name="connsiteY44" fmla="*/ 3105269 h 8646493"/>
              <a:gd name="connsiteX45" fmla="*/ 4972292 w 5906847"/>
              <a:gd name="connsiteY45" fmla="*/ 2326810 h 8646493"/>
              <a:gd name="connsiteX46" fmla="*/ 5399088 w 5906847"/>
              <a:gd name="connsiteY46" fmla="*/ 2443875 h 8646493"/>
              <a:gd name="connsiteX47" fmla="*/ 5750751 w 5906847"/>
              <a:gd name="connsiteY47" fmla="*/ 3061747 h 8646493"/>
              <a:gd name="connsiteX48" fmla="*/ 5754286 w 5906847"/>
              <a:gd name="connsiteY48" fmla="*/ 3184697 h 8646493"/>
              <a:gd name="connsiteX49" fmla="*/ 5757717 w 5906847"/>
              <a:gd name="connsiteY49" fmla="*/ 3184590 h 8646493"/>
              <a:gd name="connsiteX50" fmla="*/ 5811789 w 5906847"/>
              <a:gd name="connsiteY50" fmla="*/ 4892541 h 8646493"/>
              <a:gd name="connsiteX51" fmla="*/ 5868475 w 5906847"/>
              <a:gd name="connsiteY51" fmla="*/ 6776633 h 8646493"/>
              <a:gd name="connsiteX52" fmla="*/ 5906847 w 5906847"/>
              <a:gd name="connsiteY52" fmla="*/ 7909324 h 8646493"/>
              <a:gd name="connsiteX53" fmla="*/ 5763228 w 5906847"/>
              <a:gd name="connsiteY53" fmla="*/ 8130477 h 8646493"/>
              <a:gd name="connsiteX54" fmla="*/ 5725306 w 5906847"/>
              <a:gd name="connsiteY54" fmla="*/ 6875874 h 8646493"/>
              <a:gd name="connsiteX55" fmla="*/ 5601006 w 5906847"/>
              <a:gd name="connsiteY55" fmla="*/ 3080990 h 8646493"/>
              <a:gd name="connsiteX56" fmla="*/ 4967683 w 5906847"/>
              <a:gd name="connsiteY56" fmla="*/ 2483071 h 8646493"/>
              <a:gd name="connsiteX57" fmla="*/ 4369762 w 5906847"/>
              <a:gd name="connsiteY57" fmla="*/ 3116397 h 8646493"/>
              <a:gd name="connsiteX58" fmla="*/ 4416093 w 5906847"/>
              <a:gd name="connsiteY58" fmla="*/ 4727593 h 8646493"/>
              <a:gd name="connsiteX59" fmla="*/ 4417938 w 5906847"/>
              <a:gd name="connsiteY59" fmla="*/ 4727581 h 8646493"/>
              <a:gd name="connsiteX60" fmla="*/ 4417616 w 5906847"/>
              <a:gd name="connsiteY60" fmla="*/ 4733760 h 8646493"/>
              <a:gd name="connsiteX61" fmla="*/ 4449446 w 5906847"/>
              <a:gd name="connsiteY61" fmla="*/ 5840717 h 8646493"/>
              <a:gd name="connsiteX62" fmla="*/ 4450268 w 5906847"/>
              <a:gd name="connsiteY62" fmla="*/ 5840691 h 8646493"/>
              <a:gd name="connsiteX63" fmla="*/ 4511503 w 5906847"/>
              <a:gd name="connsiteY63" fmla="*/ 7866607 h 8646493"/>
              <a:gd name="connsiteX64" fmla="*/ 3777706 w 5906847"/>
              <a:gd name="connsiteY64" fmla="*/ 8646141 h 8646493"/>
              <a:gd name="connsiteX65" fmla="*/ 3350738 w 5906847"/>
              <a:gd name="connsiteY65" fmla="*/ 8529702 h 864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06847" h="8646493">
                <a:moveTo>
                  <a:pt x="3350738" y="8529702"/>
                </a:moveTo>
                <a:cubicBezTo>
                  <a:pt x="3145355" y="8399807"/>
                  <a:pt x="3006062" y="8173534"/>
                  <a:pt x="2998166" y="7912348"/>
                </a:cubicBezTo>
                <a:lnTo>
                  <a:pt x="2943211" y="6094167"/>
                </a:lnTo>
                <a:lnTo>
                  <a:pt x="2880887" y="4334760"/>
                </a:lnTo>
                <a:lnTo>
                  <a:pt x="2834182" y="2770148"/>
                </a:lnTo>
                <a:lnTo>
                  <a:pt x="2774068" y="759126"/>
                </a:lnTo>
                <a:cubicBezTo>
                  <a:pt x="2764883" y="419110"/>
                  <a:pt x="2481801" y="150920"/>
                  <a:pt x="2141784" y="160107"/>
                </a:cubicBezTo>
                <a:cubicBezTo>
                  <a:pt x="1801770" y="169289"/>
                  <a:pt x="1533580" y="452375"/>
                  <a:pt x="1542763" y="792386"/>
                </a:cubicBezTo>
                <a:lnTo>
                  <a:pt x="1581571" y="2228948"/>
                </a:lnTo>
                <a:lnTo>
                  <a:pt x="1583677" y="2228937"/>
                </a:lnTo>
                <a:cubicBezTo>
                  <a:pt x="1583867" y="2261944"/>
                  <a:pt x="1584056" y="2294951"/>
                  <a:pt x="1584246" y="2327958"/>
                </a:cubicBezTo>
                <a:cubicBezTo>
                  <a:pt x="1587153" y="2834298"/>
                  <a:pt x="1590061" y="3340639"/>
                  <a:pt x="1592968" y="3846979"/>
                </a:cubicBezTo>
                <a:cubicBezTo>
                  <a:pt x="1597296" y="4522579"/>
                  <a:pt x="1601623" y="5198178"/>
                  <a:pt x="1605951" y="5873778"/>
                </a:cubicBezTo>
                <a:cubicBezTo>
                  <a:pt x="1608353" y="6291858"/>
                  <a:pt x="1271379" y="6632726"/>
                  <a:pt x="853297" y="6635126"/>
                </a:cubicBezTo>
                <a:cubicBezTo>
                  <a:pt x="696520" y="6636027"/>
                  <a:pt x="550597" y="6589203"/>
                  <a:pt x="429310" y="6508273"/>
                </a:cubicBezTo>
                <a:cubicBezTo>
                  <a:pt x="227165" y="6373393"/>
                  <a:pt x="93451" y="6143774"/>
                  <a:pt x="91951" y="5882475"/>
                </a:cubicBezTo>
                <a:lnTo>
                  <a:pt x="84247" y="4540910"/>
                </a:lnTo>
                <a:lnTo>
                  <a:pt x="82155" y="4540915"/>
                </a:lnTo>
                <a:cubicBezTo>
                  <a:pt x="80160" y="3935545"/>
                  <a:pt x="78164" y="3330174"/>
                  <a:pt x="76169" y="2724804"/>
                </a:cubicBezTo>
                <a:lnTo>
                  <a:pt x="0" y="235616"/>
                </a:lnTo>
                <a:lnTo>
                  <a:pt x="140252" y="0"/>
                </a:lnTo>
                <a:cubicBezTo>
                  <a:pt x="141334" y="45616"/>
                  <a:pt x="142415" y="91231"/>
                  <a:pt x="143497" y="136847"/>
                </a:cubicBezTo>
                <a:lnTo>
                  <a:pt x="230132" y="3854806"/>
                </a:lnTo>
                <a:lnTo>
                  <a:pt x="230546" y="3854803"/>
                </a:lnTo>
                <a:cubicBezTo>
                  <a:pt x="234397" y="4525430"/>
                  <a:pt x="238249" y="5196055"/>
                  <a:pt x="242100" y="5866683"/>
                </a:cubicBezTo>
                <a:cubicBezTo>
                  <a:pt x="244054" y="6206816"/>
                  <a:pt x="521369" y="6480964"/>
                  <a:pt x="861501" y="6479011"/>
                </a:cubicBezTo>
                <a:cubicBezTo>
                  <a:pt x="1201636" y="6477058"/>
                  <a:pt x="1475784" y="6199742"/>
                  <a:pt x="1473831" y="5859608"/>
                </a:cubicBezTo>
                <a:lnTo>
                  <a:pt x="1464576" y="4247775"/>
                </a:lnTo>
                <a:lnTo>
                  <a:pt x="1462730" y="4247743"/>
                </a:lnTo>
                <a:cubicBezTo>
                  <a:pt x="1463210" y="4245690"/>
                  <a:pt x="1463208" y="4243634"/>
                  <a:pt x="1463196" y="4241573"/>
                </a:cubicBezTo>
                <a:cubicBezTo>
                  <a:pt x="1459537" y="3604419"/>
                  <a:pt x="1455877" y="2967265"/>
                  <a:pt x="1452218" y="2330111"/>
                </a:cubicBezTo>
                <a:lnTo>
                  <a:pt x="1410373" y="781031"/>
                </a:lnTo>
                <a:cubicBezTo>
                  <a:pt x="1399082" y="363096"/>
                  <a:pt x="1728736" y="15141"/>
                  <a:pt x="2146669" y="3852"/>
                </a:cubicBezTo>
                <a:cubicBezTo>
                  <a:pt x="2564602" y="-7441"/>
                  <a:pt x="2912558" y="322212"/>
                  <a:pt x="2923846" y="740147"/>
                </a:cubicBezTo>
                <a:lnTo>
                  <a:pt x="2967374" y="2351426"/>
                </a:lnTo>
                <a:lnTo>
                  <a:pt x="3024058" y="4235519"/>
                </a:lnTo>
                <a:lnTo>
                  <a:pt x="3147884" y="7892887"/>
                </a:lnTo>
                <a:cubicBezTo>
                  <a:pt x="3158161" y="8232871"/>
                  <a:pt x="3442102" y="8500148"/>
                  <a:pt x="3782085" y="8489873"/>
                </a:cubicBezTo>
                <a:cubicBezTo>
                  <a:pt x="4122070" y="8479596"/>
                  <a:pt x="4389351" y="8195656"/>
                  <a:pt x="4379074" y="7855673"/>
                </a:cubicBezTo>
                <a:lnTo>
                  <a:pt x="4345613" y="6748573"/>
                </a:lnTo>
                <a:lnTo>
                  <a:pt x="4343463" y="6748635"/>
                </a:lnTo>
                <a:lnTo>
                  <a:pt x="4327678" y="6199725"/>
                </a:lnTo>
                <a:lnTo>
                  <a:pt x="4268063" y="4227389"/>
                </a:lnTo>
                <a:lnTo>
                  <a:pt x="4269618" y="4227343"/>
                </a:lnTo>
                <a:lnTo>
                  <a:pt x="4237352" y="3105269"/>
                </a:lnTo>
                <a:cubicBezTo>
                  <a:pt x="4225333" y="2687355"/>
                  <a:pt x="4554376" y="2338825"/>
                  <a:pt x="4972292" y="2326810"/>
                </a:cubicBezTo>
                <a:cubicBezTo>
                  <a:pt x="5129009" y="2322303"/>
                  <a:pt x="5275969" y="2365757"/>
                  <a:pt x="5399088" y="2443875"/>
                </a:cubicBezTo>
                <a:cubicBezTo>
                  <a:pt x="5604280" y="2574070"/>
                  <a:pt x="5743239" y="2800554"/>
                  <a:pt x="5750751" y="3061747"/>
                </a:cubicBezTo>
                <a:lnTo>
                  <a:pt x="5754286" y="3184697"/>
                </a:lnTo>
                <a:lnTo>
                  <a:pt x="5757717" y="3184590"/>
                </a:lnTo>
                <a:lnTo>
                  <a:pt x="5811789" y="4892541"/>
                </a:lnTo>
                <a:lnTo>
                  <a:pt x="5868475" y="6776633"/>
                </a:lnTo>
                <a:lnTo>
                  <a:pt x="5906847" y="7909324"/>
                </a:lnTo>
                <a:lnTo>
                  <a:pt x="5763228" y="8130477"/>
                </a:lnTo>
                <a:lnTo>
                  <a:pt x="5725306" y="6875874"/>
                </a:lnTo>
                <a:lnTo>
                  <a:pt x="5601006" y="3080990"/>
                </a:lnTo>
                <a:cubicBezTo>
                  <a:pt x="5591228" y="2740991"/>
                  <a:pt x="5307680" y="2473296"/>
                  <a:pt x="4967683" y="2483071"/>
                </a:cubicBezTo>
                <a:cubicBezTo>
                  <a:pt x="4627683" y="2492848"/>
                  <a:pt x="4359985" y="2776398"/>
                  <a:pt x="4369762" y="3116397"/>
                </a:cubicBezTo>
                <a:lnTo>
                  <a:pt x="4416093" y="4727593"/>
                </a:lnTo>
                <a:lnTo>
                  <a:pt x="4417938" y="4727581"/>
                </a:lnTo>
                <a:cubicBezTo>
                  <a:pt x="4417507" y="4729645"/>
                  <a:pt x="4417556" y="4731700"/>
                  <a:pt x="4417616" y="4733760"/>
                </a:cubicBezTo>
                <a:lnTo>
                  <a:pt x="4449446" y="5840717"/>
                </a:lnTo>
                <a:lnTo>
                  <a:pt x="4450268" y="5840691"/>
                </a:lnTo>
                <a:lnTo>
                  <a:pt x="4511503" y="7866607"/>
                </a:lnTo>
                <a:cubicBezTo>
                  <a:pt x="4524134" y="8284502"/>
                  <a:pt x="4195602" y="8633510"/>
                  <a:pt x="3777706" y="8646141"/>
                </a:cubicBezTo>
                <a:cubicBezTo>
                  <a:pt x="3620995" y="8650877"/>
                  <a:pt x="3473972" y="8607640"/>
                  <a:pt x="3350738" y="8529702"/>
                </a:cubicBezTo>
                <a:close/>
              </a:path>
            </a:pathLst>
          </a:custGeom>
          <a:solidFill>
            <a:schemeClr val="bg1">
              <a:alpha val="6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lIns="65261" tIns="32630" rIns="65261" bIns="326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kern="0">
              <a:solidFill>
                <a:schemeClr val="bg1"/>
              </a:solidFill>
              <a:latin typeface="Calibri"/>
            </a:endParaRPr>
          </a:p>
        </p:txBody>
      </p:sp>
      <p:grpSp>
        <p:nvGrpSpPr>
          <p:cNvPr id="3" name="组合 2"/>
          <p:cNvGrpSpPr>
            <a:grpSpLocks/>
          </p:cNvGrpSpPr>
          <p:nvPr/>
        </p:nvGrpSpPr>
        <p:grpSpPr bwMode="auto">
          <a:xfrm>
            <a:off x="1670474" y="1530679"/>
            <a:ext cx="1122331" cy="1858509"/>
            <a:chOff x="2342145" y="1899045"/>
            <a:chExt cx="1572854" cy="2601313"/>
          </a:xfrm>
        </p:grpSpPr>
        <p:grpSp>
          <p:nvGrpSpPr>
            <p:cNvPr id="4" name="组合 3"/>
            <p:cNvGrpSpPr>
              <a:grpSpLocks/>
            </p:cNvGrpSpPr>
            <p:nvPr/>
          </p:nvGrpSpPr>
          <p:grpSpPr bwMode="auto">
            <a:xfrm>
              <a:off x="3120480" y="3707311"/>
              <a:ext cx="794519" cy="793047"/>
              <a:chOff x="3120480" y="3707311"/>
              <a:chExt cx="794519" cy="793047"/>
            </a:xfrm>
          </p:grpSpPr>
          <p:sp>
            <p:nvSpPr>
              <p:cNvPr id="6" name="椭圆 5"/>
              <p:cNvSpPr/>
              <p:nvPr/>
            </p:nvSpPr>
            <p:spPr>
              <a:xfrm>
                <a:off x="3119843" y="3706791"/>
                <a:ext cx="795156" cy="793567"/>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02</a:t>
                </a:r>
                <a:endParaRPr lang="zh-CN" altLang="en-US" sz="1600" b="1" kern="0" dirty="0">
                  <a:solidFill>
                    <a:schemeClr val="bg1"/>
                  </a:solidFill>
                  <a:latin typeface="Arial Rounded MT Bold" panose="020F0704030504030204" pitchFamily="34" charset="0"/>
                </a:endParaRPr>
              </a:p>
            </p:txBody>
          </p:sp>
          <p:sp>
            <p:nvSpPr>
              <p:cNvPr id="7" name="椭圆 1"/>
              <p:cNvSpPr/>
              <p:nvPr/>
            </p:nvSpPr>
            <p:spPr>
              <a:xfrm rot="16200000">
                <a:off x="3382515" y="3575851"/>
                <a:ext cx="268226" cy="577718"/>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5" name="TextBox 90"/>
            <p:cNvSpPr txBox="1"/>
            <p:nvPr/>
          </p:nvSpPr>
          <p:spPr>
            <a:xfrm rot="3360000">
              <a:off x="1716021" y="2525169"/>
              <a:ext cx="1845837" cy="59359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8" name="组合 7"/>
          <p:cNvGrpSpPr>
            <a:grpSpLocks/>
          </p:cNvGrpSpPr>
          <p:nvPr/>
        </p:nvGrpSpPr>
        <p:grpSpPr bwMode="auto">
          <a:xfrm>
            <a:off x="1123464" y="1940027"/>
            <a:ext cx="1100813" cy="1826759"/>
            <a:chOff x="1574110" y="2471393"/>
            <a:chExt cx="1543427" cy="2557174"/>
          </a:xfrm>
        </p:grpSpPr>
        <p:grpSp>
          <p:nvGrpSpPr>
            <p:cNvPr id="9" name="组合 2"/>
            <p:cNvGrpSpPr>
              <a:grpSpLocks/>
            </p:cNvGrpSpPr>
            <p:nvPr/>
          </p:nvGrpSpPr>
          <p:grpSpPr bwMode="auto">
            <a:xfrm>
              <a:off x="2324489" y="4234048"/>
              <a:ext cx="793048" cy="794519"/>
              <a:chOff x="2324489" y="4234048"/>
              <a:chExt cx="793048" cy="794519"/>
            </a:xfrm>
          </p:grpSpPr>
          <p:sp>
            <p:nvSpPr>
              <p:cNvPr id="11" name="椭圆 10"/>
              <p:cNvSpPr/>
              <p:nvPr/>
            </p:nvSpPr>
            <p:spPr>
              <a:xfrm>
                <a:off x="2325181" y="4233319"/>
                <a:ext cx="792356" cy="795248"/>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01</a:t>
                </a:r>
                <a:endParaRPr lang="zh-CN" altLang="en-US" sz="1600" b="1" kern="0" dirty="0">
                  <a:solidFill>
                    <a:schemeClr val="bg1"/>
                  </a:solidFill>
                  <a:latin typeface="Arial Rounded MT Bold" panose="020F0704030504030204" pitchFamily="34" charset="0"/>
                </a:endParaRPr>
              </a:p>
            </p:txBody>
          </p:sp>
          <p:sp>
            <p:nvSpPr>
              <p:cNvPr id="12" name="椭圆 1"/>
              <p:cNvSpPr/>
              <p:nvPr/>
            </p:nvSpPr>
            <p:spPr>
              <a:xfrm rot="16200000">
                <a:off x="2587231" y="4104643"/>
                <a:ext cx="266670" cy="574816"/>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10" name="TextBox 90"/>
            <p:cNvSpPr txBox="1"/>
            <p:nvPr/>
          </p:nvSpPr>
          <p:spPr>
            <a:xfrm rot="3360000">
              <a:off x="948017" y="3097486"/>
              <a:ext cx="1844467" cy="592283"/>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13" name="组合 12"/>
          <p:cNvGrpSpPr>
            <a:grpSpLocks/>
          </p:cNvGrpSpPr>
          <p:nvPr/>
        </p:nvGrpSpPr>
        <p:grpSpPr bwMode="auto">
          <a:xfrm>
            <a:off x="2808660" y="2434420"/>
            <a:ext cx="1115537" cy="1859643"/>
            <a:chOff x="3937068" y="3164389"/>
            <a:chExt cx="1564025" cy="2602786"/>
          </a:xfrm>
        </p:grpSpPr>
        <p:grpSp>
          <p:nvGrpSpPr>
            <p:cNvPr id="14" name="组合 5"/>
            <p:cNvGrpSpPr>
              <a:grpSpLocks/>
            </p:cNvGrpSpPr>
            <p:nvPr/>
          </p:nvGrpSpPr>
          <p:grpSpPr bwMode="auto">
            <a:xfrm>
              <a:off x="3937068" y="3164389"/>
              <a:ext cx="793048" cy="793048"/>
              <a:chOff x="3937068" y="3164389"/>
              <a:chExt cx="793048" cy="793048"/>
            </a:xfrm>
          </p:grpSpPr>
          <p:sp>
            <p:nvSpPr>
              <p:cNvPr id="16" name="椭圆 15"/>
              <p:cNvSpPr/>
              <p:nvPr/>
            </p:nvSpPr>
            <p:spPr>
              <a:xfrm>
                <a:off x="3937068" y="3164389"/>
                <a:ext cx="792334" cy="793532"/>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03</a:t>
                </a:r>
                <a:endParaRPr lang="zh-CN" altLang="en-US" sz="1600" b="1" kern="0" dirty="0">
                  <a:solidFill>
                    <a:schemeClr val="bg1"/>
                  </a:solidFill>
                  <a:latin typeface="Arial Rounded MT Bold" panose="020F0704030504030204" pitchFamily="34" charset="0"/>
                </a:endParaRPr>
              </a:p>
            </p:txBody>
          </p:sp>
          <p:sp>
            <p:nvSpPr>
              <p:cNvPr id="17" name="椭圆 1"/>
              <p:cNvSpPr/>
              <p:nvPr/>
            </p:nvSpPr>
            <p:spPr>
              <a:xfrm rot="16200000">
                <a:off x="4198334" y="3034902"/>
                <a:ext cx="268214" cy="57479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15" name="TextBox 90"/>
            <p:cNvSpPr txBox="1"/>
            <p:nvPr/>
          </p:nvSpPr>
          <p:spPr>
            <a:xfrm rot="3360000">
              <a:off x="4282081" y="4548164"/>
              <a:ext cx="1845757" cy="592266"/>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18" name="组合 17"/>
          <p:cNvGrpSpPr>
            <a:grpSpLocks/>
          </p:cNvGrpSpPr>
          <p:nvPr/>
        </p:nvGrpSpPr>
        <p:grpSpPr bwMode="auto">
          <a:xfrm>
            <a:off x="3376055" y="2050018"/>
            <a:ext cx="1127994" cy="1892527"/>
            <a:chOff x="4733059" y="2625882"/>
            <a:chExt cx="1580209" cy="2649868"/>
          </a:xfrm>
        </p:grpSpPr>
        <p:grpSp>
          <p:nvGrpSpPr>
            <p:cNvPr id="19" name="组合 6"/>
            <p:cNvGrpSpPr>
              <a:grpSpLocks/>
            </p:cNvGrpSpPr>
            <p:nvPr/>
          </p:nvGrpSpPr>
          <p:grpSpPr bwMode="auto">
            <a:xfrm>
              <a:off x="4733059" y="2625882"/>
              <a:ext cx="793047" cy="794519"/>
              <a:chOff x="4733059" y="2625882"/>
              <a:chExt cx="793047" cy="794519"/>
            </a:xfrm>
          </p:grpSpPr>
          <p:sp>
            <p:nvSpPr>
              <p:cNvPr id="21" name="椭圆 20"/>
              <p:cNvSpPr/>
              <p:nvPr/>
            </p:nvSpPr>
            <p:spPr>
              <a:xfrm>
                <a:off x="4733059" y="2625882"/>
                <a:ext cx="793278" cy="793849"/>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04</a:t>
                </a:r>
                <a:endParaRPr lang="zh-CN" altLang="en-US" sz="1600" b="1" kern="0" dirty="0">
                  <a:solidFill>
                    <a:schemeClr val="bg1"/>
                  </a:solidFill>
                  <a:latin typeface="Arial Rounded MT Bold" panose="020F0704030504030204" pitchFamily="34" charset="0"/>
                </a:endParaRPr>
              </a:p>
            </p:txBody>
          </p:sp>
          <p:sp>
            <p:nvSpPr>
              <p:cNvPr id="22" name="椭圆 1"/>
              <p:cNvSpPr/>
              <p:nvPr/>
            </p:nvSpPr>
            <p:spPr>
              <a:xfrm rot="16200000">
                <a:off x="4995538" y="2495105"/>
                <a:ext cx="266733" cy="57591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20" name="TextBox 90"/>
            <p:cNvSpPr txBox="1"/>
            <p:nvPr/>
          </p:nvSpPr>
          <p:spPr>
            <a:xfrm rot="3360000">
              <a:off x="5094130" y="4056612"/>
              <a:ext cx="1844905" cy="593372"/>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sp>
        <p:nvSpPr>
          <p:cNvPr id="23" name="圆角矩形 1"/>
          <p:cNvSpPr/>
          <p:nvPr/>
        </p:nvSpPr>
        <p:spPr>
          <a:xfrm rot="8820000">
            <a:off x="4925711" y="722697"/>
            <a:ext cx="2929190" cy="4293089"/>
          </a:xfrm>
          <a:custGeom>
            <a:avLst/>
            <a:gdLst>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4927 w 5911582"/>
              <a:gd name="connsiteY75" fmla="*/ 4854802 h 8646493"/>
              <a:gd name="connsiteX76" fmla="*/ 5816524 w 5911582"/>
              <a:gd name="connsiteY76" fmla="*/ 4892541 h 8646493"/>
              <a:gd name="connsiteX77" fmla="*/ 5822304 w 5911582"/>
              <a:gd name="connsiteY77" fmla="*/ 4892234 h 8646493"/>
              <a:gd name="connsiteX78" fmla="*/ 5873210 w 5911582"/>
              <a:gd name="connsiteY78" fmla="*/ 6776633 h 8646493"/>
              <a:gd name="connsiteX79" fmla="*/ 5877342 w 5911582"/>
              <a:gd name="connsiteY79" fmla="*/ 6776511 h 8646493"/>
              <a:gd name="connsiteX80" fmla="*/ 5911582 w 5911582"/>
              <a:gd name="connsiteY80" fmla="*/ 7909324 h 8646493"/>
              <a:gd name="connsiteX81" fmla="*/ 5767963 w 5911582"/>
              <a:gd name="connsiteY81" fmla="*/ 8130477 h 8646493"/>
              <a:gd name="connsiteX82" fmla="*/ 5730041 w 5911582"/>
              <a:gd name="connsiteY82" fmla="*/ 6875874 h 8646493"/>
              <a:gd name="connsiteX83" fmla="*/ 5725602 w 5911582"/>
              <a:gd name="connsiteY83" fmla="*/ 6875993 h 8646493"/>
              <a:gd name="connsiteX84" fmla="*/ 5683335 w 5911582"/>
              <a:gd name="connsiteY84" fmla="*/ 5311262 h 8646493"/>
              <a:gd name="connsiteX85" fmla="*/ 5677549 w 5911582"/>
              <a:gd name="connsiteY85" fmla="*/ 5311416 h 8646493"/>
              <a:gd name="connsiteX86" fmla="*/ 5671014 w 5911582"/>
              <a:gd name="connsiteY86" fmla="*/ 5069545 h 8646493"/>
              <a:gd name="connsiteX87" fmla="*/ 5662938 w 5911582"/>
              <a:gd name="connsiteY87" fmla="*/ 5070075 h 8646493"/>
              <a:gd name="connsiteX88" fmla="*/ 5605741 w 5911582"/>
              <a:gd name="connsiteY88" fmla="*/ 3080990 h 8646493"/>
              <a:gd name="connsiteX89" fmla="*/ 4972418 w 5911582"/>
              <a:gd name="connsiteY89" fmla="*/ 2483071 h 8646493"/>
              <a:gd name="connsiteX90" fmla="*/ 4374497 w 5911582"/>
              <a:gd name="connsiteY90" fmla="*/ 3116397 h 8646493"/>
              <a:gd name="connsiteX91" fmla="*/ 4420828 w 5911582"/>
              <a:gd name="connsiteY91" fmla="*/ 4727593 h 8646493"/>
              <a:gd name="connsiteX92" fmla="*/ 4422673 w 5911582"/>
              <a:gd name="connsiteY92" fmla="*/ 4727581 h 8646493"/>
              <a:gd name="connsiteX93" fmla="*/ 4422351 w 5911582"/>
              <a:gd name="connsiteY93" fmla="*/ 4733760 h 8646493"/>
              <a:gd name="connsiteX94" fmla="*/ 4454181 w 5911582"/>
              <a:gd name="connsiteY94" fmla="*/ 5840717 h 8646493"/>
              <a:gd name="connsiteX95" fmla="*/ 4455003 w 5911582"/>
              <a:gd name="connsiteY95" fmla="*/ 5840691 h 8646493"/>
              <a:gd name="connsiteX96" fmla="*/ 4516238 w 5911582"/>
              <a:gd name="connsiteY96" fmla="*/ 7866607 h 8646493"/>
              <a:gd name="connsiteX97" fmla="*/ 3782441 w 5911582"/>
              <a:gd name="connsiteY97" fmla="*/ 8646141 h 8646493"/>
              <a:gd name="connsiteX98" fmla="*/ 3355473 w 5911582"/>
              <a:gd name="connsiteY9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22304 w 5911582"/>
              <a:gd name="connsiteY76" fmla="*/ 4892234 h 8646493"/>
              <a:gd name="connsiteX77" fmla="*/ 5873210 w 5911582"/>
              <a:gd name="connsiteY77" fmla="*/ 6776633 h 8646493"/>
              <a:gd name="connsiteX78" fmla="*/ 5877342 w 5911582"/>
              <a:gd name="connsiteY78" fmla="*/ 6776511 h 8646493"/>
              <a:gd name="connsiteX79" fmla="*/ 5911582 w 5911582"/>
              <a:gd name="connsiteY79" fmla="*/ 7909324 h 8646493"/>
              <a:gd name="connsiteX80" fmla="*/ 5767963 w 5911582"/>
              <a:gd name="connsiteY80" fmla="*/ 8130477 h 8646493"/>
              <a:gd name="connsiteX81" fmla="*/ 5730041 w 5911582"/>
              <a:gd name="connsiteY81" fmla="*/ 6875874 h 8646493"/>
              <a:gd name="connsiteX82" fmla="*/ 5725602 w 5911582"/>
              <a:gd name="connsiteY82" fmla="*/ 6875993 h 8646493"/>
              <a:gd name="connsiteX83" fmla="*/ 5683335 w 5911582"/>
              <a:gd name="connsiteY83" fmla="*/ 5311262 h 8646493"/>
              <a:gd name="connsiteX84" fmla="*/ 5677549 w 5911582"/>
              <a:gd name="connsiteY84" fmla="*/ 5311416 h 8646493"/>
              <a:gd name="connsiteX85" fmla="*/ 5671014 w 5911582"/>
              <a:gd name="connsiteY85" fmla="*/ 5069545 h 8646493"/>
              <a:gd name="connsiteX86" fmla="*/ 5662938 w 5911582"/>
              <a:gd name="connsiteY86" fmla="*/ 5070075 h 8646493"/>
              <a:gd name="connsiteX87" fmla="*/ 5605741 w 5911582"/>
              <a:gd name="connsiteY87" fmla="*/ 3080990 h 8646493"/>
              <a:gd name="connsiteX88" fmla="*/ 4972418 w 5911582"/>
              <a:gd name="connsiteY88" fmla="*/ 2483071 h 8646493"/>
              <a:gd name="connsiteX89" fmla="*/ 4374497 w 5911582"/>
              <a:gd name="connsiteY89" fmla="*/ 3116397 h 8646493"/>
              <a:gd name="connsiteX90" fmla="*/ 4420828 w 5911582"/>
              <a:gd name="connsiteY90" fmla="*/ 4727593 h 8646493"/>
              <a:gd name="connsiteX91" fmla="*/ 4422673 w 5911582"/>
              <a:gd name="connsiteY91" fmla="*/ 4727581 h 8646493"/>
              <a:gd name="connsiteX92" fmla="*/ 4422351 w 5911582"/>
              <a:gd name="connsiteY92" fmla="*/ 4733760 h 8646493"/>
              <a:gd name="connsiteX93" fmla="*/ 4454181 w 5911582"/>
              <a:gd name="connsiteY93" fmla="*/ 5840717 h 8646493"/>
              <a:gd name="connsiteX94" fmla="*/ 4455003 w 5911582"/>
              <a:gd name="connsiteY94" fmla="*/ 5840691 h 8646493"/>
              <a:gd name="connsiteX95" fmla="*/ 4516238 w 5911582"/>
              <a:gd name="connsiteY95" fmla="*/ 7866607 h 8646493"/>
              <a:gd name="connsiteX96" fmla="*/ 3782441 w 5911582"/>
              <a:gd name="connsiteY96" fmla="*/ 8646141 h 8646493"/>
              <a:gd name="connsiteX97" fmla="*/ 3355473 w 5911582"/>
              <a:gd name="connsiteY9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71014 w 5911582"/>
              <a:gd name="connsiteY84" fmla="*/ 5069545 h 8646493"/>
              <a:gd name="connsiteX85" fmla="*/ 5662938 w 5911582"/>
              <a:gd name="connsiteY85" fmla="*/ 5070075 h 8646493"/>
              <a:gd name="connsiteX86" fmla="*/ 5605741 w 5911582"/>
              <a:gd name="connsiteY86" fmla="*/ 3080990 h 8646493"/>
              <a:gd name="connsiteX87" fmla="*/ 4972418 w 5911582"/>
              <a:gd name="connsiteY87" fmla="*/ 2483071 h 8646493"/>
              <a:gd name="connsiteX88" fmla="*/ 4374497 w 5911582"/>
              <a:gd name="connsiteY88" fmla="*/ 3116397 h 8646493"/>
              <a:gd name="connsiteX89" fmla="*/ 4420828 w 5911582"/>
              <a:gd name="connsiteY89" fmla="*/ 4727593 h 8646493"/>
              <a:gd name="connsiteX90" fmla="*/ 4422673 w 5911582"/>
              <a:gd name="connsiteY90" fmla="*/ 4727581 h 8646493"/>
              <a:gd name="connsiteX91" fmla="*/ 4422351 w 5911582"/>
              <a:gd name="connsiteY91" fmla="*/ 4733760 h 8646493"/>
              <a:gd name="connsiteX92" fmla="*/ 4454181 w 5911582"/>
              <a:gd name="connsiteY92" fmla="*/ 5840717 h 8646493"/>
              <a:gd name="connsiteX93" fmla="*/ 4455003 w 5911582"/>
              <a:gd name="connsiteY93" fmla="*/ 5840691 h 8646493"/>
              <a:gd name="connsiteX94" fmla="*/ 4516238 w 5911582"/>
              <a:gd name="connsiteY94" fmla="*/ 7866607 h 8646493"/>
              <a:gd name="connsiteX95" fmla="*/ 3782441 w 5911582"/>
              <a:gd name="connsiteY95" fmla="*/ 8646141 h 8646493"/>
              <a:gd name="connsiteX96" fmla="*/ 3355473 w 5911582"/>
              <a:gd name="connsiteY9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71014 w 5911582"/>
              <a:gd name="connsiteY84" fmla="*/ 5069545 h 8646493"/>
              <a:gd name="connsiteX85" fmla="*/ 5605741 w 5911582"/>
              <a:gd name="connsiteY85" fmla="*/ 3080990 h 8646493"/>
              <a:gd name="connsiteX86" fmla="*/ 4972418 w 5911582"/>
              <a:gd name="connsiteY86" fmla="*/ 2483071 h 8646493"/>
              <a:gd name="connsiteX87" fmla="*/ 4374497 w 5911582"/>
              <a:gd name="connsiteY87" fmla="*/ 3116397 h 8646493"/>
              <a:gd name="connsiteX88" fmla="*/ 4420828 w 5911582"/>
              <a:gd name="connsiteY88" fmla="*/ 4727593 h 8646493"/>
              <a:gd name="connsiteX89" fmla="*/ 4422673 w 5911582"/>
              <a:gd name="connsiteY89" fmla="*/ 4727581 h 8646493"/>
              <a:gd name="connsiteX90" fmla="*/ 4422351 w 5911582"/>
              <a:gd name="connsiteY90" fmla="*/ 4733760 h 8646493"/>
              <a:gd name="connsiteX91" fmla="*/ 4454181 w 5911582"/>
              <a:gd name="connsiteY91" fmla="*/ 5840717 h 8646493"/>
              <a:gd name="connsiteX92" fmla="*/ 4455003 w 5911582"/>
              <a:gd name="connsiteY92" fmla="*/ 5840691 h 8646493"/>
              <a:gd name="connsiteX93" fmla="*/ 4516238 w 5911582"/>
              <a:gd name="connsiteY93" fmla="*/ 7866607 h 8646493"/>
              <a:gd name="connsiteX94" fmla="*/ 3782441 w 5911582"/>
              <a:gd name="connsiteY94" fmla="*/ 8646141 h 8646493"/>
              <a:gd name="connsiteX95" fmla="*/ 3355473 w 5911582"/>
              <a:gd name="connsiteY9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77549 w 5911582"/>
              <a:gd name="connsiteY83" fmla="*/ 5311416 h 8646493"/>
              <a:gd name="connsiteX84" fmla="*/ 5605741 w 5911582"/>
              <a:gd name="connsiteY84" fmla="*/ 3080990 h 8646493"/>
              <a:gd name="connsiteX85" fmla="*/ 4972418 w 5911582"/>
              <a:gd name="connsiteY85" fmla="*/ 2483071 h 8646493"/>
              <a:gd name="connsiteX86" fmla="*/ 4374497 w 5911582"/>
              <a:gd name="connsiteY86" fmla="*/ 3116397 h 8646493"/>
              <a:gd name="connsiteX87" fmla="*/ 4420828 w 5911582"/>
              <a:gd name="connsiteY87" fmla="*/ 4727593 h 8646493"/>
              <a:gd name="connsiteX88" fmla="*/ 4422673 w 5911582"/>
              <a:gd name="connsiteY88" fmla="*/ 4727581 h 8646493"/>
              <a:gd name="connsiteX89" fmla="*/ 4422351 w 5911582"/>
              <a:gd name="connsiteY89" fmla="*/ 4733760 h 8646493"/>
              <a:gd name="connsiteX90" fmla="*/ 4454181 w 5911582"/>
              <a:gd name="connsiteY90" fmla="*/ 5840717 h 8646493"/>
              <a:gd name="connsiteX91" fmla="*/ 4455003 w 5911582"/>
              <a:gd name="connsiteY91" fmla="*/ 5840691 h 8646493"/>
              <a:gd name="connsiteX92" fmla="*/ 4516238 w 5911582"/>
              <a:gd name="connsiteY92" fmla="*/ 7866607 h 8646493"/>
              <a:gd name="connsiteX93" fmla="*/ 3782441 w 5911582"/>
              <a:gd name="connsiteY93" fmla="*/ 8646141 h 8646493"/>
              <a:gd name="connsiteX94" fmla="*/ 3355473 w 5911582"/>
              <a:gd name="connsiteY94"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83335 w 5911582"/>
              <a:gd name="connsiteY82" fmla="*/ 5311262 h 8646493"/>
              <a:gd name="connsiteX83" fmla="*/ 5605741 w 5911582"/>
              <a:gd name="connsiteY83" fmla="*/ 3080990 h 8646493"/>
              <a:gd name="connsiteX84" fmla="*/ 4972418 w 5911582"/>
              <a:gd name="connsiteY84" fmla="*/ 2483071 h 8646493"/>
              <a:gd name="connsiteX85" fmla="*/ 4374497 w 5911582"/>
              <a:gd name="connsiteY85" fmla="*/ 3116397 h 8646493"/>
              <a:gd name="connsiteX86" fmla="*/ 4420828 w 5911582"/>
              <a:gd name="connsiteY86" fmla="*/ 4727593 h 8646493"/>
              <a:gd name="connsiteX87" fmla="*/ 4422673 w 5911582"/>
              <a:gd name="connsiteY87" fmla="*/ 4727581 h 8646493"/>
              <a:gd name="connsiteX88" fmla="*/ 4422351 w 5911582"/>
              <a:gd name="connsiteY88" fmla="*/ 4733760 h 8646493"/>
              <a:gd name="connsiteX89" fmla="*/ 4454181 w 5911582"/>
              <a:gd name="connsiteY89" fmla="*/ 5840717 h 8646493"/>
              <a:gd name="connsiteX90" fmla="*/ 4455003 w 5911582"/>
              <a:gd name="connsiteY90" fmla="*/ 5840691 h 8646493"/>
              <a:gd name="connsiteX91" fmla="*/ 4516238 w 5911582"/>
              <a:gd name="connsiteY91" fmla="*/ 7866607 h 8646493"/>
              <a:gd name="connsiteX92" fmla="*/ 3782441 w 5911582"/>
              <a:gd name="connsiteY92" fmla="*/ 8646141 h 8646493"/>
              <a:gd name="connsiteX93" fmla="*/ 3355473 w 5911582"/>
              <a:gd name="connsiteY93"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3545 w 5911582"/>
              <a:gd name="connsiteY65" fmla="*/ 6239098 h 8646493"/>
              <a:gd name="connsiteX66" fmla="*/ 4332413 w 5911582"/>
              <a:gd name="connsiteY66" fmla="*/ 6199725 h 8646493"/>
              <a:gd name="connsiteX67" fmla="*/ 4272798 w 5911582"/>
              <a:gd name="connsiteY67" fmla="*/ 4227389 h 8646493"/>
              <a:gd name="connsiteX68" fmla="*/ 4274353 w 5911582"/>
              <a:gd name="connsiteY68" fmla="*/ 4227343 h 8646493"/>
              <a:gd name="connsiteX69" fmla="*/ 4242087 w 5911582"/>
              <a:gd name="connsiteY69" fmla="*/ 3105269 h 8646493"/>
              <a:gd name="connsiteX70" fmla="*/ 4977027 w 5911582"/>
              <a:gd name="connsiteY70" fmla="*/ 2326810 h 8646493"/>
              <a:gd name="connsiteX71" fmla="*/ 5403823 w 5911582"/>
              <a:gd name="connsiteY71" fmla="*/ 2443875 h 8646493"/>
              <a:gd name="connsiteX72" fmla="*/ 5755486 w 5911582"/>
              <a:gd name="connsiteY72" fmla="*/ 3061747 h 8646493"/>
              <a:gd name="connsiteX73" fmla="*/ 5759021 w 5911582"/>
              <a:gd name="connsiteY73" fmla="*/ 3184697 h 8646493"/>
              <a:gd name="connsiteX74" fmla="*/ 5762452 w 5911582"/>
              <a:gd name="connsiteY74" fmla="*/ 3184590 h 8646493"/>
              <a:gd name="connsiteX75" fmla="*/ 5816524 w 5911582"/>
              <a:gd name="connsiteY75" fmla="*/ 4892541 h 8646493"/>
              <a:gd name="connsiteX76" fmla="*/ 5873210 w 5911582"/>
              <a:gd name="connsiteY76" fmla="*/ 6776633 h 8646493"/>
              <a:gd name="connsiteX77" fmla="*/ 5877342 w 5911582"/>
              <a:gd name="connsiteY77" fmla="*/ 6776511 h 8646493"/>
              <a:gd name="connsiteX78" fmla="*/ 5911582 w 5911582"/>
              <a:gd name="connsiteY78" fmla="*/ 7909324 h 8646493"/>
              <a:gd name="connsiteX79" fmla="*/ 5767963 w 5911582"/>
              <a:gd name="connsiteY79" fmla="*/ 8130477 h 8646493"/>
              <a:gd name="connsiteX80" fmla="*/ 5730041 w 5911582"/>
              <a:gd name="connsiteY80" fmla="*/ 6875874 h 8646493"/>
              <a:gd name="connsiteX81" fmla="*/ 5725602 w 5911582"/>
              <a:gd name="connsiteY81" fmla="*/ 6875993 h 8646493"/>
              <a:gd name="connsiteX82" fmla="*/ 5605741 w 5911582"/>
              <a:gd name="connsiteY82" fmla="*/ 3080990 h 8646493"/>
              <a:gd name="connsiteX83" fmla="*/ 4972418 w 5911582"/>
              <a:gd name="connsiteY83" fmla="*/ 2483071 h 8646493"/>
              <a:gd name="connsiteX84" fmla="*/ 4374497 w 5911582"/>
              <a:gd name="connsiteY84" fmla="*/ 3116397 h 8646493"/>
              <a:gd name="connsiteX85" fmla="*/ 4420828 w 5911582"/>
              <a:gd name="connsiteY85" fmla="*/ 4727593 h 8646493"/>
              <a:gd name="connsiteX86" fmla="*/ 4422673 w 5911582"/>
              <a:gd name="connsiteY86" fmla="*/ 4727581 h 8646493"/>
              <a:gd name="connsiteX87" fmla="*/ 4422351 w 5911582"/>
              <a:gd name="connsiteY87" fmla="*/ 4733760 h 8646493"/>
              <a:gd name="connsiteX88" fmla="*/ 4454181 w 5911582"/>
              <a:gd name="connsiteY88" fmla="*/ 5840717 h 8646493"/>
              <a:gd name="connsiteX89" fmla="*/ 4455003 w 5911582"/>
              <a:gd name="connsiteY89" fmla="*/ 5840691 h 8646493"/>
              <a:gd name="connsiteX90" fmla="*/ 4516238 w 5911582"/>
              <a:gd name="connsiteY90" fmla="*/ 7866607 h 8646493"/>
              <a:gd name="connsiteX91" fmla="*/ 3782441 w 5911582"/>
              <a:gd name="connsiteY91" fmla="*/ 8646141 h 8646493"/>
              <a:gd name="connsiteX92" fmla="*/ 3355473 w 5911582"/>
              <a:gd name="connsiteY92"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3267 w 5911582"/>
              <a:gd name="connsiteY64" fmla="*/ 6244561 h 8646493"/>
              <a:gd name="connsiteX65" fmla="*/ 4332413 w 5911582"/>
              <a:gd name="connsiteY65" fmla="*/ 6199725 h 8646493"/>
              <a:gd name="connsiteX66" fmla="*/ 4272798 w 5911582"/>
              <a:gd name="connsiteY66" fmla="*/ 4227389 h 8646493"/>
              <a:gd name="connsiteX67" fmla="*/ 4274353 w 5911582"/>
              <a:gd name="connsiteY67" fmla="*/ 4227343 h 8646493"/>
              <a:gd name="connsiteX68" fmla="*/ 4242087 w 5911582"/>
              <a:gd name="connsiteY68" fmla="*/ 3105269 h 8646493"/>
              <a:gd name="connsiteX69" fmla="*/ 4977027 w 5911582"/>
              <a:gd name="connsiteY69" fmla="*/ 2326810 h 8646493"/>
              <a:gd name="connsiteX70" fmla="*/ 5403823 w 5911582"/>
              <a:gd name="connsiteY70" fmla="*/ 2443875 h 8646493"/>
              <a:gd name="connsiteX71" fmla="*/ 5755486 w 5911582"/>
              <a:gd name="connsiteY71" fmla="*/ 3061747 h 8646493"/>
              <a:gd name="connsiteX72" fmla="*/ 5759021 w 5911582"/>
              <a:gd name="connsiteY72" fmla="*/ 3184697 h 8646493"/>
              <a:gd name="connsiteX73" fmla="*/ 5762452 w 5911582"/>
              <a:gd name="connsiteY73" fmla="*/ 3184590 h 8646493"/>
              <a:gd name="connsiteX74" fmla="*/ 5816524 w 5911582"/>
              <a:gd name="connsiteY74" fmla="*/ 4892541 h 8646493"/>
              <a:gd name="connsiteX75" fmla="*/ 5873210 w 5911582"/>
              <a:gd name="connsiteY75" fmla="*/ 6776633 h 8646493"/>
              <a:gd name="connsiteX76" fmla="*/ 5877342 w 5911582"/>
              <a:gd name="connsiteY76" fmla="*/ 6776511 h 8646493"/>
              <a:gd name="connsiteX77" fmla="*/ 5911582 w 5911582"/>
              <a:gd name="connsiteY77" fmla="*/ 7909324 h 8646493"/>
              <a:gd name="connsiteX78" fmla="*/ 5767963 w 5911582"/>
              <a:gd name="connsiteY78" fmla="*/ 8130477 h 8646493"/>
              <a:gd name="connsiteX79" fmla="*/ 5730041 w 5911582"/>
              <a:gd name="connsiteY79" fmla="*/ 6875874 h 8646493"/>
              <a:gd name="connsiteX80" fmla="*/ 5725602 w 5911582"/>
              <a:gd name="connsiteY80" fmla="*/ 6875993 h 8646493"/>
              <a:gd name="connsiteX81" fmla="*/ 5605741 w 5911582"/>
              <a:gd name="connsiteY81" fmla="*/ 3080990 h 8646493"/>
              <a:gd name="connsiteX82" fmla="*/ 4972418 w 5911582"/>
              <a:gd name="connsiteY82" fmla="*/ 2483071 h 8646493"/>
              <a:gd name="connsiteX83" fmla="*/ 4374497 w 5911582"/>
              <a:gd name="connsiteY83" fmla="*/ 3116397 h 8646493"/>
              <a:gd name="connsiteX84" fmla="*/ 4420828 w 5911582"/>
              <a:gd name="connsiteY84" fmla="*/ 4727593 h 8646493"/>
              <a:gd name="connsiteX85" fmla="*/ 4422673 w 5911582"/>
              <a:gd name="connsiteY85" fmla="*/ 4727581 h 8646493"/>
              <a:gd name="connsiteX86" fmla="*/ 4422351 w 5911582"/>
              <a:gd name="connsiteY86" fmla="*/ 4733760 h 8646493"/>
              <a:gd name="connsiteX87" fmla="*/ 4454181 w 5911582"/>
              <a:gd name="connsiteY87" fmla="*/ 5840717 h 8646493"/>
              <a:gd name="connsiteX88" fmla="*/ 4455003 w 5911582"/>
              <a:gd name="connsiteY88" fmla="*/ 5840691 h 8646493"/>
              <a:gd name="connsiteX89" fmla="*/ 4516238 w 5911582"/>
              <a:gd name="connsiteY89" fmla="*/ 7866607 h 8646493"/>
              <a:gd name="connsiteX90" fmla="*/ 3782441 w 5911582"/>
              <a:gd name="connsiteY90" fmla="*/ 8646141 h 8646493"/>
              <a:gd name="connsiteX91" fmla="*/ 3355473 w 5911582"/>
              <a:gd name="connsiteY91"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3702 w 5911582"/>
              <a:gd name="connsiteY63" fmla="*/ 6244559 h 8646493"/>
              <a:gd name="connsiteX64" fmla="*/ 4332413 w 5911582"/>
              <a:gd name="connsiteY64" fmla="*/ 6199725 h 8646493"/>
              <a:gd name="connsiteX65" fmla="*/ 4272798 w 5911582"/>
              <a:gd name="connsiteY65" fmla="*/ 4227389 h 8646493"/>
              <a:gd name="connsiteX66" fmla="*/ 4274353 w 5911582"/>
              <a:gd name="connsiteY66" fmla="*/ 4227343 h 8646493"/>
              <a:gd name="connsiteX67" fmla="*/ 4242087 w 5911582"/>
              <a:gd name="connsiteY67" fmla="*/ 3105269 h 8646493"/>
              <a:gd name="connsiteX68" fmla="*/ 4977027 w 5911582"/>
              <a:gd name="connsiteY68" fmla="*/ 2326810 h 8646493"/>
              <a:gd name="connsiteX69" fmla="*/ 5403823 w 5911582"/>
              <a:gd name="connsiteY69" fmla="*/ 2443875 h 8646493"/>
              <a:gd name="connsiteX70" fmla="*/ 5755486 w 5911582"/>
              <a:gd name="connsiteY70" fmla="*/ 3061747 h 8646493"/>
              <a:gd name="connsiteX71" fmla="*/ 5759021 w 5911582"/>
              <a:gd name="connsiteY71" fmla="*/ 3184697 h 8646493"/>
              <a:gd name="connsiteX72" fmla="*/ 5762452 w 5911582"/>
              <a:gd name="connsiteY72" fmla="*/ 3184590 h 8646493"/>
              <a:gd name="connsiteX73" fmla="*/ 5816524 w 5911582"/>
              <a:gd name="connsiteY73" fmla="*/ 4892541 h 8646493"/>
              <a:gd name="connsiteX74" fmla="*/ 5873210 w 5911582"/>
              <a:gd name="connsiteY74" fmla="*/ 6776633 h 8646493"/>
              <a:gd name="connsiteX75" fmla="*/ 5877342 w 5911582"/>
              <a:gd name="connsiteY75" fmla="*/ 6776511 h 8646493"/>
              <a:gd name="connsiteX76" fmla="*/ 5911582 w 5911582"/>
              <a:gd name="connsiteY76" fmla="*/ 7909324 h 8646493"/>
              <a:gd name="connsiteX77" fmla="*/ 5767963 w 5911582"/>
              <a:gd name="connsiteY77" fmla="*/ 8130477 h 8646493"/>
              <a:gd name="connsiteX78" fmla="*/ 5730041 w 5911582"/>
              <a:gd name="connsiteY78" fmla="*/ 6875874 h 8646493"/>
              <a:gd name="connsiteX79" fmla="*/ 5725602 w 5911582"/>
              <a:gd name="connsiteY79" fmla="*/ 6875993 h 8646493"/>
              <a:gd name="connsiteX80" fmla="*/ 5605741 w 5911582"/>
              <a:gd name="connsiteY80" fmla="*/ 3080990 h 8646493"/>
              <a:gd name="connsiteX81" fmla="*/ 4972418 w 5911582"/>
              <a:gd name="connsiteY81" fmla="*/ 2483071 h 8646493"/>
              <a:gd name="connsiteX82" fmla="*/ 4374497 w 5911582"/>
              <a:gd name="connsiteY82" fmla="*/ 3116397 h 8646493"/>
              <a:gd name="connsiteX83" fmla="*/ 4420828 w 5911582"/>
              <a:gd name="connsiteY83" fmla="*/ 4727593 h 8646493"/>
              <a:gd name="connsiteX84" fmla="*/ 4422673 w 5911582"/>
              <a:gd name="connsiteY84" fmla="*/ 4727581 h 8646493"/>
              <a:gd name="connsiteX85" fmla="*/ 4422351 w 5911582"/>
              <a:gd name="connsiteY85" fmla="*/ 4733760 h 8646493"/>
              <a:gd name="connsiteX86" fmla="*/ 4454181 w 5911582"/>
              <a:gd name="connsiteY86" fmla="*/ 5840717 h 8646493"/>
              <a:gd name="connsiteX87" fmla="*/ 4455003 w 5911582"/>
              <a:gd name="connsiteY87" fmla="*/ 5840691 h 8646493"/>
              <a:gd name="connsiteX88" fmla="*/ 4516238 w 5911582"/>
              <a:gd name="connsiteY88" fmla="*/ 7866607 h 8646493"/>
              <a:gd name="connsiteX89" fmla="*/ 3782441 w 5911582"/>
              <a:gd name="connsiteY89" fmla="*/ 8646141 h 8646493"/>
              <a:gd name="connsiteX90" fmla="*/ 3355473 w 5911582"/>
              <a:gd name="connsiteY90"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52150 w 5911582"/>
              <a:gd name="connsiteY26" fmla="*/ 1996465 h 8646493"/>
              <a:gd name="connsiteX27" fmla="*/ 4735 w 5911582"/>
              <a:gd name="connsiteY27" fmla="*/ 235616 h 8646493"/>
              <a:gd name="connsiteX28" fmla="*/ 295 w 5911582"/>
              <a:gd name="connsiteY28" fmla="*/ 235719 h 8646493"/>
              <a:gd name="connsiteX29" fmla="*/ 0 w 5911582"/>
              <a:gd name="connsiteY29" fmla="*/ 223261 h 8646493"/>
              <a:gd name="connsiteX30" fmla="*/ 144987 w 5911582"/>
              <a:gd name="connsiteY30" fmla="*/ 0 h 8646493"/>
              <a:gd name="connsiteX31" fmla="*/ 148232 w 5911582"/>
              <a:gd name="connsiteY31" fmla="*/ 136847 h 8646493"/>
              <a:gd name="connsiteX32" fmla="*/ 152365 w 5911582"/>
              <a:gd name="connsiteY32" fmla="*/ 136739 h 8646493"/>
              <a:gd name="connsiteX33" fmla="*/ 196711 w 5911582"/>
              <a:gd name="connsiteY33" fmla="*/ 1783666 h 8646493"/>
              <a:gd name="connsiteX34" fmla="*/ 205847 w 5911582"/>
              <a:gd name="connsiteY34" fmla="*/ 1783420 h 8646493"/>
              <a:gd name="connsiteX35" fmla="*/ 228219 w 5911582"/>
              <a:gd name="connsiteY35" fmla="*/ 2614259 h 8646493"/>
              <a:gd name="connsiteX36" fmla="*/ 230777 w 5911582"/>
              <a:gd name="connsiteY36" fmla="*/ 2613967 h 8646493"/>
              <a:gd name="connsiteX37" fmla="*/ 231135 w 5911582"/>
              <a:gd name="connsiteY37" fmla="*/ 2722566 h 8646493"/>
              <a:gd name="connsiteX38" fmla="*/ 236178 w 5911582"/>
              <a:gd name="connsiteY38" fmla="*/ 2909861 h 8646493"/>
              <a:gd name="connsiteX39" fmla="*/ 231753 w 5911582"/>
              <a:gd name="connsiteY39" fmla="*/ 2910343 h 8646493"/>
              <a:gd name="connsiteX40" fmla="*/ 234867 w 5911582"/>
              <a:gd name="connsiteY40" fmla="*/ 3854806 h 8646493"/>
              <a:gd name="connsiteX41" fmla="*/ 235281 w 5911582"/>
              <a:gd name="connsiteY41" fmla="*/ 3854803 h 8646493"/>
              <a:gd name="connsiteX42" fmla="*/ 246835 w 5911582"/>
              <a:gd name="connsiteY42" fmla="*/ 5866683 h 8646493"/>
              <a:gd name="connsiteX43" fmla="*/ 866236 w 5911582"/>
              <a:gd name="connsiteY43" fmla="*/ 6479011 h 8646493"/>
              <a:gd name="connsiteX44" fmla="*/ 1478566 w 5911582"/>
              <a:gd name="connsiteY44" fmla="*/ 5859608 h 8646493"/>
              <a:gd name="connsiteX45" fmla="*/ 1469311 w 5911582"/>
              <a:gd name="connsiteY45" fmla="*/ 4247775 h 8646493"/>
              <a:gd name="connsiteX46" fmla="*/ 1467465 w 5911582"/>
              <a:gd name="connsiteY46" fmla="*/ 4247743 h 8646493"/>
              <a:gd name="connsiteX47" fmla="*/ 1467931 w 5911582"/>
              <a:gd name="connsiteY47" fmla="*/ 4241573 h 8646493"/>
              <a:gd name="connsiteX48" fmla="*/ 1456953 w 5911582"/>
              <a:gd name="connsiteY48" fmla="*/ 2330111 h 8646493"/>
              <a:gd name="connsiteX49" fmla="*/ 1415108 w 5911582"/>
              <a:gd name="connsiteY49" fmla="*/ 781031 h 8646493"/>
              <a:gd name="connsiteX50" fmla="*/ 2151404 w 5911582"/>
              <a:gd name="connsiteY50" fmla="*/ 3852 h 8646493"/>
              <a:gd name="connsiteX51" fmla="*/ 2928581 w 5911582"/>
              <a:gd name="connsiteY51" fmla="*/ 740147 h 8646493"/>
              <a:gd name="connsiteX52" fmla="*/ 2972109 w 5911582"/>
              <a:gd name="connsiteY52" fmla="*/ 2351426 h 8646493"/>
              <a:gd name="connsiteX53" fmla="*/ 2977887 w 5911582"/>
              <a:gd name="connsiteY53" fmla="*/ 2351120 h 8646493"/>
              <a:gd name="connsiteX54" fmla="*/ 3028793 w 5911582"/>
              <a:gd name="connsiteY54" fmla="*/ 4235519 h 8646493"/>
              <a:gd name="connsiteX55" fmla="*/ 3032925 w 5911582"/>
              <a:gd name="connsiteY55" fmla="*/ 4235398 h 8646493"/>
              <a:gd name="connsiteX56" fmla="*/ 3082700 w 5911582"/>
              <a:gd name="connsiteY56" fmla="*/ 5882170 h 8646493"/>
              <a:gd name="connsiteX57" fmla="*/ 3091836 w 5911582"/>
              <a:gd name="connsiteY57" fmla="*/ 5881894 h 8646493"/>
              <a:gd name="connsiteX58" fmla="*/ 3152619 w 5911582"/>
              <a:gd name="connsiteY58" fmla="*/ 7892887 h 8646493"/>
              <a:gd name="connsiteX59" fmla="*/ 3786820 w 5911582"/>
              <a:gd name="connsiteY59" fmla="*/ 8489873 h 8646493"/>
              <a:gd name="connsiteX60" fmla="*/ 4383809 w 5911582"/>
              <a:gd name="connsiteY60" fmla="*/ 7855673 h 8646493"/>
              <a:gd name="connsiteX61" fmla="*/ 4350348 w 5911582"/>
              <a:gd name="connsiteY61" fmla="*/ 6748573 h 8646493"/>
              <a:gd name="connsiteX62" fmla="*/ 4348198 w 5911582"/>
              <a:gd name="connsiteY62" fmla="*/ 6748635 h 8646493"/>
              <a:gd name="connsiteX63" fmla="*/ 4332413 w 5911582"/>
              <a:gd name="connsiteY63" fmla="*/ 6199725 h 8646493"/>
              <a:gd name="connsiteX64" fmla="*/ 4272798 w 5911582"/>
              <a:gd name="connsiteY64" fmla="*/ 4227389 h 8646493"/>
              <a:gd name="connsiteX65" fmla="*/ 4274353 w 5911582"/>
              <a:gd name="connsiteY65" fmla="*/ 4227343 h 8646493"/>
              <a:gd name="connsiteX66" fmla="*/ 4242087 w 5911582"/>
              <a:gd name="connsiteY66" fmla="*/ 3105269 h 8646493"/>
              <a:gd name="connsiteX67" fmla="*/ 4977027 w 5911582"/>
              <a:gd name="connsiteY67" fmla="*/ 2326810 h 8646493"/>
              <a:gd name="connsiteX68" fmla="*/ 5403823 w 5911582"/>
              <a:gd name="connsiteY68" fmla="*/ 2443875 h 8646493"/>
              <a:gd name="connsiteX69" fmla="*/ 5755486 w 5911582"/>
              <a:gd name="connsiteY69" fmla="*/ 3061747 h 8646493"/>
              <a:gd name="connsiteX70" fmla="*/ 5759021 w 5911582"/>
              <a:gd name="connsiteY70" fmla="*/ 3184697 h 8646493"/>
              <a:gd name="connsiteX71" fmla="*/ 5762452 w 5911582"/>
              <a:gd name="connsiteY71" fmla="*/ 3184590 h 8646493"/>
              <a:gd name="connsiteX72" fmla="*/ 5816524 w 5911582"/>
              <a:gd name="connsiteY72" fmla="*/ 4892541 h 8646493"/>
              <a:gd name="connsiteX73" fmla="*/ 5873210 w 5911582"/>
              <a:gd name="connsiteY73" fmla="*/ 6776633 h 8646493"/>
              <a:gd name="connsiteX74" fmla="*/ 5877342 w 5911582"/>
              <a:gd name="connsiteY74" fmla="*/ 6776511 h 8646493"/>
              <a:gd name="connsiteX75" fmla="*/ 5911582 w 5911582"/>
              <a:gd name="connsiteY75" fmla="*/ 7909324 h 8646493"/>
              <a:gd name="connsiteX76" fmla="*/ 5767963 w 5911582"/>
              <a:gd name="connsiteY76" fmla="*/ 8130477 h 8646493"/>
              <a:gd name="connsiteX77" fmla="*/ 5730041 w 5911582"/>
              <a:gd name="connsiteY77" fmla="*/ 6875874 h 8646493"/>
              <a:gd name="connsiteX78" fmla="*/ 5725602 w 5911582"/>
              <a:gd name="connsiteY78" fmla="*/ 6875993 h 8646493"/>
              <a:gd name="connsiteX79" fmla="*/ 5605741 w 5911582"/>
              <a:gd name="connsiteY79" fmla="*/ 3080990 h 8646493"/>
              <a:gd name="connsiteX80" fmla="*/ 4972418 w 5911582"/>
              <a:gd name="connsiteY80" fmla="*/ 2483071 h 8646493"/>
              <a:gd name="connsiteX81" fmla="*/ 4374497 w 5911582"/>
              <a:gd name="connsiteY81" fmla="*/ 3116397 h 8646493"/>
              <a:gd name="connsiteX82" fmla="*/ 4420828 w 5911582"/>
              <a:gd name="connsiteY82" fmla="*/ 4727593 h 8646493"/>
              <a:gd name="connsiteX83" fmla="*/ 4422673 w 5911582"/>
              <a:gd name="connsiteY83" fmla="*/ 4727581 h 8646493"/>
              <a:gd name="connsiteX84" fmla="*/ 4422351 w 5911582"/>
              <a:gd name="connsiteY84" fmla="*/ 4733760 h 8646493"/>
              <a:gd name="connsiteX85" fmla="*/ 4454181 w 5911582"/>
              <a:gd name="connsiteY85" fmla="*/ 5840717 h 8646493"/>
              <a:gd name="connsiteX86" fmla="*/ 4455003 w 5911582"/>
              <a:gd name="connsiteY86" fmla="*/ 5840691 h 8646493"/>
              <a:gd name="connsiteX87" fmla="*/ 4516238 w 5911582"/>
              <a:gd name="connsiteY87" fmla="*/ 7866607 h 8646493"/>
              <a:gd name="connsiteX88" fmla="*/ 3782441 w 5911582"/>
              <a:gd name="connsiteY88" fmla="*/ 8646141 h 8646493"/>
              <a:gd name="connsiteX89" fmla="*/ 3355473 w 5911582"/>
              <a:gd name="connsiteY89"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61259 w 5911582"/>
              <a:gd name="connsiteY25" fmla="*/ 1995219 h 8646493"/>
              <a:gd name="connsiteX26" fmla="*/ 4735 w 5911582"/>
              <a:gd name="connsiteY26" fmla="*/ 235616 h 8646493"/>
              <a:gd name="connsiteX27" fmla="*/ 295 w 5911582"/>
              <a:gd name="connsiteY27" fmla="*/ 235719 h 8646493"/>
              <a:gd name="connsiteX28" fmla="*/ 0 w 5911582"/>
              <a:gd name="connsiteY28" fmla="*/ 223261 h 8646493"/>
              <a:gd name="connsiteX29" fmla="*/ 144987 w 5911582"/>
              <a:gd name="connsiteY29" fmla="*/ 0 h 8646493"/>
              <a:gd name="connsiteX30" fmla="*/ 148232 w 5911582"/>
              <a:gd name="connsiteY30" fmla="*/ 136847 h 8646493"/>
              <a:gd name="connsiteX31" fmla="*/ 152365 w 5911582"/>
              <a:gd name="connsiteY31" fmla="*/ 136739 h 8646493"/>
              <a:gd name="connsiteX32" fmla="*/ 196711 w 5911582"/>
              <a:gd name="connsiteY32" fmla="*/ 1783666 h 8646493"/>
              <a:gd name="connsiteX33" fmla="*/ 205847 w 5911582"/>
              <a:gd name="connsiteY33" fmla="*/ 1783420 h 8646493"/>
              <a:gd name="connsiteX34" fmla="*/ 228219 w 5911582"/>
              <a:gd name="connsiteY34" fmla="*/ 2614259 h 8646493"/>
              <a:gd name="connsiteX35" fmla="*/ 230777 w 5911582"/>
              <a:gd name="connsiteY35" fmla="*/ 2613967 h 8646493"/>
              <a:gd name="connsiteX36" fmla="*/ 231135 w 5911582"/>
              <a:gd name="connsiteY36" fmla="*/ 2722566 h 8646493"/>
              <a:gd name="connsiteX37" fmla="*/ 236178 w 5911582"/>
              <a:gd name="connsiteY37" fmla="*/ 2909861 h 8646493"/>
              <a:gd name="connsiteX38" fmla="*/ 231753 w 5911582"/>
              <a:gd name="connsiteY38" fmla="*/ 2910343 h 8646493"/>
              <a:gd name="connsiteX39" fmla="*/ 234867 w 5911582"/>
              <a:gd name="connsiteY39" fmla="*/ 3854806 h 8646493"/>
              <a:gd name="connsiteX40" fmla="*/ 235281 w 5911582"/>
              <a:gd name="connsiteY40" fmla="*/ 3854803 h 8646493"/>
              <a:gd name="connsiteX41" fmla="*/ 246835 w 5911582"/>
              <a:gd name="connsiteY41" fmla="*/ 5866683 h 8646493"/>
              <a:gd name="connsiteX42" fmla="*/ 866236 w 5911582"/>
              <a:gd name="connsiteY42" fmla="*/ 6479011 h 8646493"/>
              <a:gd name="connsiteX43" fmla="*/ 1478566 w 5911582"/>
              <a:gd name="connsiteY43" fmla="*/ 5859608 h 8646493"/>
              <a:gd name="connsiteX44" fmla="*/ 1469311 w 5911582"/>
              <a:gd name="connsiteY44" fmla="*/ 4247775 h 8646493"/>
              <a:gd name="connsiteX45" fmla="*/ 1467465 w 5911582"/>
              <a:gd name="connsiteY45" fmla="*/ 4247743 h 8646493"/>
              <a:gd name="connsiteX46" fmla="*/ 1467931 w 5911582"/>
              <a:gd name="connsiteY46" fmla="*/ 4241573 h 8646493"/>
              <a:gd name="connsiteX47" fmla="*/ 1456953 w 5911582"/>
              <a:gd name="connsiteY47" fmla="*/ 2330111 h 8646493"/>
              <a:gd name="connsiteX48" fmla="*/ 1415108 w 5911582"/>
              <a:gd name="connsiteY48" fmla="*/ 781031 h 8646493"/>
              <a:gd name="connsiteX49" fmla="*/ 2151404 w 5911582"/>
              <a:gd name="connsiteY49" fmla="*/ 3852 h 8646493"/>
              <a:gd name="connsiteX50" fmla="*/ 2928581 w 5911582"/>
              <a:gd name="connsiteY50" fmla="*/ 740147 h 8646493"/>
              <a:gd name="connsiteX51" fmla="*/ 2972109 w 5911582"/>
              <a:gd name="connsiteY51" fmla="*/ 2351426 h 8646493"/>
              <a:gd name="connsiteX52" fmla="*/ 2977887 w 5911582"/>
              <a:gd name="connsiteY52" fmla="*/ 2351120 h 8646493"/>
              <a:gd name="connsiteX53" fmla="*/ 3028793 w 5911582"/>
              <a:gd name="connsiteY53" fmla="*/ 4235519 h 8646493"/>
              <a:gd name="connsiteX54" fmla="*/ 3032925 w 5911582"/>
              <a:gd name="connsiteY54" fmla="*/ 4235398 h 8646493"/>
              <a:gd name="connsiteX55" fmla="*/ 3082700 w 5911582"/>
              <a:gd name="connsiteY55" fmla="*/ 5882170 h 8646493"/>
              <a:gd name="connsiteX56" fmla="*/ 3091836 w 5911582"/>
              <a:gd name="connsiteY56" fmla="*/ 5881894 h 8646493"/>
              <a:gd name="connsiteX57" fmla="*/ 3152619 w 5911582"/>
              <a:gd name="connsiteY57" fmla="*/ 7892887 h 8646493"/>
              <a:gd name="connsiteX58" fmla="*/ 3786820 w 5911582"/>
              <a:gd name="connsiteY58" fmla="*/ 8489873 h 8646493"/>
              <a:gd name="connsiteX59" fmla="*/ 4383809 w 5911582"/>
              <a:gd name="connsiteY59" fmla="*/ 7855673 h 8646493"/>
              <a:gd name="connsiteX60" fmla="*/ 4350348 w 5911582"/>
              <a:gd name="connsiteY60" fmla="*/ 6748573 h 8646493"/>
              <a:gd name="connsiteX61" fmla="*/ 4348198 w 5911582"/>
              <a:gd name="connsiteY61" fmla="*/ 6748635 h 8646493"/>
              <a:gd name="connsiteX62" fmla="*/ 4332413 w 5911582"/>
              <a:gd name="connsiteY62" fmla="*/ 6199725 h 8646493"/>
              <a:gd name="connsiteX63" fmla="*/ 4272798 w 5911582"/>
              <a:gd name="connsiteY63" fmla="*/ 4227389 h 8646493"/>
              <a:gd name="connsiteX64" fmla="*/ 4274353 w 5911582"/>
              <a:gd name="connsiteY64" fmla="*/ 4227343 h 8646493"/>
              <a:gd name="connsiteX65" fmla="*/ 4242087 w 5911582"/>
              <a:gd name="connsiteY65" fmla="*/ 3105269 h 8646493"/>
              <a:gd name="connsiteX66" fmla="*/ 4977027 w 5911582"/>
              <a:gd name="connsiteY66" fmla="*/ 2326810 h 8646493"/>
              <a:gd name="connsiteX67" fmla="*/ 5403823 w 5911582"/>
              <a:gd name="connsiteY67" fmla="*/ 2443875 h 8646493"/>
              <a:gd name="connsiteX68" fmla="*/ 5755486 w 5911582"/>
              <a:gd name="connsiteY68" fmla="*/ 3061747 h 8646493"/>
              <a:gd name="connsiteX69" fmla="*/ 5759021 w 5911582"/>
              <a:gd name="connsiteY69" fmla="*/ 3184697 h 8646493"/>
              <a:gd name="connsiteX70" fmla="*/ 5762452 w 5911582"/>
              <a:gd name="connsiteY70" fmla="*/ 3184590 h 8646493"/>
              <a:gd name="connsiteX71" fmla="*/ 5816524 w 5911582"/>
              <a:gd name="connsiteY71" fmla="*/ 4892541 h 8646493"/>
              <a:gd name="connsiteX72" fmla="*/ 5873210 w 5911582"/>
              <a:gd name="connsiteY72" fmla="*/ 6776633 h 8646493"/>
              <a:gd name="connsiteX73" fmla="*/ 5877342 w 5911582"/>
              <a:gd name="connsiteY73" fmla="*/ 6776511 h 8646493"/>
              <a:gd name="connsiteX74" fmla="*/ 5911582 w 5911582"/>
              <a:gd name="connsiteY74" fmla="*/ 7909324 h 8646493"/>
              <a:gd name="connsiteX75" fmla="*/ 5767963 w 5911582"/>
              <a:gd name="connsiteY75" fmla="*/ 8130477 h 8646493"/>
              <a:gd name="connsiteX76" fmla="*/ 5730041 w 5911582"/>
              <a:gd name="connsiteY76" fmla="*/ 6875874 h 8646493"/>
              <a:gd name="connsiteX77" fmla="*/ 5725602 w 5911582"/>
              <a:gd name="connsiteY77" fmla="*/ 6875993 h 8646493"/>
              <a:gd name="connsiteX78" fmla="*/ 5605741 w 5911582"/>
              <a:gd name="connsiteY78" fmla="*/ 3080990 h 8646493"/>
              <a:gd name="connsiteX79" fmla="*/ 4972418 w 5911582"/>
              <a:gd name="connsiteY79" fmla="*/ 2483071 h 8646493"/>
              <a:gd name="connsiteX80" fmla="*/ 4374497 w 5911582"/>
              <a:gd name="connsiteY80" fmla="*/ 3116397 h 8646493"/>
              <a:gd name="connsiteX81" fmla="*/ 4420828 w 5911582"/>
              <a:gd name="connsiteY81" fmla="*/ 4727593 h 8646493"/>
              <a:gd name="connsiteX82" fmla="*/ 4422673 w 5911582"/>
              <a:gd name="connsiteY82" fmla="*/ 4727581 h 8646493"/>
              <a:gd name="connsiteX83" fmla="*/ 4422351 w 5911582"/>
              <a:gd name="connsiteY83" fmla="*/ 4733760 h 8646493"/>
              <a:gd name="connsiteX84" fmla="*/ 4454181 w 5911582"/>
              <a:gd name="connsiteY84" fmla="*/ 5840717 h 8646493"/>
              <a:gd name="connsiteX85" fmla="*/ 4455003 w 5911582"/>
              <a:gd name="connsiteY85" fmla="*/ 5840691 h 8646493"/>
              <a:gd name="connsiteX86" fmla="*/ 4516238 w 5911582"/>
              <a:gd name="connsiteY86" fmla="*/ 7866607 h 8646493"/>
              <a:gd name="connsiteX87" fmla="*/ 3782441 w 5911582"/>
              <a:gd name="connsiteY87" fmla="*/ 8646141 h 8646493"/>
              <a:gd name="connsiteX88" fmla="*/ 3355473 w 5911582"/>
              <a:gd name="connsiteY8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196711 w 5911582"/>
              <a:gd name="connsiteY31" fmla="*/ 1783666 h 8646493"/>
              <a:gd name="connsiteX32" fmla="*/ 205847 w 5911582"/>
              <a:gd name="connsiteY32" fmla="*/ 1783420 h 8646493"/>
              <a:gd name="connsiteX33" fmla="*/ 228219 w 5911582"/>
              <a:gd name="connsiteY33" fmla="*/ 2614259 h 8646493"/>
              <a:gd name="connsiteX34" fmla="*/ 230777 w 5911582"/>
              <a:gd name="connsiteY34" fmla="*/ 2613967 h 8646493"/>
              <a:gd name="connsiteX35" fmla="*/ 231135 w 5911582"/>
              <a:gd name="connsiteY35" fmla="*/ 2722566 h 8646493"/>
              <a:gd name="connsiteX36" fmla="*/ 236178 w 5911582"/>
              <a:gd name="connsiteY36" fmla="*/ 2909861 h 8646493"/>
              <a:gd name="connsiteX37" fmla="*/ 231753 w 5911582"/>
              <a:gd name="connsiteY37" fmla="*/ 2910343 h 8646493"/>
              <a:gd name="connsiteX38" fmla="*/ 234867 w 5911582"/>
              <a:gd name="connsiteY38" fmla="*/ 3854806 h 8646493"/>
              <a:gd name="connsiteX39" fmla="*/ 235281 w 5911582"/>
              <a:gd name="connsiteY39" fmla="*/ 3854803 h 8646493"/>
              <a:gd name="connsiteX40" fmla="*/ 246835 w 5911582"/>
              <a:gd name="connsiteY40" fmla="*/ 5866683 h 8646493"/>
              <a:gd name="connsiteX41" fmla="*/ 866236 w 5911582"/>
              <a:gd name="connsiteY41" fmla="*/ 6479011 h 8646493"/>
              <a:gd name="connsiteX42" fmla="*/ 1478566 w 5911582"/>
              <a:gd name="connsiteY42" fmla="*/ 5859608 h 8646493"/>
              <a:gd name="connsiteX43" fmla="*/ 1469311 w 5911582"/>
              <a:gd name="connsiteY43" fmla="*/ 4247775 h 8646493"/>
              <a:gd name="connsiteX44" fmla="*/ 1467465 w 5911582"/>
              <a:gd name="connsiteY44" fmla="*/ 4247743 h 8646493"/>
              <a:gd name="connsiteX45" fmla="*/ 1467931 w 5911582"/>
              <a:gd name="connsiteY45" fmla="*/ 4241573 h 8646493"/>
              <a:gd name="connsiteX46" fmla="*/ 1456953 w 5911582"/>
              <a:gd name="connsiteY46" fmla="*/ 2330111 h 8646493"/>
              <a:gd name="connsiteX47" fmla="*/ 1415108 w 5911582"/>
              <a:gd name="connsiteY47" fmla="*/ 781031 h 8646493"/>
              <a:gd name="connsiteX48" fmla="*/ 2151404 w 5911582"/>
              <a:gd name="connsiteY48" fmla="*/ 3852 h 8646493"/>
              <a:gd name="connsiteX49" fmla="*/ 2928581 w 5911582"/>
              <a:gd name="connsiteY49" fmla="*/ 740147 h 8646493"/>
              <a:gd name="connsiteX50" fmla="*/ 2972109 w 5911582"/>
              <a:gd name="connsiteY50" fmla="*/ 2351426 h 8646493"/>
              <a:gd name="connsiteX51" fmla="*/ 2977887 w 5911582"/>
              <a:gd name="connsiteY51" fmla="*/ 2351120 h 8646493"/>
              <a:gd name="connsiteX52" fmla="*/ 3028793 w 5911582"/>
              <a:gd name="connsiteY52" fmla="*/ 4235519 h 8646493"/>
              <a:gd name="connsiteX53" fmla="*/ 3032925 w 5911582"/>
              <a:gd name="connsiteY53" fmla="*/ 4235398 h 8646493"/>
              <a:gd name="connsiteX54" fmla="*/ 3082700 w 5911582"/>
              <a:gd name="connsiteY54" fmla="*/ 5882170 h 8646493"/>
              <a:gd name="connsiteX55" fmla="*/ 3091836 w 5911582"/>
              <a:gd name="connsiteY55" fmla="*/ 5881894 h 8646493"/>
              <a:gd name="connsiteX56" fmla="*/ 3152619 w 5911582"/>
              <a:gd name="connsiteY56" fmla="*/ 7892887 h 8646493"/>
              <a:gd name="connsiteX57" fmla="*/ 3786820 w 5911582"/>
              <a:gd name="connsiteY57" fmla="*/ 8489873 h 8646493"/>
              <a:gd name="connsiteX58" fmla="*/ 4383809 w 5911582"/>
              <a:gd name="connsiteY58" fmla="*/ 7855673 h 8646493"/>
              <a:gd name="connsiteX59" fmla="*/ 4350348 w 5911582"/>
              <a:gd name="connsiteY59" fmla="*/ 6748573 h 8646493"/>
              <a:gd name="connsiteX60" fmla="*/ 4348198 w 5911582"/>
              <a:gd name="connsiteY60" fmla="*/ 6748635 h 8646493"/>
              <a:gd name="connsiteX61" fmla="*/ 4332413 w 5911582"/>
              <a:gd name="connsiteY61" fmla="*/ 6199725 h 8646493"/>
              <a:gd name="connsiteX62" fmla="*/ 4272798 w 5911582"/>
              <a:gd name="connsiteY62" fmla="*/ 4227389 h 8646493"/>
              <a:gd name="connsiteX63" fmla="*/ 4274353 w 5911582"/>
              <a:gd name="connsiteY63" fmla="*/ 4227343 h 8646493"/>
              <a:gd name="connsiteX64" fmla="*/ 4242087 w 5911582"/>
              <a:gd name="connsiteY64" fmla="*/ 3105269 h 8646493"/>
              <a:gd name="connsiteX65" fmla="*/ 4977027 w 5911582"/>
              <a:gd name="connsiteY65" fmla="*/ 2326810 h 8646493"/>
              <a:gd name="connsiteX66" fmla="*/ 5403823 w 5911582"/>
              <a:gd name="connsiteY66" fmla="*/ 2443875 h 8646493"/>
              <a:gd name="connsiteX67" fmla="*/ 5755486 w 5911582"/>
              <a:gd name="connsiteY67" fmla="*/ 3061747 h 8646493"/>
              <a:gd name="connsiteX68" fmla="*/ 5759021 w 5911582"/>
              <a:gd name="connsiteY68" fmla="*/ 3184697 h 8646493"/>
              <a:gd name="connsiteX69" fmla="*/ 5762452 w 5911582"/>
              <a:gd name="connsiteY69" fmla="*/ 3184590 h 8646493"/>
              <a:gd name="connsiteX70" fmla="*/ 5816524 w 5911582"/>
              <a:gd name="connsiteY70" fmla="*/ 4892541 h 8646493"/>
              <a:gd name="connsiteX71" fmla="*/ 5873210 w 5911582"/>
              <a:gd name="connsiteY71" fmla="*/ 6776633 h 8646493"/>
              <a:gd name="connsiteX72" fmla="*/ 5877342 w 5911582"/>
              <a:gd name="connsiteY72" fmla="*/ 6776511 h 8646493"/>
              <a:gd name="connsiteX73" fmla="*/ 5911582 w 5911582"/>
              <a:gd name="connsiteY73" fmla="*/ 7909324 h 8646493"/>
              <a:gd name="connsiteX74" fmla="*/ 5767963 w 5911582"/>
              <a:gd name="connsiteY74" fmla="*/ 8130477 h 8646493"/>
              <a:gd name="connsiteX75" fmla="*/ 5730041 w 5911582"/>
              <a:gd name="connsiteY75" fmla="*/ 6875874 h 8646493"/>
              <a:gd name="connsiteX76" fmla="*/ 5725602 w 5911582"/>
              <a:gd name="connsiteY76" fmla="*/ 6875993 h 8646493"/>
              <a:gd name="connsiteX77" fmla="*/ 5605741 w 5911582"/>
              <a:gd name="connsiteY77" fmla="*/ 3080990 h 8646493"/>
              <a:gd name="connsiteX78" fmla="*/ 4972418 w 5911582"/>
              <a:gd name="connsiteY78" fmla="*/ 2483071 h 8646493"/>
              <a:gd name="connsiteX79" fmla="*/ 4374497 w 5911582"/>
              <a:gd name="connsiteY79" fmla="*/ 3116397 h 8646493"/>
              <a:gd name="connsiteX80" fmla="*/ 4420828 w 5911582"/>
              <a:gd name="connsiteY80" fmla="*/ 4727593 h 8646493"/>
              <a:gd name="connsiteX81" fmla="*/ 4422673 w 5911582"/>
              <a:gd name="connsiteY81" fmla="*/ 4727581 h 8646493"/>
              <a:gd name="connsiteX82" fmla="*/ 4422351 w 5911582"/>
              <a:gd name="connsiteY82" fmla="*/ 4733760 h 8646493"/>
              <a:gd name="connsiteX83" fmla="*/ 4454181 w 5911582"/>
              <a:gd name="connsiteY83" fmla="*/ 5840717 h 8646493"/>
              <a:gd name="connsiteX84" fmla="*/ 4455003 w 5911582"/>
              <a:gd name="connsiteY84" fmla="*/ 5840691 h 8646493"/>
              <a:gd name="connsiteX85" fmla="*/ 4516238 w 5911582"/>
              <a:gd name="connsiteY85" fmla="*/ 7866607 h 8646493"/>
              <a:gd name="connsiteX86" fmla="*/ 3782441 w 5911582"/>
              <a:gd name="connsiteY86" fmla="*/ 8646141 h 8646493"/>
              <a:gd name="connsiteX87" fmla="*/ 3355473 w 5911582"/>
              <a:gd name="connsiteY8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196711 w 5911582"/>
              <a:gd name="connsiteY31" fmla="*/ 1783666 h 8646493"/>
              <a:gd name="connsiteX32" fmla="*/ 228219 w 5911582"/>
              <a:gd name="connsiteY32" fmla="*/ 2614259 h 8646493"/>
              <a:gd name="connsiteX33" fmla="*/ 230777 w 5911582"/>
              <a:gd name="connsiteY33" fmla="*/ 2613967 h 8646493"/>
              <a:gd name="connsiteX34" fmla="*/ 231135 w 5911582"/>
              <a:gd name="connsiteY34" fmla="*/ 2722566 h 8646493"/>
              <a:gd name="connsiteX35" fmla="*/ 236178 w 5911582"/>
              <a:gd name="connsiteY35" fmla="*/ 2909861 h 8646493"/>
              <a:gd name="connsiteX36" fmla="*/ 231753 w 5911582"/>
              <a:gd name="connsiteY36" fmla="*/ 2910343 h 8646493"/>
              <a:gd name="connsiteX37" fmla="*/ 234867 w 5911582"/>
              <a:gd name="connsiteY37" fmla="*/ 3854806 h 8646493"/>
              <a:gd name="connsiteX38" fmla="*/ 235281 w 5911582"/>
              <a:gd name="connsiteY38" fmla="*/ 3854803 h 8646493"/>
              <a:gd name="connsiteX39" fmla="*/ 246835 w 5911582"/>
              <a:gd name="connsiteY39" fmla="*/ 5866683 h 8646493"/>
              <a:gd name="connsiteX40" fmla="*/ 866236 w 5911582"/>
              <a:gd name="connsiteY40" fmla="*/ 6479011 h 8646493"/>
              <a:gd name="connsiteX41" fmla="*/ 1478566 w 5911582"/>
              <a:gd name="connsiteY41" fmla="*/ 5859608 h 8646493"/>
              <a:gd name="connsiteX42" fmla="*/ 1469311 w 5911582"/>
              <a:gd name="connsiteY42" fmla="*/ 4247775 h 8646493"/>
              <a:gd name="connsiteX43" fmla="*/ 1467465 w 5911582"/>
              <a:gd name="connsiteY43" fmla="*/ 4247743 h 8646493"/>
              <a:gd name="connsiteX44" fmla="*/ 1467931 w 5911582"/>
              <a:gd name="connsiteY44" fmla="*/ 4241573 h 8646493"/>
              <a:gd name="connsiteX45" fmla="*/ 1456953 w 5911582"/>
              <a:gd name="connsiteY45" fmla="*/ 2330111 h 8646493"/>
              <a:gd name="connsiteX46" fmla="*/ 1415108 w 5911582"/>
              <a:gd name="connsiteY46" fmla="*/ 781031 h 8646493"/>
              <a:gd name="connsiteX47" fmla="*/ 2151404 w 5911582"/>
              <a:gd name="connsiteY47" fmla="*/ 3852 h 8646493"/>
              <a:gd name="connsiteX48" fmla="*/ 2928581 w 5911582"/>
              <a:gd name="connsiteY48" fmla="*/ 740147 h 8646493"/>
              <a:gd name="connsiteX49" fmla="*/ 2972109 w 5911582"/>
              <a:gd name="connsiteY49" fmla="*/ 2351426 h 8646493"/>
              <a:gd name="connsiteX50" fmla="*/ 2977887 w 5911582"/>
              <a:gd name="connsiteY50" fmla="*/ 2351120 h 8646493"/>
              <a:gd name="connsiteX51" fmla="*/ 3028793 w 5911582"/>
              <a:gd name="connsiteY51" fmla="*/ 4235519 h 8646493"/>
              <a:gd name="connsiteX52" fmla="*/ 3032925 w 5911582"/>
              <a:gd name="connsiteY52" fmla="*/ 4235398 h 8646493"/>
              <a:gd name="connsiteX53" fmla="*/ 3082700 w 5911582"/>
              <a:gd name="connsiteY53" fmla="*/ 5882170 h 8646493"/>
              <a:gd name="connsiteX54" fmla="*/ 3091836 w 5911582"/>
              <a:gd name="connsiteY54" fmla="*/ 5881894 h 8646493"/>
              <a:gd name="connsiteX55" fmla="*/ 3152619 w 5911582"/>
              <a:gd name="connsiteY55" fmla="*/ 7892887 h 8646493"/>
              <a:gd name="connsiteX56" fmla="*/ 3786820 w 5911582"/>
              <a:gd name="connsiteY56" fmla="*/ 8489873 h 8646493"/>
              <a:gd name="connsiteX57" fmla="*/ 4383809 w 5911582"/>
              <a:gd name="connsiteY57" fmla="*/ 7855673 h 8646493"/>
              <a:gd name="connsiteX58" fmla="*/ 4350348 w 5911582"/>
              <a:gd name="connsiteY58" fmla="*/ 6748573 h 8646493"/>
              <a:gd name="connsiteX59" fmla="*/ 4348198 w 5911582"/>
              <a:gd name="connsiteY59" fmla="*/ 6748635 h 8646493"/>
              <a:gd name="connsiteX60" fmla="*/ 4332413 w 5911582"/>
              <a:gd name="connsiteY60" fmla="*/ 6199725 h 8646493"/>
              <a:gd name="connsiteX61" fmla="*/ 4272798 w 5911582"/>
              <a:gd name="connsiteY61" fmla="*/ 4227389 h 8646493"/>
              <a:gd name="connsiteX62" fmla="*/ 4274353 w 5911582"/>
              <a:gd name="connsiteY62" fmla="*/ 4227343 h 8646493"/>
              <a:gd name="connsiteX63" fmla="*/ 4242087 w 5911582"/>
              <a:gd name="connsiteY63" fmla="*/ 3105269 h 8646493"/>
              <a:gd name="connsiteX64" fmla="*/ 4977027 w 5911582"/>
              <a:gd name="connsiteY64" fmla="*/ 2326810 h 8646493"/>
              <a:gd name="connsiteX65" fmla="*/ 5403823 w 5911582"/>
              <a:gd name="connsiteY65" fmla="*/ 2443875 h 8646493"/>
              <a:gd name="connsiteX66" fmla="*/ 5755486 w 5911582"/>
              <a:gd name="connsiteY66" fmla="*/ 3061747 h 8646493"/>
              <a:gd name="connsiteX67" fmla="*/ 5759021 w 5911582"/>
              <a:gd name="connsiteY67" fmla="*/ 3184697 h 8646493"/>
              <a:gd name="connsiteX68" fmla="*/ 5762452 w 5911582"/>
              <a:gd name="connsiteY68" fmla="*/ 3184590 h 8646493"/>
              <a:gd name="connsiteX69" fmla="*/ 5816524 w 5911582"/>
              <a:gd name="connsiteY69" fmla="*/ 4892541 h 8646493"/>
              <a:gd name="connsiteX70" fmla="*/ 5873210 w 5911582"/>
              <a:gd name="connsiteY70" fmla="*/ 6776633 h 8646493"/>
              <a:gd name="connsiteX71" fmla="*/ 5877342 w 5911582"/>
              <a:gd name="connsiteY71" fmla="*/ 6776511 h 8646493"/>
              <a:gd name="connsiteX72" fmla="*/ 5911582 w 5911582"/>
              <a:gd name="connsiteY72" fmla="*/ 7909324 h 8646493"/>
              <a:gd name="connsiteX73" fmla="*/ 5767963 w 5911582"/>
              <a:gd name="connsiteY73" fmla="*/ 8130477 h 8646493"/>
              <a:gd name="connsiteX74" fmla="*/ 5730041 w 5911582"/>
              <a:gd name="connsiteY74" fmla="*/ 6875874 h 8646493"/>
              <a:gd name="connsiteX75" fmla="*/ 5725602 w 5911582"/>
              <a:gd name="connsiteY75" fmla="*/ 6875993 h 8646493"/>
              <a:gd name="connsiteX76" fmla="*/ 5605741 w 5911582"/>
              <a:gd name="connsiteY76" fmla="*/ 3080990 h 8646493"/>
              <a:gd name="connsiteX77" fmla="*/ 4972418 w 5911582"/>
              <a:gd name="connsiteY77" fmla="*/ 2483071 h 8646493"/>
              <a:gd name="connsiteX78" fmla="*/ 4374497 w 5911582"/>
              <a:gd name="connsiteY78" fmla="*/ 3116397 h 8646493"/>
              <a:gd name="connsiteX79" fmla="*/ 4420828 w 5911582"/>
              <a:gd name="connsiteY79" fmla="*/ 4727593 h 8646493"/>
              <a:gd name="connsiteX80" fmla="*/ 4422673 w 5911582"/>
              <a:gd name="connsiteY80" fmla="*/ 4727581 h 8646493"/>
              <a:gd name="connsiteX81" fmla="*/ 4422351 w 5911582"/>
              <a:gd name="connsiteY81" fmla="*/ 4733760 h 8646493"/>
              <a:gd name="connsiteX82" fmla="*/ 4454181 w 5911582"/>
              <a:gd name="connsiteY82" fmla="*/ 5840717 h 8646493"/>
              <a:gd name="connsiteX83" fmla="*/ 4455003 w 5911582"/>
              <a:gd name="connsiteY83" fmla="*/ 5840691 h 8646493"/>
              <a:gd name="connsiteX84" fmla="*/ 4516238 w 5911582"/>
              <a:gd name="connsiteY84" fmla="*/ 7866607 h 8646493"/>
              <a:gd name="connsiteX85" fmla="*/ 3782441 w 5911582"/>
              <a:gd name="connsiteY85" fmla="*/ 8646141 h 8646493"/>
              <a:gd name="connsiteX86" fmla="*/ 3355473 w 5911582"/>
              <a:gd name="connsiteY8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28219 w 5911582"/>
              <a:gd name="connsiteY31" fmla="*/ 2614259 h 8646493"/>
              <a:gd name="connsiteX32" fmla="*/ 230777 w 5911582"/>
              <a:gd name="connsiteY32" fmla="*/ 2613967 h 8646493"/>
              <a:gd name="connsiteX33" fmla="*/ 231135 w 5911582"/>
              <a:gd name="connsiteY33" fmla="*/ 2722566 h 8646493"/>
              <a:gd name="connsiteX34" fmla="*/ 236178 w 5911582"/>
              <a:gd name="connsiteY34" fmla="*/ 2909861 h 8646493"/>
              <a:gd name="connsiteX35" fmla="*/ 231753 w 5911582"/>
              <a:gd name="connsiteY35" fmla="*/ 2910343 h 8646493"/>
              <a:gd name="connsiteX36" fmla="*/ 234867 w 5911582"/>
              <a:gd name="connsiteY36" fmla="*/ 3854806 h 8646493"/>
              <a:gd name="connsiteX37" fmla="*/ 235281 w 5911582"/>
              <a:gd name="connsiteY37" fmla="*/ 3854803 h 8646493"/>
              <a:gd name="connsiteX38" fmla="*/ 246835 w 5911582"/>
              <a:gd name="connsiteY38" fmla="*/ 5866683 h 8646493"/>
              <a:gd name="connsiteX39" fmla="*/ 866236 w 5911582"/>
              <a:gd name="connsiteY39" fmla="*/ 6479011 h 8646493"/>
              <a:gd name="connsiteX40" fmla="*/ 1478566 w 5911582"/>
              <a:gd name="connsiteY40" fmla="*/ 5859608 h 8646493"/>
              <a:gd name="connsiteX41" fmla="*/ 1469311 w 5911582"/>
              <a:gd name="connsiteY41" fmla="*/ 4247775 h 8646493"/>
              <a:gd name="connsiteX42" fmla="*/ 1467465 w 5911582"/>
              <a:gd name="connsiteY42" fmla="*/ 4247743 h 8646493"/>
              <a:gd name="connsiteX43" fmla="*/ 1467931 w 5911582"/>
              <a:gd name="connsiteY43" fmla="*/ 4241573 h 8646493"/>
              <a:gd name="connsiteX44" fmla="*/ 1456953 w 5911582"/>
              <a:gd name="connsiteY44" fmla="*/ 2330111 h 8646493"/>
              <a:gd name="connsiteX45" fmla="*/ 1415108 w 5911582"/>
              <a:gd name="connsiteY45" fmla="*/ 781031 h 8646493"/>
              <a:gd name="connsiteX46" fmla="*/ 2151404 w 5911582"/>
              <a:gd name="connsiteY46" fmla="*/ 3852 h 8646493"/>
              <a:gd name="connsiteX47" fmla="*/ 2928581 w 5911582"/>
              <a:gd name="connsiteY47" fmla="*/ 740147 h 8646493"/>
              <a:gd name="connsiteX48" fmla="*/ 2972109 w 5911582"/>
              <a:gd name="connsiteY48" fmla="*/ 2351426 h 8646493"/>
              <a:gd name="connsiteX49" fmla="*/ 2977887 w 5911582"/>
              <a:gd name="connsiteY49" fmla="*/ 2351120 h 8646493"/>
              <a:gd name="connsiteX50" fmla="*/ 3028793 w 5911582"/>
              <a:gd name="connsiteY50" fmla="*/ 4235519 h 8646493"/>
              <a:gd name="connsiteX51" fmla="*/ 3032925 w 5911582"/>
              <a:gd name="connsiteY51" fmla="*/ 4235398 h 8646493"/>
              <a:gd name="connsiteX52" fmla="*/ 3082700 w 5911582"/>
              <a:gd name="connsiteY52" fmla="*/ 5882170 h 8646493"/>
              <a:gd name="connsiteX53" fmla="*/ 3091836 w 5911582"/>
              <a:gd name="connsiteY53" fmla="*/ 5881894 h 8646493"/>
              <a:gd name="connsiteX54" fmla="*/ 3152619 w 5911582"/>
              <a:gd name="connsiteY54" fmla="*/ 7892887 h 8646493"/>
              <a:gd name="connsiteX55" fmla="*/ 3786820 w 5911582"/>
              <a:gd name="connsiteY55" fmla="*/ 8489873 h 8646493"/>
              <a:gd name="connsiteX56" fmla="*/ 4383809 w 5911582"/>
              <a:gd name="connsiteY56" fmla="*/ 7855673 h 8646493"/>
              <a:gd name="connsiteX57" fmla="*/ 4350348 w 5911582"/>
              <a:gd name="connsiteY57" fmla="*/ 6748573 h 8646493"/>
              <a:gd name="connsiteX58" fmla="*/ 4348198 w 5911582"/>
              <a:gd name="connsiteY58" fmla="*/ 6748635 h 8646493"/>
              <a:gd name="connsiteX59" fmla="*/ 4332413 w 5911582"/>
              <a:gd name="connsiteY59" fmla="*/ 6199725 h 8646493"/>
              <a:gd name="connsiteX60" fmla="*/ 4272798 w 5911582"/>
              <a:gd name="connsiteY60" fmla="*/ 4227389 h 8646493"/>
              <a:gd name="connsiteX61" fmla="*/ 4274353 w 5911582"/>
              <a:gd name="connsiteY61" fmla="*/ 4227343 h 8646493"/>
              <a:gd name="connsiteX62" fmla="*/ 4242087 w 5911582"/>
              <a:gd name="connsiteY62" fmla="*/ 3105269 h 8646493"/>
              <a:gd name="connsiteX63" fmla="*/ 4977027 w 5911582"/>
              <a:gd name="connsiteY63" fmla="*/ 2326810 h 8646493"/>
              <a:gd name="connsiteX64" fmla="*/ 5403823 w 5911582"/>
              <a:gd name="connsiteY64" fmla="*/ 2443875 h 8646493"/>
              <a:gd name="connsiteX65" fmla="*/ 5755486 w 5911582"/>
              <a:gd name="connsiteY65" fmla="*/ 3061747 h 8646493"/>
              <a:gd name="connsiteX66" fmla="*/ 5759021 w 5911582"/>
              <a:gd name="connsiteY66" fmla="*/ 3184697 h 8646493"/>
              <a:gd name="connsiteX67" fmla="*/ 5762452 w 5911582"/>
              <a:gd name="connsiteY67" fmla="*/ 3184590 h 8646493"/>
              <a:gd name="connsiteX68" fmla="*/ 5816524 w 5911582"/>
              <a:gd name="connsiteY68" fmla="*/ 4892541 h 8646493"/>
              <a:gd name="connsiteX69" fmla="*/ 5873210 w 5911582"/>
              <a:gd name="connsiteY69" fmla="*/ 6776633 h 8646493"/>
              <a:gd name="connsiteX70" fmla="*/ 5877342 w 5911582"/>
              <a:gd name="connsiteY70" fmla="*/ 6776511 h 8646493"/>
              <a:gd name="connsiteX71" fmla="*/ 5911582 w 5911582"/>
              <a:gd name="connsiteY71" fmla="*/ 7909324 h 8646493"/>
              <a:gd name="connsiteX72" fmla="*/ 5767963 w 5911582"/>
              <a:gd name="connsiteY72" fmla="*/ 8130477 h 8646493"/>
              <a:gd name="connsiteX73" fmla="*/ 5730041 w 5911582"/>
              <a:gd name="connsiteY73" fmla="*/ 6875874 h 8646493"/>
              <a:gd name="connsiteX74" fmla="*/ 5725602 w 5911582"/>
              <a:gd name="connsiteY74" fmla="*/ 6875993 h 8646493"/>
              <a:gd name="connsiteX75" fmla="*/ 5605741 w 5911582"/>
              <a:gd name="connsiteY75" fmla="*/ 3080990 h 8646493"/>
              <a:gd name="connsiteX76" fmla="*/ 4972418 w 5911582"/>
              <a:gd name="connsiteY76" fmla="*/ 2483071 h 8646493"/>
              <a:gd name="connsiteX77" fmla="*/ 4374497 w 5911582"/>
              <a:gd name="connsiteY77" fmla="*/ 3116397 h 8646493"/>
              <a:gd name="connsiteX78" fmla="*/ 4420828 w 5911582"/>
              <a:gd name="connsiteY78" fmla="*/ 4727593 h 8646493"/>
              <a:gd name="connsiteX79" fmla="*/ 4422673 w 5911582"/>
              <a:gd name="connsiteY79" fmla="*/ 4727581 h 8646493"/>
              <a:gd name="connsiteX80" fmla="*/ 4422351 w 5911582"/>
              <a:gd name="connsiteY80" fmla="*/ 4733760 h 8646493"/>
              <a:gd name="connsiteX81" fmla="*/ 4454181 w 5911582"/>
              <a:gd name="connsiteY81" fmla="*/ 5840717 h 8646493"/>
              <a:gd name="connsiteX82" fmla="*/ 4455003 w 5911582"/>
              <a:gd name="connsiteY82" fmla="*/ 5840691 h 8646493"/>
              <a:gd name="connsiteX83" fmla="*/ 4516238 w 5911582"/>
              <a:gd name="connsiteY83" fmla="*/ 7866607 h 8646493"/>
              <a:gd name="connsiteX84" fmla="*/ 3782441 w 5911582"/>
              <a:gd name="connsiteY84" fmla="*/ 8646141 h 8646493"/>
              <a:gd name="connsiteX85" fmla="*/ 3355473 w 5911582"/>
              <a:gd name="connsiteY8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28219 w 5911582"/>
              <a:gd name="connsiteY31" fmla="*/ 2614259 h 8646493"/>
              <a:gd name="connsiteX32" fmla="*/ 231135 w 5911582"/>
              <a:gd name="connsiteY32" fmla="*/ 2722566 h 8646493"/>
              <a:gd name="connsiteX33" fmla="*/ 236178 w 5911582"/>
              <a:gd name="connsiteY33" fmla="*/ 2909861 h 8646493"/>
              <a:gd name="connsiteX34" fmla="*/ 231753 w 5911582"/>
              <a:gd name="connsiteY34" fmla="*/ 2910343 h 8646493"/>
              <a:gd name="connsiteX35" fmla="*/ 234867 w 5911582"/>
              <a:gd name="connsiteY35" fmla="*/ 3854806 h 8646493"/>
              <a:gd name="connsiteX36" fmla="*/ 235281 w 5911582"/>
              <a:gd name="connsiteY36" fmla="*/ 3854803 h 8646493"/>
              <a:gd name="connsiteX37" fmla="*/ 246835 w 5911582"/>
              <a:gd name="connsiteY37" fmla="*/ 5866683 h 8646493"/>
              <a:gd name="connsiteX38" fmla="*/ 866236 w 5911582"/>
              <a:gd name="connsiteY38" fmla="*/ 6479011 h 8646493"/>
              <a:gd name="connsiteX39" fmla="*/ 1478566 w 5911582"/>
              <a:gd name="connsiteY39" fmla="*/ 5859608 h 8646493"/>
              <a:gd name="connsiteX40" fmla="*/ 1469311 w 5911582"/>
              <a:gd name="connsiteY40" fmla="*/ 4247775 h 8646493"/>
              <a:gd name="connsiteX41" fmla="*/ 1467465 w 5911582"/>
              <a:gd name="connsiteY41" fmla="*/ 4247743 h 8646493"/>
              <a:gd name="connsiteX42" fmla="*/ 1467931 w 5911582"/>
              <a:gd name="connsiteY42" fmla="*/ 4241573 h 8646493"/>
              <a:gd name="connsiteX43" fmla="*/ 1456953 w 5911582"/>
              <a:gd name="connsiteY43" fmla="*/ 2330111 h 8646493"/>
              <a:gd name="connsiteX44" fmla="*/ 1415108 w 5911582"/>
              <a:gd name="connsiteY44" fmla="*/ 781031 h 8646493"/>
              <a:gd name="connsiteX45" fmla="*/ 2151404 w 5911582"/>
              <a:gd name="connsiteY45" fmla="*/ 3852 h 8646493"/>
              <a:gd name="connsiteX46" fmla="*/ 2928581 w 5911582"/>
              <a:gd name="connsiteY46" fmla="*/ 740147 h 8646493"/>
              <a:gd name="connsiteX47" fmla="*/ 2972109 w 5911582"/>
              <a:gd name="connsiteY47" fmla="*/ 2351426 h 8646493"/>
              <a:gd name="connsiteX48" fmla="*/ 2977887 w 5911582"/>
              <a:gd name="connsiteY48" fmla="*/ 2351120 h 8646493"/>
              <a:gd name="connsiteX49" fmla="*/ 3028793 w 5911582"/>
              <a:gd name="connsiteY49" fmla="*/ 4235519 h 8646493"/>
              <a:gd name="connsiteX50" fmla="*/ 3032925 w 5911582"/>
              <a:gd name="connsiteY50" fmla="*/ 4235398 h 8646493"/>
              <a:gd name="connsiteX51" fmla="*/ 3082700 w 5911582"/>
              <a:gd name="connsiteY51" fmla="*/ 5882170 h 8646493"/>
              <a:gd name="connsiteX52" fmla="*/ 3091836 w 5911582"/>
              <a:gd name="connsiteY52" fmla="*/ 5881894 h 8646493"/>
              <a:gd name="connsiteX53" fmla="*/ 3152619 w 5911582"/>
              <a:gd name="connsiteY53" fmla="*/ 7892887 h 8646493"/>
              <a:gd name="connsiteX54" fmla="*/ 3786820 w 5911582"/>
              <a:gd name="connsiteY54" fmla="*/ 8489873 h 8646493"/>
              <a:gd name="connsiteX55" fmla="*/ 4383809 w 5911582"/>
              <a:gd name="connsiteY55" fmla="*/ 7855673 h 8646493"/>
              <a:gd name="connsiteX56" fmla="*/ 4350348 w 5911582"/>
              <a:gd name="connsiteY56" fmla="*/ 6748573 h 8646493"/>
              <a:gd name="connsiteX57" fmla="*/ 4348198 w 5911582"/>
              <a:gd name="connsiteY57" fmla="*/ 6748635 h 8646493"/>
              <a:gd name="connsiteX58" fmla="*/ 4332413 w 5911582"/>
              <a:gd name="connsiteY58" fmla="*/ 6199725 h 8646493"/>
              <a:gd name="connsiteX59" fmla="*/ 4272798 w 5911582"/>
              <a:gd name="connsiteY59" fmla="*/ 4227389 h 8646493"/>
              <a:gd name="connsiteX60" fmla="*/ 4274353 w 5911582"/>
              <a:gd name="connsiteY60" fmla="*/ 4227343 h 8646493"/>
              <a:gd name="connsiteX61" fmla="*/ 4242087 w 5911582"/>
              <a:gd name="connsiteY61" fmla="*/ 3105269 h 8646493"/>
              <a:gd name="connsiteX62" fmla="*/ 4977027 w 5911582"/>
              <a:gd name="connsiteY62" fmla="*/ 2326810 h 8646493"/>
              <a:gd name="connsiteX63" fmla="*/ 5403823 w 5911582"/>
              <a:gd name="connsiteY63" fmla="*/ 2443875 h 8646493"/>
              <a:gd name="connsiteX64" fmla="*/ 5755486 w 5911582"/>
              <a:gd name="connsiteY64" fmla="*/ 3061747 h 8646493"/>
              <a:gd name="connsiteX65" fmla="*/ 5759021 w 5911582"/>
              <a:gd name="connsiteY65" fmla="*/ 3184697 h 8646493"/>
              <a:gd name="connsiteX66" fmla="*/ 5762452 w 5911582"/>
              <a:gd name="connsiteY66" fmla="*/ 3184590 h 8646493"/>
              <a:gd name="connsiteX67" fmla="*/ 5816524 w 5911582"/>
              <a:gd name="connsiteY67" fmla="*/ 4892541 h 8646493"/>
              <a:gd name="connsiteX68" fmla="*/ 5873210 w 5911582"/>
              <a:gd name="connsiteY68" fmla="*/ 6776633 h 8646493"/>
              <a:gd name="connsiteX69" fmla="*/ 5877342 w 5911582"/>
              <a:gd name="connsiteY69" fmla="*/ 6776511 h 8646493"/>
              <a:gd name="connsiteX70" fmla="*/ 5911582 w 5911582"/>
              <a:gd name="connsiteY70" fmla="*/ 7909324 h 8646493"/>
              <a:gd name="connsiteX71" fmla="*/ 5767963 w 5911582"/>
              <a:gd name="connsiteY71" fmla="*/ 8130477 h 8646493"/>
              <a:gd name="connsiteX72" fmla="*/ 5730041 w 5911582"/>
              <a:gd name="connsiteY72" fmla="*/ 6875874 h 8646493"/>
              <a:gd name="connsiteX73" fmla="*/ 5725602 w 5911582"/>
              <a:gd name="connsiteY73" fmla="*/ 6875993 h 8646493"/>
              <a:gd name="connsiteX74" fmla="*/ 5605741 w 5911582"/>
              <a:gd name="connsiteY74" fmla="*/ 3080990 h 8646493"/>
              <a:gd name="connsiteX75" fmla="*/ 4972418 w 5911582"/>
              <a:gd name="connsiteY75" fmla="*/ 2483071 h 8646493"/>
              <a:gd name="connsiteX76" fmla="*/ 4374497 w 5911582"/>
              <a:gd name="connsiteY76" fmla="*/ 3116397 h 8646493"/>
              <a:gd name="connsiteX77" fmla="*/ 4420828 w 5911582"/>
              <a:gd name="connsiteY77" fmla="*/ 4727593 h 8646493"/>
              <a:gd name="connsiteX78" fmla="*/ 4422673 w 5911582"/>
              <a:gd name="connsiteY78" fmla="*/ 4727581 h 8646493"/>
              <a:gd name="connsiteX79" fmla="*/ 4422351 w 5911582"/>
              <a:gd name="connsiteY79" fmla="*/ 4733760 h 8646493"/>
              <a:gd name="connsiteX80" fmla="*/ 4454181 w 5911582"/>
              <a:gd name="connsiteY80" fmla="*/ 5840717 h 8646493"/>
              <a:gd name="connsiteX81" fmla="*/ 4455003 w 5911582"/>
              <a:gd name="connsiteY81" fmla="*/ 5840691 h 8646493"/>
              <a:gd name="connsiteX82" fmla="*/ 4516238 w 5911582"/>
              <a:gd name="connsiteY82" fmla="*/ 7866607 h 8646493"/>
              <a:gd name="connsiteX83" fmla="*/ 3782441 w 5911582"/>
              <a:gd name="connsiteY83" fmla="*/ 8646141 h 8646493"/>
              <a:gd name="connsiteX84" fmla="*/ 3355473 w 5911582"/>
              <a:gd name="connsiteY84"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31135 w 5911582"/>
              <a:gd name="connsiteY31" fmla="*/ 2722566 h 8646493"/>
              <a:gd name="connsiteX32" fmla="*/ 236178 w 5911582"/>
              <a:gd name="connsiteY32" fmla="*/ 2909861 h 8646493"/>
              <a:gd name="connsiteX33" fmla="*/ 231753 w 5911582"/>
              <a:gd name="connsiteY33" fmla="*/ 2910343 h 8646493"/>
              <a:gd name="connsiteX34" fmla="*/ 234867 w 5911582"/>
              <a:gd name="connsiteY34" fmla="*/ 3854806 h 8646493"/>
              <a:gd name="connsiteX35" fmla="*/ 235281 w 5911582"/>
              <a:gd name="connsiteY35" fmla="*/ 3854803 h 8646493"/>
              <a:gd name="connsiteX36" fmla="*/ 246835 w 5911582"/>
              <a:gd name="connsiteY36" fmla="*/ 5866683 h 8646493"/>
              <a:gd name="connsiteX37" fmla="*/ 866236 w 5911582"/>
              <a:gd name="connsiteY37" fmla="*/ 6479011 h 8646493"/>
              <a:gd name="connsiteX38" fmla="*/ 1478566 w 5911582"/>
              <a:gd name="connsiteY38" fmla="*/ 5859608 h 8646493"/>
              <a:gd name="connsiteX39" fmla="*/ 1469311 w 5911582"/>
              <a:gd name="connsiteY39" fmla="*/ 4247775 h 8646493"/>
              <a:gd name="connsiteX40" fmla="*/ 1467465 w 5911582"/>
              <a:gd name="connsiteY40" fmla="*/ 4247743 h 8646493"/>
              <a:gd name="connsiteX41" fmla="*/ 1467931 w 5911582"/>
              <a:gd name="connsiteY41" fmla="*/ 4241573 h 8646493"/>
              <a:gd name="connsiteX42" fmla="*/ 1456953 w 5911582"/>
              <a:gd name="connsiteY42" fmla="*/ 2330111 h 8646493"/>
              <a:gd name="connsiteX43" fmla="*/ 1415108 w 5911582"/>
              <a:gd name="connsiteY43" fmla="*/ 781031 h 8646493"/>
              <a:gd name="connsiteX44" fmla="*/ 2151404 w 5911582"/>
              <a:gd name="connsiteY44" fmla="*/ 3852 h 8646493"/>
              <a:gd name="connsiteX45" fmla="*/ 2928581 w 5911582"/>
              <a:gd name="connsiteY45" fmla="*/ 740147 h 8646493"/>
              <a:gd name="connsiteX46" fmla="*/ 2972109 w 5911582"/>
              <a:gd name="connsiteY46" fmla="*/ 2351426 h 8646493"/>
              <a:gd name="connsiteX47" fmla="*/ 2977887 w 5911582"/>
              <a:gd name="connsiteY47" fmla="*/ 2351120 h 8646493"/>
              <a:gd name="connsiteX48" fmla="*/ 3028793 w 5911582"/>
              <a:gd name="connsiteY48" fmla="*/ 4235519 h 8646493"/>
              <a:gd name="connsiteX49" fmla="*/ 3032925 w 5911582"/>
              <a:gd name="connsiteY49" fmla="*/ 4235398 h 8646493"/>
              <a:gd name="connsiteX50" fmla="*/ 3082700 w 5911582"/>
              <a:gd name="connsiteY50" fmla="*/ 5882170 h 8646493"/>
              <a:gd name="connsiteX51" fmla="*/ 3091836 w 5911582"/>
              <a:gd name="connsiteY51" fmla="*/ 5881894 h 8646493"/>
              <a:gd name="connsiteX52" fmla="*/ 3152619 w 5911582"/>
              <a:gd name="connsiteY52" fmla="*/ 7892887 h 8646493"/>
              <a:gd name="connsiteX53" fmla="*/ 3786820 w 5911582"/>
              <a:gd name="connsiteY53" fmla="*/ 8489873 h 8646493"/>
              <a:gd name="connsiteX54" fmla="*/ 4383809 w 5911582"/>
              <a:gd name="connsiteY54" fmla="*/ 7855673 h 8646493"/>
              <a:gd name="connsiteX55" fmla="*/ 4350348 w 5911582"/>
              <a:gd name="connsiteY55" fmla="*/ 6748573 h 8646493"/>
              <a:gd name="connsiteX56" fmla="*/ 4348198 w 5911582"/>
              <a:gd name="connsiteY56" fmla="*/ 6748635 h 8646493"/>
              <a:gd name="connsiteX57" fmla="*/ 4332413 w 5911582"/>
              <a:gd name="connsiteY57" fmla="*/ 6199725 h 8646493"/>
              <a:gd name="connsiteX58" fmla="*/ 4272798 w 5911582"/>
              <a:gd name="connsiteY58" fmla="*/ 4227389 h 8646493"/>
              <a:gd name="connsiteX59" fmla="*/ 4274353 w 5911582"/>
              <a:gd name="connsiteY59" fmla="*/ 4227343 h 8646493"/>
              <a:gd name="connsiteX60" fmla="*/ 4242087 w 5911582"/>
              <a:gd name="connsiteY60" fmla="*/ 3105269 h 8646493"/>
              <a:gd name="connsiteX61" fmla="*/ 4977027 w 5911582"/>
              <a:gd name="connsiteY61" fmla="*/ 2326810 h 8646493"/>
              <a:gd name="connsiteX62" fmla="*/ 5403823 w 5911582"/>
              <a:gd name="connsiteY62" fmla="*/ 2443875 h 8646493"/>
              <a:gd name="connsiteX63" fmla="*/ 5755486 w 5911582"/>
              <a:gd name="connsiteY63" fmla="*/ 3061747 h 8646493"/>
              <a:gd name="connsiteX64" fmla="*/ 5759021 w 5911582"/>
              <a:gd name="connsiteY64" fmla="*/ 3184697 h 8646493"/>
              <a:gd name="connsiteX65" fmla="*/ 5762452 w 5911582"/>
              <a:gd name="connsiteY65" fmla="*/ 3184590 h 8646493"/>
              <a:gd name="connsiteX66" fmla="*/ 5816524 w 5911582"/>
              <a:gd name="connsiteY66" fmla="*/ 4892541 h 8646493"/>
              <a:gd name="connsiteX67" fmla="*/ 5873210 w 5911582"/>
              <a:gd name="connsiteY67" fmla="*/ 6776633 h 8646493"/>
              <a:gd name="connsiteX68" fmla="*/ 5877342 w 5911582"/>
              <a:gd name="connsiteY68" fmla="*/ 6776511 h 8646493"/>
              <a:gd name="connsiteX69" fmla="*/ 5911582 w 5911582"/>
              <a:gd name="connsiteY69" fmla="*/ 7909324 h 8646493"/>
              <a:gd name="connsiteX70" fmla="*/ 5767963 w 5911582"/>
              <a:gd name="connsiteY70" fmla="*/ 8130477 h 8646493"/>
              <a:gd name="connsiteX71" fmla="*/ 5730041 w 5911582"/>
              <a:gd name="connsiteY71" fmla="*/ 6875874 h 8646493"/>
              <a:gd name="connsiteX72" fmla="*/ 5725602 w 5911582"/>
              <a:gd name="connsiteY72" fmla="*/ 6875993 h 8646493"/>
              <a:gd name="connsiteX73" fmla="*/ 5605741 w 5911582"/>
              <a:gd name="connsiteY73" fmla="*/ 3080990 h 8646493"/>
              <a:gd name="connsiteX74" fmla="*/ 4972418 w 5911582"/>
              <a:gd name="connsiteY74" fmla="*/ 2483071 h 8646493"/>
              <a:gd name="connsiteX75" fmla="*/ 4374497 w 5911582"/>
              <a:gd name="connsiteY75" fmla="*/ 3116397 h 8646493"/>
              <a:gd name="connsiteX76" fmla="*/ 4420828 w 5911582"/>
              <a:gd name="connsiteY76" fmla="*/ 4727593 h 8646493"/>
              <a:gd name="connsiteX77" fmla="*/ 4422673 w 5911582"/>
              <a:gd name="connsiteY77" fmla="*/ 4727581 h 8646493"/>
              <a:gd name="connsiteX78" fmla="*/ 4422351 w 5911582"/>
              <a:gd name="connsiteY78" fmla="*/ 4733760 h 8646493"/>
              <a:gd name="connsiteX79" fmla="*/ 4454181 w 5911582"/>
              <a:gd name="connsiteY79" fmla="*/ 5840717 h 8646493"/>
              <a:gd name="connsiteX80" fmla="*/ 4455003 w 5911582"/>
              <a:gd name="connsiteY80" fmla="*/ 5840691 h 8646493"/>
              <a:gd name="connsiteX81" fmla="*/ 4516238 w 5911582"/>
              <a:gd name="connsiteY81" fmla="*/ 7866607 h 8646493"/>
              <a:gd name="connsiteX82" fmla="*/ 3782441 w 5911582"/>
              <a:gd name="connsiteY82" fmla="*/ 8646141 h 8646493"/>
              <a:gd name="connsiteX83" fmla="*/ 3355473 w 5911582"/>
              <a:gd name="connsiteY83"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601829 w 5911582"/>
              <a:gd name="connsiteY14" fmla="*/ 2803566 h 8646493"/>
              <a:gd name="connsiteX15" fmla="*/ 1591714 w 5911582"/>
              <a:gd name="connsiteY15" fmla="*/ 2803840 h 8646493"/>
              <a:gd name="connsiteX16" fmla="*/ 1597703 w 5911582"/>
              <a:gd name="connsiteY16" fmla="*/ 3846979 h 8646493"/>
              <a:gd name="connsiteX17" fmla="*/ 1599046 w 5911582"/>
              <a:gd name="connsiteY17" fmla="*/ 3846972 h 8646493"/>
              <a:gd name="connsiteX18" fmla="*/ 1610686 w 5911582"/>
              <a:gd name="connsiteY18" fmla="*/ 5873778 h 8646493"/>
              <a:gd name="connsiteX19" fmla="*/ 858032 w 5911582"/>
              <a:gd name="connsiteY19" fmla="*/ 6635126 h 8646493"/>
              <a:gd name="connsiteX20" fmla="*/ 434045 w 5911582"/>
              <a:gd name="connsiteY20" fmla="*/ 6508273 h 8646493"/>
              <a:gd name="connsiteX21" fmla="*/ 96686 w 5911582"/>
              <a:gd name="connsiteY21" fmla="*/ 5882475 h 8646493"/>
              <a:gd name="connsiteX22" fmla="*/ 88982 w 5911582"/>
              <a:gd name="connsiteY22" fmla="*/ 4540910 h 8646493"/>
              <a:gd name="connsiteX23" fmla="*/ 86890 w 5911582"/>
              <a:gd name="connsiteY23" fmla="*/ 4540915 h 8646493"/>
              <a:gd name="connsiteX24" fmla="*/ 80904 w 5911582"/>
              <a:gd name="connsiteY24" fmla="*/ 2724804 h 8646493"/>
              <a:gd name="connsiteX25" fmla="*/ 4735 w 5911582"/>
              <a:gd name="connsiteY25" fmla="*/ 235616 h 8646493"/>
              <a:gd name="connsiteX26" fmla="*/ 295 w 5911582"/>
              <a:gd name="connsiteY26" fmla="*/ 235719 h 8646493"/>
              <a:gd name="connsiteX27" fmla="*/ 0 w 5911582"/>
              <a:gd name="connsiteY27" fmla="*/ 223261 h 8646493"/>
              <a:gd name="connsiteX28" fmla="*/ 144987 w 5911582"/>
              <a:gd name="connsiteY28" fmla="*/ 0 h 8646493"/>
              <a:gd name="connsiteX29" fmla="*/ 148232 w 5911582"/>
              <a:gd name="connsiteY29" fmla="*/ 136847 h 8646493"/>
              <a:gd name="connsiteX30" fmla="*/ 152365 w 5911582"/>
              <a:gd name="connsiteY30" fmla="*/ 136739 h 8646493"/>
              <a:gd name="connsiteX31" fmla="*/ 236178 w 5911582"/>
              <a:gd name="connsiteY31" fmla="*/ 2909861 h 8646493"/>
              <a:gd name="connsiteX32" fmla="*/ 231753 w 5911582"/>
              <a:gd name="connsiteY32" fmla="*/ 2910343 h 8646493"/>
              <a:gd name="connsiteX33" fmla="*/ 234867 w 5911582"/>
              <a:gd name="connsiteY33" fmla="*/ 3854806 h 8646493"/>
              <a:gd name="connsiteX34" fmla="*/ 235281 w 5911582"/>
              <a:gd name="connsiteY34" fmla="*/ 3854803 h 8646493"/>
              <a:gd name="connsiteX35" fmla="*/ 246835 w 5911582"/>
              <a:gd name="connsiteY35" fmla="*/ 5866683 h 8646493"/>
              <a:gd name="connsiteX36" fmla="*/ 866236 w 5911582"/>
              <a:gd name="connsiteY36" fmla="*/ 6479011 h 8646493"/>
              <a:gd name="connsiteX37" fmla="*/ 1478566 w 5911582"/>
              <a:gd name="connsiteY37" fmla="*/ 5859608 h 8646493"/>
              <a:gd name="connsiteX38" fmla="*/ 1469311 w 5911582"/>
              <a:gd name="connsiteY38" fmla="*/ 4247775 h 8646493"/>
              <a:gd name="connsiteX39" fmla="*/ 1467465 w 5911582"/>
              <a:gd name="connsiteY39" fmla="*/ 4247743 h 8646493"/>
              <a:gd name="connsiteX40" fmla="*/ 1467931 w 5911582"/>
              <a:gd name="connsiteY40" fmla="*/ 4241573 h 8646493"/>
              <a:gd name="connsiteX41" fmla="*/ 1456953 w 5911582"/>
              <a:gd name="connsiteY41" fmla="*/ 2330111 h 8646493"/>
              <a:gd name="connsiteX42" fmla="*/ 1415108 w 5911582"/>
              <a:gd name="connsiteY42" fmla="*/ 781031 h 8646493"/>
              <a:gd name="connsiteX43" fmla="*/ 2151404 w 5911582"/>
              <a:gd name="connsiteY43" fmla="*/ 3852 h 8646493"/>
              <a:gd name="connsiteX44" fmla="*/ 2928581 w 5911582"/>
              <a:gd name="connsiteY44" fmla="*/ 740147 h 8646493"/>
              <a:gd name="connsiteX45" fmla="*/ 2972109 w 5911582"/>
              <a:gd name="connsiteY45" fmla="*/ 2351426 h 8646493"/>
              <a:gd name="connsiteX46" fmla="*/ 2977887 w 5911582"/>
              <a:gd name="connsiteY46" fmla="*/ 2351120 h 8646493"/>
              <a:gd name="connsiteX47" fmla="*/ 3028793 w 5911582"/>
              <a:gd name="connsiteY47" fmla="*/ 4235519 h 8646493"/>
              <a:gd name="connsiteX48" fmla="*/ 3032925 w 5911582"/>
              <a:gd name="connsiteY48" fmla="*/ 4235398 h 8646493"/>
              <a:gd name="connsiteX49" fmla="*/ 3082700 w 5911582"/>
              <a:gd name="connsiteY49" fmla="*/ 5882170 h 8646493"/>
              <a:gd name="connsiteX50" fmla="*/ 3091836 w 5911582"/>
              <a:gd name="connsiteY50" fmla="*/ 5881894 h 8646493"/>
              <a:gd name="connsiteX51" fmla="*/ 3152619 w 5911582"/>
              <a:gd name="connsiteY51" fmla="*/ 7892887 h 8646493"/>
              <a:gd name="connsiteX52" fmla="*/ 3786820 w 5911582"/>
              <a:gd name="connsiteY52" fmla="*/ 8489873 h 8646493"/>
              <a:gd name="connsiteX53" fmla="*/ 4383809 w 5911582"/>
              <a:gd name="connsiteY53" fmla="*/ 7855673 h 8646493"/>
              <a:gd name="connsiteX54" fmla="*/ 4350348 w 5911582"/>
              <a:gd name="connsiteY54" fmla="*/ 6748573 h 8646493"/>
              <a:gd name="connsiteX55" fmla="*/ 4348198 w 5911582"/>
              <a:gd name="connsiteY55" fmla="*/ 6748635 h 8646493"/>
              <a:gd name="connsiteX56" fmla="*/ 4332413 w 5911582"/>
              <a:gd name="connsiteY56" fmla="*/ 6199725 h 8646493"/>
              <a:gd name="connsiteX57" fmla="*/ 4272798 w 5911582"/>
              <a:gd name="connsiteY57" fmla="*/ 4227389 h 8646493"/>
              <a:gd name="connsiteX58" fmla="*/ 4274353 w 5911582"/>
              <a:gd name="connsiteY58" fmla="*/ 4227343 h 8646493"/>
              <a:gd name="connsiteX59" fmla="*/ 4242087 w 5911582"/>
              <a:gd name="connsiteY59" fmla="*/ 3105269 h 8646493"/>
              <a:gd name="connsiteX60" fmla="*/ 4977027 w 5911582"/>
              <a:gd name="connsiteY60" fmla="*/ 2326810 h 8646493"/>
              <a:gd name="connsiteX61" fmla="*/ 5403823 w 5911582"/>
              <a:gd name="connsiteY61" fmla="*/ 2443875 h 8646493"/>
              <a:gd name="connsiteX62" fmla="*/ 5755486 w 5911582"/>
              <a:gd name="connsiteY62" fmla="*/ 3061747 h 8646493"/>
              <a:gd name="connsiteX63" fmla="*/ 5759021 w 5911582"/>
              <a:gd name="connsiteY63" fmla="*/ 3184697 h 8646493"/>
              <a:gd name="connsiteX64" fmla="*/ 5762452 w 5911582"/>
              <a:gd name="connsiteY64" fmla="*/ 3184590 h 8646493"/>
              <a:gd name="connsiteX65" fmla="*/ 5816524 w 5911582"/>
              <a:gd name="connsiteY65" fmla="*/ 4892541 h 8646493"/>
              <a:gd name="connsiteX66" fmla="*/ 5873210 w 5911582"/>
              <a:gd name="connsiteY66" fmla="*/ 6776633 h 8646493"/>
              <a:gd name="connsiteX67" fmla="*/ 5877342 w 5911582"/>
              <a:gd name="connsiteY67" fmla="*/ 6776511 h 8646493"/>
              <a:gd name="connsiteX68" fmla="*/ 5911582 w 5911582"/>
              <a:gd name="connsiteY68" fmla="*/ 7909324 h 8646493"/>
              <a:gd name="connsiteX69" fmla="*/ 5767963 w 5911582"/>
              <a:gd name="connsiteY69" fmla="*/ 8130477 h 8646493"/>
              <a:gd name="connsiteX70" fmla="*/ 5730041 w 5911582"/>
              <a:gd name="connsiteY70" fmla="*/ 6875874 h 8646493"/>
              <a:gd name="connsiteX71" fmla="*/ 5725602 w 5911582"/>
              <a:gd name="connsiteY71" fmla="*/ 6875993 h 8646493"/>
              <a:gd name="connsiteX72" fmla="*/ 5605741 w 5911582"/>
              <a:gd name="connsiteY72" fmla="*/ 3080990 h 8646493"/>
              <a:gd name="connsiteX73" fmla="*/ 4972418 w 5911582"/>
              <a:gd name="connsiteY73" fmla="*/ 2483071 h 8646493"/>
              <a:gd name="connsiteX74" fmla="*/ 4374497 w 5911582"/>
              <a:gd name="connsiteY74" fmla="*/ 3116397 h 8646493"/>
              <a:gd name="connsiteX75" fmla="*/ 4420828 w 5911582"/>
              <a:gd name="connsiteY75" fmla="*/ 4727593 h 8646493"/>
              <a:gd name="connsiteX76" fmla="*/ 4422673 w 5911582"/>
              <a:gd name="connsiteY76" fmla="*/ 4727581 h 8646493"/>
              <a:gd name="connsiteX77" fmla="*/ 4422351 w 5911582"/>
              <a:gd name="connsiteY77" fmla="*/ 4733760 h 8646493"/>
              <a:gd name="connsiteX78" fmla="*/ 4454181 w 5911582"/>
              <a:gd name="connsiteY78" fmla="*/ 5840717 h 8646493"/>
              <a:gd name="connsiteX79" fmla="*/ 4455003 w 5911582"/>
              <a:gd name="connsiteY79" fmla="*/ 5840691 h 8646493"/>
              <a:gd name="connsiteX80" fmla="*/ 4516238 w 5911582"/>
              <a:gd name="connsiteY80" fmla="*/ 7866607 h 8646493"/>
              <a:gd name="connsiteX81" fmla="*/ 3782441 w 5911582"/>
              <a:gd name="connsiteY81" fmla="*/ 8646141 h 8646493"/>
              <a:gd name="connsiteX82" fmla="*/ 3355473 w 5911582"/>
              <a:gd name="connsiteY82"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1714 w 5911582"/>
              <a:gd name="connsiteY14" fmla="*/ 2803840 h 8646493"/>
              <a:gd name="connsiteX15" fmla="*/ 1597703 w 5911582"/>
              <a:gd name="connsiteY15" fmla="*/ 3846979 h 8646493"/>
              <a:gd name="connsiteX16" fmla="*/ 1599046 w 5911582"/>
              <a:gd name="connsiteY16" fmla="*/ 3846972 h 8646493"/>
              <a:gd name="connsiteX17" fmla="*/ 1610686 w 5911582"/>
              <a:gd name="connsiteY17" fmla="*/ 5873778 h 8646493"/>
              <a:gd name="connsiteX18" fmla="*/ 858032 w 5911582"/>
              <a:gd name="connsiteY18" fmla="*/ 6635126 h 8646493"/>
              <a:gd name="connsiteX19" fmla="*/ 434045 w 5911582"/>
              <a:gd name="connsiteY19" fmla="*/ 6508273 h 8646493"/>
              <a:gd name="connsiteX20" fmla="*/ 96686 w 5911582"/>
              <a:gd name="connsiteY20" fmla="*/ 5882475 h 8646493"/>
              <a:gd name="connsiteX21" fmla="*/ 88982 w 5911582"/>
              <a:gd name="connsiteY21" fmla="*/ 4540910 h 8646493"/>
              <a:gd name="connsiteX22" fmla="*/ 86890 w 5911582"/>
              <a:gd name="connsiteY22" fmla="*/ 4540915 h 8646493"/>
              <a:gd name="connsiteX23" fmla="*/ 80904 w 5911582"/>
              <a:gd name="connsiteY23" fmla="*/ 2724804 h 8646493"/>
              <a:gd name="connsiteX24" fmla="*/ 4735 w 5911582"/>
              <a:gd name="connsiteY24" fmla="*/ 235616 h 8646493"/>
              <a:gd name="connsiteX25" fmla="*/ 295 w 5911582"/>
              <a:gd name="connsiteY25" fmla="*/ 235719 h 8646493"/>
              <a:gd name="connsiteX26" fmla="*/ 0 w 5911582"/>
              <a:gd name="connsiteY26" fmla="*/ 223261 h 8646493"/>
              <a:gd name="connsiteX27" fmla="*/ 144987 w 5911582"/>
              <a:gd name="connsiteY27" fmla="*/ 0 h 8646493"/>
              <a:gd name="connsiteX28" fmla="*/ 148232 w 5911582"/>
              <a:gd name="connsiteY28" fmla="*/ 136847 h 8646493"/>
              <a:gd name="connsiteX29" fmla="*/ 152365 w 5911582"/>
              <a:gd name="connsiteY29" fmla="*/ 136739 h 8646493"/>
              <a:gd name="connsiteX30" fmla="*/ 236178 w 5911582"/>
              <a:gd name="connsiteY30" fmla="*/ 2909861 h 8646493"/>
              <a:gd name="connsiteX31" fmla="*/ 231753 w 5911582"/>
              <a:gd name="connsiteY31" fmla="*/ 2910343 h 8646493"/>
              <a:gd name="connsiteX32" fmla="*/ 234867 w 5911582"/>
              <a:gd name="connsiteY32" fmla="*/ 3854806 h 8646493"/>
              <a:gd name="connsiteX33" fmla="*/ 235281 w 5911582"/>
              <a:gd name="connsiteY33" fmla="*/ 3854803 h 8646493"/>
              <a:gd name="connsiteX34" fmla="*/ 246835 w 5911582"/>
              <a:gd name="connsiteY34" fmla="*/ 5866683 h 8646493"/>
              <a:gd name="connsiteX35" fmla="*/ 866236 w 5911582"/>
              <a:gd name="connsiteY35" fmla="*/ 6479011 h 8646493"/>
              <a:gd name="connsiteX36" fmla="*/ 1478566 w 5911582"/>
              <a:gd name="connsiteY36" fmla="*/ 5859608 h 8646493"/>
              <a:gd name="connsiteX37" fmla="*/ 1469311 w 5911582"/>
              <a:gd name="connsiteY37" fmla="*/ 4247775 h 8646493"/>
              <a:gd name="connsiteX38" fmla="*/ 1467465 w 5911582"/>
              <a:gd name="connsiteY38" fmla="*/ 4247743 h 8646493"/>
              <a:gd name="connsiteX39" fmla="*/ 1467931 w 5911582"/>
              <a:gd name="connsiteY39" fmla="*/ 4241573 h 8646493"/>
              <a:gd name="connsiteX40" fmla="*/ 1456953 w 5911582"/>
              <a:gd name="connsiteY40" fmla="*/ 2330111 h 8646493"/>
              <a:gd name="connsiteX41" fmla="*/ 1415108 w 5911582"/>
              <a:gd name="connsiteY41" fmla="*/ 781031 h 8646493"/>
              <a:gd name="connsiteX42" fmla="*/ 2151404 w 5911582"/>
              <a:gd name="connsiteY42" fmla="*/ 3852 h 8646493"/>
              <a:gd name="connsiteX43" fmla="*/ 2928581 w 5911582"/>
              <a:gd name="connsiteY43" fmla="*/ 740147 h 8646493"/>
              <a:gd name="connsiteX44" fmla="*/ 2972109 w 5911582"/>
              <a:gd name="connsiteY44" fmla="*/ 2351426 h 8646493"/>
              <a:gd name="connsiteX45" fmla="*/ 2977887 w 5911582"/>
              <a:gd name="connsiteY45" fmla="*/ 2351120 h 8646493"/>
              <a:gd name="connsiteX46" fmla="*/ 3028793 w 5911582"/>
              <a:gd name="connsiteY46" fmla="*/ 4235519 h 8646493"/>
              <a:gd name="connsiteX47" fmla="*/ 3032925 w 5911582"/>
              <a:gd name="connsiteY47" fmla="*/ 4235398 h 8646493"/>
              <a:gd name="connsiteX48" fmla="*/ 3082700 w 5911582"/>
              <a:gd name="connsiteY48" fmla="*/ 5882170 h 8646493"/>
              <a:gd name="connsiteX49" fmla="*/ 3091836 w 5911582"/>
              <a:gd name="connsiteY49" fmla="*/ 5881894 h 8646493"/>
              <a:gd name="connsiteX50" fmla="*/ 3152619 w 5911582"/>
              <a:gd name="connsiteY50" fmla="*/ 7892887 h 8646493"/>
              <a:gd name="connsiteX51" fmla="*/ 3786820 w 5911582"/>
              <a:gd name="connsiteY51" fmla="*/ 8489873 h 8646493"/>
              <a:gd name="connsiteX52" fmla="*/ 4383809 w 5911582"/>
              <a:gd name="connsiteY52" fmla="*/ 7855673 h 8646493"/>
              <a:gd name="connsiteX53" fmla="*/ 4350348 w 5911582"/>
              <a:gd name="connsiteY53" fmla="*/ 6748573 h 8646493"/>
              <a:gd name="connsiteX54" fmla="*/ 4348198 w 5911582"/>
              <a:gd name="connsiteY54" fmla="*/ 6748635 h 8646493"/>
              <a:gd name="connsiteX55" fmla="*/ 4332413 w 5911582"/>
              <a:gd name="connsiteY55" fmla="*/ 6199725 h 8646493"/>
              <a:gd name="connsiteX56" fmla="*/ 4272798 w 5911582"/>
              <a:gd name="connsiteY56" fmla="*/ 4227389 h 8646493"/>
              <a:gd name="connsiteX57" fmla="*/ 4274353 w 5911582"/>
              <a:gd name="connsiteY57" fmla="*/ 4227343 h 8646493"/>
              <a:gd name="connsiteX58" fmla="*/ 4242087 w 5911582"/>
              <a:gd name="connsiteY58" fmla="*/ 3105269 h 8646493"/>
              <a:gd name="connsiteX59" fmla="*/ 4977027 w 5911582"/>
              <a:gd name="connsiteY59" fmla="*/ 2326810 h 8646493"/>
              <a:gd name="connsiteX60" fmla="*/ 5403823 w 5911582"/>
              <a:gd name="connsiteY60" fmla="*/ 2443875 h 8646493"/>
              <a:gd name="connsiteX61" fmla="*/ 5755486 w 5911582"/>
              <a:gd name="connsiteY61" fmla="*/ 3061747 h 8646493"/>
              <a:gd name="connsiteX62" fmla="*/ 5759021 w 5911582"/>
              <a:gd name="connsiteY62" fmla="*/ 3184697 h 8646493"/>
              <a:gd name="connsiteX63" fmla="*/ 5762452 w 5911582"/>
              <a:gd name="connsiteY63" fmla="*/ 3184590 h 8646493"/>
              <a:gd name="connsiteX64" fmla="*/ 5816524 w 5911582"/>
              <a:gd name="connsiteY64" fmla="*/ 4892541 h 8646493"/>
              <a:gd name="connsiteX65" fmla="*/ 5873210 w 5911582"/>
              <a:gd name="connsiteY65" fmla="*/ 6776633 h 8646493"/>
              <a:gd name="connsiteX66" fmla="*/ 5877342 w 5911582"/>
              <a:gd name="connsiteY66" fmla="*/ 6776511 h 8646493"/>
              <a:gd name="connsiteX67" fmla="*/ 5911582 w 5911582"/>
              <a:gd name="connsiteY67" fmla="*/ 7909324 h 8646493"/>
              <a:gd name="connsiteX68" fmla="*/ 5767963 w 5911582"/>
              <a:gd name="connsiteY68" fmla="*/ 8130477 h 8646493"/>
              <a:gd name="connsiteX69" fmla="*/ 5730041 w 5911582"/>
              <a:gd name="connsiteY69" fmla="*/ 6875874 h 8646493"/>
              <a:gd name="connsiteX70" fmla="*/ 5725602 w 5911582"/>
              <a:gd name="connsiteY70" fmla="*/ 6875993 h 8646493"/>
              <a:gd name="connsiteX71" fmla="*/ 5605741 w 5911582"/>
              <a:gd name="connsiteY71" fmla="*/ 3080990 h 8646493"/>
              <a:gd name="connsiteX72" fmla="*/ 4972418 w 5911582"/>
              <a:gd name="connsiteY72" fmla="*/ 2483071 h 8646493"/>
              <a:gd name="connsiteX73" fmla="*/ 4374497 w 5911582"/>
              <a:gd name="connsiteY73" fmla="*/ 3116397 h 8646493"/>
              <a:gd name="connsiteX74" fmla="*/ 4420828 w 5911582"/>
              <a:gd name="connsiteY74" fmla="*/ 4727593 h 8646493"/>
              <a:gd name="connsiteX75" fmla="*/ 4422673 w 5911582"/>
              <a:gd name="connsiteY75" fmla="*/ 4727581 h 8646493"/>
              <a:gd name="connsiteX76" fmla="*/ 4422351 w 5911582"/>
              <a:gd name="connsiteY76" fmla="*/ 4733760 h 8646493"/>
              <a:gd name="connsiteX77" fmla="*/ 4454181 w 5911582"/>
              <a:gd name="connsiteY77" fmla="*/ 5840717 h 8646493"/>
              <a:gd name="connsiteX78" fmla="*/ 4455003 w 5911582"/>
              <a:gd name="connsiteY78" fmla="*/ 5840691 h 8646493"/>
              <a:gd name="connsiteX79" fmla="*/ 4516238 w 5911582"/>
              <a:gd name="connsiteY79" fmla="*/ 7866607 h 8646493"/>
              <a:gd name="connsiteX80" fmla="*/ 3782441 w 5911582"/>
              <a:gd name="connsiteY80" fmla="*/ 8646141 h 8646493"/>
              <a:gd name="connsiteX81" fmla="*/ 3355473 w 5911582"/>
              <a:gd name="connsiteY81"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6178 w 5911582"/>
              <a:gd name="connsiteY29" fmla="*/ 2909861 h 8646493"/>
              <a:gd name="connsiteX30" fmla="*/ 231753 w 5911582"/>
              <a:gd name="connsiteY30" fmla="*/ 2910343 h 8646493"/>
              <a:gd name="connsiteX31" fmla="*/ 234867 w 5911582"/>
              <a:gd name="connsiteY31" fmla="*/ 3854806 h 8646493"/>
              <a:gd name="connsiteX32" fmla="*/ 235281 w 5911582"/>
              <a:gd name="connsiteY32" fmla="*/ 3854803 h 8646493"/>
              <a:gd name="connsiteX33" fmla="*/ 246835 w 5911582"/>
              <a:gd name="connsiteY33" fmla="*/ 5866683 h 8646493"/>
              <a:gd name="connsiteX34" fmla="*/ 866236 w 5911582"/>
              <a:gd name="connsiteY34" fmla="*/ 6479011 h 8646493"/>
              <a:gd name="connsiteX35" fmla="*/ 1478566 w 5911582"/>
              <a:gd name="connsiteY35" fmla="*/ 5859608 h 8646493"/>
              <a:gd name="connsiteX36" fmla="*/ 1469311 w 5911582"/>
              <a:gd name="connsiteY36" fmla="*/ 4247775 h 8646493"/>
              <a:gd name="connsiteX37" fmla="*/ 1467465 w 5911582"/>
              <a:gd name="connsiteY37" fmla="*/ 4247743 h 8646493"/>
              <a:gd name="connsiteX38" fmla="*/ 1467931 w 5911582"/>
              <a:gd name="connsiteY38" fmla="*/ 4241573 h 8646493"/>
              <a:gd name="connsiteX39" fmla="*/ 1456953 w 5911582"/>
              <a:gd name="connsiteY39" fmla="*/ 2330111 h 8646493"/>
              <a:gd name="connsiteX40" fmla="*/ 1415108 w 5911582"/>
              <a:gd name="connsiteY40" fmla="*/ 781031 h 8646493"/>
              <a:gd name="connsiteX41" fmla="*/ 2151404 w 5911582"/>
              <a:gd name="connsiteY41" fmla="*/ 3852 h 8646493"/>
              <a:gd name="connsiteX42" fmla="*/ 2928581 w 5911582"/>
              <a:gd name="connsiteY42" fmla="*/ 740147 h 8646493"/>
              <a:gd name="connsiteX43" fmla="*/ 2972109 w 5911582"/>
              <a:gd name="connsiteY43" fmla="*/ 2351426 h 8646493"/>
              <a:gd name="connsiteX44" fmla="*/ 2977887 w 5911582"/>
              <a:gd name="connsiteY44" fmla="*/ 2351120 h 8646493"/>
              <a:gd name="connsiteX45" fmla="*/ 3028793 w 5911582"/>
              <a:gd name="connsiteY45" fmla="*/ 4235519 h 8646493"/>
              <a:gd name="connsiteX46" fmla="*/ 3032925 w 5911582"/>
              <a:gd name="connsiteY46" fmla="*/ 4235398 h 8646493"/>
              <a:gd name="connsiteX47" fmla="*/ 3082700 w 5911582"/>
              <a:gd name="connsiteY47" fmla="*/ 5882170 h 8646493"/>
              <a:gd name="connsiteX48" fmla="*/ 3091836 w 5911582"/>
              <a:gd name="connsiteY48" fmla="*/ 5881894 h 8646493"/>
              <a:gd name="connsiteX49" fmla="*/ 3152619 w 5911582"/>
              <a:gd name="connsiteY49" fmla="*/ 7892887 h 8646493"/>
              <a:gd name="connsiteX50" fmla="*/ 3786820 w 5911582"/>
              <a:gd name="connsiteY50" fmla="*/ 8489873 h 8646493"/>
              <a:gd name="connsiteX51" fmla="*/ 4383809 w 5911582"/>
              <a:gd name="connsiteY51" fmla="*/ 7855673 h 8646493"/>
              <a:gd name="connsiteX52" fmla="*/ 4350348 w 5911582"/>
              <a:gd name="connsiteY52" fmla="*/ 6748573 h 8646493"/>
              <a:gd name="connsiteX53" fmla="*/ 4348198 w 5911582"/>
              <a:gd name="connsiteY53" fmla="*/ 6748635 h 8646493"/>
              <a:gd name="connsiteX54" fmla="*/ 4332413 w 5911582"/>
              <a:gd name="connsiteY54" fmla="*/ 6199725 h 8646493"/>
              <a:gd name="connsiteX55" fmla="*/ 4272798 w 5911582"/>
              <a:gd name="connsiteY55" fmla="*/ 4227389 h 8646493"/>
              <a:gd name="connsiteX56" fmla="*/ 4274353 w 5911582"/>
              <a:gd name="connsiteY56" fmla="*/ 4227343 h 8646493"/>
              <a:gd name="connsiteX57" fmla="*/ 4242087 w 5911582"/>
              <a:gd name="connsiteY57" fmla="*/ 3105269 h 8646493"/>
              <a:gd name="connsiteX58" fmla="*/ 4977027 w 5911582"/>
              <a:gd name="connsiteY58" fmla="*/ 2326810 h 8646493"/>
              <a:gd name="connsiteX59" fmla="*/ 5403823 w 5911582"/>
              <a:gd name="connsiteY59" fmla="*/ 2443875 h 8646493"/>
              <a:gd name="connsiteX60" fmla="*/ 5755486 w 5911582"/>
              <a:gd name="connsiteY60" fmla="*/ 3061747 h 8646493"/>
              <a:gd name="connsiteX61" fmla="*/ 5759021 w 5911582"/>
              <a:gd name="connsiteY61" fmla="*/ 3184697 h 8646493"/>
              <a:gd name="connsiteX62" fmla="*/ 5762452 w 5911582"/>
              <a:gd name="connsiteY62" fmla="*/ 3184590 h 8646493"/>
              <a:gd name="connsiteX63" fmla="*/ 5816524 w 5911582"/>
              <a:gd name="connsiteY63" fmla="*/ 4892541 h 8646493"/>
              <a:gd name="connsiteX64" fmla="*/ 5873210 w 5911582"/>
              <a:gd name="connsiteY64" fmla="*/ 6776633 h 8646493"/>
              <a:gd name="connsiteX65" fmla="*/ 5877342 w 5911582"/>
              <a:gd name="connsiteY65" fmla="*/ 6776511 h 8646493"/>
              <a:gd name="connsiteX66" fmla="*/ 5911582 w 5911582"/>
              <a:gd name="connsiteY66" fmla="*/ 7909324 h 8646493"/>
              <a:gd name="connsiteX67" fmla="*/ 5767963 w 5911582"/>
              <a:gd name="connsiteY67" fmla="*/ 8130477 h 8646493"/>
              <a:gd name="connsiteX68" fmla="*/ 5730041 w 5911582"/>
              <a:gd name="connsiteY68" fmla="*/ 6875874 h 8646493"/>
              <a:gd name="connsiteX69" fmla="*/ 5725602 w 5911582"/>
              <a:gd name="connsiteY69" fmla="*/ 6875993 h 8646493"/>
              <a:gd name="connsiteX70" fmla="*/ 5605741 w 5911582"/>
              <a:gd name="connsiteY70" fmla="*/ 3080990 h 8646493"/>
              <a:gd name="connsiteX71" fmla="*/ 4972418 w 5911582"/>
              <a:gd name="connsiteY71" fmla="*/ 2483071 h 8646493"/>
              <a:gd name="connsiteX72" fmla="*/ 4374497 w 5911582"/>
              <a:gd name="connsiteY72" fmla="*/ 3116397 h 8646493"/>
              <a:gd name="connsiteX73" fmla="*/ 4420828 w 5911582"/>
              <a:gd name="connsiteY73" fmla="*/ 4727593 h 8646493"/>
              <a:gd name="connsiteX74" fmla="*/ 4422673 w 5911582"/>
              <a:gd name="connsiteY74" fmla="*/ 4727581 h 8646493"/>
              <a:gd name="connsiteX75" fmla="*/ 4422351 w 5911582"/>
              <a:gd name="connsiteY75" fmla="*/ 4733760 h 8646493"/>
              <a:gd name="connsiteX76" fmla="*/ 4454181 w 5911582"/>
              <a:gd name="connsiteY76" fmla="*/ 5840717 h 8646493"/>
              <a:gd name="connsiteX77" fmla="*/ 4455003 w 5911582"/>
              <a:gd name="connsiteY77" fmla="*/ 5840691 h 8646493"/>
              <a:gd name="connsiteX78" fmla="*/ 4516238 w 5911582"/>
              <a:gd name="connsiteY78" fmla="*/ 7866607 h 8646493"/>
              <a:gd name="connsiteX79" fmla="*/ 3782441 w 5911582"/>
              <a:gd name="connsiteY79" fmla="*/ 8646141 h 8646493"/>
              <a:gd name="connsiteX80" fmla="*/ 3355473 w 5911582"/>
              <a:gd name="connsiteY80"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6178 w 5911582"/>
              <a:gd name="connsiteY29" fmla="*/ 2909861 h 8646493"/>
              <a:gd name="connsiteX30" fmla="*/ 234867 w 5911582"/>
              <a:gd name="connsiteY30" fmla="*/ 3854806 h 8646493"/>
              <a:gd name="connsiteX31" fmla="*/ 235281 w 5911582"/>
              <a:gd name="connsiteY31" fmla="*/ 3854803 h 8646493"/>
              <a:gd name="connsiteX32" fmla="*/ 246835 w 5911582"/>
              <a:gd name="connsiteY32" fmla="*/ 5866683 h 8646493"/>
              <a:gd name="connsiteX33" fmla="*/ 866236 w 5911582"/>
              <a:gd name="connsiteY33" fmla="*/ 6479011 h 8646493"/>
              <a:gd name="connsiteX34" fmla="*/ 1478566 w 5911582"/>
              <a:gd name="connsiteY34" fmla="*/ 5859608 h 8646493"/>
              <a:gd name="connsiteX35" fmla="*/ 1469311 w 5911582"/>
              <a:gd name="connsiteY35" fmla="*/ 4247775 h 8646493"/>
              <a:gd name="connsiteX36" fmla="*/ 1467465 w 5911582"/>
              <a:gd name="connsiteY36" fmla="*/ 4247743 h 8646493"/>
              <a:gd name="connsiteX37" fmla="*/ 1467931 w 5911582"/>
              <a:gd name="connsiteY37" fmla="*/ 4241573 h 8646493"/>
              <a:gd name="connsiteX38" fmla="*/ 1456953 w 5911582"/>
              <a:gd name="connsiteY38" fmla="*/ 2330111 h 8646493"/>
              <a:gd name="connsiteX39" fmla="*/ 1415108 w 5911582"/>
              <a:gd name="connsiteY39" fmla="*/ 781031 h 8646493"/>
              <a:gd name="connsiteX40" fmla="*/ 2151404 w 5911582"/>
              <a:gd name="connsiteY40" fmla="*/ 3852 h 8646493"/>
              <a:gd name="connsiteX41" fmla="*/ 2928581 w 5911582"/>
              <a:gd name="connsiteY41" fmla="*/ 740147 h 8646493"/>
              <a:gd name="connsiteX42" fmla="*/ 2972109 w 5911582"/>
              <a:gd name="connsiteY42" fmla="*/ 2351426 h 8646493"/>
              <a:gd name="connsiteX43" fmla="*/ 2977887 w 5911582"/>
              <a:gd name="connsiteY43" fmla="*/ 2351120 h 8646493"/>
              <a:gd name="connsiteX44" fmla="*/ 3028793 w 5911582"/>
              <a:gd name="connsiteY44" fmla="*/ 4235519 h 8646493"/>
              <a:gd name="connsiteX45" fmla="*/ 3032925 w 5911582"/>
              <a:gd name="connsiteY45" fmla="*/ 4235398 h 8646493"/>
              <a:gd name="connsiteX46" fmla="*/ 3082700 w 5911582"/>
              <a:gd name="connsiteY46" fmla="*/ 5882170 h 8646493"/>
              <a:gd name="connsiteX47" fmla="*/ 3091836 w 5911582"/>
              <a:gd name="connsiteY47" fmla="*/ 5881894 h 8646493"/>
              <a:gd name="connsiteX48" fmla="*/ 3152619 w 5911582"/>
              <a:gd name="connsiteY48" fmla="*/ 7892887 h 8646493"/>
              <a:gd name="connsiteX49" fmla="*/ 3786820 w 5911582"/>
              <a:gd name="connsiteY49" fmla="*/ 8489873 h 8646493"/>
              <a:gd name="connsiteX50" fmla="*/ 4383809 w 5911582"/>
              <a:gd name="connsiteY50" fmla="*/ 7855673 h 8646493"/>
              <a:gd name="connsiteX51" fmla="*/ 4350348 w 5911582"/>
              <a:gd name="connsiteY51" fmla="*/ 6748573 h 8646493"/>
              <a:gd name="connsiteX52" fmla="*/ 4348198 w 5911582"/>
              <a:gd name="connsiteY52" fmla="*/ 6748635 h 8646493"/>
              <a:gd name="connsiteX53" fmla="*/ 4332413 w 5911582"/>
              <a:gd name="connsiteY53" fmla="*/ 6199725 h 8646493"/>
              <a:gd name="connsiteX54" fmla="*/ 4272798 w 5911582"/>
              <a:gd name="connsiteY54" fmla="*/ 4227389 h 8646493"/>
              <a:gd name="connsiteX55" fmla="*/ 4274353 w 5911582"/>
              <a:gd name="connsiteY55" fmla="*/ 4227343 h 8646493"/>
              <a:gd name="connsiteX56" fmla="*/ 4242087 w 5911582"/>
              <a:gd name="connsiteY56" fmla="*/ 3105269 h 8646493"/>
              <a:gd name="connsiteX57" fmla="*/ 4977027 w 5911582"/>
              <a:gd name="connsiteY57" fmla="*/ 2326810 h 8646493"/>
              <a:gd name="connsiteX58" fmla="*/ 5403823 w 5911582"/>
              <a:gd name="connsiteY58" fmla="*/ 2443875 h 8646493"/>
              <a:gd name="connsiteX59" fmla="*/ 5755486 w 5911582"/>
              <a:gd name="connsiteY59" fmla="*/ 3061747 h 8646493"/>
              <a:gd name="connsiteX60" fmla="*/ 5759021 w 5911582"/>
              <a:gd name="connsiteY60" fmla="*/ 3184697 h 8646493"/>
              <a:gd name="connsiteX61" fmla="*/ 5762452 w 5911582"/>
              <a:gd name="connsiteY61" fmla="*/ 3184590 h 8646493"/>
              <a:gd name="connsiteX62" fmla="*/ 5816524 w 5911582"/>
              <a:gd name="connsiteY62" fmla="*/ 4892541 h 8646493"/>
              <a:gd name="connsiteX63" fmla="*/ 5873210 w 5911582"/>
              <a:gd name="connsiteY63" fmla="*/ 6776633 h 8646493"/>
              <a:gd name="connsiteX64" fmla="*/ 5877342 w 5911582"/>
              <a:gd name="connsiteY64" fmla="*/ 6776511 h 8646493"/>
              <a:gd name="connsiteX65" fmla="*/ 5911582 w 5911582"/>
              <a:gd name="connsiteY65" fmla="*/ 7909324 h 8646493"/>
              <a:gd name="connsiteX66" fmla="*/ 5767963 w 5911582"/>
              <a:gd name="connsiteY66" fmla="*/ 8130477 h 8646493"/>
              <a:gd name="connsiteX67" fmla="*/ 5730041 w 5911582"/>
              <a:gd name="connsiteY67" fmla="*/ 6875874 h 8646493"/>
              <a:gd name="connsiteX68" fmla="*/ 5725602 w 5911582"/>
              <a:gd name="connsiteY68" fmla="*/ 6875993 h 8646493"/>
              <a:gd name="connsiteX69" fmla="*/ 5605741 w 5911582"/>
              <a:gd name="connsiteY69" fmla="*/ 3080990 h 8646493"/>
              <a:gd name="connsiteX70" fmla="*/ 4972418 w 5911582"/>
              <a:gd name="connsiteY70" fmla="*/ 2483071 h 8646493"/>
              <a:gd name="connsiteX71" fmla="*/ 4374497 w 5911582"/>
              <a:gd name="connsiteY71" fmla="*/ 3116397 h 8646493"/>
              <a:gd name="connsiteX72" fmla="*/ 4420828 w 5911582"/>
              <a:gd name="connsiteY72" fmla="*/ 4727593 h 8646493"/>
              <a:gd name="connsiteX73" fmla="*/ 4422673 w 5911582"/>
              <a:gd name="connsiteY73" fmla="*/ 4727581 h 8646493"/>
              <a:gd name="connsiteX74" fmla="*/ 4422351 w 5911582"/>
              <a:gd name="connsiteY74" fmla="*/ 4733760 h 8646493"/>
              <a:gd name="connsiteX75" fmla="*/ 4454181 w 5911582"/>
              <a:gd name="connsiteY75" fmla="*/ 5840717 h 8646493"/>
              <a:gd name="connsiteX76" fmla="*/ 4455003 w 5911582"/>
              <a:gd name="connsiteY76" fmla="*/ 5840691 h 8646493"/>
              <a:gd name="connsiteX77" fmla="*/ 4516238 w 5911582"/>
              <a:gd name="connsiteY77" fmla="*/ 7866607 h 8646493"/>
              <a:gd name="connsiteX78" fmla="*/ 3782441 w 5911582"/>
              <a:gd name="connsiteY78" fmla="*/ 8646141 h 8646493"/>
              <a:gd name="connsiteX79" fmla="*/ 3355473 w 5911582"/>
              <a:gd name="connsiteY79"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082700 w 5911582"/>
              <a:gd name="connsiteY45" fmla="*/ 5882170 h 8646493"/>
              <a:gd name="connsiteX46" fmla="*/ 3091836 w 5911582"/>
              <a:gd name="connsiteY46" fmla="*/ 5881894 h 8646493"/>
              <a:gd name="connsiteX47" fmla="*/ 3152619 w 5911582"/>
              <a:gd name="connsiteY47" fmla="*/ 7892887 h 8646493"/>
              <a:gd name="connsiteX48" fmla="*/ 3786820 w 5911582"/>
              <a:gd name="connsiteY48" fmla="*/ 8489873 h 8646493"/>
              <a:gd name="connsiteX49" fmla="*/ 4383809 w 5911582"/>
              <a:gd name="connsiteY49" fmla="*/ 7855673 h 8646493"/>
              <a:gd name="connsiteX50" fmla="*/ 4350348 w 5911582"/>
              <a:gd name="connsiteY50" fmla="*/ 6748573 h 8646493"/>
              <a:gd name="connsiteX51" fmla="*/ 4348198 w 5911582"/>
              <a:gd name="connsiteY51" fmla="*/ 6748635 h 8646493"/>
              <a:gd name="connsiteX52" fmla="*/ 4332413 w 5911582"/>
              <a:gd name="connsiteY52" fmla="*/ 6199725 h 8646493"/>
              <a:gd name="connsiteX53" fmla="*/ 4272798 w 5911582"/>
              <a:gd name="connsiteY53" fmla="*/ 4227389 h 8646493"/>
              <a:gd name="connsiteX54" fmla="*/ 4274353 w 5911582"/>
              <a:gd name="connsiteY54" fmla="*/ 4227343 h 8646493"/>
              <a:gd name="connsiteX55" fmla="*/ 4242087 w 5911582"/>
              <a:gd name="connsiteY55" fmla="*/ 3105269 h 8646493"/>
              <a:gd name="connsiteX56" fmla="*/ 4977027 w 5911582"/>
              <a:gd name="connsiteY56" fmla="*/ 2326810 h 8646493"/>
              <a:gd name="connsiteX57" fmla="*/ 5403823 w 5911582"/>
              <a:gd name="connsiteY57" fmla="*/ 2443875 h 8646493"/>
              <a:gd name="connsiteX58" fmla="*/ 5755486 w 5911582"/>
              <a:gd name="connsiteY58" fmla="*/ 3061747 h 8646493"/>
              <a:gd name="connsiteX59" fmla="*/ 5759021 w 5911582"/>
              <a:gd name="connsiteY59" fmla="*/ 3184697 h 8646493"/>
              <a:gd name="connsiteX60" fmla="*/ 5762452 w 5911582"/>
              <a:gd name="connsiteY60" fmla="*/ 3184590 h 8646493"/>
              <a:gd name="connsiteX61" fmla="*/ 5816524 w 5911582"/>
              <a:gd name="connsiteY61" fmla="*/ 4892541 h 8646493"/>
              <a:gd name="connsiteX62" fmla="*/ 5873210 w 5911582"/>
              <a:gd name="connsiteY62" fmla="*/ 6776633 h 8646493"/>
              <a:gd name="connsiteX63" fmla="*/ 5877342 w 5911582"/>
              <a:gd name="connsiteY63" fmla="*/ 6776511 h 8646493"/>
              <a:gd name="connsiteX64" fmla="*/ 5911582 w 5911582"/>
              <a:gd name="connsiteY64" fmla="*/ 7909324 h 8646493"/>
              <a:gd name="connsiteX65" fmla="*/ 5767963 w 5911582"/>
              <a:gd name="connsiteY65" fmla="*/ 8130477 h 8646493"/>
              <a:gd name="connsiteX66" fmla="*/ 5730041 w 5911582"/>
              <a:gd name="connsiteY66" fmla="*/ 6875874 h 8646493"/>
              <a:gd name="connsiteX67" fmla="*/ 5725602 w 5911582"/>
              <a:gd name="connsiteY67" fmla="*/ 6875993 h 8646493"/>
              <a:gd name="connsiteX68" fmla="*/ 5605741 w 5911582"/>
              <a:gd name="connsiteY68" fmla="*/ 3080990 h 8646493"/>
              <a:gd name="connsiteX69" fmla="*/ 4972418 w 5911582"/>
              <a:gd name="connsiteY69" fmla="*/ 2483071 h 8646493"/>
              <a:gd name="connsiteX70" fmla="*/ 4374497 w 5911582"/>
              <a:gd name="connsiteY70" fmla="*/ 3116397 h 8646493"/>
              <a:gd name="connsiteX71" fmla="*/ 4420828 w 5911582"/>
              <a:gd name="connsiteY71" fmla="*/ 4727593 h 8646493"/>
              <a:gd name="connsiteX72" fmla="*/ 4422673 w 5911582"/>
              <a:gd name="connsiteY72" fmla="*/ 4727581 h 8646493"/>
              <a:gd name="connsiteX73" fmla="*/ 4422351 w 5911582"/>
              <a:gd name="connsiteY73" fmla="*/ 4733760 h 8646493"/>
              <a:gd name="connsiteX74" fmla="*/ 4454181 w 5911582"/>
              <a:gd name="connsiteY74" fmla="*/ 5840717 h 8646493"/>
              <a:gd name="connsiteX75" fmla="*/ 4455003 w 5911582"/>
              <a:gd name="connsiteY75" fmla="*/ 5840691 h 8646493"/>
              <a:gd name="connsiteX76" fmla="*/ 4516238 w 5911582"/>
              <a:gd name="connsiteY76" fmla="*/ 7866607 h 8646493"/>
              <a:gd name="connsiteX77" fmla="*/ 3782441 w 5911582"/>
              <a:gd name="connsiteY77" fmla="*/ 8646141 h 8646493"/>
              <a:gd name="connsiteX78" fmla="*/ 3355473 w 5911582"/>
              <a:gd name="connsiteY78"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082700 w 5911582"/>
              <a:gd name="connsiteY45" fmla="*/ 5882170 h 8646493"/>
              <a:gd name="connsiteX46" fmla="*/ 3152619 w 5911582"/>
              <a:gd name="connsiteY46" fmla="*/ 7892887 h 8646493"/>
              <a:gd name="connsiteX47" fmla="*/ 3786820 w 5911582"/>
              <a:gd name="connsiteY47" fmla="*/ 8489873 h 8646493"/>
              <a:gd name="connsiteX48" fmla="*/ 4383809 w 5911582"/>
              <a:gd name="connsiteY48" fmla="*/ 7855673 h 8646493"/>
              <a:gd name="connsiteX49" fmla="*/ 4350348 w 5911582"/>
              <a:gd name="connsiteY49" fmla="*/ 6748573 h 8646493"/>
              <a:gd name="connsiteX50" fmla="*/ 4348198 w 5911582"/>
              <a:gd name="connsiteY50" fmla="*/ 6748635 h 8646493"/>
              <a:gd name="connsiteX51" fmla="*/ 4332413 w 5911582"/>
              <a:gd name="connsiteY51" fmla="*/ 6199725 h 8646493"/>
              <a:gd name="connsiteX52" fmla="*/ 4272798 w 5911582"/>
              <a:gd name="connsiteY52" fmla="*/ 4227389 h 8646493"/>
              <a:gd name="connsiteX53" fmla="*/ 4274353 w 5911582"/>
              <a:gd name="connsiteY53" fmla="*/ 4227343 h 8646493"/>
              <a:gd name="connsiteX54" fmla="*/ 4242087 w 5911582"/>
              <a:gd name="connsiteY54" fmla="*/ 3105269 h 8646493"/>
              <a:gd name="connsiteX55" fmla="*/ 4977027 w 5911582"/>
              <a:gd name="connsiteY55" fmla="*/ 2326810 h 8646493"/>
              <a:gd name="connsiteX56" fmla="*/ 5403823 w 5911582"/>
              <a:gd name="connsiteY56" fmla="*/ 2443875 h 8646493"/>
              <a:gd name="connsiteX57" fmla="*/ 5755486 w 5911582"/>
              <a:gd name="connsiteY57" fmla="*/ 3061747 h 8646493"/>
              <a:gd name="connsiteX58" fmla="*/ 5759021 w 5911582"/>
              <a:gd name="connsiteY58" fmla="*/ 3184697 h 8646493"/>
              <a:gd name="connsiteX59" fmla="*/ 5762452 w 5911582"/>
              <a:gd name="connsiteY59" fmla="*/ 3184590 h 8646493"/>
              <a:gd name="connsiteX60" fmla="*/ 5816524 w 5911582"/>
              <a:gd name="connsiteY60" fmla="*/ 4892541 h 8646493"/>
              <a:gd name="connsiteX61" fmla="*/ 5873210 w 5911582"/>
              <a:gd name="connsiteY61" fmla="*/ 6776633 h 8646493"/>
              <a:gd name="connsiteX62" fmla="*/ 5877342 w 5911582"/>
              <a:gd name="connsiteY62" fmla="*/ 6776511 h 8646493"/>
              <a:gd name="connsiteX63" fmla="*/ 5911582 w 5911582"/>
              <a:gd name="connsiteY63" fmla="*/ 7909324 h 8646493"/>
              <a:gd name="connsiteX64" fmla="*/ 5767963 w 5911582"/>
              <a:gd name="connsiteY64" fmla="*/ 8130477 h 8646493"/>
              <a:gd name="connsiteX65" fmla="*/ 5730041 w 5911582"/>
              <a:gd name="connsiteY65" fmla="*/ 6875874 h 8646493"/>
              <a:gd name="connsiteX66" fmla="*/ 5725602 w 5911582"/>
              <a:gd name="connsiteY66" fmla="*/ 6875993 h 8646493"/>
              <a:gd name="connsiteX67" fmla="*/ 5605741 w 5911582"/>
              <a:gd name="connsiteY67" fmla="*/ 3080990 h 8646493"/>
              <a:gd name="connsiteX68" fmla="*/ 4972418 w 5911582"/>
              <a:gd name="connsiteY68" fmla="*/ 2483071 h 8646493"/>
              <a:gd name="connsiteX69" fmla="*/ 4374497 w 5911582"/>
              <a:gd name="connsiteY69" fmla="*/ 3116397 h 8646493"/>
              <a:gd name="connsiteX70" fmla="*/ 4420828 w 5911582"/>
              <a:gd name="connsiteY70" fmla="*/ 4727593 h 8646493"/>
              <a:gd name="connsiteX71" fmla="*/ 4422673 w 5911582"/>
              <a:gd name="connsiteY71" fmla="*/ 4727581 h 8646493"/>
              <a:gd name="connsiteX72" fmla="*/ 4422351 w 5911582"/>
              <a:gd name="connsiteY72" fmla="*/ 4733760 h 8646493"/>
              <a:gd name="connsiteX73" fmla="*/ 4454181 w 5911582"/>
              <a:gd name="connsiteY73" fmla="*/ 5840717 h 8646493"/>
              <a:gd name="connsiteX74" fmla="*/ 4455003 w 5911582"/>
              <a:gd name="connsiteY74" fmla="*/ 5840691 h 8646493"/>
              <a:gd name="connsiteX75" fmla="*/ 4516238 w 5911582"/>
              <a:gd name="connsiteY75" fmla="*/ 7866607 h 8646493"/>
              <a:gd name="connsiteX76" fmla="*/ 3782441 w 5911582"/>
              <a:gd name="connsiteY76" fmla="*/ 8646141 h 8646493"/>
              <a:gd name="connsiteX77" fmla="*/ 3355473 w 5911582"/>
              <a:gd name="connsiteY77"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2977887 w 5911582"/>
              <a:gd name="connsiteY42" fmla="*/ 2351120 h 8646493"/>
              <a:gd name="connsiteX43" fmla="*/ 3028793 w 5911582"/>
              <a:gd name="connsiteY43" fmla="*/ 4235519 h 8646493"/>
              <a:gd name="connsiteX44" fmla="*/ 3032925 w 5911582"/>
              <a:gd name="connsiteY44" fmla="*/ 4235398 h 8646493"/>
              <a:gd name="connsiteX45" fmla="*/ 3152619 w 5911582"/>
              <a:gd name="connsiteY45" fmla="*/ 7892887 h 8646493"/>
              <a:gd name="connsiteX46" fmla="*/ 3786820 w 5911582"/>
              <a:gd name="connsiteY46" fmla="*/ 8489873 h 8646493"/>
              <a:gd name="connsiteX47" fmla="*/ 4383809 w 5911582"/>
              <a:gd name="connsiteY47" fmla="*/ 7855673 h 8646493"/>
              <a:gd name="connsiteX48" fmla="*/ 4350348 w 5911582"/>
              <a:gd name="connsiteY48" fmla="*/ 6748573 h 8646493"/>
              <a:gd name="connsiteX49" fmla="*/ 4348198 w 5911582"/>
              <a:gd name="connsiteY49" fmla="*/ 6748635 h 8646493"/>
              <a:gd name="connsiteX50" fmla="*/ 4332413 w 5911582"/>
              <a:gd name="connsiteY50" fmla="*/ 6199725 h 8646493"/>
              <a:gd name="connsiteX51" fmla="*/ 4272798 w 5911582"/>
              <a:gd name="connsiteY51" fmla="*/ 4227389 h 8646493"/>
              <a:gd name="connsiteX52" fmla="*/ 4274353 w 5911582"/>
              <a:gd name="connsiteY52" fmla="*/ 4227343 h 8646493"/>
              <a:gd name="connsiteX53" fmla="*/ 4242087 w 5911582"/>
              <a:gd name="connsiteY53" fmla="*/ 3105269 h 8646493"/>
              <a:gd name="connsiteX54" fmla="*/ 4977027 w 5911582"/>
              <a:gd name="connsiteY54" fmla="*/ 2326810 h 8646493"/>
              <a:gd name="connsiteX55" fmla="*/ 5403823 w 5911582"/>
              <a:gd name="connsiteY55" fmla="*/ 2443875 h 8646493"/>
              <a:gd name="connsiteX56" fmla="*/ 5755486 w 5911582"/>
              <a:gd name="connsiteY56" fmla="*/ 3061747 h 8646493"/>
              <a:gd name="connsiteX57" fmla="*/ 5759021 w 5911582"/>
              <a:gd name="connsiteY57" fmla="*/ 3184697 h 8646493"/>
              <a:gd name="connsiteX58" fmla="*/ 5762452 w 5911582"/>
              <a:gd name="connsiteY58" fmla="*/ 3184590 h 8646493"/>
              <a:gd name="connsiteX59" fmla="*/ 5816524 w 5911582"/>
              <a:gd name="connsiteY59" fmla="*/ 4892541 h 8646493"/>
              <a:gd name="connsiteX60" fmla="*/ 5873210 w 5911582"/>
              <a:gd name="connsiteY60" fmla="*/ 6776633 h 8646493"/>
              <a:gd name="connsiteX61" fmla="*/ 5877342 w 5911582"/>
              <a:gd name="connsiteY61" fmla="*/ 6776511 h 8646493"/>
              <a:gd name="connsiteX62" fmla="*/ 5911582 w 5911582"/>
              <a:gd name="connsiteY62" fmla="*/ 7909324 h 8646493"/>
              <a:gd name="connsiteX63" fmla="*/ 5767963 w 5911582"/>
              <a:gd name="connsiteY63" fmla="*/ 8130477 h 8646493"/>
              <a:gd name="connsiteX64" fmla="*/ 5730041 w 5911582"/>
              <a:gd name="connsiteY64" fmla="*/ 6875874 h 8646493"/>
              <a:gd name="connsiteX65" fmla="*/ 5725602 w 5911582"/>
              <a:gd name="connsiteY65" fmla="*/ 6875993 h 8646493"/>
              <a:gd name="connsiteX66" fmla="*/ 5605741 w 5911582"/>
              <a:gd name="connsiteY66" fmla="*/ 3080990 h 8646493"/>
              <a:gd name="connsiteX67" fmla="*/ 4972418 w 5911582"/>
              <a:gd name="connsiteY67" fmla="*/ 2483071 h 8646493"/>
              <a:gd name="connsiteX68" fmla="*/ 4374497 w 5911582"/>
              <a:gd name="connsiteY68" fmla="*/ 3116397 h 8646493"/>
              <a:gd name="connsiteX69" fmla="*/ 4420828 w 5911582"/>
              <a:gd name="connsiteY69" fmla="*/ 4727593 h 8646493"/>
              <a:gd name="connsiteX70" fmla="*/ 4422673 w 5911582"/>
              <a:gd name="connsiteY70" fmla="*/ 4727581 h 8646493"/>
              <a:gd name="connsiteX71" fmla="*/ 4422351 w 5911582"/>
              <a:gd name="connsiteY71" fmla="*/ 4733760 h 8646493"/>
              <a:gd name="connsiteX72" fmla="*/ 4454181 w 5911582"/>
              <a:gd name="connsiteY72" fmla="*/ 5840717 h 8646493"/>
              <a:gd name="connsiteX73" fmla="*/ 4455003 w 5911582"/>
              <a:gd name="connsiteY73" fmla="*/ 5840691 h 8646493"/>
              <a:gd name="connsiteX74" fmla="*/ 4516238 w 5911582"/>
              <a:gd name="connsiteY74" fmla="*/ 7866607 h 8646493"/>
              <a:gd name="connsiteX75" fmla="*/ 3782441 w 5911582"/>
              <a:gd name="connsiteY75" fmla="*/ 8646141 h 8646493"/>
              <a:gd name="connsiteX76" fmla="*/ 3355473 w 5911582"/>
              <a:gd name="connsiteY76"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833130 w 5911582"/>
              <a:gd name="connsiteY7" fmla="*/ 2770303 h 8646493"/>
              <a:gd name="connsiteX8" fmla="*/ 2778803 w 5911582"/>
              <a:gd name="connsiteY8" fmla="*/ 759126 h 8646493"/>
              <a:gd name="connsiteX9" fmla="*/ 2146519 w 5911582"/>
              <a:gd name="connsiteY9" fmla="*/ 160107 h 8646493"/>
              <a:gd name="connsiteX10" fmla="*/ 1547498 w 5911582"/>
              <a:gd name="connsiteY10" fmla="*/ 792386 h 8646493"/>
              <a:gd name="connsiteX11" fmla="*/ 1586306 w 5911582"/>
              <a:gd name="connsiteY11" fmla="*/ 2228948 h 8646493"/>
              <a:gd name="connsiteX12" fmla="*/ 1588412 w 5911582"/>
              <a:gd name="connsiteY12" fmla="*/ 2228937 h 8646493"/>
              <a:gd name="connsiteX13" fmla="*/ 1588981 w 5911582"/>
              <a:gd name="connsiteY13" fmla="*/ 2327958 h 8646493"/>
              <a:gd name="connsiteX14" fmla="*/ 1597703 w 5911582"/>
              <a:gd name="connsiteY14" fmla="*/ 3846979 h 8646493"/>
              <a:gd name="connsiteX15" fmla="*/ 1599046 w 5911582"/>
              <a:gd name="connsiteY15" fmla="*/ 3846972 h 8646493"/>
              <a:gd name="connsiteX16" fmla="*/ 1610686 w 5911582"/>
              <a:gd name="connsiteY16" fmla="*/ 5873778 h 8646493"/>
              <a:gd name="connsiteX17" fmla="*/ 858032 w 5911582"/>
              <a:gd name="connsiteY17" fmla="*/ 6635126 h 8646493"/>
              <a:gd name="connsiteX18" fmla="*/ 434045 w 5911582"/>
              <a:gd name="connsiteY18" fmla="*/ 6508273 h 8646493"/>
              <a:gd name="connsiteX19" fmla="*/ 96686 w 5911582"/>
              <a:gd name="connsiteY19" fmla="*/ 5882475 h 8646493"/>
              <a:gd name="connsiteX20" fmla="*/ 88982 w 5911582"/>
              <a:gd name="connsiteY20" fmla="*/ 4540910 h 8646493"/>
              <a:gd name="connsiteX21" fmla="*/ 86890 w 5911582"/>
              <a:gd name="connsiteY21" fmla="*/ 4540915 h 8646493"/>
              <a:gd name="connsiteX22" fmla="*/ 80904 w 5911582"/>
              <a:gd name="connsiteY22" fmla="*/ 2724804 h 8646493"/>
              <a:gd name="connsiteX23" fmla="*/ 4735 w 5911582"/>
              <a:gd name="connsiteY23" fmla="*/ 235616 h 8646493"/>
              <a:gd name="connsiteX24" fmla="*/ 295 w 5911582"/>
              <a:gd name="connsiteY24" fmla="*/ 235719 h 8646493"/>
              <a:gd name="connsiteX25" fmla="*/ 0 w 5911582"/>
              <a:gd name="connsiteY25" fmla="*/ 223261 h 8646493"/>
              <a:gd name="connsiteX26" fmla="*/ 144987 w 5911582"/>
              <a:gd name="connsiteY26" fmla="*/ 0 h 8646493"/>
              <a:gd name="connsiteX27" fmla="*/ 148232 w 5911582"/>
              <a:gd name="connsiteY27" fmla="*/ 136847 h 8646493"/>
              <a:gd name="connsiteX28" fmla="*/ 152365 w 5911582"/>
              <a:gd name="connsiteY28" fmla="*/ 136739 h 8646493"/>
              <a:gd name="connsiteX29" fmla="*/ 234867 w 5911582"/>
              <a:gd name="connsiteY29" fmla="*/ 3854806 h 8646493"/>
              <a:gd name="connsiteX30" fmla="*/ 235281 w 5911582"/>
              <a:gd name="connsiteY30" fmla="*/ 3854803 h 8646493"/>
              <a:gd name="connsiteX31" fmla="*/ 246835 w 5911582"/>
              <a:gd name="connsiteY31" fmla="*/ 5866683 h 8646493"/>
              <a:gd name="connsiteX32" fmla="*/ 866236 w 5911582"/>
              <a:gd name="connsiteY32" fmla="*/ 6479011 h 8646493"/>
              <a:gd name="connsiteX33" fmla="*/ 1478566 w 5911582"/>
              <a:gd name="connsiteY33" fmla="*/ 5859608 h 8646493"/>
              <a:gd name="connsiteX34" fmla="*/ 1469311 w 5911582"/>
              <a:gd name="connsiteY34" fmla="*/ 4247775 h 8646493"/>
              <a:gd name="connsiteX35" fmla="*/ 1467465 w 5911582"/>
              <a:gd name="connsiteY35" fmla="*/ 4247743 h 8646493"/>
              <a:gd name="connsiteX36" fmla="*/ 1467931 w 5911582"/>
              <a:gd name="connsiteY36" fmla="*/ 4241573 h 8646493"/>
              <a:gd name="connsiteX37" fmla="*/ 1456953 w 5911582"/>
              <a:gd name="connsiteY37" fmla="*/ 2330111 h 8646493"/>
              <a:gd name="connsiteX38" fmla="*/ 1415108 w 5911582"/>
              <a:gd name="connsiteY38" fmla="*/ 781031 h 8646493"/>
              <a:gd name="connsiteX39" fmla="*/ 2151404 w 5911582"/>
              <a:gd name="connsiteY39" fmla="*/ 3852 h 8646493"/>
              <a:gd name="connsiteX40" fmla="*/ 2928581 w 5911582"/>
              <a:gd name="connsiteY40" fmla="*/ 740147 h 8646493"/>
              <a:gd name="connsiteX41" fmla="*/ 2972109 w 5911582"/>
              <a:gd name="connsiteY41" fmla="*/ 2351426 h 8646493"/>
              <a:gd name="connsiteX42" fmla="*/ 3028793 w 5911582"/>
              <a:gd name="connsiteY42" fmla="*/ 4235519 h 8646493"/>
              <a:gd name="connsiteX43" fmla="*/ 3032925 w 5911582"/>
              <a:gd name="connsiteY43" fmla="*/ 4235398 h 8646493"/>
              <a:gd name="connsiteX44" fmla="*/ 3152619 w 5911582"/>
              <a:gd name="connsiteY44" fmla="*/ 7892887 h 8646493"/>
              <a:gd name="connsiteX45" fmla="*/ 3786820 w 5911582"/>
              <a:gd name="connsiteY45" fmla="*/ 8489873 h 8646493"/>
              <a:gd name="connsiteX46" fmla="*/ 4383809 w 5911582"/>
              <a:gd name="connsiteY46" fmla="*/ 7855673 h 8646493"/>
              <a:gd name="connsiteX47" fmla="*/ 4350348 w 5911582"/>
              <a:gd name="connsiteY47" fmla="*/ 6748573 h 8646493"/>
              <a:gd name="connsiteX48" fmla="*/ 4348198 w 5911582"/>
              <a:gd name="connsiteY48" fmla="*/ 6748635 h 8646493"/>
              <a:gd name="connsiteX49" fmla="*/ 4332413 w 5911582"/>
              <a:gd name="connsiteY49" fmla="*/ 6199725 h 8646493"/>
              <a:gd name="connsiteX50" fmla="*/ 4272798 w 5911582"/>
              <a:gd name="connsiteY50" fmla="*/ 4227389 h 8646493"/>
              <a:gd name="connsiteX51" fmla="*/ 4274353 w 5911582"/>
              <a:gd name="connsiteY51" fmla="*/ 4227343 h 8646493"/>
              <a:gd name="connsiteX52" fmla="*/ 4242087 w 5911582"/>
              <a:gd name="connsiteY52" fmla="*/ 3105269 h 8646493"/>
              <a:gd name="connsiteX53" fmla="*/ 4977027 w 5911582"/>
              <a:gd name="connsiteY53" fmla="*/ 2326810 h 8646493"/>
              <a:gd name="connsiteX54" fmla="*/ 5403823 w 5911582"/>
              <a:gd name="connsiteY54" fmla="*/ 2443875 h 8646493"/>
              <a:gd name="connsiteX55" fmla="*/ 5755486 w 5911582"/>
              <a:gd name="connsiteY55" fmla="*/ 3061747 h 8646493"/>
              <a:gd name="connsiteX56" fmla="*/ 5759021 w 5911582"/>
              <a:gd name="connsiteY56" fmla="*/ 3184697 h 8646493"/>
              <a:gd name="connsiteX57" fmla="*/ 5762452 w 5911582"/>
              <a:gd name="connsiteY57" fmla="*/ 3184590 h 8646493"/>
              <a:gd name="connsiteX58" fmla="*/ 5816524 w 5911582"/>
              <a:gd name="connsiteY58" fmla="*/ 4892541 h 8646493"/>
              <a:gd name="connsiteX59" fmla="*/ 5873210 w 5911582"/>
              <a:gd name="connsiteY59" fmla="*/ 6776633 h 8646493"/>
              <a:gd name="connsiteX60" fmla="*/ 5877342 w 5911582"/>
              <a:gd name="connsiteY60" fmla="*/ 6776511 h 8646493"/>
              <a:gd name="connsiteX61" fmla="*/ 5911582 w 5911582"/>
              <a:gd name="connsiteY61" fmla="*/ 7909324 h 8646493"/>
              <a:gd name="connsiteX62" fmla="*/ 5767963 w 5911582"/>
              <a:gd name="connsiteY62" fmla="*/ 8130477 h 8646493"/>
              <a:gd name="connsiteX63" fmla="*/ 5730041 w 5911582"/>
              <a:gd name="connsiteY63" fmla="*/ 6875874 h 8646493"/>
              <a:gd name="connsiteX64" fmla="*/ 5725602 w 5911582"/>
              <a:gd name="connsiteY64" fmla="*/ 6875993 h 8646493"/>
              <a:gd name="connsiteX65" fmla="*/ 5605741 w 5911582"/>
              <a:gd name="connsiteY65" fmla="*/ 3080990 h 8646493"/>
              <a:gd name="connsiteX66" fmla="*/ 4972418 w 5911582"/>
              <a:gd name="connsiteY66" fmla="*/ 2483071 h 8646493"/>
              <a:gd name="connsiteX67" fmla="*/ 4374497 w 5911582"/>
              <a:gd name="connsiteY67" fmla="*/ 3116397 h 8646493"/>
              <a:gd name="connsiteX68" fmla="*/ 4420828 w 5911582"/>
              <a:gd name="connsiteY68" fmla="*/ 4727593 h 8646493"/>
              <a:gd name="connsiteX69" fmla="*/ 4422673 w 5911582"/>
              <a:gd name="connsiteY69" fmla="*/ 4727581 h 8646493"/>
              <a:gd name="connsiteX70" fmla="*/ 4422351 w 5911582"/>
              <a:gd name="connsiteY70" fmla="*/ 4733760 h 8646493"/>
              <a:gd name="connsiteX71" fmla="*/ 4454181 w 5911582"/>
              <a:gd name="connsiteY71" fmla="*/ 5840717 h 8646493"/>
              <a:gd name="connsiteX72" fmla="*/ 4455003 w 5911582"/>
              <a:gd name="connsiteY72" fmla="*/ 5840691 h 8646493"/>
              <a:gd name="connsiteX73" fmla="*/ 4516238 w 5911582"/>
              <a:gd name="connsiteY73" fmla="*/ 7866607 h 8646493"/>
              <a:gd name="connsiteX74" fmla="*/ 3782441 w 5911582"/>
              <a:gd name="connsiteY74" fmla="*/ 8646141 h 8646493"/>
              <a:gd name="connsiteX75" fmla="*/ 3355473 w 5911582"/>
              <a:gd name="connsiteY75" fmla="*/ 8529702 h 8646493"/>
              <a:gd name="connsiteX0" fmla="*/ 3355473 w 5911582"/>
              <a:gd name="connsiteY0" fmla="*/ 8529702 h 8646493"/>
              <a:gd name="connsiteX1" fmla="*/ 3002901 w 5911582"/>
              <a:gd name="connsiteY1" fmla="*/ 7912348 h 8646493"/>
              <a:gd name="connsiteX2" fmla="*/ 2947946 w 5911582"/>
              <a:gd name="connsiteY2" fmla="*/ 6094167 h 8646493"/>
              <a:gd name="connsiteX3" fmla="*/ 2938842 w 5911582"/>
              <a:gd name="connsiteY3" fmla="*/ 6095444 h 8646493"/>
              <a:gd name="connsiteX4" fmla="*/ 2885622 w 5911582"/>
              <a:gd name="connsiteY4" fmla="*/ 4334760 h 8646493"/>
              <a:gd name="connsiteX5" fmla="*/ 2881184 w 5911582"/>
              <a:gd name="connsiteY5" fmla="*/ 4334879 h 8646493"/>
              <a:gd name="connsiteX6" fmla="*/ 2838917 w 5911582"/>
              <a:gd name="connsiteY6" fmla="*/ 2770148 h 8646493"/>
              <a:gd name="connsiteX7" fmla="*/ 2778803 w 5911582"/>
              <a:gd name="connsiteY7" fmla="*/ 759126 h 8646493"/>
              <a:gd name="connsiteX8" fmla="*/ 2146519 w 5911582"/>
              <a:gd name="connsiteY8" fmla="*/ 160107 h 8646493"/>
              <a:gd name="connsiteX9" fmla="*/ 1547498 w 5911582"/>
              <a:gd name="connsiteY9" fmla="*/ 792386 h 8646493"/>
              <a:gd name="connsiteX10" fmla="*/ 1586306 w 5911582"/>
              <a:gd name="connsiteY10" fmla="*/ 2228948 h 8646493"/>
              <a:gd name="connsiteX11" fmla="*/ 1588412 w 5911582"/>
              <a:gd name="connsiteY11" fmla="*/ 2228937 h 8646493"/>
              <a:gd name="connsiteX12" fmla="*/ 1588981 w 5911582"/>
              <a:gd name="connsiteY12" fmla="*/ 2327958 h 8646493"/>
              <a:gd name="connsiteX13" fmla="*/ 1597703 w 5911582"/>
              <a:gd name="connsiteY13" fmla="*/ 3846979 h 8646493"/>
              <a:gd name="connsiteX14" fmla="*/ 1599046 w 5911582"/>
              <a:gd name="connsiteY14" fmla="*/ 3846972 h 8646493"/>
              <a:gd name="connsiteX15" fmla="*/ 1610686 w 5911582"/>
              <a:gd name="connsiteY15" fmla="*/ 5873778 h 8646493"/>
              <a:gd name="connsiteX16" fmla="*/ 858032 w 5911582"/>
              <a:gd name="connsiteY16" fmla="*/ 6635126 h 8646493"/>
              <a:gd name="connsiteX17" fmla="*/ 434045 w 5911582"/>
              <a:gd name="connsiteY17" fmla="*/ 6508273 h 8646493"/>
              <a:gd name="connsiteX18" fmla="*/ 96686 w 5911582"/>
              <a:gd name="connsiteY18" fmla="*/ 5882475 h 8646493"/>
              <a:gd name="connsiteX19" fmla="*/ 88982 w 5911582"/>
              <a:gd name="connsiteY19" fmla="*/ 4540910 h 8646493"/>
              <a:gd name="connsiteX20" fmla="*/ 86890 w 5911582"/>
              <a:gd name="connsiteY20" fmla="*/ 4540915 h 8646493"/>
              <a:gd name="connsiteX21" fmla="*/ 80904 w 5911582"/>
              <a:gd name="connsiteY21" fmla="*/ 2724804 h 8646493"/>
              <a:gd name="connsiteX22" fmla="*/ 4735 w 5911582"/>
              <a:gd name="connsiteY22" fmla="*/ 235616 h 8646493"/>
              <a:gd name="connsiteX23" fmla="*/ 295 w 5911582"/>
              <a:gd name="connsiteY23" fmla="*/ 235719 h 8646493"/>
              <a:gd name="connsiteX24" fmla="*/ 0 w 5911582"/>
              <a:gd name="connsiteY24" fmla="*/ 223261 h 8646493"/>
              <a:gd name="connsiteX25" fmla="*/ 144987 w 5911582"/>
              <a:gd name="connsiteY25" fmla="*/ 0 h 8646493"/>
              <a:gd name="connsiteX26" fmla="*/ 148232 w 5911582"/>
              <a:gd name="connsiteY26" fmla="*/ 136847 h 8646493"/>
              <a:gd name="connsiteX27" fmla="*/ 152365 w 5911582"/>
              <a:gd name="connsiteY27" fmla="*/ 136739 h 8646493"/>
              <a:gd name="connsiteX28" fmla="*/ 234867 w 5911582"/>
              <a:gd name="connsiteY28" fmla="*/ 3854806 h 8646493"/>
              <a:gd name="connsiteX29" fmla="*/ 235281 w 5911582"/>
              <a:gd name="connsiteY29" fmla="*/ 3854803 h 8646493"/>
              <a:gd name="connsiteX30" fmla="*/ 246835 w 5911582"/>
              <a:gd name="connsiteY30" fmla="*/ 5866683 h 8646493"/>
              <a:gd name="connsiteX31" fmla="*/ 866236 w 5911582"/>
              <a:gd name="connsiteY31" fmla="*/ 6479011 h 8646493"/>
              <a:gd name="connsiteX32" fmla="*/ 1478566 w 5911582"/>
              <a:gd name="connsiteY32" fmla="*/ 5859608 h 8646493"/>
              <a:gd name="connsiteX33" fmla="*/ 1469311 w 5911582"/>
              <a:gd name="connsiteY33" fmla="*/ 4247775 h 8646493"/>
              <a:gd name="connsiteX34" fmla="*/ 1467465 w 5911582"/>
              <a:gd name="connsiteY34" fmla="*/ 4247743 h 8646493"/>
              <a:gd name="connsiteX35" fmla="*/ 1467931 w 5911582"/>
              <a:gd name="connsiteY35" fmla="*/ 4241573 h 8646493"/>
              <a:gd name="connsiteX36" fmla="*/ 1456953 w 5911582"/>
              <a:gd name="connsiteY36" fmla="*/ 2330111 h 8646493"/>
              <a:gd name="connsiteX37" fmla="*/ 1415108 w 5911582"/>
              <a:gd name="connsiteY37" fmla="*/ 781031 h 8646493"/>
              <a:gd name="connsiteX38" fmla="*/ 2151404 w 5911582"/>
              <a:gd name="connsiteY38" fmla="*/ 3852 h 8646493"/>
              <a:gd name="connsiteX39" fmla="*/ 2928581 w 5911582"/>
              <a:gd name="connsiteY39" fmla="*/ 740147 h 8646493"/>
              <a:gd name="connsiteX40" fmla="*/ 2972109 w 5911582"/>
              <a:gd name="connsiteY40" fmla="*/ 2351426 h 8646493"/>
              <a:gd name="connsiteX41" fmla="*/ 3028793 w 5911582"/>
              <a:gd name="connsiteY41" fmla="*/ 4235519 h 8646493"/>
              <a:gd name="connsiteX42" fmla="*/ 3032925 w 5911582"/>
              <a:gd name="connsiteY42" fmla="*/ 4235398 h 8646493"/>
              <a:gd name="connsiteX43" fmla="*/ 3152619 w 5911582"/>
              <a:gd name="connsiteY43" fmla="*/ 7892887 h 8646493"/>
              <a:gd name="connsiteX44" fmla="*/ 3786820 w 5911582"/>
              <a:gd name="connsiteY44" fmla="*/ 8489873 h 8646493"/>
              <a:gd name="connsiteX45" fmla="*/ 4383809 w 5911582"/>
              <a:gd name="connsiteY45" fmla="*/ 7855673 h 8646493"/>
              <a:gd name="connsiteX46" fmla="*/ 4350348 w 5911582"/>
              <a:gd name="connsiteY46" fmla="*/ 6748573 h 8646493"/>
              <a:gd name="connsiteX47" fmla="*/ 4348198 w 5911582"/>
              <a:gd name="connsiteY47" fmla="*/ 6748635 h 8646493"/>
              <a:gd name="connsiteX48" fmla="*/ 4332413 w 5911582"/>
              <a:gd name="connsiteY48" fmla="*/ 6199725 h 8646493"/>
              <a:gd name="connsiteX49" fmla="*/ 4272798 w 5911582"/>
              <a:gd name="connsiteY49" fmla="*/ 4227389 h 8646493"/>
              <a:gd name="connsiteX50" fmla="*/ 4274353 w 5911582"/>
              <a:gd name="connsiteY50" fmla="*/ 4227343 h 8646493"/>
              <a:gd name="connsiteX51" fmla="*/ 4242087 w 5911582"/>
              <a:gd name="connsiteY51" fmla="*/ 3105269 h 8646493"/>
              <a:gd name="connsiteX52" fmla="*/ 4977027 w 5911582"/>
              <a:gd name="connsiteY52" fmla="*/ 2326810 h 8646493"/>
              <a:gd name="connsiteX53" fmla="*/ 5403823 w 5911582"/>
              <a:gd name="connsiteY53" fmla="*/ 2443875 h 8646493"/>
              <a:gd name="connsiteX54" fmla="*/ 5755486 w 5911582"/>
              <a:gd name="connsiteY54" fmla="*/ 3061747 h 8646493"/>
              <a:gd name="connsiteX55" fmla="*/ 5759021 w 5911582"/>
              <a:gd name="connsiteY55" fmla="*/ 3184697 h 8646493"/>
              <a:gd name="connsiteX56" fmla="*/ 5762452 w 5911582"/>
              <a:gd name="connsiteY56" fmla="*/ 3184590 h 8646493"/>
              <a:gd name="connsiteX57" fmla="*/ 5816524 w 5911582"/>
              <a:gd name="connsiteY57" fmla="*/ 4892541 h 8646493"/>
              <a:gd name="connsiteX58" fmla="*/ 5873210 w 5911582"/>
              <a:gd name="connsiteY58" fmla="*/ 6776633 h 8646493"/>
              <a:gd name="connsiteX59" fmla="*/ 5877342 w 5911582"/>
              <a:gd name="connsiteY59" fmla="*/ 6776511 h 8646493"/>
              <a:gd name="connsiteX60" fmla="*/ 5911582 w 5911582"/>
              <a:gd name="connsiteY60" fmla="*/ 7909324 h 8646493"/>
              <a:gd name="connsiteX61" fmla="*/ 5767963 w 5911582"/>
              <a:gd name="connsiteY61" fmla="*/ 8130477 h 8646493"/>
              <a:gd name="connsiteX62" fmla="*/ 5730041 w 5911582"/>
              <a:gd name="connsiteY62" fmla="*/ 6875874 h 8646493"/>
              <a:gd name="connsiteX63" fmla="*/ 5725602 w 5911582"/>
              <a:gd name="connsiteY63" fmla="*/ 6875993 h 8646493"/>
              <a:gd name="connsiteX64" fmla="*/ 5605741 w 5911582"/>
              <a:gd name="connsiteY64" fmla="*/ 3080990 h 8646493"/>
              <a:gd name="connsiteX65" fmla="*/ 4972418 w 5911582"/>
              <a:gd name="connsiteY65" fmla="*/ 2483071 h 8646493"/>
              <a:gd name="connsiteX66" fmla="*/ 4374497 w 5911582"/>
              <a:gd name="connsiteY66" fmla="*/ 3116397 h 8646493"/>
              <a:gd name="connsiteX67" fmla="*/ 4420828 w 5911582"/>
              <a:gd name="connsiteY67" fmla="*/ 4727593 h 8646493"/>
              <a:gd name="connsiteX68" fmla="*/ 4422673 w 5911582"/>
              <a:gd name="connsiteY68" fmla="*/ 4727581 h 8646493"/>
              <a:gd name="connsiteX69" fmla="*/ 4422351 w 5911582"/>
              <a:gd name="connsiteY69" fmla="*/ 4733760 h 8646493"/>
              <a:gd name="connsiteX70" fmla="*/ 4454181 w 5911582"/>
              <a:gd name="connsiteY70" fmla="*/ 5840717 h 8646493"/>
              <a:gd name="connsiteX71" fmla="*/ 4455003 w 5911582"/>
              <a:gd name="connsiteY71" fmla="*/ 5840691 h 8646493"/>
              <a:gd name="connsiteX72" fmla="*/ 4516238 w 5911582"/>
              <a:gd name="connsiteY72" fmla="*/ 7866607 h 8646493"/>
              <a:gd name="connsiteX73" fmla="*/ 3782441 w 5911582"/>
              <a:gd name="connsiteY73" fmla="*/ 8646141 h 8646493"/>
              <a:gd name="connsiteX74" fmla="*/ 3355473 w 5911582"/>
              <a:gd name="connsiteY74" fmla="*/ 8529702 h 8646493"/>
              <a:gd name="connsiteX0" fmla="*/ 3355178 w 5911287"/>
              <a:gd name="connsiteY0" fmla="*/ 8529702 h 8646493"/>
              <a:gd name="connsiteX1" fmla="*/ 3002606 w 5911287"/>
              <a:gd name="connsiteY1" fmla="*/ 7912348 h 8646493"/>
              <a:gd name="connsiteX2" fmla="*/ 2947651 w 5911287"/>
              <a:gd name="connsiteY2" fmla="*/ 6094167 h 8646493"/>
              <a:gd name="connsiteX3" fmla="*/ 2938547 w 5911287"/>
              <a:gd name="connsiteY3" fmla="*/ 6095444 h 8646493"/>
              <a:gd name="connsiteX4" fmla="*/ 2885327 w 5911287"/>
              <a:gd name="connsiteY4" fmla="*/ 4334760 h 8646493"/>
              <a:gd name="connsiteX5" fmla="*/ 2880889 w 5911287"/>
              <a:gd name="connsiteY5" fmla="*/ 4334879 h 8646493"/>
              <a:gd name="connsiteX6" fmla="*/ 2838622 w 5911287"/>
              <a:gd name="connsiteY6" fmla="*/ 2770148 h 8646493"/>
              <a:gd name="connsiteX7" fmla="*/ 2778508 w 5911287"/>
              <a:gd name="connsiteY7" fmla="*/ 759126 h 8646493"/>
              <a:gd name="connsiteX8" fmla="*/ 2146224 w 5911287"/>
              <a:gd name="connsiteY8" fmla="*/ 160107 h 8646493"/>
              <a:gd name="connsiteX9" fmla="*/ 1547203 w 5911287"/>
              <a:gd name="connsiteY9" fmla="*/ 792386 h 8646493"/>
              <a:gd name="connsiteX10" fmla="*/ 1586011 w 5911287"/>
              <a:gd name="connsiteY10" fmla="*/ 2228948 h 8646493"/>
              <a:gd name="connsiteX11" fmla="*/ 1588117 w 5911287"/>
              <a:gd name="connsiteY11" fmla="*/ 2228937 h 8646493"/>
              <a:gd name="connsiteX12" fmla="*/ 1588686 w 5911287"/>
              <a:gd name="connsiteY12" fmla="*/ 2327958 h 8646493"/>
              <a:gd name="connsiteX13" fmla="*/ 1597408 w 5911287"/>
              <a:gd name="connsiteY13" fmla="*/ 3846979 h 8646493"/>
              <a:gd name="connsiteX14" fmla="*/ 1598751 w 5911287"/>
              <a:gd name="connsiteY14" fmla="*/ 3846972 h 8646493"/>
              <a:gd name="connsiteX15" fmla="*/ 1610391 w 5911287"/>
              <a:gd name="connsiteY15" fmla="*/ 5873778 h 8646493"/>
              <a:gd name="connsiteX16" fmla="*/ 857737 w 5911287"/>
              <a:gd name="connsiteY16" fmla="*/ 6635126 h 8646493"/>
              <a:gd name="connsiteX17" fmla="*/ 433750 w 5911287"/>
              <a:gd name="connsiteY17" fmla="*/ 6508273 h 8646493"/>
              <a:gd name="connsiteX18" fmla="*/ 96391 w 5911287"/>
              <a:gd name="connsiteY18" fmla="*/ 5882475 h 8646493"/>
              <a:gd name="connsiteX19" fmla="*/ 88687 w 5911287"/>
              <a:gd name="connsiteY19" fmla="*/ 4540910 h 8646493"/>
              <a:gd name="connsiteX20" fmla="*/ 86595 w 5911287"/>
              <a:gd name="connsiteY20" fmla="*/ 4540915 h 8646493"/>
              <a:gd name="connsiteX21" fmla="*/ 80609 w 5911287"/>
              <a:gd name="connsiteY21" fmla="*/ 2724804 h 8646493"/>
              <a:gd name="connsiteX22" fmla="*/ 4440 w 5911287"/>
              <a:gd name="connsiteY22" fmla="*/ 235616 h 8646493"/>
              <a:gd name="connsiteX23" fmla="*/ 0 w 5911287"/>
              <a:gd name="connsiteY23" fmla="*/ 235719 h 8646493"/>
              <a:gd name="connsiteX24" fmla="*/ 144692 w 5911287"/>
              <a:gd name="connsiteY24" fmla="*/ 0 h 8646493"/>
              <a:gd name="connsiteX25" fmla="*/ 147937 w 5911287"/>
              <a:gd name="connsiteY25" fmla="*/ 136847 h 8646493"/>
              <a:gd name="connsiteX26" fmla="*/ 152070 w 5911287"/>
              <a:gd name="connsiteY26" fmla="*/ 136739 h 8646493"/>
              <a:gd name="connsiteX27" fmla="*/ 234572 w 5911287"/>
              <a:gd name="connsiteY27" fmla="*/ 3854806 h 8646493"/>
              <a:gd name="connsiteX28" fmla="*/ 234986 w 5911287"/>
              <a:gd name="connsiteY28" fmla="*/ 3854803 h 8646493"/>
              <a:gd name="connsiteX29" fmla="*/ 246540 w 5911287"/>
              <a:gd name="connsiteY29" fmla="*/ 5866683 h 8646493"/>
              <a:gd name="connsiteX30" fmla="*/ 865941 w 5911287"/>
              <a:gd name="connsiteY30" fmla="*/ 6479011 h 8646493"/>
              <a:gd name="connsiteX31" fmla="*/ 1478271 w 5911287"/>
              <a:gd name="connsiteY31" fmla="*/ 5859608 h 8646493"/>
              <a:gd name="connsiteX32" fmla="*/ 1469016 w 5911287"/>
              <a:gd name="connsiteY32" fmla="*/ 4247775 h 8646493"/>
              <a:gd name="connsiteX33" fmla="*/ 1467170 w 5911287"/>
              <a:gd name="connsiteY33" fmla="*/ 4247743 h 8646493"/>
              <a:gd name="connsiteX34" fmla="*/ 1467636 w 5911287"/>
              <a:gd name="connsiteY34" fmla="*/ 4241573 h 8646493"/>
              <a:gd name="connsiteX35" fmla="*/ 1456658 w 5911287"/>
              <a:gd name="connsiteY35" fmla="*/ 2330111 h 8646493"/>
              <a:gd name="connsiteX36" fmla="*/ 1414813 w 5911287"/>
              <a:gd name="connsiteY36" fmla="*/ 781031 h 8646493"/>
              <a:gd name="connsiteX37" fmla="*/ 2151109 w 5911287"/>
              <a:gd name="connsiteY37" fmla="*/ 3852 h 8646493"/>
              <a:gd name="connsiteX38" fmla="*/ 2928286 w 5911287"/>
              <a:gd name="connsiteY38" fmla="*/ 740147 h 8646493"/>
              <a:gd name="connsiteX39" fmla="*/ 2971814 w 5911287"/>
              <a:gd name="connsiteY39" fmla="*/ 2351426 h 8646493"/>
              <a:gd name="connsiteX40" fmla="*/ 3028498 w 5911287"/>
              <a:gd name="connsiteY40" fmla="*/ 4235519 h 8646493"/>
              <a:gd name="connsiteX41" fmla="*/ 3032630 w 5911287"/>
              <a:gd name="connsiteY41" fmla="*/ 4235398 h 8646493"/>
              <a:gd name="connsiteX42" fmla="*/ 3152324 w 5911287"/>
              <a:gd name="connsiteY42" fmla="*/ 7892887 h 8646493"/>
              <a:gd name="connsiteX43" fmla="*/ 3786525 w 5911287"/>
              <a:gd name="connsiteY43" fmla="*/ 8489873 h 8646493"/>
              <a:gd name="connsiteX44" fmla="*/ 4383514 w 5911287"/>
              <a:gd name="connsiteY44" fmla="*/ 7855673 h 8646493"/>
              <a:gd name="connsiteX45" fmla="*/ 4350053 w 5911287"/>
              <a:gd name="connsiteY45" fmla="*/ 6748573 h 8646493"/>
              <a:gd name="connsiteX46" fmla="*/ 4347903 w 5911287"/>
              <a:gd name="connsiteY46" fmla="*/ 6748635 h 8646493"/>
              <a:gd name="connsiteX47" fmla="*/ 4332118 w 5911287"/>
              <a:gd name="connsiteY47" fmla="*/ 6199725 h 8646493"/>
              <a:gd name="connsiteX48" fmla="*/ 4272503 w 5911287"/>
              <a:gd name="connsiteY48" fmla="*/ 4227389 h 8646493"/>
              <a:gd name="connsiteX49" fmla="*/ 4274058 w 5911287"/>
              <a:gd name="connsiteY49" fmla="*/ 4227343 h 8646493"/>
              <a:gd name="connsiteX50" fmla="*/ 4241792 w 5911287"/>
              <a:gd name="connsiteY50" fmla="*/ 3105269 h 8646493"/>
              <a:gd name="connsiteX51" fmla="*/ 4976732 w 5911287"/>
              <a:gd name="connsiteY51" fmla="*/ 2326810 h 8646493"/>
              <a:gd name="connsiteX52" fmla="*/ 5403528 w 5911287"/>
              <a:gd name="connsiteY52" fmla="*/ 2443875 h 8646493"/>
              <a:gd name="connsiteX53" fmla="*/ 5755191 w 5911287"/>
              <a:gd name="connsiteY53" fmla="*/ 3061747 h 8646493"/>
              <a:gd name="connsiteX54" fmla="*/ 5758726 w 5911287"/>
              <a:gd name="connsiteY54" fmla="*/ 3184697 h 8646493"/>
              <a:gd name="connsiteX55" fmla="*/ 5762157 w 5911287"/>
              <a:gd name="connsiteY55" fmla="*/ 3184590 h 8646493"/>
              <a:gd name="connsiteX56" fmla="*/ 5816229 w 5911287"/>
              <a:gd name="connsiteY56" fmla="*/ 4892541 h 8646493"/>
              <a:gd name="connsiteX57" fmla="*/ 5872915 w 5911287"/>
              <a:gd name="connsiteY57" fmla="*/ 6776633 h 8646493"/>
              <a:gd name="connsiteX58" fmla="*/ 5877047 w 5911287"/>
              <a:gd name="connsiteY58" fmla="*/ 6776511 h 8646493"/>
              <a:gd name="connsiteX59" fmla="*/ 5911287 w 5911287"/>
              <a:gd name="connsiteY59" fmla="*/ 7909324 h 8646493"/>
              <a:gd name="connsiteX60" fmla="*/ 5767668 w 5911287"/>
              <a:gd name="connsiteY60" fmla="*/ 8130477 h 8646493"/>
              <a:gd name="connsiteX61" fmla="*/ 5729746 w 5911287"/>
              <a:gd name="connsiteY61" fmla="*/ 6875874 h 8646493"/>
              <a:gd name="connsiteX62" fmla="*/ 5725307 w 5911287"/>
              <a:gd name="connsiteY62" fmla="*/ 6875993 h 8646493"/>
              <a:gd name="connsiteX63" fmla="*/ 5605446 w 5911287"/>
              <a:gd name="connsiteY63" fmla="*/ 3080990 h 8646493"/>
              <a:gd name="connsiteX64" fmla="*/ 4972123 w 5911287"/>
              <a:gd name="connsiteY64" fmla="*/ 2483071 h 8646493"/>
              <a:gd name="connsiteX65" fmla="*/ 4374202 w 5911287"/>
              <a:gd name="connsiteY65" fmla="*/ 3116397 h 8646493"/>
              <a:gd name="connsiteX66" fmla="*/ 4420533 w 5911287"/>
              <a:gd name="connsiteY66" fmla="*/ 4727593 h 8646493"/>
              <a:gd name="connsiteX67" fmla="*/ 4422378 w 5911287"/>
              <a:gd name="connsiteY67" fmla="*/ 4727581 h 8646493"/>
              <a:gd name="connsiteX68" fmla="*/ 4422056 w 5911287"/>
              <a:gd name="connsiteY68" fmla="*/ 4733760 h 8646493"/>
              <a:gd name="connsiteX69" fmla="*/ 4453886 w 5911287"/>
              <a:gd name="connsiteY69" fmla="*/ 5840717 h 8646493"/>
              <a:gd name="connsiteX70" fmla="*/ 4454708 w 5911287"/>
              <a:gd name="connsiteY70" fmla="*/ 5840691 h 8646493"/>
              <a:gd name="connsiteX71" fmla="*/ 4515943 w 5911287"/>
              <a:gd name="connsiteY71" fmla="*/ 7866607 h 8646493"/>
              <a:gd name="connsiteX72" fmla="*/ 3782146 w 5911287"/>
              <a:gd name="connsiteY72" fmla="*/ 8646141 h 8646493"/>
              <a:gd name="connsiteX73" fmla="*/ 3355178 w 5911287"/>
              <a:gd name="connsiteY73"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594311 w 5906847"/>
              <a:gd name="connsiteY14" fmla="*/ 3846972 h 8646493"/>
              <a:gd name="connsiteX15" fmla="*/ 1605951 w 5906847"/>
              <a:gd name="connsiteY15" fmla="*/ 5873778 h 8646493"/>
              <a:gd name="connsiteX16" fmla="*/ 853297 w 5906847"/>
              <a:gd name="connsiteY16" fmla="*/ 6635126 h 8646493"/>
              <a:gd name="connsiteX17" fmla="*/ 429310 w 5906847"/>
              <a:gd name="connsiteY17" fmla="*/ 6508273 h 8646493"/>
              <a:gd name="connsiteX18" fmla="*/ 91951 w 5906847"/>
              <a:gd name="connsiteY18" fmla="*/ 5882475 h 8646493"/>
              <a:gd name="connsiteX19" fmla="*/ 84247 w 5906847"/>
              <a:gd name="connsiteY19" fmla="*/ 4540910 h 8646493"/>
              <a:gd name="connsiteX20" fmla="*/ 82155 w 5906847"/>
              <a:gd name="connsiteY20" fmla="*/ 4540915 h 8646493"/>
              <a:gd name="connsiteX21" fmla="*/ 76169 w 5906847"/>
              <a:gd name="connsiteY21" fmla="*/ 2724804 h 8646493"/>
              <a:gd name="connsiteX22" fmla="*/ 0 w 5906847"/>
              <a:gd name="connsiteY22" fmla="*/ 235616 h 8646493"/>
              <a:gd name="connsiteX23" fmla="*/ 140252 w 5906847"/>
              <a:gd name="connsiteY23" fmla="*/ 0 h 8646493"/>
              <a:gd name="connsiteX24" fmla="*/ 143497 w 5906847"/>
              <a:gd name="connsiteY24" fmla="*/ 136847 h 8646493"/>
              <a:gd name="connsiteX25" fmla="*/ 147630 w 5906847"/>
              <a:gd name="connsiteY25" fmla="*/ 136739 h 8646493"/>
              <a:gd name="connsiteX26" fmla="*/ 230132 w 5906847"/>
              <a:gd name="connsiteY26" fmla="*/ 3854806 h 8646493"/>
              <a:gd name="connsiteX27" fmla="*/ 230546 w 5906847"/>
              <a:gd name="connsiteY27" fmla="*/ 3854803 h 8646493"/>
              <a:gd name="connsiteX28" fmla="*/ 242100 w 5906847"/>
              <a:gd name="connsiteY28" fmla="*/ 5866683 h 8646493"/>
              <a:gd name="connsiteX29" fmla="*/ 861501 w 5906847"/>
              <a:gd name="connsiteY29" fmla="*/ 6479011 h 8646493"/>
              <a:gd name="connsiteX30" fmla="*/ 1473831 w 5906847"/>
              <a:gd name="connsiteY30" fmla="*/ 5859608 h 8646493"/>
              <a:gd name="connsiteX31" fmla="*/ 1464576 w 5906847"/>
              <a:gd name="connsiteY31" fmla="*/ 4247775 h 8646493"/>
              <a:gd name="connsiteX32" fmla="*/ 1462730 w 5906847"/>
              <a:gd name="connsiteY32" fmla="*/ 4247743 h 8646493"/>
              <a:gd name="connsiteX33" fmla="*/ 1463196 w 5906847"/>
              <a:gd name="connsiteY33" fmla="*/ 4241573 h 8646493"/>
              <a:gd name="connsiteX34" fmla="*/ 1452218 w 5906847"/>
              <a:gd name="connsiteY34" fmla="*/ 2330111 h 8646493"/>
              <a:gd name="connsiteX35" fmla="*/ 1410373 w 5906847"/>
              <a:gd name="connsiteY35" fmla="*/ 781031 h 8646493"/>
              <a:gd name="connsiteX36" fmla="*/ 2146669 w 5906847"/>
              <a:gd name="connsiteY36" fmla="*/ 3852 h 8646493"/>
              <a:gd name="connsiteX37" fmla="*/ 2923846 w 5906847"/>
              <a:gd name="connsiteY37" fmla="*/ 740147 h 8646493"/>
              <a:gd name="connsiteX38" fmla="*/ 2967374 w 5906847"/>
              <a:gd name="connsiteY38" fmla="*/ 2351426 h 8646493"/>
              <a:gd name="connsiteX39" fmla="*/ 3024058 w 5906847"/>
              <a:gd name="connsiteY39" fmla="*/ 4235519 h 8646493"/>
              <a:gd name="connsiteX40" fmla="*/ 3028190 w 5906847"/>
              <a:gd name="connsiteY40" fmla="*/ 4235398 h 8646493"/>
              <a:gd name="connsiteX41" fmla="*/ 3147884 w 5906847"/>
              <a:gd name="connsiteY41" fmla="*/ 7892887 h 8646493"/>
              <a:gd name="connsiteX42" fmla="*/ 3782085 w 5906847"/>
              <a:gd name="connsiteY42" fmla="*/ 8489873 h 8646493"/>
              <a:gd name="connsiteX43" fmla="*/ 4379074 w 5906847"/>
              <a:gd name="connsiteY43" fmla="*/ 7855673 h 8646493"/>
              <a:gd name="connsiteX44" fmla="*/ 4345613 w 5906847"/>
              <a:gd name="connsiteY44" fmla="*/ 6748573 h 8646493"/>
              <a:gd name="connsiteX45" fmla="*/ 4343463 w 5906847"/>
              <a:gd name="connsiteY45" fmla="*/ 6748635 h 8646493"/>
              <a:gd name="connsiteX46" fmla="*/ 4327678 w 5906847"/>
              <a:gd name="connsiteY46" fmla="*/ 6199725 h 8646493"/>
              <a:gd name="connsiteX47" fmla="*/ 4268063 w 5906847"/>
              <a:gd name="connsiteY47" fmla="*/ 4227389 h 8646493"/>
              <a:gd name="connsiteX48" fmla="*/ 4269618 w 5906847"/>
              <a:gd name="connsiteY48" fmla="*/ 4227343 h 8646493"/>
              <a:gd name="connsiteX49" fmla="*/ 4237352 w 5906847"/>
              <a:gd name="connsiteY49" fmla="*/ 3105269 h 8646493"/>
              <a:gd name="connsiteX50" fmla="*/ 4972292 w 5906847"/>
              <a:gd name="connsiteY50" fmla="*/ 2326810 h 8646493"/>
              <a:gd name="connsiteX51" fmla="*/ 5399088 w 5906847"/>
              <a:gd name="connsiteY51" fmla="*/ 2443875 h 8646493"/>
              <a:gd name="connsiteX52" fmla="*/ 5750751 w 5906847"/>
              <a:gd name="connsiteY52" fmla="*/ 3061747 h 8646493"/>
              <a:gd name="connsiteX53" fmla="*/ 5754286 w 5906847"/>
              <a:gd name="connsiteY53" fmla="*/ 3184697 h 8646493"/>
              <a:gd name="connsiteX54" fmla="*/ 5757717 w 5906847"/>
              <a:gd name="connsiteY54" fmla="*/ 3184590 h 8646493"/>
              <a:gd name="connsiteX55" fmla="*/ 5811789 w 5906847"/>
              <a:gd name="connsiteY55" fmla="*/ 4892541 h 8646493"/>
              <a:gd name="connsiteX56" fmla="*/ 5868475 w 5906847"/>
              <a:gd name="connsiteY56" fmla="*/ 6776633 h 8646493"/>
              <a:gd name="connsiteX57" fmla="*/ 5872607 w 5906847"/>
              <a:gd name="connsiteY57" fmla="*/ 6776511 h 8646493"/>
              <a:gd name="connsiteX58" fmla="*/ 5906847 w 5906847"/>
              <a:gd name="connsiteY58" fmla="*/ 7909324 h 8646493"/>
              <a:gd name="connsiteX59" fmla="*/ 5763228 w 5906847"/>
              <a:gd name="connsiteY59" fmla="*/ 8130477 h 8646493"/>
              <a:gd name="connsiteX60" fmla="*/ 5725306 w 5906847"/>
              <a:gd name="connsiteY60" fmla="*/ 6875874 h 8646493"/>
              <a:gd name="connsiteX61" fmla="*/ 5720867 w 5906847"/>
              <a:gd name="connsiteY61" fmla="*/ 6875993 h 8646493"/>
              <a:gd name="connsiteX62" fmla="*/ 5601006 w 5906847"/>
              <a:gd name="connsiteY62" fmla="*/ 3080990 h 8646493"/>
              <a:gd name="connsiteX63" fmla="*/ 4967683 w 5906847"/>
              <a:gd name="connsiteY63" fmla="*/ 2483071 h 8646493"/>
              <a:gd name="connsiteX64" fmla="*/ 4369762 w 5906847"/>
              <a:gd name="connsiteY64" fmla="*/ 3116397 h 8646493"/>
              <a:gd name="connsiteX65" fmla="*/ 4416093 w 5906847"/>
              <a:gd name="connsiteY65" fmla="*/ 4727593 h 8646493"/>
              <a:gd name="connsiteX66" fmla="*/ 4417938 w 5906847"/>
              <a:gd name="connsiteY66" fmla="*/ 4727581 h 8646493"/>
              <a:gd name="connsiteX67" fmla="*/ 4417616 w 5906847"/>
              <a:gd name="connsiteY67" fmla="*/ 4733760 h 8646493"/>
              <a:gd name="connsiteX68" fmla="*/ 4449446 w 5906847"/>
              <a:gd name="connsiteY68" fmla="*/ 5840717 h 8646493"/>
              <a:gd name="connsiteX69" fmla="*/ 4450268 w 5906847"/>
              <a:gd name="connsiteY69" fmla="*/ 5840691 h 8646493"/>
              <a:gd name="connsiteX70" fmla="*/ 4511503 w 5906847"/>
              <a:gd name="connsiteY70" fmla="*/ 7866607 h 8646493"/>
              <a:gd name="connsiteX71" fmla="*/ 3777706 w 5906847"/>
              <a:gd name="connsiteY71" fmla="*/ 8646141 h 8646493"/>
              <a:gd name="connsiteX72" fmla="*/ 3350738 w 5906847"/>
              <a:gd name="connsiteY72"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594311 w 5906847"/>
              <a:gd name="connsiteY14" fmla="*/ 3846972 h 8646493"/>
              <a:gd name="connsiteX15" fmla="*/ 1605951 w 5906847"/>
              <a:gd name="connsiteY15" fmla="*/ 5873778 h 8646493"/>
              <a:gd name="connsiteX16" fmla="*/ 853297 w 5906847"/>
              <a:gd name="connsiteY16" fmla="*/ 6635126 h 8646493"/>
              <a:gd name="connsiteX17" fmla="*/ 429310 w 5906847"/>
              <a:gd name="connsiteY17" fmla="*/ 6508273 h 8646493"/>
              <a:gd name="connsiteX18" fmla="*/ 91951 w 5906847"/>
              <a:gd name="connsiteY18" fmla="*/ 5882475 h 8646493"/>
              <a:gd name="connsiteX19" fmla="*/ 84247 w 5906847"/>
              <a:gd name="connsiteY19" fmla="*/ 4540910 h 8646493"/>
              <a:gd name="connsiteX20" fmla="*/ 82155 w 5906847"/>
              <a:gd name="connsiteY20" fmla="*/ 4540915 h 8646493"/>
              <a:gd name="connsiteX21" fmla="*/ 76169 w 5906847"/>
              <a:gd name="connsiteY21" fmla="*/ 2724804 h 8646493"/>
              <a:gd name="connsiteX22" fmla="*/ 0 w 5906847"/>
              <a:gd name="connsiteY22" fmla="*/ 235616 h 8646493"/>
              <a:gd name="connsiteX23" fmla="*/ 140252 w 5906847"/>
              <a:gd name="connsiteY23" fmla="*/ 0 h 8646493"/>
              <a:gd name="connsiteX24" fmla="*/ 143497 w 5906847"/>
              <a:gd name="connsiteY24" fmla="*/ 136847 h 8646493"/>
              <a:gd name="connsiteX25" fmla="*/ 230132 w 5906847"/>
              <a:gd name="connsiteY25" fmla="*/ 3854806 h 8646493"/>
              <a:gd name="connsiteX26" fmla="*/ 230546 w 5906847"/>
              <a:gd name="connsiteY26" fmla="*/ 3854803 h 8646493"/>
              <a:gd name="connsiteX27" fmla="*/ 242100 w 5906847"/>
              <a:gd name="connsiteY27" fmla="*/ 5866683 h 8646493"/>
              <a:gd name="connsiteX28" fmla="*/ 861501 w 5906847"/>
              <a:gd name="connsiteY28" fmla="*/ 6479011 h 8646493"/>
              <a:gd name="connsiteX29" fmla="*/ 1473831 w 5906847"/>
              <a:gd name="connsiteY29" fmla="*/ 5859608 h 8646493"/>
              <a:gd name="connsiteX30" fmla="*/ 1464576 w 5906847"/>
              <a:gd name="connsiteY30" fmla="*/ 4247775 h 8646493"/>
              <a:gd name="connsiteX31" fmla="*/ 1462730 w 5906847"/>
              <a:gd name="connsiteY31" fmla="*/ 4247743 h 8646493"/>
              <a:gd name="connsiteX32" fmla="*/ 1463196 w 5906847"/>
              <a:gd name="connsiteY32" fmla="*/ 4241573 h 8646493"/>
              <a:gd name="connsiteX33" fmla="*/ 1452218 w 5906847"/>
              <a:gd name="connsiteY33" fmla="*/ 2330111 h 8646493"/>
              <a:gd name="connsiteX34" fmla="*/ 1410373 w 5906847"/>
              <a:gd name="connsiteY34" fmla="*/ 781031 h 8646493"/>
              <a:gd name="connsiteX35" fmla="*/ 2146669 w 5906847"/>
              <a:gd name="connsiteY35" fmla="*/ 3852 h 8646493"/>
              <a:gd name="connsiteX36" fmla="*/ 2923846 w 5906847"/>
              <a:gd name="connsiteY36" fmla="*/ 740147 h 8646493"/>
              <a:gd name="connsiteX37" fmla="*/ 2967374 w 5906847"/>
              <a:gd name="connsiteY37" fmla="*/ 2351426 h 8646493"/>
              <a:gd name="connsiteX38" fmla="*/ 3024058 w 5906847"/>
              <a:gd name="connsiteY38" fmla="*/ 4235519 h 8646493"/>
              <a:gd name="connsiteX39" fmla="*/ 3028190 w 5906847"/>
              <a:gd name="connsiteY39" fmla="*/ 4235398 h 8646493"/>
              <a:gd name="connsiteX40" fmla="*/ 3147884 w 5906847"/>
              <a:gd name="connsiteY40" fmla="*/ 7892887 h 8646493"/>
              <a:gd name="connsiteX41" fmla="*/ 3782085 w 5906847"/>
              <a:gd name="connsiteY41" fmla="*/ 8489873 h 8646493"/>
              <a:gd name="connsiteX42" fmla="*/ 4379074 w 5906847"/>
              <a:gd name="connsiteY42" fmla="*/ 7855673 h 8646493"/>
              <a:gd name="connsiteX43" fmla="*/ 4345613 w 5906847"/>
              <a:gd name="connsiteY43" fmla="*/ 6748573 h 8646493"/>
              <a:gd name="connsiteX44" fmla="*/ 4343463 w 5906847"/>
              <a:gd name="connsiteY44" fmla="*/ 6748635 h 8646493"/>
              <a:gd name="connsiteX45" fmla="*/ 4327678 w 5906847"/>
              <a:gd name="connsiteY45" fmla="*/ 6199725 h 8646493"/>
              <a:gd name="connsiteX46" fmla="*/ 4268063 w 5906847"/>
              <a:gd name="connsiteY46" fmla="*/ 4227389 h 8646493"/>
              <a:gd name="connsiteX47" fmla="*/ 4269618 w 5906847"/>
              <a:gd name="connsiteY47" fmla="*/ 4227343 h 8646493"/>
              <a:gd name="connsiteX48" fmla="*/ 4237352 w 5906847"/>
              <a:gd name="connsiteY48" fmla="*/ 3105269 h 8646493"/>
              <a:gd name="connsiteX49" fmla="*/ 4972292 w 5906847"/>
              <a:gd name="connsiteY49" fmla="*/ 2326810 h 8646493"/>
              <a:gd name="connsiteX50" fmla="*/ 5399088 w 5906847"/>
              <a:gd name="connsiteY50" fmla="*/ 2443875 h 8646493"/>
              <a:gd name="connsiteX51" fmla="*/ 5750751 w 5906847"/>
              <a:gd name="connsiteY51" fmla="*/ 3061747 h 8646493"/>
              <a:gd name="connsiteX52" fmla="*/ 5754286 w 5906847"/>
              <a:gd name="connsiteY52" fmla="*/ 3184697 h 8646493"/>
              <a:gd name="connsiteX53" fmla="*/ 5757717 w 5906847"/>
              <a:gd name="connsiteY53" fmla="*/ 3184590 h 8646493"/>
              <a:gd name="connsiteX54" fmla="*/ 5811789 w 5906847"/>
              <a:gd name="connsiteY54" fmla="*/ 4892541 h 8646493"/>
              <a:gd name="connsiteX55" fmla="*/ 5868475 w 5906847"/>
              <a:gd name="connsiteY55" fmla="*/ 6776633 h 8646493"/>
              <a:gd name="connsiteX56" fmla="*/ 5872607 w 5906847"/>
              <a:gd name="connsiteY56" fmla="*/ 6776511 h 8646493"/>
              <a:gd name="connsiteX57" fmla="*/ 5906847 w 5906847"/>
              <a:gd name="connsiteY57" fmla="*/ 7909324 h 8646493"/>
              <a:gd name="connsiteX58" fmla="*/ 5763228 w 5906847"/>
              <a:gd name="connsiteY58" fmla="*/ 8130477 h 8646493"/>
              <a:gd name="connsiteX59" fmla="*/ 5725306 w 5906847"/>
              <a:gd name="connsiteY59" fmla="*/ 6875874 h 8646493"/>
              <a:gd name="connsiteX60" fmla="*/ 5720867 w 5906847"/>
              <a:gd name="connsiteY60" fmla="*/ 6875993 h 8646493"/>
              <a:gd name="connsiteX61" fmla="*/ 5601006 w 5906847"/>
              <a:gd name="connsiteY61" fmla="*/ 3080990 h 8646493"/>
              <a:gd name="connsiteX62" fmla="*/ 4967683 w 5906847"/>
              <a:gd name="connsiteY62" fmla="*/ 2483071 h 8646493"/>
              <a:gd name="connsiteX63" fmla="*/ 4369762 w 5906847"/>
              <a:gd name="connsiteY63" fmla="*/ 3116397 h 8646493"/>
              <a:gd name="connsiteX64" fmla="*/ 4416093 w 5906847"/>
              <a:gd name="connsiteY64" fmla="*/ 4727593 h 8646493"/>
              <a:gd name="connsiteX65" fmla="*/ 4417938 w 5906847"/>
              <a:gd name="connsiteY65" fmla="*/ 4727581 h 8646493"/>
              <a:gd name="connsiteX66" fmla="*/ 4417616 w 5906847"/>
              <a:gd name="connsiteY66" fmla="*/ 4733760 h 8646493"/>
              <a:gd name="connsiteX67" fmla="*/ 4449446 w 5906847"/>
              <a:gd name="connsiteY67" fmla="*/ 5840717 h 8646493"/>
              <a:gd name="connsiteX68" fmla="*/ 4450268 w 5906847"/>
              <a:gd name="connsiteY68" fmla="*/ 5840691 h 8646493"/>
              <a:gd name="connsiteX69" fmla="*/ 4511503 w 5906847"/>
              <a:gd name="connsiteY69" fmla="*/ 7866607 h 8646493"/>
              <a:gd name="connsiteX70" fmla="*/ 3777706 w 5906847"/>
              <a:gd name="connsiteY70" fmla="*/ 8646141 h 8646493"/>
              <a:gd name="connsiteX71" fmla="*/ 3350738 w 5906847"/>
              <a:gd name="connsiteY71"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76449 w 5906847"/>
              <a:gd name="connsiteY5" fmla="*/ 4334879 h 8646493"/>
              <a:gd name="connsiteX6" fmla="*/ 2834182 w 5906847"/>
              <a:gd name="connsiteY6" fmla="*/ 2770148 h 8646493"/>
              <a:gd name="connsiteX7" fmla="*/ 2774068 w 5906847"/>
              <a:gd name="connsiteY7" fmla="*/ 759126 h 8646493"/>
              <a:gd name="connsiteX8" fmla="*/ 2141784 w 5906847"/>
              <a:gd name="connsiteY8" fmla="*/ 160107 h 8646493"/>
              <a:gd name="connsiteX9" fmla="*/ 1542763 w 5906847"/>
              <a:gd name="connsiteY9" fmla="*/ 792386 h 8646493"/>
              <a:gd name="connsiteX10" fmla="*/ 1581571 w 5906847"/>
              <a:gd name="connsiteY10" fmla="*/ 2228948 h 8646493"/>
              <a:gd name="connsiteX11" fmla="*/ 1583677 w 5906847"/>
              <a:gd name="connsiteY11" fmla="*/ 2228937 h 8646493"/>
              <a:gd name="connsiteX12" fmla="*/ 1584246 w 5906847"/>
              <a:gd name="connsiteY12" fmla="*/ 2327958 h 8646493"/>
              <a:gd name="connsiteX13" fmla="*/ 1592968 w 5906847"/>
              <a:gd name="connsiteY13" fmla="*/ 3846979 h 8646493"/>
              <a:gd name="connsiteX14" fmla="*/ 1605951 w 5906847"/>
              <a:gd name="connsiteY14" fmla="*/ 5873778 h 8646493"/>
              <a:gd name="connsiteX15" fmla="*/ 853297 w 5906847"/>
              <a:gd name="connsiteY15" fmla="*/ 6635126 h 8646493"/>
              <a:gd name="connsiteX16" fmla="*/ 429310 w 5906847"/>
              <a:gd name="connsiteY16" fmla="*/ 6508273 h 8646493"/>
              <a:gd name="connsiteX17" fmla="*/ 91951 w 5906847"/>
              <a:gd name="connsiteY17" fmla="*/ 5882475 h 8646493"/>
              <a:gd name="connsiteX18" fmla="*/ 84247 w 5906847"/>
              <a:gd name="connsiteY18" fmla="*/ 4540910 h 8646493"/>
              <a:gd name="connsiteX19" fmla="*/ 82155 w 5906847"/>
              <a:gd name="connsiteY19" fmla="*/ 4540915 h 8646493"/>
              <a:gd name="connsiteX20" fmla="*/ 76169 w 5906847"/>
              <a:gd name="connsiteY20" fmla="*/ 2724804 h 8646493"/>
              <a:gd name="connsiteX21" fmla="*/ 0 w 5906847"/>
              <a:gd name="connsiteY21" fmla="*/ 235616 h 8646493"/>
              <a:gd name="connsiteX22" fmla="*/ 140252 w 5906847"/>
              <a:gd name="connsiteY22" fmla="*/ 0 h 8646493"/>
              <a:gd name="connsiteX23" fmla="*/ 143497 w 5906847"/>
              <a:gd name="connsiteY23" fmla="*/ 136847 h 8646493"/>
              <a:gd name="connsiteX24" fmla="*/ 230132 w 5906847"/>
              <a:gd name="connsiteY24" fmla="*/ 3854806 h 8646493"/>
              <a:gd name="connsiteX25" fmla="*/ 230546 w 5906847"/>
              <a:gd name="connsiteY25" fmla="*/ 3854803 h 8646493"/>
              <a:gd name="connsiteX26" fmla="*/ 242100 w 5906847"/>
              <a:gd name="connsiteY26" fmla="*/ 5866683 h 8646493"/>
              <a:gd name="connsiteX27" fmla="*/ 861501 w 5906847"/>
              <a:gd name="connsiteY27" fmla="*/ 6479011 h 8646493"/>
              <a:gd name="connsiteX28" fmla="*/ 1473831 w 5906847"/>
              <a:gd name="connsiteY28" fmla="*/ 5859608 h 8646493"/>
              <a:gd name="connsiteX29" fmla="*/ 1464576 w 5906847"/>
              <a:gd name="connsiteY29" fmla="*/ 4247775 h 8646493"/>
              <a:gd name="connsiteX30" fmla="*/ 1462730 w 5906847"/>
              <a:gd name="connsiteY30" fmla="*/ 4247743 h 8646493"/>
              <a:gd name="connsiteX31" fmla="*/ 1463196 w 5906847"/>
              <a:gd name="connsiteY31" fmla="*/ 4241573 h 8646493"/>
              <a:gd name="connsiteX32" fmla="*/ 1452218 w 5906847"/>
              <a:gd name="connsiteY32" fmla="*/ 2330111 h 8646493"/>
              <a:gd name="connsiteX33" fmla="*/ 1410373 w 5906847"/>
              <a:gd name="connsiteY33" fmla="*/ 781031 h 8646493"/>
              <a:gd name="connsiteX34" fmla="*/ 2146669 w 5906847"/>
              <a:gd name="connsiteY34" fmla="*/ 3852 h 8646493"/>
              <a:gd name="connsiteX35" fmla="*/ 2923846 w 5906847"/>
              <a:gd name="connsiteY35" fmla="*/ 740147 h 8646493"/>
              <a:gd name="connsiteX36" fmla="*/ 2967374 w 5906847"/>
              <a:gd name="connsiteY36" fmla="*/ 2351426 h 8646493"/>
              <a:gd name="connsiteX37" fmla="*/ 3024058 w 5906847"/>
              <a:gd name="connsiteY37" fmla="*/ 4235519 h 8646493"/>
              <a:gd name="connsiteX38" fmla="*/ 3028190 w 5906847"/>
              <a:gd name="connsiteY38" fmla="*/ 4235398 h 8646493"/>
              <a:gd name="connsiteX39" fmla="*/ 3147884 w 5906847"/>
              <a:gd name="connsiteY39" fmla="*/ 7892887 h 8646493"/>
              <a:gd name="connsiteX40" fmla="*/ 3782085 w 5906847"/>
              <a:gd name="connsiteY40" fmla="*/ 8489873 h 8646493"/>
              <a:gd name="connsiteX41" fmla="*/ 4379074 w 5906847"/>
              <a:gd name="connsiteY41" fmla="*/ 7855673 h 8646493"/>
              <a:gd name="connsiteX42" fmla="*/ 4345613 w 5906847"/>
              <a:gd name="connsiteY42" fmla="*/ 6748573 h 8646493"/>
              <a:gd name="connsiteX43" fmla="*/ 4343463 w 5906847"/>
              <a:gd name="connsiteY43" fmla="*/ 6748635 h 8646493"/>
              <a:gd name="connsiteX44" fmla="*/ 4327678 w 5906847"/>
              <a:gd name="connsiteY44" fmla="*/ 6199725 h 8646493"/>
              <a:gd name="connsiteX45" fmla="*/ 4268063 w 5906847"/>
              <a:gd name="connsiteY45" fmla="*/ 4227389 h 8646493"/>
              <a:gd name="connsiteX46" fmla="*/ 4269618 w 5906847"/>
              <a:gd name="connsiteY46" fmla="*/ 4227343 h 8646493"/>
              <a:gd name="connsiteX47" fmla="*/ 4237352 w 5906847"/>
              <a:gd name="connsiteY47" fmla="*/ 3105269 h 8646493"/>
              <a:gd name="connsiteX48" fmla="*/ 4972292 w 5906847"/>
              <a:gd name="connsiteY48" fmla="*/ 2326810 h 8646493"/>
              <a:gd name="connsiteX49" fmla="*/ 5399088 w 5906847"/>
              <a:gd name="connsiteY49" fmla="*/ 2443875 h 8646493"/>
              <a:gd name="connsiteX50" fmla="*/ 5750751 w 5906847"/>
              <a:gd name="connsiteY50" fmla="*/ 3061747 h 8646493"/>
              <a:gd name="connsiteX51" fmla="*/ 5754286 w 5906847"/>
              <a:gd name="connsiteY51" fmla="*/ 3184697 h 8646493"/>
              <a:gd name="connsiteX52" fmla="*/ 5757717 w 5906847"/>
              <a:gd name="connsiteY52" fmla="*/ 3184590 h 8646493"/>
              <a:gd name="connsiteX53" fmla="*/ 5811789 w 5906847"/>
              <a:gd name="connsiteY53" fmla="*/ 4892541 h 8646493"/>
              <a:gd name="connsiteX54" fmla="*/ 5868475 w 5906847"/>
              <a:gd name="connsiteY54" fmla="*/ 6776633 h 8646493"/>
              <a:gd name="connsiteX55" fmla="*/ 5872607 w 5906847"/>
              <a:gd name="connsiteY55" fmla="*/ 6776511 h 8646493"/>
              <a:gd name="connsiteX56" fmla="*/ 5906847 w 5906847"/>
              <a:gd name="connsiteY56" fmla="*/ 7909324 h 8646493"/>
              <a:gd name="connsiteX57" fmla="*/ 5763228 w 5906847"/>
              <a:gd name="connsiteY57" fmla="*/ 8130477 h 8646493"/>
              <a:gd name="connsiteX58" fmla="*/ 5725306 w 5906847"/>
              <a:gd name="connsiteY58" fmla="*/ 6875874 h 8646493"/>
              <a:gd name="connsiteX59" fmla="*/ 5720867 w 5906847"/>
              <a:gd name="connsiteY59" fmla="*/ 6875993 h 8646493"/>
              <a:gd name="connsiteX60" fmla="*/ 5601006 w 5906847"/>
              <a:gd name="connsiteY60" fmla="*/ 3080990 h 8646493"/>
              <a:gd name="connsiteX61" fmla="*/ 4967683 w 5906847"/>
              <a:gd name="connsiteY61" fmla="*/ 2483071 h 8646493"/>
              <a:gd name="connsiteX62" fmla="*/ 4369762 w 5906847"/>
              <a:gd name="connsiteY62" fmla="*/ 3116397 h 8646493"/>
              <a:gd name="connsiteX63" fmla="*/ 4416093 w 5906847"/>
              <a:gd name="connsiteY63" fmla="*/ 4727593 h 8646493"/>
              <a:gd name="connsiteX64" fmla="*/ 4417938 w 5906847"/>
              <a:gd name="connsiteY64" fmla="*/ 4727581 h 8646493"/>
              <a:gd name="connsiteX65" fmla="*/ 4417616 w 5906847"/>
              <a:gd name="connsiteY65" fmla="*/ 4733760 h 8646493"/>
              <a:gd name="connsiteX66" fmla="*/ 4449446 w 5906847"/>
              <a:gd name="connsiteY66" fmla="*/ 5840717 h 8646493"/>
              <a:gd name="connsiteX67" fmla="*/ 4450268 w 5906847"/>
              <a:gd name="connsiteY67" fmla="*/ 5840691 h 8646493"/>
              <a:gd name="connsiteX68" fmla="*/ 4511503 w 5906847"/>
              <a:gd name="connsiteY68" fmla="*/ 7866607 h 8646493"/>
              <a:gd name="connsiteX69" fmla="*/ 3777706 w 5906847"/>
              <a:gd name="connsiteY69" fmla="*/ 8646141 h 8646493"/>
              <a:gd name="connsiteX70" fmla="*/ 3350738 w 5906847"/>
              <a:gd name="connsiteY70"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028190 w 5906847"/>
              <a:gd name="connsiteY37" fmla="*/ 4235398 h 8646493"/>
              <a:gd name="connsiteX38" fmla="*/ 3147884 w 5906847"/>
              <a:gd name="connsiteY38" fmla="*/ 7892887 h 8646493"/>
              <a:gd name="connsiteX39" fmla="*/ 3782085 w 5906847"/>
              <a:gd name="connsiteY39" fmla="*/ 8489873 h 8646493"/>
              <a:gd name="connsiteX40" fmla="*/ 4379074 w 5906847"/>
              <a:gd name="connsiteY40" fmla="*/ 7855673 h 8646493"/>
              <a:gd name="connsiteX41" fmla="*/ 4345613 w 5906847"/>
              <a:gd name="connsiteY41" fmla="*/ 6748573 h 8646493"/>
              <a:gd name="connsiteX42" fmla="*/ 4343463 w 5906847"/>
              <a:gd name="connsiteY42" fmla="*/ 6748635 h 8646493"/>
              <a:gd name="connsiteX43" fmla="*/ 4327678 w 5906847"/>
              <a:gd name="connsiteY43" fmla="*/ 6199725 h 8646493"/>
              <a:gd name="connsiteX44" fmla="*/ 4268063 w 5906847"/>
              <a:gd name="connsiteY44" fmla="*/ 4227389 h 8646493"/>
              <a:gd name="connsiteX45" fmla="*/ 4269618 w 5906847"/>
              <a:gd name="connsiteY45" fmla="*/ 4227343 h 8646493"/>
              <a:gd name="connsiteX46" fmla="*/ 4237352 w 5906847"/>
              <a:gd name="connsiteY46" fmla="*/ 3105269 h 8646493"/>
              <a:gd name="connsiteX47" fmla="*/ 4972292 w 5906847"/>
              <a:gd name="connsiteY47" fmla="*/ 2326810 h 8646493"/>
              <a:gd name="connsiteX48" fmla="*/ 5399088 w 5906847"/>
              <a:gd name="connsiteY48" fmla="*/ 2443875 h 8646493"/>
              <a:gd name="connsiteX49" fmla="*/ 5750751 w 5906847"/>
              <a:gd name="connsiteY49" fmla="*/ 3061747 h 8646493"/>
              <a:gd name="connsiteX50" fmla="*/ 5754286 w 5906847"/>
              <a:gd name="connsiteY50" fmla="*/ 3184697 h 8646493"/>
              <a:gd name="connsiteX51" fmla="*/ 5757717 w 5906847"/>
              <a:gd name="connsiteY51" fmla="*/ 3184590 h 8646493"/>
              <a:gd name="connsiteX52" fmla="*/ 5811789 w 5906847"/>
              <a:gd name="connsiteY52" fmla="*/ 4892541 h 8646493"/>
              <a:gd name="connsiteX53" fmla="*/ 5868475 w 5906847"/>
              <a:gd name="connsiteY53" fmla="*/ 6776633 h 8646493"/>
              <a:gd name="connsiteX54" fmla="*/ 5872607 w 5906847"/>
              <a:gd name="connsiteY54" fmla="*/ 6776511 h 8646493"/>
              <a:gd name="connsiteX55" fmla="*/ 5906847 w 5906847"/>
              <a:gd name="connsiteY55" fmla="*/ 7909324 h 8646493"/>
              <a:gd name="connsiteX56" fmla="*/ 5763228 w 5906847"/>
              <a:gd name="connsiteY56" fmla="*/ 8130477 h 8646493"/>
              <a:gd name="connsiteX57" fmla="*/ 5725306 w 5906847"/>
              <a:gd name="connsiteY57" fmla="*/ 6875874 h 8646493"/>
              <a:gd name="connsiteX58" fmla="*/ 5720867 w 5906847"/>
              <a:gd name="connsiteY58" fmla="*/ 6875993 h 8646493"/>
              <a:gd name="connsiteX59" fmla="*/ 5601006 w 5906847"/>
              <a:gd name="connsiteY59" fmla="*/ 3080990 h 8646493"/>
              <a:gd name="connsiteX60" fmla="*/ 4967683 w 5906847"/>
              <a:gd name="connsiteY60" fmla="*/ 2483071 h 8646493"/>
              <a:gd name="connsiteX61" fmla="*/ 4369762 w 5906847"/>
              <a:gd name="connsiteY61" fmla="*/ 3116397 h 8646493"/>
              <a:gd name="connsiteX62" fmla="*/ 4416093 w 5906847"/>
              <a:gd name="connsiteY62" fmla="*/ 4727593 h 8646493"/>
              <a:gd name="connsiteX63" fmla="*/ 4417938 w 5906847"/>
              <a:gd name="connsiteY63" fmla="*/ 4727581 h 8646493"/>
              <a:gd name="connsiteX64" fmla="*/ 4417616 w 5906847"/>
              <a:gd name="connsiteY64" fmla="*/ 4733760 h 8646493"/>
              <a:gd name="connsiteX65" fmla="*/ 4449446 w 5906847"/>
              <a:gd name="connsiteY65" fmla="*/ 5840717 h 8646493"/>
              <a:gd name="connsiteX66" fmla="*/ 4450268 w 5906847"/>
              <a:gd name="connsiteY66" fmla="*/ 5840691 h 8646493"/>
              <a:gd name="connsiteX67" fmla="*/ 4511503 w 5906847"/>
              <a:gd name="connsiteY67" fmla="*/ 7866607 h 8646493"/>
              <a:gd name="connsiteX68" fmla="*/ 3777706 w 5906847"/>
              <a:gd name="connsiteY68" fmla="*/ 8646141 h 8646493"/>
              <a:gd name="connsiteX69" fmla="*/ 3350738 w 5906847"/>
              <a:gd name="connsiteY69"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872607 w 5906847"/>
              <a:gd name="connsiteY53" fmla="*/ 6776511 h 8646493"/>
              <a:gd name="connsiteX54" fmla="*/ 5906847 w 5906847"/>
              <a:gd name="connsiteY54" fmla="*/ 7909324 h 8646493"/>
              <a:gd name="connsiteX55" fmla="*/ 5763228 w 5906847"/>
              <a:gd name="connsiteY55" fmla="*/ 8130477 h 8646493"/>
              <a:gd name="connsiteX56" fmla="*/ 5725306 w 5906847"/>
              <a:gd name="connsiteY56" fmla="*/ 6875874 h 8646493"/>
              <a:gd name="connsiteX57" fmla="*/ 5720867 w 5906847"/>
              <a:gd name="connsiteY57" fmla="*/ 6875993 h 8646493"/>
              <a:gd name="connsiteX58" fmla="*/ 5601006 w 5906847"/>
              <a:gd name="connsiteY58" fmla="*/ 3080990 h 8646493"/>
              <a:gd name="connsiteX59" fmla="*/ 4967683 w 5906847"/>
              <a:gd name="connsiteY59" fmla="*/ 2483071 h 8646493"/>
              <a:gd name="connsiteX60" fmla="*/ 4369762 w 5906847"/>
              <a:gd name="connsiteY60" fmla="*/ 3116397 h 8646493"/>
              <a:gd name="connsiteX61" fmla="*/ 4416093 w 5906847"/>
              <a:gd name="connsiteY61" fmla="*/ 4727593 h 8646493"/>
              <a:gd name="connsiteX62" fmla="*/ 4417938 w 5906847"/>
              <a:gd name="connsiteY62" fmla="*/ 4727581 h 8646493"/>
              <a:gd name="connsiteX63" fmla="*/ 4417616 w 5906847"/>
              <a:gd name="connsiteY63" fmla="*/ 4733760 h 8646493"/>
              <a:gd name="connsiteX64" fmla="*/ 4449446 w 5906847"/>
              <a:gd name="connsiteY64" fmla="*/ 5840717 h 8646493"/>
              <a:gd name="connsiteX65" fmla="*/ 4450268 w 5906847"/>
              <a:gd name="connsiteY65" fmla="*/ 5840691 h 8646493"/>
              <a:gd name="connsiteX66" fmla="*/ 4511503 w 5906847"/>
              <a:gd name="connsiteY66" fmla="*/ 7866607 h 8646493"/>
              <a:gd name="connsiteX67" fmla="*/ 3777706 w 5906847"/>
              <a:gd name="connsiteY67" fmla="*/ 8646141 h 8646493"/>
              <a:gd name="connsiteX68" fmla="*/ 3350738 w 5906847"/>
              <a:gd name="connsiteY68"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872607 w 5906847"/>
              <a:gd name="connsiteY53" fmla="*/ 6776511 h 8646493"/>
              <a:gd name="connsiteX54" fmla="*/ 5906847 w 5906847"/>
              <a:gd name="connsiteY54" fmla="*/ 7909324 h 8646493"/>
              <a:gd name="connsiteX55" fmla="*/ 5763228 w 5906847"/>
              <a:gd name="connsiteY55" fmla="*/ 8130477 h 8646493"/>
              <a:gd name="connsiteX56" fmla="*/ 5725306 w 5906847"/>
              <a:gd name="connsiteY56" fmla="*/ 6875874 h 8646493"/>
              <a:gd name="connsiteX57" fmla="*/ 5601006 w 5906847"/>
              <a:gd name="connsiteY57" fmla="*/ 3080990 h 8646493"/>
              <a:gd name="connsiteX58" fmla="*/ 4967683 w 5906847"/>
              <a:gd name="connsiteY58" fmla="*/ 2483071 h 8646493"/>
              <a:gd name="connsiteX59" fmla="*/ 4369762 w 5906847"/>
              <a:gd name="connsiteY59" fmla="*/ 3116397 h 8646493"/>
              <a:gd name="connsiteX60" fmla="*/ 4416093 w 5906847"/>
              <a:gd name="connsiteY60" fmla="*/ 4727593 h 8646493"/>
              <a:gd name="connsiteX61" fmla="*/ 4417938 w 5906847"/>
              <a:gd name="connsiteY61" fmla="*/ 4727581 h 8646493"/>
              <a:gd name="connsiteX62" fmla="*/ 4417616 w 5906847"/>
              <a:gd name="connsiteY62" fmla="*/ 4733760 h 8646493"/>
              <a:gd name="connsiteX63" fmla="*/ 4449446 w 5906847"/>
              <a:gd name="connsiteY63" fmla="*/ 5840717 h 8646493"/>
              <a:gd name="connsiteX64" fmla="*/ 4450268 w 5906847"/>
              <a:gd name="connsiteY64" fmla="*/ 5840691 h 8646493"/>
              <a:gd name="connsiteX65" fmla="*/ 4511503 w 5906847"/>
              <a:gd name="connsiteY65" fmla="*/ 7866607 h 8646493"/>
              <a:gd name="connsiteX66" fmla="*/ 3777706 w 5906847"/>
              <a:gd name="connsiteY66" fmla="*/ 8646141 h 8646493"/>
              <a:gd name="connsiteX67" fmla="*/ 3350738 w 5906847"/>
              <a:gd name="connsiteY67"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934107 w 5906847"/>
              <a:gd name="connsiteY3" fmla="*/ 6095444 h 8646493"/>
              <a:gd name="connsiteX4" fmla="*/ 2880887 w 5906847"/>
              <a:gd name="connsiteY4" fmla="*/ 4334760 h 8646493"/>
              <a:gd name="connsiteX5" fmla="*/ 2834182 w 5906847"/>
              <a:gd name="connsiteY5" fmla="*/ 2770148 h 8646493"/>
              <a:gd name="connsiteX6" fmla="*/ 2774068 w 5906847"/>
              <a:gd name="connsiteY6" fmla="*/ 759126 h 8646493"/>
              <a:gd name="connsiteX7" fmla="*/ 2141784 w 5906847"/>
              <a:gd name="connsiteY7" fmla="*/ 160107 h 8646493"/>
              <a:gd name="connsiteX8" fmla="*/ 1542763 w 5906847"/>
              <a:gd name="connsiteY8" fmla="*/ 792386 h 8646493"/>
              <a:gd name="connsiteX9" fmla="*/ 1581571 w 5906847"/>
              <a:gd name="connsiteY9" fmla="*/ 2228948 h 8646493"/>
              <a:gd name="connsiteX10" fmla="*/ 1583677 w 5906847"/>
              <a:gd name="connsiteY10" fmla="*/ 2228937 h 8646493"/>
              <a:gd name="connsiteX11" fmla="*/ 1584246 w 5906847"/>
              <a:gd name="connsiteY11" fmla="*/ 2327958 h 8646493"/>
              <a:gd name="connsiteX12" fmla="*/ 1592968 w 5906847"/>
              <a:gd name="connsiteY12" fmla="*/ 3846979 h 8646493"/>
              <a:gd name="connsiteX13" fmla="*/ 1605951 w 5906847"/>
              <a:gd name="connsiteY13" fmla="*/ 5873778 h 8646493"/>
              <a:gd name="connsiteX14" fmla="*/ 853297 w 5906847"/>
              <a:gd name="connsiteY14" fmla="*/ 6635126 h 8646493"/>
              <a:gd name="connsiteX15" fmla="*/ 429310 w 5906847"/>
              <a:gd name="connsiteY15" fmla="*/ 6508273 h 8646493"/>
              <a:gd name="connsiteX16" fmla="*/ 91951 w 5906847"/>
              <a:gd name="connsiteY16" fmla="*/ 5882475 h 8646493"/>
              <a:gd name="connsiteX17" fmla="*/ 84247 w 5906847"/>
              <a:gd name="connsiteY17" fmla="*/ 4540910 h 8646493"/>
              <a:gd name="connsiteX18" fmla="*/ 82155 w 5906847"/>
              <a:gd name="connsiteY18" fmla="*/ 4540915 h 8646493"/>
              <a:gd name="connsiteX19" fmla="*/ 76169 w 5906847"/>
              <a:gd name="connsiteY19" fmla="*/ 2724804 h 8646493"/>
              <a:gd name="connsiteX20" fmla="*/ 0 w 5906847"/>
              <a:gd name="connsiteY20" fmla="*/ 235616 h 8646493"/>
              <a:gd name="connsiteX21" fmla="*/ 140252 w 5906847"/>
              <a:gd name="connsiteY21" fmla="*/ 0 h 8646493"/>
              <a:gd name="connsiteX22" fmla="*/ 143497 w 5906847"/>
              <a:gd name="connsiteY22" fmla="*/ 136847 h 8646493"/>
              <a:gd name="connsiteX23" fmla="*/ 230132 w 5906847"/>
              <a:gd name="connsiteY23" fmla="*/ 3854806 h 8646493"/>
              <a:gd name="connsiteX24" fmla="*/ 230546 w 5906847"/>
              <a:gd name="connsiteY24" fmla="*/ 3854803 h 8646493"/>
              <a:gd name="connsiteX25" fmla="*/ 242100 w 5906847"/>
              <a:gd name="connsiteY25" fmla="*/ 5866683 h 8646493"/>
              <a:gd name="connsiteX26" fmla="*/ 861501 w 5906847"/>
              <a:gd name="connsiteY26" fmla="*/ 6479011 h 8646493"/>
              <a:gd name="connsiteX27" fmla="*/ 1473831 w 5906847"/>
              <a:gd name="connsiteY27" fmla="*/ 5859608 h 8646493"/>
              <a:gd name="connsiteX28" fmla="*/ 1464576 w 5906847"/>
              <a:gd name="connsiteY28" fmla="*/ 4247775 h 8646493"/>
              <a:gd name="connsiteX29" fmla="*/ 1462730 w 5906847"/>
              <a:gd name="connsiteY29" fmla="*/ 4247743 h 8646493"/>
              <a:gd name="connsiteX30" fmla="*/ 1463196 w 5906847"/>
              <a:gd name="connsiteY30" fmla="*/ 4241573 h 8646493"/>
              <a:gd name="connsiteX31" fmla="*/ 1452218 w 5906847"/>
              <a:gd name="connsiteY31" fmla="*/ 2330111 h 8646493"/>
              <a:gd name="connsiteX32" fmla="*/ 1410373 w 5906847"/>
              <a:gd name="connsiteY32" fmla="*/ 781031 h 8646493"/>
              <a:gd name="connsiteX33" fmla="*/ 2146669 w 5906847"/>
              <a:gd name="connsiteY33" fmla="*/ 3852 h 8646493"/>
              <a:gd name="connsiteX34" fmla="*/ 2923846 w 5906847"/>
              <a:gd name="connsiteY34" fmla="*/ 740147 h 8646493"/>
              <a:gd name="connsiteX35" fmla="*/ 2967374 w 5906847"/>
              <a:gd name="connsiteY35" fmla="*/ 2351426 h 8646493"/>
              <a:gd name="connsiteX36" fmla="*/ 3024058 w 5906847"/>
              <a:gd name="connsiteY36" fmla="*/ 4235519 h 8646493"/>
              <a:gd name="connsiteX37" fmla="*/ 3147884 w 5906847"/>
              <a:gd name="connsiteY37" fmla="*/ 7892887 h 8646493"/>
              <a:gd name="connsiteX38" fmla="*/ 3782085 w 5906847"/>
              <a:gd name="connsiteY38" fmla="*/ 8489873 h 8646493"/>
              <a:gd name="connsiteX39" fmla="*/ 4379074 w 5906847"/>
              <a:gd name="connsiteY39" fmla="*/ 7855673 h 8646493"/>
              <a:gd name="connsiteX40" fmla="*/ 4345613 w 5906847"/>
              <a:gd name="connsiteY40" fmla="*/ 6748573 h 8646493"/>
              <a:gd name="connsiteX41" fmla="*/ 4343463 w 5906847"/>
              <a:gd name="connsiteY41" fmla="*/ 6748635 h 8646493"/>
              <a:gd name="connsiteX42" fmla="*/ 4327678 w 5906847"/>
              <a:gd name="connsiteY42" fmla="*/ 6199725 h 8646493"/>
              <a:gd name="connsiteX43" fmla="*/ 4268063 w 5906847"/>
              <a:gd name="connsiteY43" fmla="*/ 4227389 h 8646493"/>
              <a:gd name="connsiteX44" fmla="*/ 4269618 w 5906847"/>
              <a:gd name="connsiteY44" fmla="*/ 4227343 h 8646493"/>
              <a:gd name="connsiteX45" fmla="*/ 4237352 w 5906847"/>
              <a:gd name="connsiteY45" fmla="*/ 3105269 h 8646493"/>
              <a:gd name="connsiteX46" fmla="*/ 4972292 w 5906847"/>
              <a:gd name="connsiteY46" fmla="*/ 2326810 h 8646493"/>
              <a:gd name="connsiteX47" fmla="*/ 5399088 w 5906847"/>
              <a:gd name="connsiteY47" fmla="*/ 2443875 h 8646493"/>
              <a:gd name="connsiteX48" fmla="*/ 5750751 w 5906847"/>
              <a:gd name="connsiteY48" fmla="*/ 3061747 h 8646493"/>
              <a:gd name="connsiteX49" fmla="*/ 5754286 w 5906847"/>
              <a:gd name="connsiteY49" fmla="*/ 3184697 h 8646493"/>
              <a:gd name="connsiteX50" fmla="*/ 5757717 w 5906847"/>
              <a:gd name="connsiteY50" fmla="*/ 3184590 h 8646493"/>
              <a:gd name="connsiteX51" fmla="*/ 5811789 w 5906847"/>
              <a:gd name="connsiteY51" fmla="*/ 4892541 h 8646493"/>
              <a:gd name="connsiteX52" fmla="*/ 5868475 w 5906847"/>
              <a:gd name="connsiteY52" fmla="*/ 6776633 h 8646493"/>
              <a:gd name="connsiteX53" fmla="*/ 5906847 w 5906847"/>
              <a:gd name="connsiteY53" fmla="*/ 7909324 h 8646493"/>
              <a:gd name="connsiteX54" fmla="*/ 5763228 w 5906847"/>
              <a:gd name="connsiteY54" fmla="*/ 8130477 h 8646493"/>
              <a:gd name="connsiteX55" fmla="*/ 5725306 w 5906847"/>
              <a:gd name="connsiteY55" fmla="*/ 6875874 h 8646493"/>
              <a:gd name="connsiteX56" fmla="*/ 5601006 w 5906847"/>
              <a:gd name="connsiteY56" fmla="*/ 3080990 h 8646493"/>
              <a:gd name="connsiteX57" fmla="*/ 4967683 w 5906847"/>
              <a:gd name="connsiteY57" fmla="*/ 2483071 h 8646493"/>
              <a:gd name="connsiteX58" fmla="*/ 4369762 w 5906847"/>
              <a:gd name="connsiteY58" fmla="*/ 3116397 h 8646493"/>
              <a:gd name="connsiteX59" fmla="*/ 4416093 w 5906847"/>
              <a:gd name="connsiteY59" fmla="*/ 4727593 h 8646493"/>
              <a:gd name="connsiteX60" fmla="*/ 4417938 w 5906847"/>
              <a:gd name="connsiteY60" fmla="*/ 4727581 h 8646493"/>
              <a:gd name="connsiteX61" fmla="*/ 4417616 w 5906847"/>
              <a:gd name="connsiteY61" fmla="*/ 4733760 h 8646493"/>
              <a:gd name="connsiteX62" fmla="*/ 4449446 w 5906847"/>
              <a:gd name="connsiteY62" fmla="*/ 5840717 h 8646493"/>
              <a:gd name="connsiteX63" fmla="*/ 4450268 w 5906847"/>
              <a:gd name="connsiteY63" fmla="*/ 5840691 h 8646493"/>
              <a:gd name="connsiteX64" fmla="*/ 4511503 w 5906847"/>
              <a:gd name="connsiteY64" fmla="*/ 7866607 h 8646493"/>
              <a:gd name="connsiteX65" fmla="*/ 3777706 w 5906847"/>
              <a:gd name="connsiteY65" fmla="*/ 8646141 h 8646493"/>
              <a:gd name="connsiteX66" fmla="*/ 3350738 w 5906847"/>
              <a:gd name="connsiteY66" fmla="*/ 8529702 h 8646493"/>
              <a:gd name="connsiteX0" fmla="*/ 3350738 w 5906847"/>
              <a:gd name="connsiteY0" fmla="*/ 8529702 h 8646493"/>
              <a:gd name="connsiteX1" fmla="*/ 2998166 w 5906847"/>
              <a:gd name="connsiteY1" fmla="*/ 7912348 h 8646493"/>
              <a:gd name="connsiteX2" fmla="*/ 2943211 w 5906847"/>
              <a:gd name="connsiteY2" fmla="*/ 6094167 h 8646493"/>
              <a:gd name="connsiteX3" fmla="*/ 2880887 w 5906847"/>
              <a:gd name="connsiteY3" fmla="*/ 4334760 h 8646493"/>
              <a:gd name="connsiteX4" fmla="*/ 2834182 w 5906847"/>
              <a:gd name="connsiteY4" fmla="*/ 2770148 h 8646493"/>
              <a:gd name="connsiteX5" fmla="*/ 2774068 w 5906847"/>
              <a:gd name="connsiteY5" fmla="*/ 759126 h 8646493"/>
              <a:gd name="connsiteX6" fmla="*/ 2141784 w 5906847"/>
              <a:gd name="connsiteY6" fmla="*/ 160107 h 8646493"/>
              <a:gd name="connsiteX7" fmla="*/ 1542763 w 5906847"/>
              <a:gd name="connsiteY7" fmla="*/ 792386 h 8646493"/>
              <a:gd name="connsiteX8" fmla="*/ 1581571 w 5906847"/>
              <a:gd name="connsiteY8" fmla="*/ 2228948 h 8646493"/>
              <a:gd name="connsiteX9" fmla="*/ 1583677 w 5906847"/>
              <a:gd name="connsiteY9" fmla="*/ 2228937 h 8646493"/>
              <a:gd name="connsiteX10" fmla="*/ 1584246 w 5906847"/>
              <a:gd name="connsiteY10" fmla="*/ 2327958 h 8646493"/>
              <a:gd name="connsiteX11" fmla="*/ 1592968 w 5906847"/>
              <a:gd name="connsiteY11" fmla="*/ 3846979 h 8646493"/>
              <a:gd name="connsiteX12" fmla="*/ 1605951 w 5906847"/>
              <a:gd name="connsiteY12" fmla="*/ 5873778 h 8646493"/>
              <a:gd name="connsiteX13" fmla="*/ 853297 w 5906847"/>
              <a:gd name="connsiteY13" fmla="*/ 6635126 h 8646493"/>
              <a:gd name="connsiteX14" fmla="*/ 429310 w 5906847"/>
              <a:gd name="connsiteY14" fmla="*/ 6508273 h 8646493"/>
              <a:gd name="connsiteX15" fmla="*/ 91951 w 5906847"/>
              <a:gd name="connsiteY15" fmla="*/ 5882475 h 8646493"/>
              <a:gd name="connsiteX16" fmla="*/ 84247 w 5906847"/>
              <a:gd name="connsiteY16" fmla="*/ 4540910 h 8646493"/>
              <a:gd name="connsiteX17" fmla="*/ 82155 w 5906847"/>
              <a:gd name="connsiteY17" fmla="*/ 4540915 h 8646493"/>
              <a:gd name="connsiteX18" fmla="*/ 76169 w 5906847"/>
              <a:gd name="connsiteY18" fmla="*/ 2724804 h 8646493"/>
              <a:gd name="connsiteX19" fmla="*/ 0 w 5906847"/>
              <a:gd name="connsiteY19" fmla="*/ 235616 h 8646493"/>
              <a:gd name="connsiteX20" fmla="*/ 140252 w 5906847"/>
              <a:gd name="connsiteY20" fmla="*/ 0 h 8646493"/>
              <a:gd name="connsiteX21" fmla="*/ 143497 w 5906847"/>
              <a:gd name="connsiteY21" fmla="*/ 136847 h 8646493"/>
              <a:gd name="connsiteX22" fmla="*/ 230132 w 5906847"/>
              <a:gd name="connsiteY22" fmla="*/ 3854806 h 8646493"/>
              <a:gd name="connsiteX23" fmla="*/ 230546 w 5906847"/>
              <a:gd name="connsiteY23" fmla="*/ 3854803 h 8646493"/>
              <a:gd name="connsiteX24" fmla="*/ 242100 w 5906847"/>
              <a:gd name="connsiteY24" fmla="*/ 5866683 h 8646493"/>
              <a:gd name="connsiteX25" fmla="*/ 861501 w 5906847"/>
              <a:gd name="connsiteY25" fmla="*/ 6479011 h 8646493"/>
              <a:gd name="connsiteX26" fmla="*/ 1473831 w 5906847"/>
              <a:gd name="connsiteY26" fmla="*/ 5859608 h 8646493"/>
              <a:gd name="connsiteX27" fmla="*/ 1464576 w 5906847"/>
              <a:gd name="connsiteY27" fmla="*/ 4247775 h 8646493"/>
              <a:gd name="connsiteX28" fmla="*/ 1462730 w 5906847"/>
              <a:gd name="connsiteY28" fmla="*/ 4247743 h 8646493"/>
              <a:gd name="connsiteX29" fmla="*/ 1463196 w 5906847"/>
              <a:gd name="connsiteY29" fmla="*/ 4241573 h 8646493"/>
              <a:gd name="connsiteX30" fmla="*/ 1452218 w 5906847"/>
              <a:gd name="connsiteY30" fmla="*/ 2330111 h 8646493"/>
              <a:gd name="connsiteX31" fmla="*/ 1410373 w 5906847"/>
              <a:gd name="connsiteY31" fmla="*/ 781031 h 8646493"/>
              <a:gd name="connsiteX32" fmla="*/ 2146669 w 5906847"/>
              <a:gd name="connsiteY32" fmla="*/ 3852 h 8646493"/>
              <a:gd name="connsiteX33" fmla="*/ 2923846 w 5906847"/>
              <a:gd name="connsiteY33" fmla="*/ 740147 h 8646493"/>
              <a:gd name="connsiteX34" fmla="*/ 2967374 w 5906847"/>
              <a:gd name="connsiteY34" fmla="*/ 2351426 h 8646493"/>
              <a:gd name="connsiteX35" fmla="*/ 3024058 w 5906847"/>
              <a:gd name="connsiteY35" fmla="*/ 4235519 h 8646493"/>
              <a:gd name="connsiteX36" fmla="*/ 3147884 w 5906847"/>
              <a:gd name="connsiteY36" fmla="*/ 7892887 h 8646493"/>
              <a:gd name="connsiteX37" fmla="*/ 3782085 w 5906847"/>
              <a:gd name="connsiteY37" fmla="*/ 8489873 h 8646493"/>
              <a:gd name="connsiteX38" fmla="*/ 4379074 w 5906847"/>
              <a:gd name="connsiteY38" fmla="*/ 7855673 h 8646493"/>
              <a:gd name="connsiteX39" fmla="*/ 4345613 w 5906847"/>
              <a:gd name="connsiteY39" fmla="*/ 6748573 h 8646493"/>
              <a:gd name="connsiteX40" fmla="*/ 4343463 w 5906847"/>
              <a:gd name="connsiteY40" fmla="*/ 6748635 h 8646493"/>
              <a:gd name="connsiteX41" fmla="*/ 4327678 w 5906847"/>
              <a:gd name="connsiteY41" fmla="*/ 6199725 h 8646493"/>
              <a:gd name="connsiteX42" fmla="*/ 4268063 w 5906847"/>
              <a:gd name="connsiteY42" fmla="*/ 4227389 h 8646493"/>
              <a:gd name="connsiteX43" fmla="*/ 4269618 w 5906847"/>
              <a:gd name="connsiteY43" fmla="*/ 4227343 h 8646493"/>
              <a:gd name="connsiteX44" fmla="*/ 4237352 w 5906847"/>
              <a:gd name="connsiteY44" fmla="*/ 3105269 h 8646493"/>
              <a:gd name="connsiteX45" fmla="*/ 4972292 w 5906847"/>
              <a:gd name="connsiteY45" fmla="*/ 2326810 h 8646493"/>
              <a:gd name="connsiteX46" fmla="*/ 5399088 w 5906847"/>
              <a:gd name="connsiteY46" fmla="*/ 2443875 h 8646493"/>
              <a:gd name="connsiteX47" fmla="*/ 5750751 w 5906847"/>
              <a:gd name="connsiteY47" fmla="*/ 3061747 h 8646493"/>
              <a:gd name="connsiteX48" fmla="*/ 5754286 w 5906847"/>
              <a:gd name="connsiteY48" fmla="*/ 3184697 h 8646493"/>
              <a:gd name="connsiteX49" fmla="*/ 5757717 w 5906847"/>
              <a:gd name="connsiteY49" fmla="*/ 3184590 h 8646493"/>
              <a:gd name="connsiteX50" fmla="*/ 5811789 w 5906847"/>
              <a:gd name="connsiteY50" fmla="*/ 4892541 h 8646493"/>
              <a:gd name="connsiteX51" fmla="*/ 5868475 w 5906847"/>
              <a:gd name="connsiteY51" fmla="*/ 6776633 h 8646493"/>
              <a:gd name="connsiteX52" fmla="*/ 5906847 w 5906847"/>
              <a:gd name="connsiteY52" fmla="*/ 7909324 h 8646493"/>
              <a:gd name="connsiteX53" fmla="*/ 5763228 w 5906847"/>
              <a:gd name="connsiteY53" fmla="*/ 8130477 h 8646493"/>
              <a:gd name="connsiteX54" fmla="*/ 5725306 w 5906847"/>
              <a:gd name="connsiteY54" fmla="*/ 6875874 h 8646493"/>
              <a:gd name="connsiteX55" fmla="*/ 5601006 w 5906847"/>
              <a:gd name="connsiteY55" fmla="*/ 3080990 h 8646493"/>
              <a:gd name="connsiteX56" fmla="*/ 4967683 w 5906847"/>
              <a:gd name="connsiteY56" fmla="*/ 2483071 h 8646493"/>
              <a:gd name="connsiteX57" fmla="*/ 4369762 w 5906847"/>
              <a:gd name="connsiteY57" fmla="*/ 3116397 h 8646493"/>
              <a:gd name="connsiteX58" fmla="*/ 4416093 w 5906847"/>
              <a:gd name="connsiteY58" fmla="*/ 4727593 h 8646493"/>
              <a:gd name="connsiteX59" fmla="*/ 4417938 w 5906847"/>
              <a:gd name="connsiteY59" fmla="*/ 4727581 h 8646493"/>
              <a:gd name="connsiteX60" fmla="*/ 4417616 w 5906847"/>
              <a:gd name="connsiteY60" fmla="*/ 4733760 h 8646493"/>
              <a:gd name="connsiteX61" fmla="*/ 4449446 w 5906847"/>
              <a:gd name="connsiteY61" fmla="*/ 5840717 h 8646493"/>
              <a:gd name="connsiteX62" fmla="*/ 4450268 w 5906847"/>
              <a:gd name="connsiteY62" fmla="*/ 5840691 h 8646493"/>
              <a:gd name="connsiteX63" fmla="*/ 4511503 w 5906847"/>
              <a:gd name="connsiteY63" fmla="*/ 7866607 h 8646493"/>
              <a:gd name="connsiteX64" fmla="*/ 3777706 w 5906847"/>
              <a:gd name="connsiteY64" fmla="*/ 8646141 h 8646493"/>
              <a:gd name="connsiteX65" fmla="*/ 3350738 w 5906847"/>
              <a:gd name="connsiteY65" fmla="*/ 8529702 h 864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06847" h="8646493">
                <a:moveTo>
                  <a:pt x="3350738" y="8529702"/>
                </a:moveTo>
                <a:cubicBezTo>
                  <a:pt x="3145355" y="8399807"/>
                  <a:pt x="3006062" y="8173534"/>
                  <a:pt x="2998166" y="7912348"/>
                </a:cubicBezTo>
                <a:lnTo>
                  <a:pt x="2943211" y="6094167"/>
                </a:lnTo>
                <a:lnTo>
                  <a:pt x="2880887" y="4334760"/>
                </a:lnTo>
                <a:lnTo>
                  <a:pt x="2834182" y="2770148"/>
                </a:lnTo>
                <a:lnTo>
                  <a:pt x="2774068" y="759126"/>
                </a:lnTo>
                <a:cubicBezTo>
                  <a:pt x="2764883" y="419110"/>
                  <a:pt x="2481801" y="150920"/>
                  <a:pt x="2141784" y="160107"/>
                </a:cubicBezTo>
                <a:cubicBezTo>
                  <a:pt x="1801770" y="169289"/>
                  <a:pt x="1533580" y="452375"/>
                  <a:pt x="1542763" y="792386"/>
                </a:cubicBezTo>
                <a:lnTo>
                  <a:pt x="1581571" y="2228948"/>
                </a:lnTo>
                <a:lnTo>
                  <a:pt x="1583677" y="2228937"/>
                </a:lnTo>
                <a:cubicBezTo>
                  <a:pt x="1583867" y="2261944"/>
                  <a:pt x="1584056" y="2294951"/>
                  <a:pt x="1584246" y="2327958"/>
                </a:cubicBezTo>
                <a:cubicBezTo>
                  <a:pt x="1587153" y="2834298"/>
                  <a:pt x="1590061" y="3340639"/>
                  <a:pt x="1592968" y="3846979"/>
                </a:cubicBezTo>
                <a:cubicBezTo>
                  <a:pt x="1597296" y="4522579"/>
                  <a:pt x="1601623" y="5198178"/>
                  <a:pt x="1605951" y="5873778"/>
                </a:cubicBezTo>
                <a:cubicBezTo>
                  <a:pt x="1608353" y="6291858"/>
                  <a:pt x="1271379" y="6632726"/>
                  <a:pt x="853297" y="6635126"/>
                </a:cubicBezTo>
                <a:cubicBezTo>
                  <a:pt x="696520" y="6636027"/>
                  <a:pt x="550597" y="6589203"/>
                  <a:pt x="429310" y="6508273"/>
                </a:cubicBezTo>
                <a:cubicBezTo>
                  <a:pt x="227165" y="6373393"/>
                  <a:pt x="93451" y="6143774"/>
                  <a:pt x="91951" y="5882475"/>
                </a:cubicBezTo>
                <a:lnTo>
                  <a:pt x="84247" y="4540910"/>
                </a:lnTo>
                <a:lnTo>
                  <a:pt x="82155" y="4540915"/>
                </a:lnTo>
                <a:cubicBezTo>
                  <a:pt x="80160" y="3935545"/>
                  <a:pt x="78164" y="3330174"/>
                  <a:pt x="76169" y="2724804"/>
                </a:cubicBezTo>
                <a:lnTo>
                  <a:pt x="0" y="235616"/>
                </a:lnTo>
                <a:lnTo>
                  <a:pt x="140252" y="0"/>
                </a:lnTo>
                <a:cubicBezTo>
                  <a:pt x="141334" y="45616"/>
                  <a:pt x="142415" y="91231"/>
                  <a:pt x="143497" y="136847"/>
                </a:cubicBezTo>
                <a:lnTo>
                  <a:pt x="230132" y="3854806"/>
                </a:lnTo>
                <a:lnTo>
                  <a:pt x="230546" y="3854803"/>
                </a:lnTo>
                <a:cubicBezTo>
                  <a:pt x="234397" y="4525430"/>
                  <a:pt x="238249" y="5196055"/>
                  <a:pt x="242100" y="5866683"/>
                </a:cubicBezTo>
                <a:cubicBezTo>
                  <a:pt x="244054" y="6206816"/>
                  <a:pt x="521369" y="6480964"/>
                  <a:pt x="861501" y="6479011"/>
                </a:cubicBezTo>
                <a:cubicBezTo>
                  <a:pt x="1201636" y="6477058"/>
                  <a:pt x="1475784" y="6199742"/>
                  <a:pt x="1473831" y="5859608"/>
                </a:cubicBezTo>
                <a:lnTo>
                  <a:pt x="1464576" y="4247775"/>
                </a:lnTo>
                <a:lnTo>
                  <a:pt x="1462730" y="4247743"/>
                </a:lnTo>
                <a:cubicBezTo>
                  <a:pt x="1463210" y="4245690"/>
                  <a:pt x="1463208" y="4243634"/>
                  <a:pt x="1463196" y="4241573"/>
                </a:cubicBezTo>
                <a:cubicBezTo>
                  <a:pt x="1459537" y="3604419"/>
                  <a:pt x="1455877" y="2967265"/>
                  <a:pt x="1452218" y="2330111"/>
                </a:cubicBezTo>
                <a:lnTo>
                  <a:pt x="1410373" y="781031"/>
                </a:lnTo>
                <a:cubicBezTo>
                  <a:pt x="1399082" y="363096"/>
                  <a:pt x="1728736" y="15141"/>
                  <a:pt x="2146669" y="3852"/>
                </a:cubicBezTo>
                <a:cubicBezTo>
                  <a:pt x="2564602" y="-7441"/>
                  <a:pt x="2912558" y="322212"/>
                  <a:pt x="2923846" y="740147"/>
                </a:cubicBezTo>
                <a:lnTo>
                  <a:pt x="2967374" y="2351426"/>
                </a:lnTo>
                <a:lnTo>
                  <a:pt x="3024058" y="4235519"/>
                </a:lnTo>
                <a:lnTo>
                  <a:pt x="3147884" y="7892887"/>
                </a:lnTo>
                <a:cubicBezTo>
                  <a:pt x="3158161" y="8232871"/>
                  <a:pt x="3442102" y="8500148"/>
                  <a:pt x="3782085" y="8489873"/>
                </a:cubicBezTo>
                <a:cubicBezTo>
                  <a:pt x="4122070" y="8479596"/>
                  <a:pt x="4389351" y="8195656"/>
                  <a:pt x="4379074" y="7855673"/>
                </a:cubicBezTo>
                <a:lnTo>
                  <a:pt x="4345613" y="6748573"/>
                </a:lnTo>
                <a:lnTo>
                  <a:pt x="4343463" y="6748635"/>
                </a:lnTo>
                <a:lnTo>
                  <a:pt x="4327678" y="6199725"/>
                </a:lnTo>
                <a:lnTo>
                  <a:pt x="4268063" y="4227389"/>
                </a:lnTo>
                <a:lnTo>
                  <a:pt x="4269618" y="4227343"/>
                </a:lnTo>
                <a:lnTo>
                  <a:pt x="4237352" y="3105269"/>
                </a:lnTo>
                <a:cubicBezTo>
                  <a:pt x="4225333" y="2687355"/>
                  <a:pt x="4554376" y="2338825"/>
                  <a:pt x="4972292" y="2326810"/>
                </a:cubicBezTo>
                <a:cubicBezTo>
                  <a:pt x="5129009" y="2322303"/>
                  <a:pt x="5275969" y="2365757"/>
                  <a:pt x="5399088" y="2443875"/>
                </a:cubicBezTo>
                <a:cubicBezTo>
                  <a:pt x="5604280" y="2574070"/>
                  <a:pt x="5743239" y="2800554"/>
                  <a:pt x="5750751" y="3061747"/>
                </a:cubicBezTo>
                <a:lnTo>
                  <a:pt x="5754286" y="3184697"/>
                </a:lnTo>
                <a:lnTo>
                  <a:pt x="5757717" y="3184590"/>
                </a:lnTo>
                <a:lnTo>
                  <a:pt x="5811789" y="4892541"/>
                </a:lnTo>
                <a:lnTo>
                  <a:pt x="5868475" y="6776633"/>
                </a:lnTo>
                <a:lnTo>
                  <a:pt x="5906847" y="7909324"/>
                </a:lnTo>
                <a:lnTo>
                  <a:pt x="5763228" y="8130477"/>
                </a:lnTo>
                <a:lnTo>
                  <a:pt x="5725306" y="6875874"/>
                </a:lnTo>
                <a:lnTo>
                  <a:pt x="5601006" y="3080990"/>
                </a:lnTo>
                <a:cubicBezTo>
                  <a:pt x="5591228" y="2740991"/>
                  <a:pt x="5307680" y="2473296"/>
                  <a:pt x="4967683" y="2483071"/>
                </a:cubicBezTo>
                <a:cubicBezTo>
                  <a:pt x="4627683" y="2492848"/>
                  <a:pt x="4359985" y="2776398"/>
                  <a:pt x="4369762" y="3116397"/>
                </a:cubicBezTo>
                <a:lnTo>
                  <a:pt x="4416093" y="4727593"/>
                </a:lnTo>
                <a:lnTo>
                  <a:pt x="4417938" y="4727581"/>
                </a:lnTo>
                <a:cubicBezTo>
                  <a:pt x="4417507" y="4729645"/>
                  <a:pt x="4417556" y="4731700"/>
                  <a:pt x="4417616" y="4733760"/>
                </a:cubicBezTo>
                <a:lnTo>
                  <a:pt x="4449446" y="5840717"/>
                </a:lnTo>
                <a:lnTo>
                  <a:pt x="4450268" y="5840691"/>
                </a:lnTo>
                <a:lnTo>
                  <a:pt x="4511503" y="7866607"/>
                </a:lnTo>
                <a:cubicBezTo>
                  <a:pt x="4524134" y="8284502"/>
                  <a:pt x="4195602" y="8633510"/>
                  <a:pt x="3777706" y="8646141"/>
                </a:cubicBezTo>
                <a:cubicBezTo>
                  <a:pt x="3620995" y="8650877"/>
                  <a:pt x="3473972" y="8607640"/>
                  <a:pt x="3350738" y="8529702"/>
                </a:cubicBezTo>
                <a:close/>
              </a:path>
            </a:pathLst>
          </a:custGeom>
          <a:solidFill>
            <a:schemeClr val="bg1">
              <a:alpha val="6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lIns="65261" tIns="32630" rIns="65261" bIns="326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800" kern="0">
              <a:solidFill>
                <a:schemeClr val="bg1"/>
              </a:solidFill>
              <a:latin typeface="Calibri"/>
            </a:endParaRPr>
          </a:p>
        </p:txBody>
      </p:sp>
      <p:grpSp>
        <p:nvGrpSpPr>
          <p:cNvPr id="24" name="组合 23"/>
          <p:cNvGrpSpPr>
            <a:grpSpLocks/>
          </p:cNvGrpSpPr>
          <p:nvPr/>
        </p:nvGrpSpPr>
        <p:grpSpPr bwMode="auto">
          <a:xfrm>
            <a:off x="5312671" y="1552223"/>
            <a:ext cx="1122331" cy="1858509"/>
            <a:chOff x="2342145" y="1899045"/>
            <a:chExt cx="1572854" cy="2601313"/>
          </a:xfrm>
        </p:grpSpPr>
        <p:grpSp>
          <p:nvGrpSpPr>
            <p:cNvPr id="25" name="组合 82"/>
            <p:cNvGrpSpPr>
              <a:grpSpLocks/>
            </p:cNvGrpSpPr>
            <p:nvPr/>
          </p:nvGrpSpPr>
          <p:grpSpPr bwMode="auto">
            <a:xfrm>
              <a:off x="3120480" y="3707311"/>
              <a:ext cx="794519" cy="793047"/>
              <a:chOff x="3120480" y="3707311"/>
              <a:chExt cx="794519" cy="793047"/>
            </a:xfrm>
          </p:grpSpPr>
          <p:sp>
            <p:nvSpPr>
              <p:cNvPr id="27" name="椭圆 26"/>
              <p:cNvSpPr/>
              <p:nvPr/>
            </p:nvSpPr>
            <p:spPr>
              <a:xfrm>
                <a:off x="3119843" y="3706791"/>
                <a:ext cx="795156" cy="793567"/>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06</a:t>
                </a:r>
                <a:endParaRPr lang="zh-CN" altLang="en-US" sz="1600" b="1" kern="0" dirty="0">
                  <a:solidFill>
                    <a:schemeClr val="bg1"/>
                  </a:solidFill>
                  <a:latin typeface="Arial Rounded MT Bold" panose="020F0704030504030204" pitchFamily="34" charset="0"/>
                </a:endParaRPr>
              </a:p>
            </p:txBody>
          </p:sp>
          <p:sp>
            <p:nvSpPr>
              <p:cNvPr id="28" name="椭圆 1"/>
              <p:cNvSpPr/>
              <p:nvPr/>
            </p:nvSpPr>
            <p:spPr>
              <a:xfrm rot="16200000">
                <a:off x="3382515" y="3575852"/>
                <a:ext cx="268225" cy="577718"/>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26" name="TextBox 90"/>
            <p:cNvSpPr txBox="1"/>
            <p:nvPr/>
          </p:nvSpPr>
          <p:spPr>
            <a:xfrm rot="3360000">
              <a:off x="1716022" y="2525168"/>
              <a:ext cx="1845837" cy="59359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29" name="组合 28"/>
          <p:cNvGrpSpPr>
            <a:grpSpLocks/>
          </p:cNvGrpSpPr>
          <p:nvPr/>
        </p:nvGrpSpPr>
        <p:grpSpPr bwMode="auto">
          <a:xfrm>
            <a:off x="4764530" y="1961572"/>
            <a:ext cx="1100813" cy="1826759"/>
            <a:chOff x="1574110" y="2471393"/>
            <a:chExt cx="1543427" cy="2557174"/>
          </a:xfrm>
        </p:grpSpPr>
        <p:grpSp>
          <p:nvGrpSpPr>
            <p:cNvPr id="30" name="组合 87"/>
            <p:cNvGrpSpPr>
              <a:grpSpLocks/>
            </p:cNvGrpSpPr>
            <p:nvPr/>
          </p:nvGrpSpPr>
          <p:grpSpPr bwMode="auto">
            <a:xfrm>
              <a:off x="2324489" y="4234048"/>
              <a:ext cx="793048" cy="794519"/>
              <a:chOff x="2324489" y="4234048"/>
              <a:chExt cx="793048" cy="794519"/>
            </a:xfrm>
          </p:grpSpPr>
          <p:sp>
            <p:nvSpPr>
              <p:cNvPr id="32" name="椭圆 31"/>
              <p:cNvSpPr/>
              <p:nvPr/>
            </p:nvSpPr>
            <p:spPr>
              <a:xfrm>
                <a:off x="2325180" y="4233319"/>
                <a:ext cx="792357" cy="795248"/>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05</a:t>
                </a:r>
                <a:endParaRPr lang="zh-CN" altLang="en-US" sz="1600" b="1" kern="0" dirty="0">
                  <a:solidFill>
                    <a:schemeClr val="bg1"/>
                  </a:solidFill>
                  <a:latin typeface="Arial Rounded MT Bold" panose="020F0704030504030204" pitchFamily="34" charset="0"/>
                </a:endParaRPr>
              </a:p>
            </p:txBody>
          </p:sp>
          <p:sp>
            <p:nvSpPr>
              <p:cNvPr id="33" name="椭圆 1"/>
              <p:cNvSpPr/>
              <p:nvPr/>
            </p:nvSpPr>
            <p:spPr>
              <a:xfrm rot="16200000">
                <a:off x="2587230" y="4104643"/>
                <a:ext cx="266670" cy="574816"/>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31" name="TextBox 90"/>
            <p:cNvSpPr txBox="1"/>
            <p:nvPr/>
          </p:nvSpPr>
          <p:spPr>
            <a:xfrm rot="3360000">
              <a:off x="948018" y="3097485"/>
              <a:ext cx="1844467" cy="592282"/>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34" name="组合 33"/>
          <p:cNvGrpSpPr>
            <a:grpSpLocks/>
          </p:cNvGrpSpPr>
          <p:nvPr/>
        </p:nvGrpSpPr>
        <p:grpSpPr bwMode="auto">
          <a:xfrm>
            <a:off x="6450857" y="2455964"/>
            <a:ext cx="1115537" cy="1859643"/>
            <a:chOff x="3937068" y="3164389"/>
            <a:chExt cx="1564025" cy="2602786"/>
          </a:xfrm>
        </p:grpSpPr>
        <p:grpSp>
          <p:nvGrpSpPr>
            <p:cNvPr id="35" name="组合 92"/>
            <p:cNvGrpSpPr>
              <a:grpSpLocks/>
            </p:cNvGrpSpPr>
            <p:nvPr/>
          </p:nvGrpSpPr>
          <p:grpSpPr bwMode="auto">
            <a:xfrm>
              <a:off x="3937068" y="3164389"/>
              <a:ext cx="793048" cy="793048"/>
              <a:chOff x="3937068" y="3164389"/>
              <a:chExt cx="793048" cy="793048"/>
            </a:xfrm>
          </p:grpSpPr>
          <p:sp>
            <p:nvSpPr>
              <p:cNvPr id="37" name="椭圆 36"/>
              <p:cNvSpPr/>
              <p:nvPr/>
            </p:nvSpPr>
            <p:spPr>
              <a:xfrm>
                <a:off x="3937068" y="3164389"/>
                <a:ext cx="792334" cy="793532"/>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07</a:t>
                </a:r>
                <a:endParaRPr lang="zh-CN" altLang="en-US" sz="1600" b="1" kern="0" dirty="0">
                  <a:solidFill>
                    <a:schemeClr val="bg1"/>
                  </a:solidFill>
                  <a:latin typeface="Arial Rounded MT Bold" panose="020F0704030504030204" pitchFamily="34" charset="0"/>
                </a:endParaRPr>
              </a:p>
            </p:txBody>
          </p:sp>
          <p:sp>
            <p:nvSpPr>
              <p:cNvPr id="38" name="椭圆 1"/>
              <p:cNvSpPr/>
              <p:nvPr/>
            </p:nvSpPr>
            <p:spPr>
              <a:xfrm rot="16200000">
                <a:off x="4198334" y="3034903"/>
                <a:ext cx="268213" cy="57479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36" name="TextBox 90"/>
            <p:cNvSpPr txBox="1"/>
            <p:nvPr/>
          </p:nvSpPr>
          <p:spPr>
            <a:xfrm rot="3360000">
              <a:off x="4282082" y="4548164"/>
              <a:ext cx="1845756" cy="592266"/>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39" name="组合 38"/>
          <p:cNvGrpSpPr>
            <a:grpSpLocks/>
          </p:cNvGrpSpPr>
          <p:nvPr/>
        </p:nvGrpSpPr>
        <p:grpSpPr bwMode="auto">
          <a:xfrm>
            <a:off x="7018253" y="2071563"/>
            <a:ext cx="1126861" cy="1892526"/>
            <a:chOff x="4733059" y="2625882"/>
            <a:chExt cx="1580209" cy="2649868"/>
          </a:xfrm>
        </p:grpSpPr>
        <p:grpSp>
          <p:nvGrpSpPr>
            <p:cNvPr id="40" name="组合 97"/>
            <p:cNvGrpSpPr>
              <a:grpSpLocks/>
            </p:cNvGrpSpPr>
            <p:nvPr/>
          </p:nvGrpSpPr>
          <p:grpSpPr bwMode="auto">
            <a:xfrm>
              <a:off x="4733059" y="2625882"/>
              <a:ext cx="793047" cy="794519"/>
              <a:chOff x="4733059" y="2625882"/>
              <a:chExt cx="793047" cy="794519"/>
            </a:xfrm>
          </p:grpSpPr>
          <p:sp>
            <p:nvSpPr>
              <p:cNvPr id="42" name="椭圆 41"/>
              <p:cNvSpPr/>
              <p:nvPr/>
            </p:nvSpPr>
            <p:spPr>
              <a:xfrm>
                <a:off x="4733059" y="2625882"/>
                <a:ext cx="792487" cy="793849"/>
              </a:xfrm>
              <a:prstGeom prst="ellipse">
                <a:avLst/>
              </a:prstGeom>
              <a:solidFill>
                <a:schemeClr val="bg1">
                  <a:alpha val="60000"/>
                </a:schemeClr>
              </a:solidFill>
              <a:ln w="6350" cap="flat" cmpd="sng" algn="ctr">
                <a:noFill/>
                <a:prstDash val="soli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altLang="zh-CN" sz="1600" b="1" kern="0" dirty="0">
                    <a:solidFill>
                      <a:schemeClr val="bg1"/>
                    </a:solidFill>
                    <a:latin typeface="Arial Rounded MT Bold" panose="020F0704030504030204" pitchFamily="34" charset="0"/>
                  </a:rPr>
                  <a:t>07</a:t>
                </a:r>
                <a:endParaRPr lang="zh-CN" altLang="en-US" sz="1600" b="1" kern="0" dirty="0">
                  <a:solidFill>
                    <a:schemeClr val="bg1"/>
                  </a:solidFill>
                  <a:latin typeface="Arial Rounded MT Bold" panose="020F0704030504030204" pitchFamily="34" charset="0"/>
                </a:endParaRPr>
              </a:p>
            </p:txBody>
          </p:sp>
          <p:sp>
            <p:nvSpPr>
              <p:cNvPr id="43" name="椭圆 1"/>
              <p:cNvSpPr/>
              <p:nvPr/>
            </p:nvSpPr>
            <p:spPr>
              <a:xfrm rot="16200000">
                <a:off x="4995142" y="2495608"/>
                <a:ext cx="266733" cy="57491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 fmla="*/ 62426 w 355471"/>
                  <a:gd name="connsiteY0" fmla="*/ 344166 h 683570"/>
                  <a:gd name="connsiteX1" fmla="*/ 13686 w 355471"/>
                  <a:gd name="connsiteY1" fmla="*/ 0 h 683570"/>
                  <a:gd name="connsiteX2" fmla="*/ 355471 w 355471"/>
                  <a:gd name="connsiteY2" fmla="*/ 341785 h 683570"/>
                  <a:gd name="connsiteX3" fmla="*/ 13686 w 355471"/>
                  <a:gd name="connsiteY3" fmla="*/ 683570 h 683570"/>
                  <a:gd name="connsiteX4" fmla="*/ 62426 w 355471"/>
                  <a:gd name="connsiteY4" fmla="*/ 344166 h 683570"/>
                  <a:gd name="connsiteX0" fmla="*/ 62426 w 355471"/>
                  <a:gd name="connsiteY0" fmla="*/ 344166 h 683570"/>
                  <a:gd name="connsiteX1" fmla="*/ 13686 w 355471"/>
                  <a:gd name="connsiteY1" fmla="*/ 0 h 683570"/>
                  <a:gd name="connsiteX2" fmla="*/ 355471 w 355471"/>
                  <a:gd name="connsiteY2" fmla="*/ 341788 h 683570"/>
                  <a:gd name="connsiteX3" fmla="*/ 13686 w 355471"/>
                  <a:gd name="connsiteY3" fmla="*/ 683570 h 683570"/>
                  <a:gd name="connsiteX4" fmla="*/ 62426 w 355471"/>
                  <a:gd name="connsiteY4" fmla="*/ 344166 h 683570"/>
                  <a:gd name="connsiteX0" fmla="*/ 62426 w 355497"/>
                  <a:gd name="connsiteY0" fmla="*/ 344166 h 683570"/>
                  <a:gd name="connsiteX1" fmla="*/ 13686 w 355497"/>
                  <a:gd name="connsiteY1" fmla="*/ 0 h 683570"/>
                  <a:gd name="connsiteX2" fmla="*/ 355471 w 355497"/>
                  <a:gd name="connsiteY2" fmla="*/ 341788 h 683570"/>
                  <a:gd name="connsiteX3" fmla="*/ 13686 w 355497"/>
                  <a:gd name="connsiteY3" fmla="*/ 683570 h 683570"/>
                  <a:gd name="connsiteX4" fmla="*/ 62426 w 355497"/>
                  <a:gd name="connsiteY4" fmla="*/ 344166 h 683570"/>
                  <a:gd name="connsiteX0" fmla="*/ 62426 w 356185"/>
                  <a:gd name="connsiteY0" fmla="*/ 344167 h 683571"/>
                  <a:gd name="connsiteX1" fmla="*/ 13686 w 356185"/>
                  <a:gd name="connsiteY1" fmla="*/ 1 h 683571"/>
                  <a:gd name="connsiteX2" fmla="*/ 355471 w 356185"/>
                  <a:gd name="connsiteY2" fmla="*/ 341789 h 683571"/>
                  <a:gd name="connsiteX3" fmla="*/ 13686 w 356185"/>
                  <a:gd name="connsiteY3" fmla="*/ 683571 h 683571"/>
                  <a:gd name="connsiteX4" fmla="*/ 62426 w 356185"/>
                  <a:gd name="connsiteY4" fmla="*/ 344167 h 683571"/>
                  <a:gd name="connsiteX0" fmla="*/ 65000 w 360090"/>
                  <a:gd name="connsiteY0" fmla="*/ 306067 h 645471"/>
                  <a:gd name="connsiteX1" fmla="*/ 154373 w 360090"/>
                  <a:gd name="connsiteY1" fmla="*/ 1 h 645471"/>
                  <a:gd name="connsiteX2" fmla="*/ 358045 w 360090"/>
                  <a:gd name="connsiteY2" fmla="*/ 303689 h 645471"/>
                  <a:gd name="connsiteX3" fmla="*/ 16260 w 360090"/>
                  <a:gd name="connsiteY3" fmla="*/ 645471 h 645471"/>
                  <a:gd name="connsiteX4" fmla="*/ 65000 w 360090"/>
                  <a:gd name="connsiteY4" fmla="*/ 306067 h 645471"/>
                  <a:gd name="connsiteX0" fmla="*/ 95 w 293169"/>
                  <a:gd name="connsiteY0" fmla="*/ 306067 h 585943"/>
                  <a:gd name="connsiteX1" fmla="*/ 89468 w 293169"/>
                  <a:gd name="connsiteY1" fmla="*/ 1 h 585943"/>
                  <a:gd name="connsiteX2" fmla="*/ 293140 w 293169"/>
                  <a:gd name="connsiteY2" fmla="*/ 303689 h 585943"/>
                  <a:gd name="connsiteX3" fmla="*/ 103755 w 293169"/>
                  <a:gd name="connsiteY3" fmla="*/ 585943 h 585943"/>
                  <a:gd name="connsiteX4" fmla="*/ 95 w 293169"/>
                  <a:gd name="connsiteY4" fmla="*/ 306067 h 585943"/>
                  <a:gd name="connsiteX0" fmla="*/ 3 w 293048"/>
                  <a:gd name="connsiteY0" fmla="*/ 306067 h 585943"/>
                  <a:gd name="connsiteX1" fmla="*/ 89376 w 293048"/>
                  <a:gd name="connsiteY1" fmla="*/ 1 h 585943"/>
                  <a:gd name="connsiteX2" fmla="*/ 293048 w 293048"/>
                  <a:gd name="connsiteY2" fmla="*/ 303689 h 585943"/>
                  <a:gd name="connsiteX3" fmla="*/ 91757 w 293048"/>
                  <a:gd name="connsiteY3" fmla="*/ 585943 h 585943"/>
                  <a:gd name="connsiteX4" fmla="*/ 3 w 293048"/>
                  <a:gd name="connsiteY4" fmla="*/ 306067 h 585943"/>
                  <a:gd name="connsiteX0" fmla="*/ 39769 w 211370"/>
                  <a:gd name="connsiteY0" fmla="*/ 298927 h 585946"/>
                  <a:gd name="connsiteX1" fmla="*/ 7698 w 211370"/>
                  <a:gd name="connsiteY1" fmla="*/ 2 h 585946"/>
                  <a:gd name="connsiteX2" fmla="*/ 211370 w 211370"/>
                  <a:gd name="connsiteY2" fmla="*/ 303690 h 585946"/>
                  <a:gd name="connsiteX3" fmla="*/ 10079 w 211370"/>
                  <a:gd name="connsiteY3" fmla="*/ 585944 h 585946"/>
                  <a:gd name="connsiteX4" fmla="*/ 39769 w 211370"/>
                  <a:gd name="connsiteY4" fmla="*/ 298927 h 585946"/>
                  <a:gd name="connsiteX0" fmla="*/ 39769 w 211370"/>
                  <a:gd name="connsiteY0" fmla="*/ 298927 h 585949"/>
                  <a:gd name="connsiteX1" fmla="*/ 7698 w 211370"/>
                  <a:gd name="connsiteY1" fmla="*/ 2 h 585949"/>
                  <a:gd name="connsiteX2" fmla="*/ 211370 w 211370"/>
                  <a:gd name="connsiteY2" fmla="*/ 303690 h 585949"/>
                  <a:gd name="connsiteX3" fmla="*/ 10079 w 211370"/>
                  <a:gd name="connsiteY3" fmla="*/ 585944 h 585949"/>
                  <a:gd name="connsiteX4" fmla="*/ 39769 w 211370"/>
                  <a:gd name="connsiteY4" fmla="*/ 298927 h 585949"/>
                  <a:gd name="connsiteX0" fmla="*/ 39769 w 211535"/>
                  <a:gd name="connsiteY0" fmla="*/ 298927 h 585949"/>
                  <a:gd name="connsiteX1" fmla="*/ 7698 w 211535"/>
                  <a:gd name="connsiteY1" fmla="*/ 2 h 585949"/>
                  <a:gd name="connsiteX2" fmla="*/ 211370 w 211535"/>
                  <a:gd name="connsiteY2" fmla="*/ 303690 h 585949"/>
                  <a:gd name="connsiteX3" fmla="*/ 10079 w 211535"/>
                  <a:gd name="connsiteY3" fmla="*/ 585944 h 585949"/>
                  <a:gd name="connsiteX4" fmla="*/ 39769 w 211535"/>
                  <a:gd name="connsiteY4" fmla="*/ 298927 h 585949"/>
                  <a:gd name="connsiteX0" fmla="*/ 54250 w 226016"/>
                  <a:gd name="connsiteY0" fmla="*/ 299466 h 586488"/>
                  <a:gd name="connsiteX1" fmla="*/ 22179 w 226016"/>
                  <a:gd name="connsiteY1" fmla="*/ 541 h 586488"/>
                  <a:gd name="connsiteX2" fmla="*/ 225851 w 226016"/>
                  <a:gd name="connsiteY2" fmla="*/ 304229 h 586488"/>
                  <a:gd name="connsiteX3" fmla="*/ 24560 w 226016"/>
                  <a:gd name="connsiteY3" fmla="*/ 586483 h 586488"/>
                  <a:gd name="connsiteX4" fmla="*/ 54250 w 226016"/>
                  <a:gd name="connsiteY4" fmla="*/ 299466 h 586488"/>
                  <a:gd name="connsiteX0" fmla="*/ 54250 w 226063"/>
                  <a:gd name="connsiteY0" fmla="*/ 299466 h 586543"/>
                  <a:gd name="connsiteX1" fmla="*/ 22179 w 226063"/>
                  <a:gd name="connsiteY1" fmla="*/ 541 h 586543"/>
                  <a:gd name="connsiteX2" fmla="*/ 225851 w 226063"/>
                  <a:gd name="connsiteY2" fmla="*/ 304229 h 586543"/>
                  <a:gd name="connsiteX3" fmla="*/ 24560 w 226063"/>
                  <a:gd name="connsiteY3" fmla="*/ 586483 h 586543"/>
                  <a:gd name="connsiteX4" fmla="*/ 54250 w 226063"/>
                  <a:gd name="connsiteY4" fmla="*/ 299466 h 586543"/>
                  <a:gd name="connsiteX0" fmla="*/ 58295 w 230108"/>
                  <a:gd name="connsiteY0" fmla="*/ 298952 h 586029"/>
                  <a:gd name="connsiteX1" fmla="*/ 26224 w 230108"/>
                  <a:gd name="connsiteY1" fmla="*/ 27 h 586029"/>
                  <a:gd name="connsiteX2" fmla="*/ 229896 w 230108"/>
                  <a:gd name="connsiteY2" fmla="*/ 303715 h 586029"/>
                  <a:gd name="connsiteX3" fmla="*/ 28605 w 230108"/>
                  <a:gd name="connsiteY3" fmla="*/ 585969 h 586029"/>
                  <a:gd name="connsiteX4" fmla="*/ 58295 w 230108"/>
                  <a:gd name="connsiteY4" fmla="*/ 298952 h 586029"/>
                  <a:gd name="connsiteX0" fmla="*/ 58295 w 230101"/>
                  <a:gd name="connsiteY0" fmla="*/ 298952 h 585974"/>
                  <a:gd name="connsiteX1" fmla="*/ 26224 w 230101"/>
                  <a:gd name="connsiteY1" fmla="*/ 27 h 585974"/>
                  <a:gd name="connsiteX2" fmla="*/ 229896 w 230101"/>
                  <a:gd name="connsiteY2" fmla="*/ 303715 h 585974"/>
                  <a:gd name="connsiteX3" fmla="*/ 28605 w 230101"/>
                  <a:gd name="connsiteY3" fmla="*/ 585969 h 585974"/>
                  <a:gd name="connsiteX4" fmla="*/ 58295 w 230101"/>
                  <a:gd name="connsiteY4" fmla="*/ 298952 h 585974"/>
                  <a:gd name="connsiteX0" fmla="*/ 58295 w 229922"/>
                  <a:gd name="connsiteY0" fmla="*/ 298943 h 585965"/>
                  <a:gd name="connsiteX1" fmla="*/ 26224 w 229922"/>
                  <a:gd name="connsiteY1" fmla="*/ 18 h 585965"/>
                  <a:gd name="connsiteX2" fmla="*/ 229896 w 229922"/>
                  <a:gd name="connsiteY2" fmla="*/ 303706 h 585965"/>
                  <a:gd name="connsiteX3" fmla="*/ 28605 w 229922"/>
                  <a:gd name="connsiteY3" fmla="*/ 585960 h 585965"/>
                  <a:gd name="connsiteX4" fmla="*/ 58295 w 229922"/>
                  <a:gd name="connsiteY4" fmla="*/ 298943 h 585965"/>
                  <a:gd name="connsiteX0" fmla="*/ 58295 w 229930"/>
                  <a:gd name="connsiteY0" fmla="*/ 298943 h 585964"/>
                  <a:gd name="connsiteX1" fmla="*/ 26224 w 229930"/>
                  <a:gd name="connsiteY1" fmla="*/ 18 h 585964"/>
                  <a:gd name="connsiteX2" fmla="*/ 229896 w 229930"/>
                  <a:gd name="connsiteY2" fmla="*/ 303706 h 585964"/>
                  <a:gd name="connsiteX3" fmla="*/ 28605 w 229930"/>
                  <a:gd name="connsiteY3" fmla="*/ 585960 h 585964"/>
                  <a:gd name="connsiteX4" fmla="*/ 58295 w 229930"/>
                  <a:gd name="connsiteY4" fmla="*/ 298943 h 585964"/>
                  <a:gd name="connsiteX0" fmla="*/ 58295 w 230172"/>
                  <a:gd name="connsiteY0" fmla="*/ 298940 h 585961"/>
                  <a:gd name="connsiteX1" fmla="*/ 26224 w 230172"/>
                  <a:gd name="connsiteY1" fmla="*/ 15 h 585961"/>
                  <a:gd name="connsiteX2" fmla="*/ 229896 w 230172"/>
                  <a:gd name="connsiteY2" fmla="*/ 303703 h 585961"/>
                  <a:gd name="connsiteX3" fmla="*/ 28605 w 230172"/>
                  <a:gd name="connsiteY3" fmla="*/ 585957 h 585961"/>
                  <a:gd name="connsiteX4" fmla="*/ 58295 w 230172"/>
                  <a:gd name="connsiteY4" fmla="*/ 298940 h 585961"/>
                  <a:gd name="connsiteX0" fmla="*/ 58295 w 229896"/>
                  <a:gd name="connsiteY0" fmla="*/ 298940 h 585961"/>
                  <a:gd name="connsiteX1" fmla="*/ 26224 w 229896"/>
                  <a:gd name="connsiteY1" fmla="*/ 15 h 585961"/>
                  <a:gd name="connsiteX2" fmla="*/ 229896 w 229896"/>
                  <a:gd name="connsiteY2" fmla="*/ 303703 h 585961"/>
                  <a:gd name="connsiteX3" fmla="*/ 28605 w 229896"/>
                  <a:gd name="connsiteY3" fmla="*/ 585957 h 585961"/>
                  <a:gd name="connsiteX4" fmla="*/ 58295 w 229896"/>
                  <a:gd name="connsiteY4" fmla="*/ 298940 h 585961"/>
                  <a:gd name="connsiteX0" fmla="*/ 57944 w 229545"/>
                  <a:gd name="connsiteY0" fmla="*/ 298940 h 585961"/>
                  <a:gd name="connsiteX1" fmla="*/ 25873 w 229545"/>
                  <a:gd name="connsiteY1" fmla="*/ 15 h 585961"/>
                  <a:gd name="connsiteX2" fmla="*/ 229545 w 229545"/>
                  <a:gd name="connsiteY2" fmla="*/ 303703 h 585961"/>
                  <a:gd name="connsiteX3" fmla="*/ 28254 w 229545"/>
                  <a:gd name="connsiteY3" fmla="*/ 585957 h 585961"/>
                  <a:gd name="connsiteX4" fmla="*/ 57944 w 229545"/>
                  <a:gd name="connsiteY4" fmla="*/ 298940 h 585961"/>
                  <a:gd name="connsiteX0" fmla="*/ 18784 w 216579"/>
                  <a:gd name="connsiteY0" fmla="*/ 291798 h 585987"/>
                  <a:gd name="connsiteX1" fmla="*/ 12907 w 216579"/>
                  <a:gd name="connsiteY1" fmla="*/ 17 h 585987"/>
                  <a:gd name="connsiteX2" fmla="*/ 216579 w 216579"/>
                  <a:gd name="connsiteY2" fmla="*/ 303705 h 585987"/>
                  <a:gd name="connsiteX3" fmla="*/ 15288 w 216579"/>
                  <a:gd name="connsiteY3" fmla="*/ 585959 h 585987"/>
                  <a:gd name="connsiteX4" fmla="*/ 18784 w 216579"/>
                  <a:gd name="connsiteY4" fmla="*/ 291798 h 585987"/>
                  <a:gd name="connsiteX0" fmla="*/ 12234 w 219554"/>
                  <a:gd name="connsiteY0" fmla="*/ 289426 h 586008"/>
                  <a:gd name="connsiteX1" fmla="*/ 15882 w 219554"/>
                  <a:gd name="connsiteY1" fmla="*/ 26 h 586008"/>
                  <a:gd name="connsiteX2" fmla="*/ 219554 w 219554"/>
                  <a:gd name="connsiteY2" fmla="*/ 303714 h 586008"/>
                  <a:gd name="connsiteX3" fmla="*/ 18263 w 219554"/>
                  <a:gd name="connsiteY3" fmla="*/ 585968 h 586008"/>
                  <a:gd name="connsiteX4" fmla="*/ 12234 w 219554"/>
                  <a:gd name="connsiteY4" fmla="*/ 289426 h 586008"/>
                  <a:gd name="connsiteX0" fmla="*/ 17080 w 217256"/>
                  <a:gd name="connsiteY0" fmla="*/ 289426 h 586008"/>
                  <a:gd name="connsiteX1" fmla="*/ 13584 w 217256"/>
                  <a:gd name="connsiteY1" fmla="*/ 26 h 586008"/>
                  <a:gd name="connsiteX2" fmla="*/ 217256 w 217256"/>
                  <a:gd name="connsiteY2" fmla="*/ 303714 h 586008"/>
                  <a:gd name="connsiteX3" fmla="*/ 15965 w 217256"/>
                  <a:gd name="connsiteY3" fmla="*/ 585968 h 586008"/>
                  <a:gd name="connsiteX4" fmla="*/ 17080 w 217256"/>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26566 w 226742"/>
                  <a:gd name="connsiteY0" fmla="*/ 289426 h 586008"/>
                  <a:gd name="connsiteX1" fmla="*/ 23070 w 226742"/>
                  <a:gd name="connsiteY1" fmla="*/ 26 h 586008"/>
                  <a:gd name="connsiteX2" fmla="*/ 226742 w 226742"/>
                  <a:gd name="connsiteY2" fmla="*/ 303714 h 586008"/>
                  <a:gd name="connsiteX3" fmla="*/ 25451 w 226742"/>
                  <a:gd name="connsiteY3" fmla="*/ 585968 h 586008"/>
                  <a:gd name="connsiteX4" fmla="*/ 26566 w 226742"/>
                  <a:gd name="connsiteY4" fmla="*/ 289426 h 586008"/>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02 w 271715"/>
                  <a:gd name="connsiteY0" fmla="*/ 287054 h 586031"/>
                  <a:gd name="connsiteX1" fmla="*/ 68043 w 271715"/>
                  <a:gd name="connsiteY1" fmla="*/ 35 h 586031"/>
                  <a:gd name="connsiteX2" fmla="*/ 271715 w 271715"/>
                  <a:gd name="connsiteY2" fmla="*/ 303723 h 586031"/>
                  <a:gd name="connsiteX3" fmla="*/ 70424 w 271715"/>
                  <a:gd name="connsiteY3" fmla="*/ 585977 h 586031"/>
                  <a:gd name="connsiteX4" fmla="*/ 102 w 271715"/>
                  <a:gd name="connsiteY4" fmla="*/ 287054 h 586031"/>
                  <a:gd name="connsiteX0" fmla="*/ 133 w 271746"/>
                  <a:gd name="connsiteY0" fmla="*/ 287054 h 585994"/>
                  <a:gd name="connsiteX1" fmla="*/ 68074 w 271746"/>
                  <a:gd name="connsiteY1" fmla="*/ 35 h 585994"/>
                  <a:gd name="connsiteX2" fmla="*/ 271746 w 271746"/>
                  <a:gd name="connsiteY2" fmla="*/ 303723 h 585994"/>
                  <a:gd name="connsiteX3" fmla="*/ 70455 w 271746"/>
                  <a:gd name="connsiteY3" fmla="*/ 585977 h 585994"/>
                  <a:gd name="connsiteX4" fmla="*/ 133 w 271746"/>
                  <a:gd name="connsiteY4" fmla="*/ 287054 h 58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chemeClr val="bg1"/>
                  </a:gs>
                  <a:gs pos="100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050">
                  <a:solidFill>
                    <a:schemeClr val="bg1"/>
                  </a:solidFill>
                </a:endParaRPr>
              </a:p>
            </p:txBody>
          </p:sp>
        </p:grpSp>
        <p:sp>
          <p:nvSpPr>
            <p:cNvPr id="41" name="TextBox 90"/>
            <p:cNvSpPr txBox="1"/>
            <p:nvPr/>
          </p:nvSpPr>
          <p:spPr>
            <a:xfrm rot="3360000">
              <a:off x="5094626" y="4057108"/>
              <a:ext cx="1844905" cy="592380"/>
            </a:xfrm>
            <a:prstGeom prst="rect">
              <a:avLst/>
            </a:prstGeom>
            <a:noFill/>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a:p>
              <a:pPr algn="just" fontAlgn="auto">
                <a:lnSpc>
                  <a:spcPct val="130000"/>
                </a:lnSpc>
                <a:spcBef>
                  <a:spcPts val="0"/>
                </a:spcBef>
                <a:spcAft>
                  <a:spcPts val="0"/>
                </a:spcAft>
                <a:defRPr/>
              </a:pPr>
              <a:r>
                <a:rPr lang="zh-CN" altLang="en-US" sz="800" kern="0" dirty="0">
                  <a:solidFill>
                    <a:schemeClr val="bg1"/>
                  </a:solidFill>
                  <a:latin typeface="微软雅黑" panose="020B0503020204020204" pitchFamily="34" charset="-122"/>
                  <a:ea typeface="微软雅黑" pitchFamily="34" charset="-122"/>
                </a:rPr>
                <a:t>Enter your text here</a:t>
              </a:r>
            </a:p>
          </p:txBody>
        </p:sp>
      </p:grpSp>
      <p:grpSp>
        <p:nvGrpSpPr>
          <p:cNvPr id="44" name="组合 43"/>
          <p:cNvGrpSpPr/>
          <p:nvPr/>
        </p:nvGrpSpPr>
        <p:grpSpPr>
          <a:xfrm>
            <a:off x="1187624" y="195486"/>
            <a:ext cx="1515760" cy="72008"/>
            <a:chOff x="539552" y="195486"/>
            <a:chExt cx="1482080" cy="72008"/>
          </a:xfrm>
          <a:solidFill>
            <a:schemeClr val="bg1">
              <a:alpha val="70000"/>
            </a:schemeClr>
          </a:solidFill>
        </p:grpSpPr>
        <p:sp>
          <p:nvSpPr>
            <p:cNvPr id="45" name="矩形 44"/>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TextBox 46"/>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49" name="TextBox 48"/>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50" name="TextBox 45">
            <a:extLst>
              <a:ext uri="{FF2B5EF4-FFF2-40B4-BE49-F238E27FC236}">
                <a16:creationId xmlns:a16="http://schemas.microsoft.com/office/drawing/2014/main" id="{5B55A163-FAF9-4AA9-9C11-AD4031EC6B9F}"/>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3740624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6555" y="1212412"/>
            <a:ext cx="6713837" cy="939686"/>
            <a:chOff x="1032058" y="1212412"/>
            <a:chExt cx="6713837" cy="939686"/>
          </a:xfrm>
        </p:grpSpPr>
        <p:sp>
          <p:nvSpPr>
            <p:cNvPr id="3" name="半闭框 2"/>
            <p:cNvSpPr/>
            <p:nvPr/>
          </p:nvSpPr>
          <p:spPr bwMode="auto">
            <a:xfrm rot="10800000">
              <a:off x="7339624" y="1683008"/>
              <a:ext cx="406271" cy="406271"/>
            </a:xfrm>
            <a:prstGeom prst="halfFrame">
              <a:avLst>
                <a:gd name="adj1" fmla="val 6159"/>
                <a:gd name="adj2" fmla="val 6159"/>
              </a:avLst>
            </a:prstGeom>
            <a:solidFill>
              <a:schemeClr val="bg1">
                <a:lumMod val="75000"/>
              </a:scheme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95000"/>
                  </a:schemeClr>
                </a:solidFill>
                <a:latin typeface="幼圆" panose="02010509060101010101" pitchFamily="49" charset="-122"/>
                <a:ea typeface="幼圆" panose="02010509060101010101" pitchFamily="49" charset="-122"/>
              </a:endParaRPr>
            </a:p>
          </p:txBody>
        </p:sp>
        <p:sp>
          <p:nvSpPr>
            <p:cNvPr id="4" name="半闭框 3"/>
            <p:cNvSpPr/>
            <p:nvPr/>
          </p:nvSpPr>
          <p:spPr bwMode="auto">
            <a:xfrm>
              <a:off x="1032058" y="1212412"/>
              <a:ext cx="406271" cy="406271"/>
            </a:xfrm>
            <a:prstGeom prst="halfFrame">
              <a:avLst>
                <a:gd name="adj1" fmla="val 6159"/>
                <a:gd name="adj2" fmla="val 6159"/>
              </a:avLst>
            </a:prstGeom>
            <a:solidFill>
              <a:schemeClr val="bg1">
                <a:lumMod val="75000"/>
              </a:scheme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95000"/>
                  </a:schemeClr>
                </a:solidFill>
                <a:latin typeface="幼圆" panose="02010509060101010101" pitchFamily="49" charset="-122"/>
                <a:ea typeface="幼圆" panose="02010509060101010101" pitchFamily="49" charset="-122"/>
              </a:endParaRPr>
            </a:p>
          </p:txBody>
        </p:sp>
        <p:sp>
          <p:nvSpPr>
            <p:cNvPr id="5" name="KSO_GI1"/>
            <p:cNvSpPr/>
            <p:nvPr/>
          </p:nvSpPr>
          <p:spPr bwMode="auto">
            <a:xfrm>
              <a:off x="1076788" y="1283850"/>
              <a:ext cx="6638636" cy="86824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lang="en-US" altLang="zh-CN" sz="900" b="1" dirty="0">
                  <a:solidFill>
                    <a:schemeClr val="bg1">
                      <a:lumMod val="95000"/>
                    </a:schemeClr>
                  </a:solidFill>
                  <a:latin typeface="微软雅黑" pitchFamily="34" charset="-122"/>
                  <a:ea typeface="微软雅黑" pitchFamily="34" charset="-122"/>
                </a:rPr>
                <a:t>Abc</a:t>
              </a:r>
              <a:r>
                <a:rPr lang="zh-CN" altLang="en-US" sz="900" b="1" dirty="0">
                  <a:solidFill>
                    <a:schemeClr val="bg1">
                      <a:lumMod val="95000"/>
                    </a:schemeClr>
                  </a:solidFill>
                  <a:latin typeface="微软雅黑" pitchFamily="34" charset="-122"/>
                  <a:ea typeface="微软雅黑" pitchFamily="34" charset="-122"/>
                </a:rPr>
                <a:t>Group is one of the earliest Internet software enterprises in China, the establishment of enterprises so far</a:t>
              </a:r>
              <a:r>
                <a:rPr lang="en-US" altLang="zh-CN" sz="900" b="1" dirty="0">
                  <a:solidFill>
                    <a:schemeClr val="bg1">
                      <a:lumMod val="95000"/>
                    </a:schemeClr>
                  </a:solidFill>
                  <a:latin typeface="微软雅黑" pitchFamily="34" charset="-122"/>
                  <a:ea typeface="微软雅黑" pitchFamily="34" charset="-122"/>
                </a:rPr>
                <a:t>25</a:t>
              </a:r>
              <a:r>
                <a:rPr lang="zh-CN" altLang="en-US" sz="900" b="1" dirty="0">
                  <a:solidFill>
                    <a:schemeClr val="bg1">
                      <a:lumMod val="95000"/>
                    </a:schemeClr>
                  </a:solidFill>
                  <a:latin typeface="微软雅黑" pitchFamily="34" charset="-122"/>
                  <a:ea typeface="微软雅黑" pitchFamily="34" charset="-122"/>
                </a:rPr>
                <a:t>history. With the implementation of the "Transformation mobile Internet" strategy, and the adoption of business units</a:t>
              </a:r>
              <a:r>
                <a:rPr lang="en-US" altLang="zh-CN" sz="900" b="1" dirty="0">
                  <a:solidFill>
                    <a:schemeClr val="bg1">
                      <a:lumMod val="95000"/>
                    </a:schemeClr>
                  </a:solidFill>
                  <a:latin typeface="微软雅黑" pitchFamily="34" charset="-122"/>
                  <a:ea typeface="微软雅黑" pitchFamily="34" charset="-122"/>
                </a:rPr>
                <a:t>Mbo</a:t>
              </a:r>
              <a:r>
                <a:rPr lang="zh-CN" altLang="en-US" sz="900" b="1" dirty="0">
                  <a:solidFill>
                    <a:schemeClr val="bg1">
                      <a:lumMod val="95000"/>
                    </a:schemeClr>
                  </a:solidFill>
                  <a:latin typeface="微软雅黑" pitchFamily="34" charset="-122"/>
                  <a:ea typeface="微软雅黑" pitchFamily="34" charset="-122"/>
                </a:rPr>
                <a:t>(Management acquisition) completed the subsidiarization, the company's overall business and management model has completed a comprehensive transformation, and the company has formed a ""</a:t>
              </a:r>
              <a:r>
                <a:rPr lang="en-US" altLang="zh-CN" sz="900" b="1" dirty="0">
                  <a:solidFill>
                    <a:schemeClr val="bg1">
                      <a:lumMod val="95000"/>
                    </a:schemeClr>
                  </a:solidFill>
                  <a:latin typeface="微软雅黑" pitchFamily="34" charset="-122"/>
                  <a:ea typeface="微软雅黑" pitchFamily="34" charset="-122"/>
                </a:rPr>
                <a:t>3-1"</a:t>
              </a:r>
              <a:r>
                <a:rPr lang="zh-CN" altLang="en-US" sz="900" b="1" dirty="0">
                  <a:solidFill>
                    <a:schemeClr val="bg1">
                      <a:lumMod val="95000"/>
                    </a:schemeClr>
                  </a:solidFill>
                  <a:latin typeface="微软雅黑" pitchFamily="34" charset="-122"/>
                  <a:ea typeface="微软雅黑" pitchFamily="34" charset="-122"/>
                </a:rPr>
                <a:t>Business cluster, i.e. the strategic layout and overall marketplanning of cloud computing as the backbone of gaming, Internet security and office services.</a:t>
              </a:r>
            </a:p>
          </p:txBody>
        </p:sp>
      </p:grpSp>
      <p:grpSp>
        <p:nvGrpSpPr>
          <p:cNvPr id="6" name="组合 5"/>
          <p:cNvGrpSpPr/>
          <p:nvPr/>
        </p:nvGrpSpPr>
        <p:grpSpPr>
          <a:xfrm>
            <a:off x="6410193" y="2571750"/>
            <a:ext cx="1498303" cy="1393134"/>
            <a:chOff x="6055696" y="2571750"/>
            <a:chExt cx="1498303" cy="1393134"/>
          </a:xfrm>
        </p:grpSpPr>
        <p:sp>
          <p:nvSpPr>
            <p:cNvPr id="7" name="Freeform 15"/>
            <p:cNvSpPr>
              <a:spLocks/>
            </p:cNvSpPr>
            <p:nvPr/>
          </p:nvSpPr>
          <p:spPr bwMode="auto">
            <a:xfrm flipH="1">
              <a:off x="7175101" y="2571750"/>
              <a:ext cx="378898"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bg1">
                <a:alpha val="65000"/>
              </a:schemeClr>
            </a:solidFill>
            <a:ln>
              <a:noFill/>
            </a:ln>
          </p:spPr>
          <p:txBody>
            <a:bodyPr/>
            <a:lstStyle/>
            <a:p>
              <a:pPr eaLnBrk="1" fontAlgn="auto" hangingPunct="1">
                <a:spcBef>
                  <a:spcPts val="0"/>
                </a:spcBef>
                <a:spcAft>
                  <a:spcPts val="0"/>
                </a:spcAft>
                <a:defRPr/>
              </a:pPr>
              <a:endParaRPr lang="zh-CN" altLang="en-US" sz="1100" b="1" kern="0">
                <a:solidFill>
                  <a:schemeClr val="bg1">
                    <a:lumMod val="95000"/>
                  </a:schemeClr>
                </a:solidFill>
                <a:latin typeface="微软雅黑" pitchFamily="34" charset="-122"/>
                <a:ea typeface="微软雅黑" pitchFamily="34" charset="-122"/>
              </a:endParaRPr>
            </a:p>
          </p:txBody>
        </p:sp>
        <p:sp>
          <p:nvSpPr>
            <p:cNvPr id="8" name="KSO_GT4"/>
            <p:cNvSpPr>
              <a:spLocks/>
            </p:cNvSpPr>
            <p:nvPr/>
          </p:nvSpPr>
          <p:spPr bwMode="auto">
            <a:xfrm flipH="1">
              <a:off x="6055696" y="2571750"/>
              <a:ext cx="1119405"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bg1">
                <a:alpha val="40000"/>
              </a:schemeClr>
            </a:solidFill>
            <a:ln>
              <a:noFill/>
            </a:ln>
            <a:effectLst/>
          </p:spPr>
          <p:txBody>
            <a:bodyPr anchor="ctr"/>
            <a:lstStyle/>
            <a:p>
              <a:pPr algn="ctr">
                <a:lnSpc>
                  <a:spcPct val="120000"/>
                </a:lnSpc>
                <a:defRPr/>
              </a:pPr>
              <a:r>
                <a:rPr lang="zh-CN" altLang="en-US" sz="1400" b="1" dirty="0">
                  <a:solidFill>
                    <a:schemeClr val="bg1">
                      <a:lumMod val="95000"/>
                    </a:schemeClr>
                  </a:solidFill>
                  <a:latin typeface="微软雅黑" pitchFamily="34" charset="-122"/>
                  <a:ea typeface="微软雅黑" pitchFamily="34" charset="-122"/>
                </a:rPr>
                <a:t>Input</a:t>
              </a:r>
            </a:p>
          </p:txBody>
        </p:sp>
      </p:grpSp>
      <p:grpSp>
        <p:nvGrpSpPr>
          <p:cNvPr id="9" name="组合 8"/>
          <p:cNvGrpSpPr/>
          <p:nvPr/>
        </p:nvGrpSpPr>
        <p:grpSpPr>
          <a:xfrm>
            <a:off x="4020110" y="2714377"/>
            <a:ext cx="1100677" cy="1081948"/>
            <a:chOff x="3665613" y="2714377"/>
            <a:chExt cx="1100677" cy="1081948"/>
          </a:xfrm>
        </p:grpSpPr>
        <p:sp>
          <p:nvSpPr>
            <p:cNvPr id="10" name="Freeform 19"/>
            <p:cNvSpPr>
              <a:spLocks/>
            </p:cNvSpPr>
            <p:nvPr/>
          </p:nvSpPr>
          <p:spPr bwMode="auto">
            <a:xfrm flipH="1">
              <a:off x="4682731"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bg1">
                <a:alpha val="65000"/>
              </a:schemeClr>
            </a:solidFill>
            <a:ln>
              <a:noFill/>
            </a:ln>
          </p:spPr>
          <p:txBody>
            <a:bodyPr/>
            <a:lstStyle/>
            <a:p>
              <a:pPr eaLnBrk="1" fontAlgn="auto" hangingPunct="1">
                <a:spcBef>
                  <a:spcPts val="0"/>
                </a:spcBef>
                <a:spcAft>
                  <a:spcPts val="0"/>
                </a:spcAft>
                <a:defRPr/>
              </a:pPr>
              <a:endParaRPr lang="zh-CN" altLang="en-US" sz="1100" b="1" kern="0">
                <a:solidFill>
                  <a:schemeClr val="bg1">
                    <a:lumMod val="95000"/>
                  </a:schemeClr>
                </a:solidFill>
                <a:latin typeface="微软雅黑" pitchFamily="34" charset="-122"/>
                <a:ea typeface="微软雅黑" pitchFamily="34" charset="-122"/>
              </a:endParaRPr>
            </a:p>
          </p:txBody>
        </p:sp>
        <p:sp>
          <p:nvSpPr>
            <p:cNvPr id="11" name="KSO_GT3"/>
            <p:cNvSpPr>
              <a:spLocks/>
            </p:cNvSpPr>
            <p:nvPr/>
          </p:nvSpPr>
          <p:spPr bwMode="auto">
            <a:xfrm>
              <a:off x="3665613"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bg1">
                <a:alpha val="40000"/>
              </a:schemeClr>
            </a:solidFill>
            <a:ln>
              <a:noFill/>
            </a:ln>
            <a:effectLst/>
          </p:spPr>
          <p:txBody>
            <a:bodyPr anchor="ctr"/>
            <a:lstStyle/>
            <a:p>
              <a:pPr algn="ctr">
                <a:lnSpc>
                  <a:spcPct val="120000"/>
                </a:lnSpc>
                <a:defRPr/>
              </a:pPr>
              <a:r>
                <a:rPr lang="zh-CN" altLang="en-US" sz="1400" b="1" dirty="0">
                  <a:solidFill>
                    <a:schemeClr val="bg1">
                      <a:lumMod val="95000"/>
                    </a:schemeClr>
                  </a:solidFill>
                  <a:latin typeface="微软雅黑" pitchFamily="34" charset="-122"/>
                  <a:ea typeface="微软雅黑" pitchFamily="34" charset="-122"/>
                </a:rPr>
                <a:t>Input</a:t>
              </a:r>
            </a:p>
          </p:txBody>
        </p:sp>
      </p:grpSp>
      <p:grpSp>
        <p:nvGrpSpPr>
          <p:cNvPr id="12" name="组合 11"/>
          <p:cNvGrpSpPr/>
          <p:nvPr/>
        </p:nvGrpSpPr>
        <p:grpSpPr>
          <a:xfrm>
            <a:off x="2843078" y="2720140"/>
            <a:ext cx="1093473" cy="1083389"/>
            <a:chOff x="2488581" y="2720140"/>
            <a:chExt cx="1093473" cy="1083389"/>
          </a:xfrm>
        </p:grpSpPr>
        <p:sp>
          <p:nvSpPr>
            <p:cNvPr id="13" name="KSO_GT2"/>
            <p:cNvSpPr>
              <a:spLocks/>
            </p:cNvSpPr>
            <p:nvPr/>
          </p:nvSpPr>
          <p:spPr bwMode="auto">
            <a:xfrm>
              <a:off x="2564937" y="2720140"/>
              <a:ext cx="1017117" cy="1083389"/>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bg1">
                <a:alpha val="40000"/>
              </a:schemeClr>
            </a:solidFill>
            <a:ln>
              <a:noFill/>
            </a:ln>
            <a:effectLst/>
          </p:spPr>
          <p:txBody>
            <a:bodyPr anchor="ctr"/>
            <a:lstStyle/>
            <a:p>
              <a:pPr algn="ctr">
                <a:lnSpc>
                  <a:spcPct val="120000"/>
                </a:lnSpc>
                <a:defRPr/>
              </a:pPr>
              <a:r>
                <a:rPr lang="zh-CN" altLang="en-US" sz="1400" b="1" dirty="0">
                  <a:solidFill>
                    <a:schemeClr val="bg1">
                      <a:lumMod val="95000"/>
                    </a:schemeClr>
                  </a:solidFill>
                  <a:latin typeface="微软雅黑" pitchFamily="34" charset="-122"/>
                  <a:ea typeface="微软雅黑" pitchFamily="34" charset="-122"/>
                </a:rPr>
                <a:t>Input</a:t>
              </a:r>
            </a:p>
          </p:txBody>
        </p:sp>
        <p:sp>
          <p:nvSpPr>
            <p:cNvPr id="14" name="Freeform 13"/>
            <p:cNvSpPr>
              <a:spLocks/>
            </p:cNvSpPr>
            <p:nvPr/>
          </p:nvSpPr>
          <p:spPr bwMode="auto">
            <a:xfrm>
              <a:off x="2488581" y="2720140"/>
              <a:ext cx="76355" cy="1083389"/>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bg1">
                <a:alpha val="65000"/>
              </a:schemeClr>
            </a:solidFill>
            <a:ln>
              <a:noFill/>
            </a:ln>
          </p:spPr>
          <p:txBody>
            <a:bodyPr/>
            <a:lstStyle/>
            <a:p>
              <a:pPr eaLnBrk="1" fontAlgn="auto" hangingPunct="1">
                <a:spcBef>
                  <a:spcPts val="0"/>
                </a:spcBef>
                <a:spcAft>
                  <a:spcPts val="0"/>
                </a:spcAft>
                <a:defRPr/>
              </a:pPr>
              <a:endParaRPr lang="zh-CN" altLang="en-US" sz="1100" b="1" kern="0">
                <a:solidFill>
                  <a:schemeClr val="bg1">
                    <a:lumMod val="95000"/>
                  </a:schemeClr>
                </a:solidFill>
                <a:latin typeface="微软雅黑" pitchFamily="34" charset="-122"/>
                <a:ea typeface="微软雅黑" pitchFamily="34" charset="-122"/>
              </a:endParaRPr>
            </a:p>
          </p:txBody>
        </p:sp>
      </p:grpSp>
      <p:grpSp>
        <p:nvGrpSpPr>
          <p:cNvPr id="15" name="组合 14"/>
          <p:cNvGrpSpPr/>
          <p:nvPr/>
        </p:nvGrpSpPr>
        <p:grpSpPr>
          <a:xfrm>
            <a:off x="1220877" y="2571750"/>
            <a:ext cx="1498303" cy="1393134"/>
            <a:chOff x="866380" y="2571750"/>
            <a:chExt cx="1498303" cy="1393134"/>
          </a:xfrm>
        </p:grpSpPr>
        <p:sp>
          <p:nvSpPr>
            <p:cNvPr id="16" name="Freeform 9"/>
            <p:cNvSpPr>
              <a:spLocks/>
            </p:cNvSpPr>
            <p:nvPr/>
          </p:nvSpPr>
          <p:spPr bwMode="auto">
            <a:xfrm>
              <a:off x="866380" y="2571750"/>
              <a:ext cx="378897"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bg1">
                <a:alpha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800">
                <a:solidFill>
                  <a:schemeClr val="bg1">
                    <a:lumMod val="95000"/>
                  </a:schemeClr>
                </a:solidFill>
                <a:latin typeface="微软雅黑" pitchFamily="34" charset="-122"/>
              </a:endParaRPr>
            </a:p>
          </p:txBody>
        </p:sp>
        <p:sp>
          <p:nvSpPr>
            <p:cNvPr id="17" name="KSO_GT1"/>
            <p:cNvSpPr>
              <a:spLocks/>
            </p:cNvSpPr>
            <p:nvPr/>
          </p:nvSpPr>
          <p:spPr bwMode="auto">
            <a:xfrm>
              <a:off x="1245277" y="2571750"/>
              <a:ext cx="1119406"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bg1">
                <a:alpha val="4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zh-CN" altLang="en-US" b="1" dirty="0">
                  <a:solidFill>
                    <a:schemeClr val="bg1">
                      <a:lumMod val="95000"/>
                    </a:schemeClr>
                  </a:solidFill>
                  <a:latin typeface="微软雅黑" pitchFamily="34" charset="-122"/>
                  <a:ea typeface="微软雅黑" pitchFamily="34" charset="-122"/>
                </a:rPr>
                <a:t>Input</a:t>
              </a:r>
            </a:p>
          </p:txBody>
        </p:sp>
      </p:grpSp>
      <p:grpSp>
        <p:nvGrpSpPr>
          <p:cNvPr id="18" name="组合 17"/>
          <p:cNvGrpSpPr/>
          <p:nvPr/>
        </p:nvGrpSpPr>
        <p:grpSpPr>
          <a:xfrm>
            <a:off x="5204346" y="2714377"/>
            <a:ext cx="1100677" cy="1081948"/>
            <a:chOff x="4849849" y="2714377"/>
            <a:chExt cx="1100677" cy="1081948"/>
          </a:xfrm>
        </p:grpSpPr>
        <p:sp>
          <p:nvSpPr>
            <p:cNvPr id="19" name="Freeform 19"/>
            <p:cNvSpPr>
              <a:spLocks/>
            </p:cNvSpPr>
            <p:nvPr/>
          </p:nvSpPr>
          <p:spPr bwMode="auto">
            <a:xfrm flipH="1">
              <a:off x="5866967"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bg1">
                <a:alpha val="65000"/>
              </a:schemeClr>
            </a:solidFill>
            <a:ln>
              <a:noFill/>
            </a:ln>
          </p:spPr>
          <p:txBody>
            <a:bodyPr/>
            <a:lstStyle/>
            <a:p>
              <a:pPr eaLnBrk="1" fontAlgn="auto" hangingPunct="1">
                <a:spcBef>
                  <a:spcPts val="0"/>
                </a:spcBef>
                <a:spcAft>
                  <a:spcPts val="0"/>
                </a:spcAft>
                <a:defRPr/>
              </a:pPr>
              <a:endParaRPr lang="zh-CN" altLang="en-US" sz="1100" b="1" kern="0">
                <a:solidFill>
                  <a:schemeClr val="bg1">
                    <a:lumMod val="95000"/>
                  </a:schemeClr>
                </a:solidFill>
                <a:latin typeface="微软雅黑" pitchFamily="34" charset="-122"/>
                <a:ea typeface="微软雅黑" pitchFamily="34" charset="-122"/>
              </a:endParaRPr>
            </a:p>
          </p:txBody>
        </p:sp>
        <p:sp>
          <p:nvSpPr>
            <p:cNvPr id="20" name="KSO_GT3"/>
            <p:cNvSpPr>
              <a:spLocks/>
            </p:cNvSpPr>
            <p:nvPr/>
          </p:nvSpPr>
          <p:spPr bwMode="auto">
            <a:xfrm>
              <a:off x="4849849"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bg1">
                <a:alpha val="40000"/>
              </a:schemeClr>
            </a:solidFill>
            <a:ln>
              <a:noFill/>
            </a:ln>
            <a:effectLst/>
          </p:spPr>
          <p:txBody>
            <a:bodyPr anchor="ctr"/>
            <a:lstStyle/>
            <a:p>
              <a:pPr algn="ctr">
                <a:lnSpc>
                  <a:spcPct val="120000"/>
                </a:lnSpc>
                <a:defRPr/>
              </a:pPr>
              <a:r>
                <a:rPr lang="zh-CN" altLang="en-US" sz="1400" b="1" dirty="0">
                  <a:solidFill>
                    <a:schemeClr val="bg1">
                      <a:lumMod val="95000"/>
                    </a:schemeClr>
                  </a:solidFill>
                  <a:latin typeface="微软雅黑" pitchFamily="34" charset="-122"/>
                  <a:ea typeface="微软雅黑" pitchFamily="34" charset="-122"/>
                </a:rPr>
                <a:t>Input</a:t>
              </a:r>
            </a:p>
          </p:txBody>
        </p:sp>
      </p:grpSp>
      <p:grpSp>
        <p:nvGrpSpPr>
          <p:cNvPr id="21" name="组合 20"/>
          <p:cNvGrpSpPr/>
          <p:nvPr/>
        </p:nvGrpSpPr>
        <p:grpSpPr>
          <a:xfrm>
            <a:off x="1187624" y="195486"/>
            <a:ext cx="1515760" cy="72008"/>
            <a:chOff x="539552" y="195486"/>
            <a:chExt cx="1482080" cy="72008"/>
          </a:xfrm>
          <a:solidFill>
            <a:schemeClr val="bg1">
              <a:alpha val="70000"/>
            </a:schemeClr>
          </a:solidFill>
        </p:grpSpPr>
        <p:sp>
          <p:nvSpPr>
            <p:cNvPr id="22" name="矩形 21"/>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6" name="TextBox 25"/>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7" name="TextBox 45">
            <a:extLst>
              <a:ext uri="{FF2B5EF4-FFF2-40B4-BE49-F238E27FC236}">
                <a16:creationId xmlns:a16="http://schemas.microsoft.com/office/drawing/2014/main" id="{2E88018C-CFCD-44F5-87C9-CE4644E71D03}"/>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3509765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a:grpSpLocks/>
          </p:cNvGrpSpPr>
          <p:nvPr/>
        </p:nvGrpSpPr>
        <p:grpSpPr bwMode="auto">
          <a:xfrm>
            <a:off x="395480" y="1930400"/>
            <a:ext cx="1584325" cy="1206500"/>
            <a:chOff x="323528" y="2132856"/>
            <a:chExt cx="1584176" cy="1206855"/>
          </a:xfrm>
          <a:solidFill>
            <a:schemeClr val="bg1">
              <a:alpha val="65000"/>
            </a:schemeClr>
          </a:solidFill>
          <a:effectLst/>
        </p:grpSpPr>
        <p:sp>
          <p:nvSpPr>
            <p:cNvPr id="3" name="剪去单角的矩形 2"/>
            <p:cNvSpPr/>
            <p:nvPr/>
          </p:nvSpPr>
          <p:spPr>
            <a:xfrm>
              <a:off x="323528" y="2132856"/>
              <a:ext cx="1584176" cy="1206855"/>
            </a:xfrm>
            <a:prstGeom prst="snip1Rect">
              <a:avLst/>
            </a:prstGeom>
            <a:solidFill>
              <a:schemeClr val="bg1">
                <a:alpha val="30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chemeClr val="bg1"/>
                </a:solidFill>
                <a:effectLst/>
                <a:uLnTx/>
                <a:uFillTx/>
                <a:latin typeface="Calibri"/>
                <a:ea typeface="微软雅黑" pitchFamily="34" charset="-122"/>
                <a:cs typeface="+mn-cs"/>
              </a:endParaRPr>
            </a:p>
          </p:txBody>
        </p:sp>
        <p:sp>
          <p:nvSpPr>
            <p:cNvPr id="4" name="TextBox 6"/>
            <p:cNvSpPr txBox="1">
              <a:spLocks noChangeArrowheads="1"/>
            </p:cNvSpPr>
            <p:nvPr/>
          </p:nvSpPr>
          <p:spPr bwMode="auto">
            <a:xfrm>
              <a:off x="323720" y="2269759"/>
              <a:ext cx="1439968" cy="31402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a title</a:t>
              </a:r>
            </a:p>
          </p:txBody>
        </p:sp>
        <p:sp>
          <p:nvSpPr>
            <p:cNvPr id="5" name="TextBox 4"/>
            <p:cNvSpPr txBox="1"/>
            <p:nvPr/>
          </p:nvSpPr>
          <p:spPr>
            <a:xfrm>
              <a:off x="394958" y="2698647"/>
              <a:ext cx="1439728" cy="548709"/>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grpSp>
      <p:grpSp>
        <p:nvGrpSpPr>
          <p:cNvPr id="6" name="组合 9"/>
          <p:cNvGrpSpPr>
            <a:grpSpLocks/>
          </p:cNvGrpSpPr>
          <p:nvPr/>
        </p:nvGrpSpPr>
        <p:grpSpPr bwMode="auto">
          <a:xfrm>
            <a:off x="2037149" y="1930400"/>
            <a:ext cx="1598419" cy="1206500"/>
            <a:chOff x="309435" y="2132856"/>
            <a:chExt cx="1598269" cy="1206855"/>
          </a:xfrm>
          <a:solidFill>
            <a:schemeClr val="bg1">
              <a:alpha val="65000"/>
            </a:schemeClr>
          </a:solidFill>
          <a:effectLst/>
        </p:grpSpPr>
        <p:sp>
          <p:nvSpPr>
            <p:cNvPr id="7" name="剪去单角的矩形 6"/>
            <p:cNvSpPr/>
            <p:nvPr/>
          </p:nvSpPr>
          <p:spPr>
            <a:xfrm>
              <a:off x="323528" y="2132856"/>
              <a:ext cx="1584176" cy="1206855"/>
            </a:xfrm>
            <a:prstGeom prst="snip1Rect">
              <a:avLst/>
            </a:prstGeom>
            <a:solidFill>
              <a:schemeClr val="bg1">
                <a:alpha val="30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chemeClr val="bg1"/>
                </a:solidFill>
                <a:effectLst/>
                <a:uLnTx/>
                <a:uFillTx/>
                <a:latin typeface="Calibri"/>
                <a:ea typeface="微软雅黑" pitchFamily="34" charset="-122"/>
                <a:cs typeface="+mn-cs"/>
              </a:endParaRPr>
            </a:p>
          </p:txBody>
        </p:sp>
        <p:sp>
          <p:nvSpPr>
            <p:cNvPr id="8" name="TextBox 11"/>
            <p:cNvSpPr txBox="1">
              <a:spLocks noChangeArrowheads="1"/>
            </p:cNvSpPr>
            <p:nvPr/>
          </p:nvSpPr>
          <p:spPr bwMode="auto">
            <a:xfrm>
              <a:off x="323720" y="2269759"/>
              <a:ext cx="1439968" cy="31402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a title</a:t>
              </a:r>
            </a:p>
          </p:txBody>
        </p:sp>
        <p:sp>
          <p:nvSpPr>
            <p:cNvPr id="9" name="TextBox 8"/>
            <p:cNvSpPr txBox="1"/>
            <p:nvPr/>
          </p:nvSpPr>
          <p:spPr>
            <a:xfrm>
              <a:off x="309435" y="2698647"/>
              <a:ext cx="1439727" cy="548709"/>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grpSp>
      <p:grpSp>
        <p:nvGrpSpPr>
          <p:cNvPr id="10" name="组合 13"/>
          <p:cNvGrpSpPr>
            <a:grpSpLocks/>
          </p:cNvGrpSpPr>
          <p:nvPr/>
        </p:nvGrpSpPr>
        <p:grpSpPr bwMode="auto">
          <a:xfrm>
            <a:off x="3693486" y="1930400"/>
            <a:ext cx="1597844" cy="1206500"/>
            <a:chOff x="310010" y="2132856"/>
            <a:chExt cx="1597694" cy="1206855"/>
          </a:xfrm>
          <a:solidFill>
            <a:schemeClr val="bg1">
              <a:alpha val="65000"/>
            </a:schemeClr>
          </a:solidFill>
          <a:effectLst/>
        </p:grpSpPr>
        <p:sp>
          <p:nvSpPr>
            <p:cNvPr id="11" name="剪去单角的矩形 10"/>
            <p:cNvSpPr/>
            <p:nvPr/>
          </p:nvSpPr>
          <p:spPr>
            <a:xfrm>
              <a:off x="323528" y="2132856"/>
              <a:ext cx="1584176" cy="1206855"/>
            </a:xfrm>
            <a:prstGeom prst="snip1Rect">
              <a:avLst/>
            </a:prstGeom>
            <a:solidFill>
              <a:schemeClr val="bg1">
                <a:alpha val="30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chemeClr val="bg1"/>
                </a:solidFill>
                <a:effectLst/>
                <a:uLnTx/>
                <a:uFillTx/>
                <a:latin typeface="Calibri"/>
                <a:ea typeface="微软雅黑" pitchFamily="34" charset="-122"/>
                <a:cs typeface="+mn-cs"/>
              </a:endParaRPr>
            </a:p>
          </p:txBody>
        </p:sp>
        <p:sp>
          <p:nvSpPr>
            <p:cNvPr id="12" name="TextBox 15"/>
            <p:cNvSpPr txBox="1">
              <a:spLocks noChangeArrowheads="1"/>
            </p:cNvSpPr>
            <p:nvPr/>
          </p:nvSpPr>
          <p:spPr bwMode="auto">
            <a:xfrm>
              <a:off x="323720" y="2269759"/>
              <a:ext cx="1439968" cy="31402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a title</a:t>
              </a:r>
            </a:p>
          </p:txBody>
        </p:sp>
        <p:sp>
          <p:nvSpPr>
            <p:cNvPr id="13" name="TextBox 12"/>
            <p:cNvSpPr txBox="1"/>
            <p:nvPr/>
          </p:nvSpPr>
          <p:spPr>
            <a:xfrm>
              <a:off x="310010" y="2698647"/>
              <a:ext cx="1439728" cy="548709"/>
            </a:xfrm>
            <a:prstGeom prst="rect">
              <a:avLst/>
            </a:prstGeom>
            <a:noFill/>
            <a:ln>
              <a:noFill/>
            </a:ln>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grpSp>
      <p:grpSp>
        <p:nvGrpSpPr>
          <p:cNvPr id="14" name="组合 17"/>
          <p:cNvGrpSpPr>
            <a:grpSpLocks/>
          </p:cNvGrpSpPr>
          <p:nvPr/>
        </p:nvGrpSpPr>
        <p:grpSpPr bwMode="auto">
          <a:xfrm>
            <a:off x="5364354" y="1973687"/>
            <a:ext cx="1582738" cy="1206500"/>
            <a:chOff x="323527" y="2176156"/>
            <a:chExt cx="1584176" cy="1206855"/>
          </a:xfrm>
          <a:solidFill>
            <a:schemeClr val="bg1">
              <a:alpha val="65000"/>
            </a:schemeClr>
          </a:solidFill>
          <a:effectLst/>
        </p:grpSpPr>
        <p:sp>
          <p:nvSpPr>
            <p:cNvPr id="15" name="剪去单角的矩形 14"/>
            <p:cNvSpPr/>
            <p:nvPr/>
          </p:nvSpPr>
          <p:spPr>
            <a:xfrm>
              <a:off x="323527" y="2176156"/>
              <a:ext cx="1584176" cy="1206855"/>
            </a:xfrm>
            <a:prstGeom prst="snip1Rect">
              <a:avLst/>
            </a:prstGeom>
            <a:solidFill>
              <a:schemeClr val="bg1">
                <a:alpha val="30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chemeClr val="bg1"/>
                </a:solidFill>
                <a:effectLst/>
                <a:uLnTx/>
                <a:uFillTx/>
                <a:latin typeface="Calibri"/>
                <a:ea typeface="微软雅黑" pitchFamily="34" charset="-122"/>
                <a:cs typeface="+mn-cs"/>
              </a:endParaRPr>
            </a:p>
          </p:txBody>
        </p:sp>
        <p:sp>
          <p:nvSpPr>
            <p:cNvPr id="16" name="TextBox 19"/>
            <p:cNvSpPr txBox="1">
              <a:spLocks noChangeArrowheads="1"/>
            </p:cNvSpPr>
            <p:nvPr/>
          </p:nvSpPr>
          <p:spPr bwMode="auto">
            <a:xfrm>
              <a:off x="323720" y="2269759"/>
              <a:ext cx="1439968" cy="31402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a title</a:t>
              </a:r>
            </a:p>
          </p:txBody>
        </p:sp>
        <p:sp>
          <p:nvSpPr>
            <p:cNvPr id="17" name="TextBox 16"/>
            <p:cNvSpPr txBox="1"/>
            <p:nvPr/>
          </p:nvSpPr>
          <p:spPr>
            <a:xfrm>
              <a:off x="338815" y="2684789"/>
              <a:ext cx="1439582" cy="548709"/>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grpSp>
      <p:grpSp>
        <p:nvGrpSpPr>
          <p:cNvPr id="18" name="组合 21"/>
          <p:cNvGrpSpPr>
            <a:grpSpLocks/>
          </p:cNvGrpSpPr>
          <p:nvPr/>
        </p:nvGrpSpPr>
        <p:grpSpPr bwMode="auto">
          <a:xfrm>
            <a:off x="7006022" y="1930400"/>
            <a:ext cx="1584325" cy="1206500"/>
            <a:chOff x="309433" y="2132856"/>
            <a:chExt cx="1584176" cy="1206855"/>
          </a:xfrm>
          <a:solidFill>
            <a:schemeClr val="bg1">
              <a:alpha val="65000"/>
            </a:schemeClr>
          </a:solidFill>
          <a:effectLst/>
        </p:grpSpPr>
        <p:sp>
          <p:nvSpPr>
            <p:cNvPr id="19" name="剪去单角的矩形 18"/>
            <p:cNvSpPr/>
            <p:nvPr/>
          </p:nvSpPr>
          <p:spPr>
            <a:xfrm>
              <a:off x="309433" y="2132856"/>
              <a:ext cx="1584176" cy="1206855"/>
            </a:xfrm>
            <a:prstGeom prst="snip1Rect">
              <a:avLst/>
            </a:prstGeom>
            <a:solidFill>
              <a:schemeClr val="bg1">
                <a:alpha val="30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600" b="1" i="0" u="none" strike="noStrike" kern="0" cap="none" spc="0" normalizeH="0" baseline="0" noProof="0" dirty="0">
                <a:ln>
                  <a:noFill/>
                </a:ln>
                <a:solidFill>
                  <a:schemeClr val="bg1"/>
                </a:solidFill>
                <a:effectLst/>
                <a:uLnTx/>
                <a:uFillTx/>
                <a:latin typeface="Calibri"/>
                <a:ea typeface="微软雅黑" pitchFamily="34" charset="-122"/>
                <a:cs typeface="+mn-cs"/>
              </a:endParaRPr>
            </a:p>
          </p:txBody>
        </p:sp>
        <p:sp>
          <p:nvSpPr>
            <p:cNvPr id="20" name="TextBox 23"/>
            <p:cNvSpPr txBox="1">
              <a:spLocks noChangeArrowheads="1"/>
            </p:cNvSpPr>
            <p:nvPr/>
          </p:nvSpPr>
          <p:spPr bwMode="auto">
            <a:xfrm>
              <a:off x="323720" y="2269759"/>
              <a:ext cx="1439968" cy="31402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a title</a:t>
              </a:r>
            </a:p>
          </p:txBody>
        </p:sp>
        <p:sp>
          <p:nvSpPr>
            <p:cNvPr id="21" name="TextBox 20"/>
            <p:cNvSpPr txBox="1"/>
            <p:nvPr/>
          </p:nvSpPr>
          <p:spPr>
            <a:xfrm>
              <a:off x="350674" y="2684788"/>
              <a:ext cx="1439727" cy="548709"/>
            </a:xfrm>
            <a:prstGeom prst="rect">
              <a:avLst/>
            </a:prstGeom>
            <a:noFill/>
          </p:spPr>
          <p:txBody>
            <a:bodyP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bg1"/>
                  </a:solidFill>
                  <a:effectLst/>
                  <a:uLnTx/>
                  <a:uFillTx/>
                  <a:latin typeface="微软雅黑" pitchFamily="34" charset="-122"/>
                  <a:ea typeface="微软雅黑" pitchFamily="34" charset="-122"/>
                </a:rPr>
                <a:t>Click here to add paragraph text</a:t>
              </a:r>
            </a:p>
          </p:txBody>
        </p:sp>
      </p:grpSp>
      <p:grpSp>
        <p:nvGrpSpPr>
          <p:cNvPr id="22" name="组合 21"/>
          <p:cNvGrpSpPr/>
          <p:nvPr/>
        </p:nvGrpSpPr>
        <p:grpSpPr>
          <a:xfrm>
            <a:off x="251018" y="3136900"/>
            <a:ext cx="8713787" cy="647700"/>
            <a:chOff x="179388" y="3340100"/>
            <a:chExt cx="8713787" cy="647700"/>
          </a:xfrm>
        </p:grpSpPr>
        <p:sp>
          <p:nvSpPr>
            <p:cNvPr id="23" name="五边形 22"/>
            <p:cNvSpPr/>
            <p:nvPr/>
          </p:nvSpPr>
          <p:spPr bwMode="auto">
            <a:xfrm>
              <a:off x="179388" y="3340100"/>
              <a:ext cx="8713787" cy="647700"/>
            </a:xfrm>
            <a:prstGeom prst="homePlate">
              <a:avLst/>
            </a:prstGeom>
            <a:solidFill>
              <a:schemeClr val="bg1">
                <a:alpha val="50000"/>
              </a:schemeClr>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24" name="TextBox 8"/>
            <p:cNvSpPr txBox="1">
              <a:spLocks noChangeArrowheads="1"/>
            </p:cNvSpPr>
            <p:nvPr/>
          </p:nvSpPr>
          <p:spPr bwMode="auto">
            <a:xfrm>
              <a:off x="717409" y="3479800"/>
              <a:ext cx="652744"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solidFill>
                  <a:effectLst/>
                  <a:uLnTx/>
                  <a:uFillTx/>
                </a:rPr>
                <a:t>2020</a:t>
              </a:r>
              <a:endParaRPr kumimoji="0" lang="zh-CN" altLang="en-US" sz="1800" b="0" i="0" u="none" strike="noStrike" kern="0" cap="none" spc="0" normalizeH="0" baseline="0" noProof="0" dirty="0">
                <a:ln>
                  <a:noFill/>
                </a:ln>
                <a:solidFill>
                  <a:schemeClr val="bg1"/>
                </a:solidFill>
                <a:effectLst/>
                <a:uLnTx/>
                <a:uFillTx/>
              </a:endParaRPr>
            </a:p>
          </p:txBody>
        </p:sp>
        <p:sp>
          <p:nvSpPr>
            <p:cNvPr id="25" name="TextBox 26"/>
            <p:cNvSpPr txBox="1">
              <a:spLocks noChangeArrowheads="1"/>
            </p:cNvSpPr>
            <p:nvPr/>
          </p:nvSpPr>
          <p:spPr bwMode="auto">
            <a:xfrm>
              <a:off x="2445402" y="3479800"/>
              <a:ext cx="652744"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solidFill>
                  <a:effectLst/>
                  <a:uLnTx/>
                  <a:uFillTx/>
                </a:rPr>
                <a:t>2020</a:t>
              </a:r>
              <a:endParaRPr kumimoji="0" lang="zh-CN" altLang="en-US" sz="1800" b="0" i="0" u="none" strike="noStrike" kern="0" cap="none" spc="0" normalizeH="0" baseline="0" noProof="0" dirty="0">
                <a:ln>
                  <a:noFill/>
                </a:ln>
                <a:solidFill>
                  <a:schemeClr val="bg1"/>
                </a:solidFill>
                <a:effectLst/>
                <a:uLnTx/>
                <a:uFillTx/>
              </a:endParaRPr>
            </a:p>
          </p:txBody>
        </p:sp>
        <p:sp>
          <p:nvSpPr>
            <p:cNvPr id="26" name="TextBox 27"/>
            <p:cNvSpPr txBox="1">
              <a:spLocks noChangeArrowheads="1"/>
            </p:cNvSpPr>
            <p:nvPr/>
          </p:nvSpPr>
          <p:spPr bwMode="auto">
            <a:xfrm>
              <a:off x="4101959" y="3479800"/>
              <a:ext cx="652744"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solidFill>
                  <a:effectLst/>
                  <a:uLnTx/>
                  <a:uFillTx/>
                </a:rPr>
                <a:t>2020</a:t>
              </a:r>
              <a:endParaRPr kumimoji="0" lang="zh-CN" altLang="en-US" sz="1800" b="0" i="0" u="none" strike="noStrike" kern="0" cap="none" spc="0" normalizeH="0" baseline="0" noProof="0" dirty="0">
                <a:ln>
                  <a:noFill/>
                </a:ln>
                <a:solidFill>
                  <a:schemeClr val="bg1"/>
                </a:solidFill>
                <a:effectLst/>
                <a:uLnTx/>
                <a:uFillTx/>
              </a:endParaRPr>
            </a:p>
          </p:txBody>
        </p:sp>
        <p:sp>
          <p:nvSpPr>
            <p:cNvPr id="27" name="TextBox 28"/>
            <p:cNvSpPr txBox="1">
              <a:spLocks noChangeArrowheads="1"/>
            </p:cNvSpPr>
            <p:nvPr/>
          </p:nvSpPr>
          <p:spPr bwMode="auto">
            <a:xfrm>
              <a:off x="5757721" y="3479800"/>
              <a:ext cx="652744"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solidFill>
                  <a:effectLst/>
                  <a:uLnTx/>
                  <a:uFillTx/>
                </a:rPr>
                <a:t>2020</a:t>
              </a:r>
              <a:endParaRPr kumimoji="0" lang="zh-CN" altLang="en-US" sz="1800" b="0" i="0" u="none" strike="noStrike" kern="0" cap="none" spc="0" normalizeH="0" baseline="0" noProof="0" dirty="0">
                <a:ln>
                  <a:noFill/>
                </a:ln>
                <a:solidFill>
                  <a:schemeClr val="bg1"/>
                </a:solidFill>
                <a:effectLst/>
                <a:uLnTx/>
                <a:uFillTx/>
              </a:endParaRPr>
            </a:p>
          </p:txBody>
        </p:sp>
        <p:sp>
          <p:nvSpPr>
            <p:cNvPr id="28" name="TextBox 29"/>
            <p:cNvSpPr txBox="1">
              <a:spLocks noChangeArrowheads="1"/>
            </p:cNvSpPr>
            <p:nvPr/>
          </p:nvSpPr>
          <p:spPr bwMode="auto">
            <a:xfrm>
              <a:off x="7414277" y="3479800"/>
              <a:ext cx="652744" cy="369332"/>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chemeClr val="bg1"/>
                  </a:solidFill>
                  <a:effectLst/>
                  <a:uLnTx/>
                  <a:uFillTx/>
                </a:rPr>
                <a:t>2020</a:t>
              </a:r>
              <a:endParaRPr kumimoji="0" lang="zh-CN" altLang="en-US" sz="1800" b="0" i="0" u="none" strike="noStrike" kern="0" cap="none" spc="0" normalizeH="0" baseline="0" noProof="0" dirty="0">
                <a:ln>
                  <a:noFill/>
                </a:ln>
                <a:solidFill>
                  <a:schemeClr val="bg1"/>
                </a:solidFill>
                <a:effectLst/>
                <a:uLnTx/>
                <a:uFillTx/>
              </a:endParaRPr>
            </a:p>
          </p:txBody>
        </p:sp>
      </p:grpSp>
      <p:grpSp>
        <p:nvGrpSpPr>
          <p:cNvPr id="35" name="组合 34"/>
          <p:cNvGrpSpPr/>
          <p:nvPr/>
        </p:nvGrpSpPr>
        <p:grpSpPr>
          <a:xfrm>
            <a:off x="1187624" y="195486"/>
            <a:ext cx="1515760" cy="72008"/>
            <a:chOff x="539552" y="195486"/>
            <a:chExt cx="1482080" cy="72008"/>
          </a:xfrm>
          <a:solidFill>
            <a:schemeClr val="bg1">
              <a:alpha val="70000"/>
            </a:schemeClr>
          </a:solidFill>
        </p:grpSpPr>
        <p:sp>
          <p:nvSpPr>
            <p:cNvPr id="36" name="矩形 3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40" name="TextBox 39"/>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41" name="TextBox 45">
            <a:extLst>
              <a:ext uri="{FF2B5EF4-FFF2-40B4-BE49-F238E27FC236}">
                <a16:creationId xmlns:a16="http://schemas.microsoft.com/office/drawing/2014/main" id="{F5749791-7722-43ED-A11C-C0CF53D79329}"/>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5570075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5"/>
          <p:cNvSpPr>
            <a:spLocks/>
          </p:cNvSpPr>
          <p:nvPr/>
        </p:nvSpPr>
        <p:spPr bwMode="auto">
          <a:xfrm>
            <a:off x="3573509" y="1888544"/>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chemeClr val="bg1">
              <a:alpha val="65000"/>
            </a:schemeClr>
          </a:solidFill>
          <a:ln w="9525">
            <a:solidFill>
              <a:srgbClr val="2A437C"/>
            </a:solidFill>
            <a:round/>
            <a:headEnd/>
            <a:tailEnd/>
          </a:ln>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nvGrpSpPr>
          <p:cNvPr id="3" name="人"/>
          <p:cNvGrpSpPr>
            <a:grpSpLocks/>
          </p:cNvGrpSpPr>
          <p:nvPr/>
        </p:nvGrpSpPr>
        <p:grpSpPr bwMode="auto">
          <a:xfrm rot="17340000">
            <a:off x="3143258" y="2156143"/>
            <a:ext cx="177873" cy="440833"/>
            <a:chOff x="0" y="0"/>
            <a:chExt cx="1255506" cy="3116826"/>
          </a:xfrm>
          <a:solidFill>
            <a:schemeClr val="bg1">
              <a:alpha val="65000"/>
            </a:schemeClr>
          </a:solidFill>
        </p:grpSpPr>
        <p:sp>
          <p:nvSpPr>
            <p:cNvPr id="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6" name="人"/>
          <p:cNvGrpSpPr>
            <a:grpSpLocks/>
          </p:cNvGrpSpPr>
          <p:nvPr/>
        </p:nvGrpSpPr>
        <p:grpSpPr bwMode="auto">
          <a:xfrm rot="18540000">
            <a:off x="3366512" y="1753090"/>
            <a:ext cx="177873" cy="440833"/>
            <a:chOff x="0" y="0"/>
            <a:chExt cx="1255506" cy="3116826"/>
          </a:xfrm>
          <a:solidFill>
            <a:schemeClr val="bg1">
              <a:alpha val="65000"/>
            </a:schemeClr>
          </a:solidFill>
        </p:grpSpPr>
        <p:sp>
          <p:nvSpPr>
            <p:cNvPr id="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9" name="人"/>
          <p:cNvGrpSpPr>
            <a:grpSpLocks/>
          </p:cNvGrpSpPr>
          <p:nvPr/>
        </p:nvGrpSpPr>
        <p:grpSpPr bwMode="auto">
          <a:xfrm rot="19740000">
            <a:off x="3721084" y="1460135"/>
            <a:ext cx="177847" cy="440898"/>
            <a:chOff x="0" y="0"/>
            <a:chExt cx="1255506" cy="3116826"/>
          </a:xfrm>
          <a:solidFill>
            <a:schemeClr val="bg1">
              <a:alpha val="65000"/>
            </a:schemeClr>
          </a:solidFill>
        </p:grpSpPr>
        <p:sp>
          <p:nvSpPr>
            <p:cNvPr id="1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1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12" name="人"/>
          <p:cNvGrpSpPr>
            <a:grpSpLocks/>
          </p:cNvGrpSpPr>
          <p:nvPr/>
        </p:nvGrpSpPr>
        <p:grpSpPr bwMode="auto">
          <a:xfrm rot="20940000">
            <a:off x="4150565" y="1294372"/>
            <a:ext cx="177847" cy="440898"/>
            <a:chOff x="0" y="0"/>
            <a:chExt cx="1255506" cy="3116826"/>
          </a:xfrm>
          <a:solidFill>
            <a:schemeClr val="bg1">
              <a:alpha val="65000"/>
            </a:schemeClr>
          </a:solidFill>
        </p:grpSpPr>
        <p:sp>
          <p:nvSpPr>
            <p:cNvPr id="1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1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15" name="人"/>
          <p:cNvGrpSpPr>
            <a:grpSpLocks/>
          </p:cNvGrpSpPr>
          <p:nvPr/>
        </p:nvGrpSpPr>
        <p:grpSpPr bwMode="auto">
          <a:xfrm rot="540000">
            <a:off x="4610318" y="1286803"/>
            <a:ext cx="177847" cy="440898"/>
            <a:chOff x="0" y="0"/>
            <a:chExt cx="1255506" cy="3116826"/>
          </a:xfrm>
          <a:solidFill>
            <a:schemeClr val="bg1">
              <a:alpha val="65000"/>
            </a:schemeClr>
          </a:solidFill>
        </p:grpSpPr>
        <p:sp>
          <p:nvSpPr>
            <p:cNvPr id="1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1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18" name="人"/>
          <p:cNvGrpSpPr>
            <a:grpSpLocks/>
          </p:cNvGrpSpPr>
          <p:nvPr/>
        </p:nvGrpSpPr>
        <p:grpSpPr bwMode="auto">
          <a:xfrm rot="1740000">
            <a:off x="5045475" y="1436292"/>
            <a:ext cx="177847" cy="440898"/>
            <a:chOff x="0" y="0"/>
            <a:chExt cx="1255506" cy="3116826"/>
          </a:xfrm>
          <a:solidFill>
            <a:schemeClr val="bg1">
              <a:alpha val="65000"/>
            </a:schemeClr>
          </a:solidFill>
        </p:grpSpPr>
        <p:sp>
          <p:nvSpPr>
            <p:cNvPr id="1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20"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21" name="人"/>
          <p:cNvGrpSpPr>
            <a:grpSpLocks/>
          </p:cNvGrpSpPr>
          <p:nvPr/>
        </p:nvGrpSpPr>
        <p:grpSpPr bwMode="auto">
          <a:xfrm rot="2940000">
            <a:off x="5394723" y="1718272"/>
            <a:ext cx="177873" cy="440833"/>
            <a:chOff x="0" y="0"/>
            <a:chExt cx="1255506" cy="3116826"/>
          </a:xfrm>
          <a:solidFill>
            <a:schemeClr val="bg1">
              <a:alpha val="65000"/>
            </a:schemeClr>
          </a:solidFill>
        </p:grpSpPr>
        <p:sp>
          <p:nvSpPr>
            <p:cNvPr id="2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23"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24" name="人"/>
          <p:cNvGrpSpPr>
            <a:grpSpLocks/>
          </p:cNvGrpSpPr>
          <p:nvPr/>
        </p:nvGrpSpPr>
        <p:grpSpPr bwMode="auto">
          <a:xfrm rot="4140000">
            <a:off x="5631221" y="2112621"/>
            <a:ext cx="177873" cy="440833"/>
            <a:chOff x="0" y="0"/>
            <a:chExt cx="1255506" cy="3116826"/>
          </a:xfrm>
          <a:solidFill>
            <a:schemeClr val="bg1">
              <a:alpha val="65000"/>
            </a:schemeClr>
          </a:solidFill>
        </p:grpSpPr>
        <p:sp>
          <p:nvSpPr>
            <p:cNvPr id="2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2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27" name="人"/>
          <p:cNvGrpSpPr>
            <a:grpSpLocks/>
          </p:cNvGrpSpPr>
          <p:nvPr/>
        </p:nvGrpSpPr>
        <p:grpSpPr bwMode="auto">
          <a:xfrm rot="5340000">
            <a:off x="5719388" y="2564116"/>
            <a:ext cx="177873" cy="440833"/>
            <a:chOff x="0" y="0"/>
            <a:chExt cx="1255506" cy="3116826"/>
          </a:xfrm>
          <a:solidFill>
            <a:schemeClr val="bg1">
              <a:alpha val="65000"/>
            </a:schemeClr>
          </a:solidFill>
        </p:grpSpPr>
        <p:sp>
          <p:nvSpPr>
            <p:cNvPr id="2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29"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30" name="人"/>
          <p:cNvGrpSpPr>
            <a:grpSpLocks/>
          </p:cNvGrpSpPr>
          <p:nvPr/>
        </p:nvGrpSpPr>
        <p:grpSpPr bwMode="auto">
          <a:xfrm rot="6540000">
            <a:off x="5647871" y="3018638"/>
            <a:ext cx="177116" cy="440833"/>
            <a:chOff x="0" y="0"/>
            <a:chExt cx="1255506" cy="3116826"/>
          </a:xfrm>
          <a:solidFill>
            <a:schemeClr val="bg1">
              <a:alpha val="65000"/>
            </a:schemeClr>
          </a:solidFill>
        </p:grpSpPr>
        <p:sp>
          <p:nvSpPr>
            <p:cNvPr id="3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32"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33" name="人"/>
          <p:cNvGrpSpPr>
            <a:grpSpLocks/>
          </p:cNvGrpSpPr>
          <p:nvPr/>
        </p:nvGrpSpPr>
        <p:grpSpPr bwMode="auto">
          <a:xfrm rot="7740000">
            <a:off x="5425373" y="3420934"/>
            <a:ext cx="176738" cy="440833"/>
            <a:chOff x="0" y="0"/>
            <a:chExt cx="1255506" cy="3116826"/>
          </a:xfrm>
          <a:solidFill>
            <a:schemeClr val="bg1">
              <a:alpha val="65000"/>
            </a:schemeClr>
          </a:solidFill>
        </p:grpSpPr>
        <p:sp>
          <p:nvSpPr>
            <p:cNvPr id="3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35"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36" name="人"/>
          <p:cNvGrpSpPr>
            <a:grpSpLocks/>
          </p:cNvGrpSpPr>
          <p:nvPr/>
        </p:nvGrpSpPr>
        <p:grpSpPr bwMode="auto">
          <a:xfrm rot="8940000">
            <a:off x="5085207" y="3730855"/>
            <a:ext cx="177847" cy="440898"/>
            <a:chOff x="0" y="0"/>
            <a:chExt cx="1255506" cy="3116826"/>
          </a:xfrm>
          <a:solidFill>
            <a:schemeClr val="bg1">
              <a:alpha val="65000"/>
            </a:schemeClr>
          </a:solidFill>
        </p:grpSpPr>
        <p:sp>
          <p:nvSpPr>
            <p:cNvPr id="3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38"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39" name="人"/>
          <p:cNvGrpSpPr>
            <a:grpSpLocks/>
          </p:cNvGrpSpPr>
          <p:nvPr/>
        </p:nvGrpSpPr>
        <p:grpSpPr bwMode="auto">
          <a:xfrm rot="10140000">
            <a:off x="4655726" y="3895482"/>
            <a:ext cx="177847" cy="440898"/>
            <a:chOff x="0" y="0"/>
            <a:chExt cx="1255506" cy="3116826"/>
          </a:xfrm>
          <a:solidFill>
            <a:schemeClr val="bg1">
              <a:alpha val="65000"/>
            </a:schemeClr>
          </a:solidFill>
        </p:grpSpPr>
        <p:sp>
          <p:nvSpPr>
            <p:cNvPr id="4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41"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42" name="人"/>
          <p:cNvGrpSpPr>
            <a:grpSpLocks/>
          </p:cNvGrpSpPr>
          <p:nvPr/>
        </p:nvGrpSpPr>
        <p:grpSpPr bwMode="auto">
          <a:xfrm rot="11340000">
            <a:off x="4195973" y="3903808"/>
            <a:ext cx="177847" cy="440898"/>
            <a:chOff x="0" y="0"/>
            <a:chExt cx="1255506" cy="3116826"/>
          </a:xfrm>
          <a:solidFill>
            <a:schemeClr val="bg1">
              <a:alpha val="65000"/>
            </a:schemeClr>
          </a:solidFill>
        </p:grpSpPr>
        <p:sp>
          <p:nvSpPr>
            <p:cNvPr id="4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44"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45" name="人"/>
          <p:cNvGrpSpPr>
            <a:grpSpLocks/>
          </p:cNvGrpSpPr>
          <p:nvPr/>
        </p:nvGrpSpPr>
        <p:grpSpPr bwMode="auto">
          <a:xfrm rot="12540000">
            <a:off x="3760816" y="3753562"/>
            <a:ext cx="177847" cy="440898"/>
            <a:chOff x="0" y="0"/>
            <a:chExt cx="1255506" cy="3116826"/>
          </a:xfrm>
          <a:solidFill>
            <a:schemeClr val="bg1">
              <a:alpha val="65000"/>
            </a:schemeClr>
          </a:solidFill>
        </p:grpSpPr>
        <p:sp>
          <p:nvSpPr>
            <p:cNvPr id="4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47"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48" name="人"/>
          <p:cNvGrpSpPr>
            <a:grpSpLocks/>
          </p:cNvGrpSpPr>
          <p:nvPr/>
        </p:nvGrpSpPr>
        <p:grpSpPr bwMode="auto">
          <a:xfrm rot="13740000">
            <a:off x="3396027" y="3456130"/>
            <a:ext cx="177873" cy="440833"/>
            <a:chOff x="0" y="0"/>
            <a:chExt cx="1255506" cy="3116826"/>
          </a:xfrm>
          <a:solidFill>
            <a:schemeClr val="bg1">
              <a:alpha val="65000"/>
            </a:schemeClr>
          </a:solidFill>
        </p:grpSpPr>
        <p:sp>
          <p:nvSpPr>
            <p:cNvPr id="4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50"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51" name="人"/>
          <p:cNvGrpSpPr>
            <a:grpSpLocks/>
          </p:cNvGrpSpPr>
          <p:nvPr/>
        </p:nvGrpSpPr>
        <p:grpSpPr bwMode="auto">
          <a:xfrm rot="14940000">
            <a:off x="3158394" y="3061782"/>
            <a:ext cx="177873" cy="440833"/>
            <a:chOff x="0" y="0"/>
            <a:chExt cx="1255506" cy="3116826"/>
          </a:xfrm>
          <a:solidFill>
            <a:schemeClr val="bg1">
              <a:alpha val="65000"/>
            </a:schemeClr>
          </a:solidFill>
        </p:grpSpPr>
        <p:sp>
          <p:nvSpPr>
            <p:cNvPr id="5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53"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54" name="人"/>
          <p:cNvGrpSpPr>
            <a:grpSpLocks/>
          </p:cNvGrpSpPr>
          <p:nvPr/>
        </p:nvGrpSpPr>
        <p:grpSpPr bwMode="auto">
          <a:xfrm rot="16140000">
            <a:off x="3078930" y="2610287"/>
            <a:ext cx="177873" cy="440833"/>
            <a:chOff x="0" y="0"/>
            <a:chExt cx="1255506" cy="3116826"/>
          </a:xfrm>
          <a:solidFill>
            <a:schemeClr val="bg1">
              <a:alpha val="65000"/>
            </a:schemeClr>
          </a:solidFill>
        </p:grpSpPr>
        <p:sp>
          <p:nvSpPr>
            <p:cNvPr id="5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chemeClr val="bg1">
                    <a:lumMod val="95000"/>
                  </a:schemeClr>
                </a:solidFill>
                <a:latin typeface="微软雅黑" pitchFamily="34" charset="-122"/>
                <a:ea typeface="微软雅黑" pitchFamily="34" charset="-122"/>
                <a:sym typeface="宋体" pitchFamily="2" charset="-122"/>
              </a:endParaRPr>
            </a:p>
          </p:txBody>
        </p:sp>
        <p:sp>
          <p:nvSpPr>
            <p:cNvPr id="56" name="body"/>
            <p:cNvSpPr>
              <a:spLocks/>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grpSp>
      <p:grpSp>
        <p:nvGrpSpPr>
          <p:cNvPr id="57" name="组合 56"/>
          <p:cNvGrpSpPr/>
          <p:nvPr/>
        </p:nvGrpSpPr>
        <p:grpSpPr>
          <a:xfrm>
            <a:off x="3452422" y="1775008"/>
            <a:ext cx="2079294" cy="2080736"/>
            <a:chOff x="3443229" y="1587021"/>
            <a:chExt cx="2079294" cy="2080736"/>
          </a:xfrm>
          <a:solidFill>
            <a:schemeClr val="bg1">
              <a:alpha val="65000"/>
            </a:schemeClr>
          </a:solidFill>
        </p:grpSpPr>
        <p:sp>
          <p:nvSpPr>
            <p:cNvPr id="58" name="同心圆 14"/>
            <p:cNvSpPr>
              <a:spLocks/>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lumMod val="95000"/>
                  </a:schemeClr>
                </a:solidFill>
                <a:latin typeface="微软雅黑" pitchFamily="34" charset="-122"/>
                <a:ea typeface="微软雅黑" pitchFamily="34" charset="-122"/>
              </a:endParaRPr>
            </a:p>
          </p:txBody>
        </p:sp>
        <p:sp>
          <p:nvSpPr>
            <p:cNvPr id="59" name="文本框 120"/>
            <p:cNvSpPr>
              <a:spLocks noChangeArrowheads="1"/>
            </p:cNvSpPr>
            <p:nvPr/>
          </p:nvSpPr>
          <p:spPr bwMode="auto">
            <a:xfrm>
              <a:off x="3709999" y="2440433"/>
              <a:ext cx="1526834"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chemeClr val="bg1">
                      <a:lumMod val="95000"/>
                    </a:schemeClr>
                  </a:solidFill>
                  <a:latin typeface="微软雅黑" pitchFamily="34" charset="-122"/>
                  <a:ea typeface="微软雅黑" pitchFamily="34" charset="-122"/>
                  <a:sym typeface="Calibri" pitchFamily="34" charset="0"/>
                </a:rPr>
                <a:t>text</a:t>
              </a:r>
              <a:endParaRPr lang="zh-CN" altLang="en-US" b="1" dirty="0">
                <a:solidFill>
                  <a:schemeClr val="bg1">
                    <a:lumMod val="95000"/>
                  </a:schemeClr>
                </a:solidFill>
                <a:latin typeface="微软雅黑" pitchFamily="34" charset="-122"/>
                <a:ea typeface="微软雅黑" pitchFamily="34" charset="-122"/>
                <a:sym typeface="Arial Unicode MS" pitchFamily="34" charset="-122"/>
              </a:endParaRPr>
            </a:p>
          </p:txBody>
        </p:sp>
      </p:grpSp>
      <p:sp>
        <p:nvSpPr>
          <p:cNvPr id="60" name="文本框 120"/>
          <p:cNvSpPr>
            <a:spLocks noChangeArrowheads="1"/>
          </p:cNvSpPr>
          <p:nvPr/>
        </p:nvSpPr>
        <p:spPr bwMode="auto">
          <a:xfrm>
            <a:off x="683568" y="2832343"/>
            <a:ext cx="1957790" cy="253916"/>
          </a:xfrm>
          <a:prstGeom prst="rect">
            <a:avLst/>
          </a:prstGeom>
          <a:solidFill>
            <a:schemeClr val="bg1">
              <a:alpha val="65000"/>
            </a:schemeClr>
          </a:solidFill>
          <a:ln>
            <a:noFill/>
          </a:ln>
        </p:spPr>
        <p:txBody>
          <a:bodyPr wrap="square" lIns="68580" tIns="34290" rIns="68580" bIns="34290">
            <a:spAutoFit/>
          </a:bodyPr>
          <a:lstStyle/>
          <a:p>
            <a:pPr lvl="0">
              <a:spcBef>
                <a:spcPct val="50000"/>
              </a:spcBef>
              <a:defRPr/>
            </a:pPr>
            <a:r>
              <a:rPr lang="ko-KR" altLang="en-US" sz="1200" b="1" kern="0" dirty="0">
                <a:solidFill>
                  <a:schemeClr val="bg1">
                    <a:lumMod val="95000"/>
                  </a:schemeClr>
                </a:solidFill>
                <a:latin typeface="微软雅黑" pitchFamily="34" charset="-122"/>
              </a:rPr>
              <a:t>Click here to add text</a:t>
            </a:r>
          </a:p>
        </p:txBody>
      </p:sp>
      <p:sp>
        <p:nvSpPr>
          <p:cNvPr id="61" name="文本框 120"/>
          <p:cNvSpPr>
            <a:spLocks noChangeArrowheads="1"/>
          </p:cNvSpPr>
          <p:nvPr/>
        </p:nvSpPr>
        <p:spPr bwMode="auto">
          <a:xfrm>
            <a:off x="6300192" y="2825200"/>
            <a:ext cx="2016224" cy="253916"/>
          </a:xfrm>
          <a:prstGeom prst="rect">
            <a:avLst/>
          </a:prstGeom>
          <a:solidFill>
            <a:schemeClr val="bg1">
              <a:alpha val="65000"/>
            </a:schemeClr>
          </a:solidFill>
          <a:ln>
            <a:noFill/>
          </a:ln>
        </p:spPr>
        <p:txBody>
          <a:bodyPr wrap="square" lIns="68580" tIns="34290" rIns="68580" bIns="34290">
            <a:spAutoFit/>
          </a:bodyPr>
          <a:lstStyle/>
          <a:p>
            <a:pPr lvl="0">
              <a:spcBef>
                <a:spcPct val="50000"/>
              </a:spcBef>
              <a:defRPr/>
            </a:pPr>
            <a:r>
              <a:rPr lang="ko-KR" altLang="en-US" sz="1200" b="1" kern="0" dirty="0">
                <a:solidFill>
                  <a:schemeClr val="bg1">
                    <a:lumMod val="95000"/>
                  </a:schemeClr>
                </a:solidFill>
                <a:latin typeface="微软雅黑" pitchFamily="34" charset="-122"/>
              </a:rPr>
              <a:t>Click here to add text</a:t>
            </a:r>
          </a:p>
        </p:txBody>
      </p:sp>
      <p:sp>
        <p:nvSpPr>
          <p:cNvPr id="62" name="矩形 61"/>
          <p:cNvSpPr/>
          <p:nvPr/>
        </p:nvSpPr>
        <p:spPr>
          <a:xfrm>
            <a:off x="611560" y="3226233"/>
            <a:ext cx="2088232" cy="838691"/>
          </a:xfrm>
          <a:prstGeom prst="rect">
            <a:avLst/>
          </a:prstGeom>
        </p:spPr>
        <p:txBody>
          <a:bodyPr wrap="square" lIns="68580" tIns="34290" rIns="68580" bIns="34290">
            <a:spAutoFit/>
          </a:bodyPr>
          <a:lstStyle/>
          <a:p>
            <a:pPr>
              <a:spcBef>
                <a:spcPts val="838"/>
              </a:spcBef>
              <a:spcAft>
                <a:spcPts val="838"/>
              </a:spcAft>
            </a:pPr>
            <a:r>
              <a:rPr lang="zh-CN" altLang="en-US" sz="1000" dirty="0">
                <a:solidFill>
                  <a:schemeClr val="bg1">
                    <a:lumMod val="95000"/>
                  </a:schemeClr>
                </a:solidFill>
                <a:latin typeface="微软雅黑" pitchFamily="34" charset="-122"/>
                <a:ea typeface="微软雅黑" pitchFamily="34" charset="-122"/>
              </a:rPr>
              <a:t>Enter your text here, or copy your text paste here, enter your text here, or copy your text paste here or copy your text paste here or copy your text paste here</a:t>
            </a:r>
            <a:endParaRPr lang="en-US" altLang="zh-CN" sz="1000" dirty="0">
              <a:solidFill>
                <a:schemeClr val="bg1">
                  <a:lumMod val="95000"/>
                </a:schemeClr>
              </a:solidFill>
              <a:latin typeface="微软雅黑" pitchFamily="34" charset="-122"/>
              <a:ea typeface="微软雅黑" pitchFamily="34" charset="-122"/>
            </a:endParaRPr>
          </a:p>
        </p:txBody>
      </p:sp>
      <p:sp>
        <p:nvSpPr>
          <p:cNvPr id="63" name="矩形 62"/>
          <p:cNvSpPr/>
          <p:nvPr/>
        </p:nvSpPr>
        <p:spPr>
          <a:xfrm>
            <a:off x="6300193" y="3191785"/>
            <a:ext cx="2137450" cy="838691"/>
          </a:xfrm>
          <a:prstGeom prst="rect">
            <a:avLst/>
          </a:prstGeom>
        </p:spPr>
        <p:txBody>
          <a:bodyPr wrap="square" lIns="68580" tIns="34290" rIns="68580" bIns="34290">
            <a:spAutoFit/>
          </a:bodyPr>
          <a:lstStyle/>
          <a:p>
            <a:pPr>
              <a:spcBef>
                <a:spcPts val="838"/>
              </a:spcBef>
              <a:spcAft>
                <a:spcPts val="838"/>
              </a:spcAft>
            </a:pPr>
            <a:r>
              <a:rPr lang="zh-CN" altLang="en-US" sz="1000" dirty="0">
                <a:solidFill>
                  <a:schemeClr val="bg1">
                    <a:lumMod val="95000"/>
                  </a:schemeClr>
                </a:solidFill>
                <a:latin typeface="微软雅黑" pitchFamily="34" charset="-122"/>
                <a:ea typeface="微软雅黑" pitchFamily="34" charset="-122"/>
              </a:rPr>
              <a:t>Enter your text here, or copy your text paste here, enter your text here, or copy your text paste here or copy your text paste here or copy your text paste here</a:t>
            </a:r>
            <a:endParaRPr lang="en-US" altLang="zh-CN" sz="1000" dirty="0">
              <a:solidFill>
                <a:schemeClr val="bg1">
                  <a:lumMod val="95000"/>
                </a:schemeClr>
              </a:solidFill>
              <a:latin typeface="微软雅黑" pitchFamily="34" charset="-122"/>
              <a:ea typeface="微软雅黑" pitchFamily="34" charset="-122"/>
            </a:endParaRPr>
          </a:p>
        </p:txBody>
      </p:sp>
      <p:grpSp>
        <p:nvGrpSpPr>
          <p:cNvPr id="70" name="组合 69"/>
          <p:cNvGrpSpPr/>
          <p:nvPr/>
        </p:nvGrpSpPr>
        <p:grpSpPr>
          <a:xfrm>
            <a:off x="1187624" y="195486"/>
            <a:ext cx="1515760" cy="72008"/>
            <a:chOff x="539552" y="195486"/>
            <a:chExt cx="1482080" cy="72008"/>
          </a:xfrm>
          <a:solidFill>
            <a:schemeClr val="bg1">
              <a:alpha val="70000"/>
            </a:schemeClr>
          </a:solidFill>
        </p:grpSpPr>
        <p:sp>
          <p:nvSpPr>
            <p:cNvPr id="71" name="矩形 70"/>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TextBox 72"/>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75" name="TextBox 74"/>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76" name="TextBox 45">
            <a:extLst>
              <a:ext uri="{FF2B5EF4-FFF2-40B4-BE49-F238E27FC236}">
                <a16:creationId xmlns:a16="http://schemas.microsoft.com/office/drawing/2014/main" id="{4C3B2A78-0DC0-4F6F-BBCA-84B099EF611E}"/>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7673188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50" fill="hold"/>
                                        <p:tgtEl>
                                          <p:spTgt spid="48"/>
                                        </p:tgtEl>
                                        <p:attrNameLst>
                                          <p:attrName>ppt_w</p:attrName>
                                        </p:attrNameLst>
                                      </p:cBhvr>
                                      <p:tavLst>
                                        <p:tav tm="0">
                                          <p:val>
                                            <p:fltVal val="0"/>
                                          </p:val>
                                        </p:tav>
                                        <p:tav tm="100000">
                                          <p:val>
                                            <p:strVal val="#ppt_w"/>
                                          </p:val>
                                        </p:tav>
                                      </p:tavLst>
                                    </p:anim>
                                    <p:anim calcmode="lin" valueType="num">
                                      <p:cBhvr>
                                        <p:cTn id="14" dur="150" fill="hold"/>
                                        <p:tgtEl>
                                          <p:spTgt spid="48"/>
                                        </p:tgtEl>
                                        <p:attrNameLst>
                                          <p:attrName>ppt_h</p:attrName>
                                        </p:attrNameLst>
                                      </p:cBhvr>
                                      <p:tavLst>
                                        <p:tav tm="0">
                                          <p:val>
                                            <p:fltVal val="0"/>
                                          </p:val>
                                        </p:tav>
                                        <p:tav tm="100000">
                                          <p:val>
                                            <p:strVal val="#ppt_h"/>
                                          </p:val>
                                        </p:tav>
                                      </p:tavLst>
                                    </p:anim>
                                    <p:animEffect transition="in" filter="fade">
                                      <p:cBhvr>
                                        <p:cTn id="15" dur="150"/>
                                        <p:tgtEl>
                                          <p:spTgt spid="48"/>
                                        </p:tgtEl>
                                      </p:cBhvr>
                                    </p:animEffect>
                                  </p:childTnLst>
                                </p:cTn>
                              </p:par>
                            </p:childTnLst>
                          </p:cTn>
                        </p:par>
                        <p:par>
                          <p:cTn id="16" fill="hold">
                            <p:stCondLst>
                              <p:cond delay="65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50" fill="hold"/>
                                        <p:tgtEl>
                                          <p:spTgt spid="51"/>
                                        </p:tgtEl>
                                        <p:attrNameLst>
                                          <p:attrName>ppt_w</p:attrName>
                                        </p:attrNameLst>
                                      </p:cBhvr>
                                      <p:tavLst>
                                        <p:tav tm="0">
                                          <p:val>
                                            <p:fltVal val="0"/>
                                          </p:val>
                                        </p:tav>
                                        <p:tav tm="100000">
                                          <p:val>
                                            <p:strVal val="#ppt_w"/>
                                          </p:val>
                                        </p:tav>
                                      </p:tavLst>
                                    </p:anim>
                                    <p:anim calcmode="lin" valueType="num">
                                      <p:cBhvr>
                                        <p:cTn id="20" dur="150" fill="hold"/>
                                        <p:tgtEl>
                                          <p:spTgt spid="51"/>
                                        </p:tgtEl>
                                        <p:attrNameLst>
                                          <p:attrName>ppt_h</p:attrName>
                                        </p:attrNameLst>
                                      </p:cBhvr>
                                      <p:tavLst>
                                        <p:tav tm="0">
                                          <p:val>
                                            <p:fltVal val="0"/>
                                          </p:val>
                                        </p:tav>
                                        <p:tav tm="100000">
                                          <p:val>
                                            <p:strVal val="#ppt_h"/>
                                          </p:val>
                                        </p:tav>
                                      </p:tavLst>
                                    </p:anim>
                                    <p:animEffect transition="in" filter="fade">
                                      <p:cBhvr>
                                        <p:cTn id="21" dur="150"/>
                                        <p:tgtEl>
                                          <p:spTgt spid="51"/>
                                        </p:tgtEl>
                                      </p:cBhvr>
                                    </p:animEffect>
                                  </p:childTnLst>
                                </p:cTn>
                              </p:par>
                            </p:childTnLst>
                          </p:cTn>
                        </p:par>
                        <p:par>
                          <p:cTn id="22" fill="hold">
                            <p:stCondLst>
                              <p:cond delay="8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50" fill="hold"/>
                                        <p:tgtEl>
                                          <p:spTgt spid="54"/>
                                        </p:tgtEl>
                                        <p:attrNameLst>
                                          <p:attrName>ppt_w</p:attrName>
                                        </p:attrNameLst>
                                      </p:cBhvr>
                                      <p:tavLst>
                                        <p:tav tm="0">
                                          <p:val>
                                            <p:fltVal val="0"/>
                                          </p:val>
                                        </p:tav>
                                        <p:tav tm="100000">
                                          <p:val>
                                            <p:strVal val="#ppt_w"/>
                                          </p:val>
                                        </p:tav>
                                      </p:tavLst>
                                    </p:anim>
                                    <p:anim calcmode="lin" valueType="num">
                                      <p:cBhvr>
                                        <p:cTn id="26" dur="150" fill="hold"/>
                                        <p:tgtEl>
                                          <p:spTgt spid="54"/>
                                        </p:tgtEl>
                                        <p:attrNameLst>
                                          <p:attrName>ppt_h</p:attrName>
                                        </p:attrNameLst>
                                      </p:cBhvr>
                                      <p:tavLst>
                                        <p:tav tm="0">
                                          <p:val>
                                            <p:fltVal val="0"/>
                                          </p:val>
                                        </p:tav>
                                        <p:tav tm="100000">
                                          <p:val>
                                            <p:strVal val="#ppt_h"/>
                                          </p:val>
                                        </p:tav>
                                      </p:tavLst>
                                    </p:anim>
                                    <p:animEffect transition="in" filter="fade">
                                      <p:cBhvr>
                                        <p:cTn id="27" dur="150"/>
                                        <p:tgtEl>
                                          <p:spTgt spid="54"/>
                                        </p:tgtEl>
                                      </p:cBhvr>
                                    </p:animEffect>
                                  </p:childTnLst>
                                </p:cTn>
                              </p:par>
                            </p:childTnLst>
                          </p:cTn>
                        </p:par>
                        <p:par>
                          <p:cTn id="28" fill="hold">
                            <p:stCondLst>
                              <p:cond delay="95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11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50" fill="hold"/>
                                        <p:tgtEl>
                                          <p:spTgt spid="6"/>
                                        </p:tgtEl>
                                        <p:attrNameLst>
                                          <p:attrName>ppt_w</p:attrName>
                                        </p:attrNameLst>
                                      </p:cBhvr>
                                      <p:tavLst>
                                        <p:tav tm="0">
                                          <p:val>
                                            <p:fltVal val="0"/>
                                          </p:val>
                                        </p:tav>
                                        <p:tav tm="100000">
                                          <p:val>
                                            <p:strVal val="#ppt_w"/>
                                          </p:val>
                                        </p:tav>
                                      </p:tavLst>
                                    </p:anim>
                                    <p:anim calcmode="lin" valueType="num">
                                      <p:cBhvr>
                                        <p:cTn id="38" dur="150" fill="hold"/>
                                        <p:tgtEl>
                                          <p:spTgt spid="6"/>
                                        </p:tgtEl>
                                        <p:attrNameLst>
                                          <p:attrName>ppt_h</p:attrName>
                                        </p:attrNameLst>
                                      </p:cBhvr>
                                      <p:tavLst>
                                        <p:tav tm="0">
                                          <p:val>
                                            <p:fltVal val="0"/>
                                          </p:val>
                                        </p:tav>
                                        <p:tav tm="100000">
                                          <p:val>
                                            <p:strVal val="#ppt_h"/>
                                          </p:val>
                                        </p:tav>
                                      </p:tavLst>
                                    </p:anim>
                                    <p:animEffect transition="in" filter="fade">
                                      <p:cBhvr>
                                        <p:cTn id="39" dur="150"/>
                                        <p:tgtEl>
                                          <p:spTgt spid="6"/>
                                        </p:tgtEl>
                                      </p:cBhvr>
                                    </p:animEffect>
                                  </p:childTnLst>
                                </p:cTn>
                              </p:par>
                            </p:childTnLst>
                          </p:cTn>
                        </p:par>
                        <p:par>
                          <p:cTn id="40" fill="hold">
                            <p:stCondLst>
                              <p:cond delay="125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 fill="hold"/>
                                        <p:tgtEl>
                                          <p:spTgt spid="9"/>
                                        </p:tgtEl>
                                        <p:attrNameLst>
                                          <p:attrName>ppt_w</p:attrName>
                                        </p:attrNameLst>
                                      </p:cBhvr>
                                      <p:tavLst>
                                        <p:tav tm="0">
                                          <p:val>
                                            <p:fltVal val="0"/>
                                          </p:val>
                                        </p:tav>
                                        <p:tav tm="100000">
                                          <p:val>
                                            <p:strVal val="#ppt_w"/>
                                          </p:val>
                                        </p:tav>
                                      </p:tavLst>
                                    </p:anim>
                                    <p:anim calcmode="lin" valueType="num">
                                      <p:cBhvr>
                                        <p:cTn id="44" dur="150" fill="hold"/>
                                        <p:tgtEl>
                                          <p:spTgt spid="9"/>
                                        </p:tgtEl>
                                        <p:attrNameLst>
                                          <p:attrName>ppt_h</p:attrName>
                                        </p:attrNameLst>
                                      </p:cBhvr>
                                      <p:tavLst>
                                        <p:tav tm="0">
                                          <p:val>
                                            <p:fltVal val="0"/>
                                          </p:val>
                                        </p:tav>
                                        <p:tav tm="100000">
                                          <p:val>
                                            <p:strVal val="#ppt_h"/>
                                          </p:val>
                                        </p:tav>
                                      </p:tavLst>
                                    </p:anim>
                                    <p:animEffect transition="in" filter="fade">
                                      <p:cBhvr>
                                        <p:cTn id="45" dur="150"/>
                                        <p:tgtEl>
                                          <p:spTgt spid="9"/>
                                        </p:tgtEl>
                                      </p:cBhvr>
                                    </p:animEffect>
                                  </p:childTnLst>
                                </p:cTn>
                              </p:par>
                            </p:childTnLst>
                          </p:cTn>
                        </p:par>
                        <p:par>
                          <p:cTn id="46" fill="hold">
                            <p:stCondLst>
                              <p:cond delay="14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50" fill="hold"/>
                                        <p:tgtEl>
                                          <p:spTgt spid="12"/>
                                        </p:tgtEl>
                                        <p:attrNameLst>
                                          <p:attrName>ppt_w</p:attrName>
                                        </p:attrNameLst>
                                      </p:cBhvr>
                                      <p:tavLst>
                                        <p:tav tm="0">
                                          <p:val>
                                            <p:fltVal val="0"/>
                                          </p:val>
                                        </p:tav>
                                        <p:tav tm="100000">
                                          <p:val>
                                            <p:strVal val="#ppt_w"/>
                                          </p:val>
                                        </p:tav>
                                      </p:tavLst>
                                    </p:anim>
                                    <p:anim calcmode="lin" valueType="num">
                                      <p:cBhvr>
                                        <p:cTn id="50" dur="150" fill="hold"/>
                                        <p:tgtEl>
                                          <p:spTgt spid="12"/>
                                        </p:tgtEl>
                                        <p:attrNameLst>
                                          <p:attrName>ppt_h</p:attrName>
                                        </p:attrNameLst>
                                      </p:cBhvr>
                                      <p:tavLst>
                                        <p:tav tm="0">
                                          <p:val>
                                            <p:fltVal val="0"/>
                                          </p:val>
                                        </p:tav>
                                        <p:tav tm="100000">
                                          <p:val>
                                            <p:strVal val="#ppt_h"/>
                                          </p:val>
                                        </p:tav>
                                      </p:tavLst>
                                    </p:anim>
                                    <p:animEffect transition="in" filter="fade">
                                      <p:cBhvr>
                                        <p:cTn id="51" dur="150"/>
                                        <p:tgtEl>
                                          <p:spTgt spid="12"/>
                                        </p:tgtEl>
                                      </p:cBhvr>
                                    </p:animEffect>
                                  </p:childTnLst>
                                </p:cTn>
                              </p:par>
                            </p:childTnLst>
                          </p:cTn>
                        </p:par>
                        <p:par>
                          <p:cTn id="52" fill="hold">
                            <p:stCondLst>
                              <p:cond delay="155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50" fill="hold"/>
                                        <p:tgtEl>
                                          <p:spTgt spid="15"/>
                                        </p:tgtEl>
                                        <p:attrNameLst>
                                          <p:attrName>ppt_w</p:attrName>
                                        </p:attrNameLst>
                                      </p:cBhvr>
                                      <p:tavLst>
                                        <p:tav tm="0">
                                          <p:val>
                                            <p:fltVal val="0"/>
                                          </p:val>
                                        </p:tav>
                                        <p:tav tm="100000">
                                          <p:val>
                                            <p:strVal val="#ppt_w"/>
                                          </p:val>
                                        </p:tav>
                                      </p:tavLst>
                                    </p:anim>
                                    <p:anim calcmode="lin" valueType="num">
                                      <p:cBhvr>
                                        <p:cTn id="56" dur="150" fill="hold"/>
                                        <p:tgtEl>
                                          <p:spTgt spid="15"/>
                                        </p:tgtEl>
                                        <p:attrNameLst>
                                          <p:attrName>ppt_h</p:attrName>
                                        </p:attrNameLst>
                                      </p:cBhvr>
                                      <p:tavLst>
                                        <p:tav tm="0">
                                          <p:val>
                                            <p:fltVal val="0"/>
                                          </p:val>
                                        </p:tav>
                                        <p:tav tm="100000">
                                          <p:val>
                                            <p:strVal val="#ppt_h"/>
                                          </p:val>
                                        </p:tav>
                                      </p:tavLst>
                                    </p:anim>
                                    <p:animEffect transition="in" filter="fade">
                                      <p:cBhvr>
                                        <p:cTn id="57" dur="150"/>
                                        <p:tgtEl>
                                          <p:spTgt spid="15"/>
                                        </p:tgtEl>
                                      </p:cBhvr>
                                    </p:animEffect>
                                  </p:childTnLst>
                                </p:cTn>
                              </p:par>
                            </p:childTnLst>
                          </p:cTn>
                        </p:par>
                        <p:par>
                          <p:cTn id="58" fill="hold">
                            <p:stCondLst>
                              <p:cond delay="170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50" fill="hold"/>
                                        <p:tgtEl>
                                          <p:spTgt spid="18"/>
                                        </p:tgtEl>
                                        <p:attrNameLst>
                                          <p:attrName>ppt_w</p:attrName>
                                        </p:attrNameLst>
                                      </p:cBhvr>
                                      <p:tavLst>
                                        <p:tav tm="0">
                                          <p:val>
                                            <p:fltVal val="0"/>
                                          </p:val>
                                        </p:tav>
                                        <p:tav tm="100000">
                                          <p:val>
                                            <p:strVal val="#ppt_w"/>
                                          </p:val>
                                        </p:tav>
                                      </p:tavLst>
                                    </p:anim>
                                    <p:anim calcmode="lin" valueType="num">
                                      <p:cBhvr>
                                        <p:cTn id="62" dur="150" fill="hold"/>
                                        <p:tgtEl>
                                          <p:spTgt spid="18"/>
                                        </p:tgtEl>
                                        <p:attrNameLst>
                                          <p:attrName>ppt_h</p:attrName>
                                        </p:attrNameLst>
                                      </p:cBhvr>
                                      <p:tavLst>
                                        <p:tav tm="0">
                                          <p:val>
                                            <p:fltVal val="0"/>
                                          </p:val>
                                        </p:tav>
                                        <p:tav tm="100000">
                                          <p:val>
                                            <p:strVal val="#ppt_h"/>
                                          </p:val>
                                        </p:tav>
                                      </p:tavLst>
                                    </p:anim>
                                    <p:animEffect transition="in" filter="fade">
                                      <p:cBhvr>
                                        <p:cTn id="63" dur="150"/>
                                        <p:tgtEl>
                                          <p:spTgt spid="18"/>
                                        </p:tgtEl>
                                      </p:cBhvr>
                                    </p:animEffect>
                                  </p:childTnLst>
                                </p:cTn>
                              </p:par>
                            </p:childTnLst>
                          </p:cTn>
                        </p:par>
                        <p:par>
                          <p:cTn id="64" fill="hold">
                            <p:stCondLst>
                              <p:cond delay="185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50" fill="hold"/>
                                        <p:tgtEl>
                                          <p:spTgt spid="21"/>
                                        </p:tgtEl>
                                        <p:attrNameLst>
                                          <p:attrName>ppt_w</p:attrName>
                                        </p:attrNameLst>
                                      </p:cBhvr>
                                      <p:tavLst>
                                        <p:tav tm="0">
                                          <p:val>
                                            <p:fltVal val="0"/>
                                          </p:val>
                                        </p:tav>
                                        <p:tav tm="100000">
                                          <p:val>
                                            <p:strVal val="#ppt_w"/>
                                          </p:val>
                                        </p:tav>
                                      </p:tavLst>
                                    </p:anim>
                                    <p:anim calcmode="lin" valueType="num">
                                      <p:cBhvr>
                                        <p:cTn id="68" dur="150" fill="hold"/>
                                        <p:tgtEl>
                                          <p:spTgt spid="21"/>
                                        </p:tgtEl>
                                        <p:attrNameLst>
                                          <p:attrName>ppt_h</p:attrName>
                                        </p:attrNameLst>
                                      </p:cBhvr>
                                      <p:tavLst>
                                        <p:tav tm="0">
                                          <p:val>
                                            <p:fltVal val="0"/>
                                          </p:val>
                                        </p:tav>
                                        <p:tav tm="100000">
                                          <p:val>
                                            <p:strVal val="#ppt_h"/>
                                          </p:val>
                                        </p:tav>
                                      </p:tavLst>
                                    </p:anim>
                                    <p:animEffect transition="in" filter="fade">
                                      <p:cBhvr>
                                        <p:cTn id="69" dur="150"/>
                                        <p:tgtEl>
                                          <p:spTgt spid="21"/>
                                        </p:tgtEl>
                                      </p:cBhvr>
                                    </p:animEffect>
                                  </p:childTnLst>
                                </p:cTn>
                              </p:par>
                            </p:childTnLst>
                          </p:cTn>
                        </p:par>
                        <p:par>
                          <p:cTn id="70" fill="hold">
                            <p:stCondLst>
                              <p:cond delay="2000"/>
                            </p:stCondLst>
                            <p:childTnLst>
                              <p:par>
                                <p:cTn id="71" presetID="53" presetClass="entr" presetSubtype="1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50" fill="hold"/>
                                        <p:tgtEl>
                                          <p:spTgt spid="24"/>
                                        </p:tgtEl>
                                        <p:attrNameLst>
                                          <p:attrName>ppt_w</p:attrName>
                                        </p:attrNameLst>
                                      </p:cBhvr>
                                      <p:tavLst>
                                        <p:tav tm="0">
                                          <p:val>
                                            <p:fltVal val="0"/>
                                          </p:val>
                                        </p:tav>
                                        <p:tav tm="100000">
                                          <p:val>
                                            <p:strVal val="#ppt_w"/>
                                          </p:val>
                                        </p:tav>
                                      </p:tavLst>
                                    </p:anim>
                                    <p:anim calcmode="lin" valueType="num">
                                      <p:cBhvr>
                                        <p:cTn id="74" dur="150" fill="hold"/>
                                        <p:tgtEl>
                                          <p:spTgt spid="24"/>
                                        </p:tgtEl>
                                        <p:attrNameLst>
                                          <p:attrName>ppt_h</p:attrName>
                                        </p:attrNameLst>
                                      </p:cBhvr>
                                      <p:tavLst>
                                        <p:tav tm="0">
                                          <p:val>
                                            <p:fltVal val="0"/>
                                          </p:val>
                                        </p:tav>
                                        <p:tav tm="100000">
                                          <p:val>
                                            <p:strVal val="#ppt_h"/>
                                          </p:val>
                                        </p:tav>
                                      </p:tavLst>
                                    </p:anim>
                                    <p:animEffect transition="in" filter="fade">
                                      <p:cBhvr>
                                        <p:cTn id="75" dur="150"/>
                                        <p:tgtEl>
                                          <p:spTgt spid="24"/>
                                        </p:tgtEl>
                                      </p:cBhvr>
                                    </p:animEffect>
                                  </p:childTnLst>
                                </p:cTn>
                              </p:par>
                            </p:childTnLst>
                          </p:cTn>
                        </p:par>
                        <p:par>
                          <p:cTn id="76" fill="hold">
                            <p:stCondLst>
                              <p:cond delay="215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50" fill="hold"/>
                                        <p:tgtEl>
                                          <p:spTgt spid="27"/>
                                        </p:tgtEl>
                                        <p:attrNameLst>
                                          <p:attrName>ppt_w</p:attrName>
                                        </p:attrNameLst>
                                      </p:cBhvr>
                                      <p:tavLst>
                                        <p:tav tm="0">
                                          <p:val>
                                            <p:fltVal val="0"/>
                                          </p:val>
                                        </p:tav>
                                        <p:tav tm="100000">
                                          <p:val>
                                            <p:strVal val="#ppt_w"/>
                                          </p:val>
                                        </p:tav>
                                      </p:tavLst>
                                    </p:anim>
                                    <p:anim calcmode="lin" valueType="num">
                                      <p:cBhvr>
                                        <p:cTn id="80" dur="150" fill="hold"/>
                                        <p:tgtEl>
                                          <p:spTgt spid="27"/>
                                        </p:tgtEl>
                                        <p:attrNameLst>
                                          <p:attrName>ppt_h</p:attrName>
                                        </p:attrNameLst>
                                      </p:cBhvr>
                                      <p:tavLst>
                                        <p:tav tm="0">
                                          <p:val>
                                            <p:fltVal val="0"/>
                                          </p:val>
                                        </p:tav>
                                        <p:tav tm="100000">
                                          <p:val>
                                            <p:strVal val="#ppt_h"/>
                                          </p:val>
                                        </p:tav>
                                      </p:tavLst>
                                    </p:anim>
                                    <p:animEffect transition="in" filter="fade">
                                      <p:cBhvr>
                                        <p:cTn id="81" dur="150"/>
                                        <p:tgtEl>
                                          <p:spTgt spid="27"/>
                                        </p:tgtEl>
                                      </p:cBhvr>
                                    </p:animEffect>
                                  </p:childTnLst>
                                </p:cTn>
                              </p:par>
                            </p:childTnLst>
                          </p:cTn>
                        </p:par>
                        <p:par>
                          <p:cTn id="82" fill="hold">
                            <p:stCondLst>
                              <p:cond delay="2300"/>
                            </p:stCondLst>
                            <p:childTnLst>
                              <p:par>
                                <p:cTn id="83" presetID="53" presetClass="entr" presetSubtype="16"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50" fill="hold"/>
                                        <p:tgtEl>
                                          <p:spTgt spid="30"/>
                                        </p:tgtEl>
                                        <p:attrNameLst>
                                          <p:attrName>ppt_w</p:attrName>
                                        </p:attrNameLst>
                                      </p:cBhvr>
                                      <p:tavLst>
                                        <p:tav tm="0">
                                          <p:val>
                                            <p:fltVal val="0"/>
                                          </p:val>
                                        </p:tav>
                                        <p:tav tm="100000">
                                          <p:val>
                                            <p:strVal val="#ppt_w"/>
                                          </p:val>
                                        </p:tav>
                                      </p:tavLst>
                                    </p:anim>
                                    <p:anim calcmode="lin" valueType="num">
                                      <p:cBhvr>
                                        <p:cTn id="86" dur="150" fill="hold"/>
                                        <p:tgtEl>
                                          <p:spTgt spid="30"/>
                                        </p:tgtEl>
                                        <p:attrNameLst>
                                          <p:attrName>ppt_h</p:attrName>
                                        </p:attrNameLst>
                                      </p:cBhvr>
                                      <p:tavLst>
                                        <p:tav tm="0">
                                          <p:val>
                                            <p:fltVal val="0"/>
                                          </p:val>
                                        </p:tav>
                                        <p:tav tm="100000">
                                          <p:val>
                                            <p:strVal val="#ppt_h"/>
                                          </p:val>
                                        </p:tav>
                                      </p:tavLst>
                                    </p:anim>
                                    <p:animEffect transition="in" filter="fade">
                                      <p:cBhvr>
                                        <p:cTn id="87" dur="150"/>
                                        <p:tgtEl>
                                          <p:spTgt spid="30"/>
                                        </p:tgtEl>
                                      </p:cBhvr>
                                    </p:animEffect>
                                  </p:childTnLst>
                                </p:cTn>
                              </p:par>
                            </p:childTnLst>
                          </p:cTn>
                        </p:par>
                        <p:par>
                          <p:cTn id="88" fill="hold">
                            <p:stCondLst>
                              <p:cond delay="2450"/>
                            </p:stCondLst>
                            <p:childTnLst>
                              <p:par>
                                <p:cTn id="89" presetID="53" presetClass="entr" presetSubtype="16"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50" fill="hold"/>
                                        <p:tgtEl>
                                          <p:spTgt spid="33"/>
                                        </p:tgtEl>
                                        <p:attrNameLst>
                                          <p:attrName>ppt_w</p:attrName>
                                        </p:attrNameLst>
                                      </p:cBhvr>
                                      <p:tavLst>
                                        <p:tav tm="0">
                                          <p:val>
                                            <p:fltVal val="0"/>
                                          </p:val>
                                        </p:tav>
                                        <p:tav tm="100000">
                                          <p:val>
                                            <p:strVal val="#ppt_w"/>
                                          </p:val>
                                        </p:tav>
                                      </p:tavLst>
                                    </p:anim>
                                    <p:anim calcmode="lin" valueType="num">
                                      <p:cBhvr>
                                        <p:cTn id="92" dur="150" fill="hold"/>
                                        <p:tgtEl>
                                          <p:spTgt spid="33"/>
                                        </p:tgtEl>
                                        <p:attrNameLst>
                                          <p:attrName>ppt_h</p:attrName>
                                        </p:attrNameLst>
                                      </p:cBhvr>
                                      <p:tavLst>
                                        <p:tav tm="0">
                                          <p:val>
                                            <p:fltVal val="0"/>
                                          </p:val>
                                        </p:tav>
                                        <p:tav tm="100000">
                                          <p:val>
                                            <p:strVal val="#ppt_h"/>
                                          </p:val>
                                        </p:tav>
                                      </p:tavLst>
                                    </p:anim>
                                    <p:animEffect transition="in" filter="fade">
                                      <p:cBhvr>
                                        <p:cTn id="93" dur="150"/>
                                        <p:tgtEl>
                                          <p:spTgt spid="33"/>
                                        </p:tgtEl>
                                      </p:cBhvr>
                                    </p:animEffect>
                                  </p:childTnLst>
                                </p:cTn>
                              </p:par>
                            </p:childTnLst>
                          </p:cTn>
                        </p:par>
                        <p:par>
                          <p:cTn id="94" fill="hold">
                            <p:stCondLst>
                              <p:cond delay="2600"/>
                            </p:stCondLst>
                            <p:childTnLst>
                              <p:par>
                                <p:cTn id="95" presetID="53" presetClass="entr" presetSubtype="16"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50" fill="hold"/>
                                        <p:tgtEl>
                                          <p:spTgt spid="36"/>
                                        </p:tgtEl>
                                        <p:attrNameLst>
                                          <p:attrName>ppt_w</p:attrName>
                                        </p:attrNameLst>
                                      </p:cBhvr>
                                      <p:tavLst>
                                        <p:tav tm="0">
                                          <p:val>
                                            <p:fltVal val="0"/>
                                          </p:val>
                                        </p:tav>
                                        <p:tav tm="100000">
                                          <p:val>
                                            <p:strVal val="#ppt_w"/>
                                          </p:val>
                                        </p:tav>
                                      </p:tavLst>
                                    </p:anim>
                                    <p:anim calcmode="lin" valueType="num">
                                      <p:cBhvr>
                                        <p:cTn id="98" dur="150" fill="hold"/>
                                        <p:tgtEl>
                                          <p:spTgt spid="36"/>
                                        </p:tgtEl>
                                        <p:attrNameLst>
                                          <p:attrName>ppt_h</p:attrName>
                                        </p:attrNameLst>
                                      </p:cBhvr>
                                      <p:tavLst>
                                        <p:tav tm="0">
                                          <p:val>
                                            <p:fltVal val="0"/>
                                          </p:val>
                                        </p:tav>
                                        <p:tav tm="100000">
                                          <p:val>
                                            <p:strVal val="#ppt_h"/>
                                          </p:val>
                                        </p:tav>
                                      </p:tavLst>
                                    </p:anim>
                                    <p:animEffect transition="in" filter="fade">
                                      <p:cBhvr>
                                        <p:cTn id="99" dur="150"/>
                                        <p:tgtEl>
                                          <p:spTgt spid="36"/>
                                        </p:tgtEl>
                                      </p:cBhvr>
                                    </p:animEffect>
                                  </p:childTnLst>
                                </p:cTn>
                              </p:par>
                            </p:childTnLst>
                          </p:cTn>
                        </p:par>
                        <p:par>
                          <p:cTn id="100" fill="hold">
                            <p:stCondLst>
                              <p:cond delay="275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150" fill="hold"/>
                                        <p:tgtEl>
                                          <p:spTgt spid="39"/>
                                        </p:tgtEl>
                                        <p:attrNameLst>
                                          <p:attrName>ppt_w</p:attrName>
                                        </p:attrNameLst>
                                      </p:cBhvr>
                                      <p:tavLst>
                                        <p:tav tm="0">
                                          <p:val>
                                            <p:fltVal val="0"/>
                                          </p:val>
                                        </p:tav>
                                        <p:tav tm="100000">
                                          <p:val>
                                            <p:strVal val="#ppt_w"/>
                                          </p:val>
                                        </p:tav>
                                      </p:tavLst>
                                    </p:anim>
                                    <p:anim calcmode="lin" valueType="num">
                                      <p:cBhvr>
                                        <p:cTn id="104" dur="150" fill="hold"/>
                                        <p:tgtEl>
                                          <p:spTgt spid="39"/>
                                        </p:tgtEl>
                                        <p:attrNameLst>
                                          <p:attrName>ppt_h</p:attrName>
                                        </p:attrNameLst>
                                      </p:cBhvr>
                                      <p:tavLst>
                                        <p:tav tm="0">
                                          <p:val>
                                            <p:fltVal val="0"/>
                                          </p:val>
                                        </p:tav>
                                        <p:tav tm="100000">
                                          <p:val>
                                            <p:strVal val="#ppt_h"/>
                                          </p:val>
                                        </p:tav>
                                      </p:tavLst>
                                    </p:anim>
                                    <p:animEffect transition="in" filter="fade">
                                      <p:cBhvr>
                                        <p:cTn id="105" dur="150"/>
                                        <p:tgtEl>
                                          <p:spTgt spid="39"/>
                                        </p:tgtEl>
                                      </p:cBhvr>
                                    </p:animEffect>
                                  </p:childTnLst>
                                </p:cTn>
                              </p:par>
                            </p:childTnLst>
                          </p:cTn>
                        </p:par>
                        <p:par>
                          <p:cTn id="106" fill="hold">
                            <p:stCondLst>
                              <p:cond delay="2900"/>
                            </p:stCondLst>
                            <p:childTnLst>
                              <p:par>
                                <p:cTn id="107" presetID="53" presetClass="entr" presetSubtype="16"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150" fill="hold"/>
                                        <p:tgtEl>
                                          <p:spTgt spid="42"/>
                                        </p:tgtEl>
                                        <p:attrNameLst>
                                          <p:attrName>ppt_w</p:attrName>
                                        </p:attrNameLst>
                                      </p:cBhvr>
                                      <p:tavLst>
                                        <p:tav tm="0">
                                          <p:val>
                                            <p:fltVal val="0"/>
                                          </p:val>
                                        </p:tav>
                                        <p:tav tm="100000">
                                          <p:val>
                                            <p:strVal val="#ppt_w"/>
                                          </p:val>
                                        </p:tav>
                                      </p:tavLst>
                                    </p:anim>
                                    <p:anim calcmode="lin" valueType="num">
                                      <p:cBhvr>
                                        <p:cTn id="110" dur="150" fill="hold"/>
                                        <p:tgtEl>
                                          <p:spTgt spid="42"/>
                                        </p:tgtEl>
                                        <p:attrNameLst>
                                          <p:attrName>ppt_h</p:attrName>
                                        </p:attrNameLst>
                                      </p:cBhvr>
                                      <p:tavLst>
                                        <p:tav tm="0">
                                          <p:val>
                                            <p:fltVal val="0"/>
                                          </p:val>
                                        </p:tav>
                                        <p:tav tm="100000">
                                          <p:val>
                                            <p:strVal val="#ppt_h"/>
                                          </p:val>
                                        </p:tav>
                                      </p:tavLst>
                                    </p:anim>
                                    <p:animEffect transition="in" filter="fade">
                                      <p:cBhvr>
                                        <p:cTn id="111" dur="150"/>
                                        <p:tgtEl>
                                          <p:spTgt spid="42"/>
                                        </p:tgtEl>
                                      </p:cBhvr>
                                    </p:animEffect>
                                  </p:childTnLst>
                                </p:cTn>
                              </p:par>
                            </p:childTnLst>
                          </p:cTn>
                        </p:par>
                        <p:par>
                          <p:cTn id="112" fill="hold">
                            <p:stCondLst>
                              <p:cond delay="3050"/>
                            </p:stCondLst>
                            <p:childTnLst>
                              <p:par>
                                <p:cTn id="113" presetID="53" presetClass="entr" presetSubtype="16"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150" fill="hold"/>
                                        <p:tgtEl>
                                          <p:spTgt spid="45"/>
                                        </p:tgtEl>
                                        <p:attrNameLst>
                                          <p:attrName>ppt_w</p:attrName>
                                        </p:attrNameLst>
                                      </p:cBhvr>
                                      <p:tavLst>
                                        <p:tav tm="0">
                                          <p:val>
                                            <p:fltVal val="0"/>
                                          </p:val>
                                        </p:tav>
                                        <p:tav tm="100000">
                                          <p:val>
                                            <p:strVal val="#ppt_w"/>
                                          </p:val>
                                        </p:tav>
                                      </p:tavLst>
                                    </p:anim>
                                    <p:anim calcmode="lin" valueType="num">
                                      <p:cBhvr>
                                        <p:cTn id="116" dur="150" fill="hold"/>
                                        <p:tgtEl>
                                          <p:spTgt spid="45"/>
                                        </p:tgtEl>
                                        <p:attrNameLst>
                                          <p:attrName>ppt_h</p:attrName>
                                        </p:attrNameLst>
                                      </p:cBhvr>
                                      <p:tavLst>
                                        <p:tav tm="0">
                                          <p:val>
                                            <p:fltVal val="0"/>
                                          </p:val>
                                        </p:tav>
                                        <p:tav tm="100000">
                                          <p:val>
                                            <p:strVal val="#ppt_h"/>
                                          </p:val>
                                        </p:tav>
                                      </p:tavLst>
                                    </p:anim>
                                    <p:animEffect transition="in" filter="fade">
                                      <p:cBhvr>
                                        <p:cTn id="117" dur="150"/>
                                        <p:tgtEl>
                                          <p:spTgt spid="45"/>
                                        </p:tgtEl>
                                      </p:cBhvr>
                                    </p:animEffect>
                                  </p:childTnLst>
                                </p:cTn>
                              </p:par>
                            </p:childTnLst>
                          </p:cTn>
                        </p:par>
                        <p:par>
                          <p:cTn id="118" fill="hold">
                            <p:stCondLst>
                              <p:cond delay="3200"/>
                            </p:stCondLst>
                            <p:childTnLst>
                              <p:par>
                                <p:cTn id="119" presetID="2" presetClass="entr" presetSubtype="4"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par>
                          <p:cTn id="123" fill="hold">
                            <p:stCondLst>
                              <p:cond delay="3700"/>
                            </p:stCondLst>
                            <p:childTnLst>
                              <p:par>
                                <p:cTn id="124" presetID="2" presetClass="entr" presetSubtype="4"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additive="base">
                                        <p:cTn id="126" dur="500" fill="hold"/>
                                        <p:tgtEl>
                                          <p:spTgt spid="61"/>
                                        </p:tgtEl>
                                        <p:attrNameLst>
                                          <p:attrName>ppt_x</p:attrName>
                                        </p:attrNameLst>
                                      </p:cBhvr>
                                      <p:tavLst>
                                        <p:tav tm="0">
                                          <p:val>
                                            <p:strVal val="#ppt_x"/>
                                          </p:val>
                                        </p:tav>
                                        <p:tav tm="100000">
                                          <p:val>
                                            <p:strVal val="#ppt_x"/>
                                          </p:val>
                                        </p:tav>
                                      </p:tavLst>
                                    </p:anim>
                                    <p:anim calcmode="lin" valueType="num">
                                      <p:cBhvr additive="base">
                                        <p:cTn id="127" dur="500" fill="hold"/>
                                        <p:tgtEl>
                                          <p:spTgt spid="61"/>
                                        </p:tgtEl>
                                        <p:attrNameLst>
                                          <p:attrName>ppt_y</p:attrName>
                                        </p:attrNameLst>
                                      </p:cBhvr>
                                      <p:tavLst>
                                        <p:tav tm="0">
                                          <p:val>
                                            <p:strVal val="1+#ppt_h/2"/>
                                          </p:val>
                                        </p:tav>
                                        <p:tav tm="100000">
                                          <p:val>
                                            <p:strVal val="#ppt_y"/>
                                          </p:val>
                                        </p:tav>
                                      </p:tavLst>
                                    </p:anim>
                                  </p:childTnLst>
                                </p:cTn>
                              </p:par>
                            </p:childTnLst>
                          </p:cTn>
                        </p:par>
                        <p:par>
                          <p:cTn id="128" fill="hold">
                            <p:stCondLst>
                              <p:cond delay="4200"/>
                            </p:stCondLst>
                            <p:childTnLst>
                              <p:par>
                                <p:cTn id="129" presetID="22" presetClass="entr" presetSubtype="8"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left)">
                                      <p:cBhvr>
                                        <p:cTn id="131" dur="500"/>
                                        <p:tgtEl>
                                          <p:spTgt spid="62"/>
                                        </p:tgtEl>
                                      </p:cBhvr>
                                    </p:animEffect>
                                  </p:childTnLst>
                                </p:cTn>
                              </p:par>
                            </p:childTnLst>
                          </p:cTn>
                        </p:par>
                        <p:par>
                          <p:cTn id="132" fill="hold">
                            <p:stCondLst>
                              <p:cond delay="4700"/>
                            </p:stCondLst>
                            <p:childTnLst>
                              <p:par>
                                <p:cTn id="133" presetID="22" presetClass="entr" presetSubtype="8"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wipe(left)">
                                      <p:cBhvr>
                                        <p:cTn id="1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42474" y="1734741"/>
            <a:ext cx="4748739" cy="2147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416" tIns="27208" rIns="54416" bIns="2720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solidFill>
              <a:effectLst/>
              <a:uLnTx/>
              <a:uFillTx/>
            </a:endParaRPr>
          </a:p>
        </p:txBody>
      </p:sp>
      <p:sp>
        <p:nvSpPr>
          <p:cNvPr id="3" name="Rectangle 7"/>
          <p:cNvSpPr>
            <a:spLocks noChangeArrowheads="1"/>
          </p:cNvSpPr>
          <p:nvPr/>
        </p:nvSpPr>
        <p:spPr bwMode="auto">
          <a:xfrm>
            <a:off x="1010446" y="3450431"/>
            <a:ext cx="2409426" cy="562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16" tIns="27208" rIns="54416" bIns="27208">
            <a:spAutoFit/>
          </a:bodyPr>
          <a:lstStyle/>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p>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p>
          <a:p>
            <a:pPr marL="0" marR="0" lvl="0" indent="0" defTabSz="914400" eaLnBrk="1" fontAlgn="auto" latinLnBrk="0" hangingPunct="1">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endParaRPr kumimoji="0" lang="zh-CN" altLang="en-US" sz="1100" b="0" i="0" u="none" strike="noStrike" kern="0" cap="none" spc="0" normalizeH="0" baseline="0" noProof="0" dirty="0">
              <a:ln>
                <a:noFill/>
              </a:ln>
              <a:solidFill>
                <a:schemeClr val="bg1"/>
              </a:solidFill>
              <a:effectLst/>
              <a:uLnTx/>
              <a:uFillTx/>
            </a:endParaRPr>
          </a:p>
        </p:txBody>
      </p:sp>
      <p:sp>
        <p:nvSpPr>
          <p:cNvPr id="4" name="Rectangle 8"/>
          <p:cNvSpPr>
            <a:spLocks noChangeArrowheads="1"/>
          </p:cNvSpPr>
          <p:nvPr/>
        </p:nvSpPr>
        <p:spPr bwMode="auto">
          <a:xfrm>
            <a:off x="1010446" y="3185998"/>
            <a:ext cx="1648371" cy="239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title text</a:t>
            </a:r>
          </a:p>
        </p:txBody>
      </p:sp>
      <p:sp>
        <p:nvSpPr>
          <p:cNvPr id="5" name="Rectangle 9"/>
          <p:cNvSpPr>
            <a:spLocks noChangeArrowheads="1"/>
          </p:cNvSpPr>
          <p:nvPr/>
        </p:nvSpPr>
        <p:spPr bwMode="auto">
          <a:xfrm>
            <a:off x="866464" y="1832762"/>
            <a:ext cx="2363601" cy="393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16" tIns="27208" rIns="54416" bIns="27208">
            <a:spAutoFit/>
          </a:bodyPr>
          <a:lstStyle/>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endParaRPr kumimoji="0" lang="zh-CN" altLang="en-US" sz="1100" b="0" i="0" u="none" strike="noStrike" kern="0" cap="none" spc="0" normalizeH="0" baseline="0" noProof="0" dirty="0">
              <a:ln>
                <a:noFill/>
              </a:ln>
              <a:solidFill>
                <a:schemeClr val="bg1"/>
              </a:solidFill>
              <a:effectLst/>
              <a:uLnTx/>
              <a:uFillTx/>
            </a:endParaRPr>
          </a:p>
        </p:txBody>
      </p:sp>
      <p:sp>
        <p:nvSpPr>
          <p:cNvPr id="6" name="Rectangle 10"/>
          <p:cNvSpPr>
            <a:spLocks noChangeArrowheads="1"/>
          </p:cNvSpPr>
          <p:nvPr/>
        </p:nvSpPr>
        <p:spPr bwMode="auto">
          <a:xfrm>
            <a:off x="866464" y="1484502"/>
            <a:ext cx="1648371" cy="239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title text</a:t>
            </a:r>
          </a:p>
        </p:txBody>
      </p:sp>
      <p:sp>
        <p:nvSpPr>
          <p:cNvPr id="7" name="Rectangle 11"/>
          <p:cNvSpPr>
            <a:spLocks noChangeArrowheads="1"/>
          </p:cNvSpPr>
          <p:nvPr/>
        </p:nvSpPr>
        <p:spPr bwMode="auto">
          <a:xfrm>
            <a:off x="6016259" y="1869281"/>
            <a:ext cx="2372165" cy="562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4416" tIns="27208" rIns="54416" bIns="27208">
            <a:spAutoFit/>
          </a:bodyPr>
          <a:lstStyle/>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p>
          <a:p>
            <a:pPr marL="0" marR="0" lvl="0" indent="0" defTabSz="914400" eaLnBrk="0" fontAlgn="auto" latinLnBrk="0" hangingPunct="0">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paragraph text</a:t>
            </a:r>
            <a:endParaRPr kumimoji="0" lang="zh-CN" altLang="en-US" sz="1100" b="0" i="0" u="none" strike="noStrike" kern="0" cap="none" spc="0" normalizeH="0" baseline="0" noProof="0" dirty="0">
              <a:ln>
                <a:noFill/>
              </a:ln>
              <a:solidFill>
                <a:schemeClr val="bg1"/>
              </a:solidFill>
              <a:effectLst/>
              <a:uLnTx/>
              <a:uFillTx/>
            </a:endParaRPr>
          </a:p>
        </p:txBody>
      </p:sp>
      <p:sp>
        <p:nvSpPr>
          <p:cNvPr id="8" name="Rectangle 12"/>
          <p:cNvSpPr>
            <a:spLocks noChangeArrowheads="1"/>
          </p:cNvSpPr>
          <p:nvPr/>
        </p:nvSpPr>
        <p:spPr bwMode="auto">
          <a:xfrm>
            <a:off x="6465633" y="1588889"/>
            <a:ext cx="1648371" cy="24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416" tIns="27208" rIns="54416" bIns="27208">
            <a:spAutoFit/>
          </a:body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chemeClr val="bg1"/>
                </a:solidFill>
                <a:effectLst/>
                <a:uLnTx/>
                <a:uFillTx/>
                <a:latin typeface="微软雅黑" pitchFamily="34" charset="-122"/>
                <a:ea typeface="微软雅黑" pitchFamily="34" charset="-122"/>
                <a:sym typeface="微软雅黑" pitchFamily="34" charset="-122"/>
              </a:rPr>
              <a:t>Click here to add title text</a:t>
            </a:r>
          </a:p>
        </p:txBody>
      </p:sp>
      <p:sp>
        <p:nvSpPr>
          <p:cNvPr id="9" name="Freeform 6"/>
          <p:cNvSpPr>
            <a:spLocks noEditPoints="1"/>
          </p:cNvSpPr>
          <p:nvPr/>
        </p:nvSpPr>
        <p:spPr bwMode="auto">
          <a:xfrm>
            <a:off x="4284576" y="1206104"/>
            <a:ext cx="1380586" cy="1382315"/>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alpha val="40000"/>
            </a:schemeClr>
          </a:solidFill>
          <a:ln>
            <a:noFill/>
          </a:ln>
        </p:spPr>
        <p:txBody>
          <a:bodyPr lIns="68562" tIns="34281" rIns="68562" bIns="3428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sp>
        <p:nvSpPr>
          <p:cNvPr id="10" name="Freeform 6"/>
          <p:cNvSpPr>
            <a:spLocks noEditPoints="1"/>
          </p:cNvSpPr>
          <p:nvPr/>
        </p:nvSpPr>
        <p:spPr bwMode="auto">
          <a:xfrm>
            <a:off x="3666884" y="2496741"/>
            <a:ext cx="1900685" cy="1901428"/>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alpha val="40000"/>
            </a:schemeClr>
          </a:solidFill>
          <a:ln>
            <a:noFill/>
          </a:ln>
        </p:spPr>
        <p:txBody>
          <a:bodyPr lIns="68562" tIns="34281" rIns="68562" bIns="3428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sp>
        <p:nvSpPr>
          <p:cNvPr id="11" name="Freeform 6"/>
          <p:cNvSpPr>
            <a:spLocks noEditPoints="1"/>
          </p:cNvSpPr>
          <p:nvPr/>
        </p:nvSpPr>
        <p:spPr bwMode="auto">
          <a:xfrm>
            <a:off x="3153925" y="1556148"/>
            <a:ext cx="1244907" cy="124539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bg1">
              <a:alpha val="40000"/>
            </a:schemeClr>
          </a:solidFill>
          <a:ln>
            <a:noFill/>
          </a:ln>
        </p:spPr>
        <p:txBody>
          <a:bodyPr lIns="68562" tIns="34281" rIns="68562" bIns="3428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grpSp>
        <p:nvGrpSpPr>
          <p:cNvPr id="15" name="组合 14"/>
          <p:cNvGrpSpPr/>
          <p:nvPr/>
        </p:nvGrpSpPr>
        <p:grpSpPr>
          <a:xfrm>
            <a:off x="1187624" y="195486"/>
            <a:ext cx="1515760" cy="72008"/>
            <a:chOff x="539552" y="195486"/>
            <a:chExt cx="1482080" cy="72008"/>
          </a:xfrm>
          <a:solidFill>
            <a:schemeClr val="bg1">
              <a:alpha val="70000"/>
            </a:schemeClr>
          </a:solidFill>
        </p:grpSpPr>
        <p:sp>
          <p:nvSpPr>
            <p:cNvPr id="16" name="矩形 15"/>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20" name="TextBox 19"/>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21" name="TextBox 45">
            <a:extLst>
              <a:ext uri="{FF2B5EF4-FFF2-40B4-BE49-F238E27FC236}">
                <a16:creationId xmlns:a16="http://schemas.microsoft.com/office/drawing/2014/main" id="{38B2C231-C4DC-4047-A8C1-0EEFFB290BEE}"/>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14405729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599760">
                                      <p:cBhvr>
                                        <p:cTn id="6" dur="2000" fill="hold"/>
                                        <p:tgtEl>
                                          <p:spTgt spid="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800" fill="hold"/>
                                        <p:tgtEl>
                                          <p:spTgt spid="11"/>
                                        </p:tgtEl>
                                        <p:attrNameLst>
                                          <p:attrName>r</p:attrName>
                                        </p:attrNameLst>
                                      </p:cBhvr>
                                    </p:animRot>
                                  </p:childTnLst>
                                </p:cTn>
                              </p:par>
                              <p:par>
                                <p:cTn id="9" presetID="8" presetClass="emph" presetSubtype="0" repeatCount="indefinite" fill="hold" grpId="0" nodeType="withEffect">
                                  <p:stCondLst>
                                    <p:cond delay="0"/>
                                  </p:stCondLst>
                                  <p:childTnLst>
                                    <p:animRot by="-21599760">
                                      <p:cBhvr>
                                        <p:cTn id="10" dur="1400" fill="hold"/>
                                        <p:tgtEl>
                                          <p:spTgt spid="9"/>
                                        </p:tgtEl>
                                        <p:attrNameLst>
                                          <p:attrName>r</p:attrName>
                                        </p:attrNameLst>
                                      </p:cBhvr>
                                    </p:animRo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P spid="7" grpId="0" autoUpdateAnimBg="0"/>
      <p:bldP spid="8" grpId="0" autoUpdateAnimBg="0"/>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7166" y="1887977"/>
            <a:ext cx="1000370" cy="690765"/>
            <a:chOff x="5174606" y="2435101"/>
            <a:chExt cx="1000370" cy="690765"/>
          </a:xfrm>
          <a:solidFill>
            <a:schemeClr val="bg1">
              <a:alpha val="60000"/>
            </a:schemeClr>
          </a:solidFill>
        </p:grpSpPr>
        <p:sp>
          <p:nvSpPr>
            <p:cNvPr id="3" name="Freeform 6"/>
            <p:cNvSpPr>
              <a:spLocks/>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4" name="Freeform 7"/>
            <p:cNvSpPr>
              <a:spLocks/>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5" name="Freeform 8"/>
            <p:cNvSpPr>
              <a:spLocks/>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6" name="Freeform 9"/>
            <p:cNvSpPr>
              <a:spLocks/>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7" name="组合 6"/>
          <p:cNvGrpSpPr/>
          <p:nvPr/>
        </p:nvGrpSpPr>
        <p:grpSpPr>
          <a:xfrm>
            <a:off x="1169502" y="1746723"/>
            <a:ext cx="1093895" cy="955612"/>
            <a:chOff x="882603" y="2302677"/>
            <a:chExt cx="1093895" cy="955612"/>
          </a:xfrm>
          <a:solidFill>
            <a:schemeClr val="bg1">
              <a:alpha val="60000"/>
            </a:schemeClr>
          </a:solidFill>
        </p:grpSpPr>
        <p:sp>
          <p:nvSpPr>
            <p:cNvPr id="8" name="Freeform 14"/>
            <p:cNvSpPr>
              <a:spLocks/>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9" name="Freeform 15"/>
            <p:cNvSpPr>
              <a:spLocks/>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0" name="Freeform 16"/>
            <p:cNvSpPr>
              <a:spLocks/>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1" name="Freeform 17"/>
            <p:cNvSpPr>
              <a:spLocks/>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2" name="Freeform 18"/>
            <p:cNvSpPr>
              <a:spLocks/>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3" name="Freeform 19"/>
            <p:cNvSpPr>
              <a:spLocks/>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4" name="Freeform 20"/>
            <p:cNvSpPr>
              <a:spLocks/>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5" name="Freeform 21"/>
            <p:cNvSpPr>
              <a:spLocks/>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16" name="组合 15"/>
          <p:cNvGrpSpPr/>
          <p:nvPr/>
        </p:nvGrpSpPr>
        <p:grpSpPr>
          <a:xfrm>
            <a:off x="2931216" y="1762801"/>
            <a:ext cx="1229112" cy="958730"/>
            <a:chOff x="2855366" y="2301118"/>
            <a:chExt cx="1229112" cy="958730"/>
          </a:xfrm>
          <a:solidFill>
            <a:schemeClr val="bg1">
              <a:alpha val="60000"/>
            </a:schemeClr>
          </a:solidFill>
        </p:grpSpPr>
        <p:sp>
          <p:nvSpPr>
            <p:cNvPr id="17" name="Freeform 26"/>
            <p:cNvSpPr>
              <a:spLocks/>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18" name="Freeform 27"/>
            <p:cNvSpPr>
              <a:spLocks/>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19" name="组合 18"/>
          <p:cNvGrpSpPr/>
          <p:nvPr/>
        </p:nvGrpSpPr>
        <p:grpSpPr>
          <a:xfrm>
            <a:off x="7058550" y="1726817"/>
            <a:ext cx="1001878" cy="994714"/>
            <a:chOff x="7367401" y="2282771"/>
            <a:chExt cx="1001878" cy="994714"/>
          </a:xfrm>
          <a:solidFill>
            <a:schemeClr val="bg1">
              <a:alpha val="60000"/>
            </a:schemeClr>
          </a:solidFill>
        </p:grpSpPr>
        <p:sp>
          <p:nvSpPr>
            <p:cNvPr id="20" name="Freeform 32"/>
            <p:cNvSpPr>
              <a:spLocks/>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1" name="Freeform 33"/>
            <p:cNvSpPr>
              <a:spLocks/>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2" name="Freeform 34"/>
            <p:cNvSpPr>
              <a:spLocks/>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3" name="Freeform 35"/>
            <p:cNvSpPr>
              <a:spLocks/>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4" name="Freeform 36"/>
            <p:cNvSpPr>
              <a:spLocks/>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5" name="Freeform 37"/>
            <p:cNvSpPr>
              <a:spLocks/>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6" name="Freeform 38"/>
            <p:cNvSpPr>
              <a:spLocks/>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7" name="Freeform 39"/>
            <p:cNvSpPr>
              <a:spLocks/>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8" name="Freeform 40"/>
            <p:cNvSpPr>
              <a:spLocks/>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sp>
          <p:nvSpPr>
            <p:cNvPr id="29" name="Freeform 41"/>
            <p:cNvSpPr>
              <a:spLocks/>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solidFill>
                  <a:schemeClr val="bg1"/>
                </a:solidFill>
              </a:endParaRPr>
            </a:p>
          </p:txBody>
        </p:sp>
      </p:grpSp>
      <p:grpSp>
        <p:nvGrpSpPr>
          <p:cNvPr id="30" name="组合 29"/>
          <p:cNvGrpSpPr/>
          <p:nvPr/>
        </p:nvGrpSpPr>
        <p:grpSpPr>
          <a:xfrm>
            <a:off x="729456" y="2834329"/>
            <a:ext cx="1584176" cy="737066"/>
            <a:chOff x="467544" y="2715766"/>
            <a:chExt cx="1584176" cy="737066"/>
          </a:xfrm>
        </p:grpSpPr>
        <p:sp>
          <p:nvSpPr>
            <p:cNvPr id="31"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32"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33" name="组合 32"/>
          <p:cNvGrpSpPr/>
          <p:nvPr/>
        </p:nvGrpSpPr>
        <p:grpSpPr>
          <a:xfrm>
            <a:off x="2736056" y="2842796"/>
            <a:ext cx="1584176" cy="737066"/>
            <a:chOff x="467544" y="2715766"/>
            <a:chExt cx="1584176" cy="737066"/>
          </a:xfrm>
        </p:grpSpPr>
        <p:sp>
          <p:nvSpPr>
            <p:cNvPr id="3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3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36" name="组合 35"/>
          <p:cNvGrpSpPr/>
          <p:nvPr/>
        </p:nvGrpSpPr>
        <p:grpSpPr>
          <a:xfrm>
            <a:off x="5013590" y="2842796"/>
            <a:ext cx="1584176" cy="737066"/>
            <a:chOff x="467544" y="2715766"/>
            <a:chExt cx="1584176" cy="737066"/>
          </a:xfrm>
        </p:grpSpPr>
        <p:sp>
          <p:nvSpPr>
            <p:cNvPr id="37"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38"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39" name="组合 38"/>
          <p:cNvGrpSpPr/>
          <p:nvPr/>
        </p:nvGrpSpPr>
        <p:grpSpPr>
          <a:xfrm>
            <a:off x="6876256" y="2834329"/>
            <a:ext cx="1584176" cy="737066"/>
            <a:chOff x="467544" y="2715766"/>
            <a:chExt cx="1584176" cy="737066"/>
          </a:xfrm>
        </p:grpSpPr>
        <p:sp>
          <p:nvSpPr>
            <p:cNvPr id="40"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41"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42" name="组合 41"/>
          <p:cNvGrpSpPr/>
          <p:nvPr/>
        </p:nvGrpSpPr>
        <p:grpSpPr>
          <a:xfrm>
            <a:off x="1187624" y="195486"/>
            <a:ext cx="1515760" cy="72008"/>
            <a:chOff x="539552" y="195486"/>
            <a:chExt cx="1482080" cy="72008"/>
          </a:xfrm>
          <a:solidFill>
            <a:schemeClr val="bg1">
              <a:alpha val="70000"/>
            </a:schemeClr>
          </a:solidFill>
        </p:grpSpPr>
        <p:sp>
          <p:nvSpPr>
            <p:cNvPr id="43" name="矩形 42"/>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46" name="TextBox 45"/>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
        <p:nvSpPr>
          <p:cNvPr id="47" name="TextBox 46"/>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Tree>
    <p:extLst>
      <p:ext uri="{BB962C8B-B14F-4D97-AF65-F5344CB8AC3E}">
        <p14:creationId xmlns:p14="http://schemas.microsoft.com/office/powerpoint/2010/main" val="6634347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224732" y="3348413"/>
            <a:ext cx="422023" cy="422023"/>
            <a:chOff x="2492224" y="1959430"/>
            <a:chExt cx="2148114" cy="2148114"/>
          </a:xfrm>
        </p:grpSpPr>
        <p:sp>
          <p:nvSpPr>
            <p:cNvPr id="5" name="椭圆 4"/>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7" name="组合 6"/>
          <p:cNvGrpSpPr>
            <a:grpSpLocks noChangeAspect="1"/>
          </p:cNvGrpSpPr>
          <p:nvPr/>
        </p:nvGrpSpPr>
        <p:grpSpPr>
          <a:xfrm>
            <a:off x="7386885" y="3348413"/>
            <a:ext cx="422023" cy="422023"/>
            <a:chOff x="6564085" y="1959430"/>
            <a:chExt cx="2148114" cy="2148114"/>
          </a:xfrm>
        </p:grpSpPr>
        <p:sp>
          <p:nvSpPr>
            <p:cNvPr id="8" name="椭圆 7"/>
            <p:cNvSpPr/>
            <p:nvPr/>
          </p:nvSpPr>
          <p:spPr>
            <a:xfrm>
              <a:off x="6564085"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033174" y="2413982"/>
              <a:ext cx="1209936" cy="1239010"/>
              <a:chOff x="3598200" y="1732459"/>
              <a:chExt cx="1947600" cy="1994400"/>
            </a:xfrm>
          </p:grpSpPr>
          <p:sp>
            <p:nvSpPr>
              <p:cNvPr id="10" name="Freeform 5"/>
              <p:cNvSpPr>
                <a:spLocks/>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a:spLocks/>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a:spLocks/>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a:grpSpLocks noChangeAspect="1"/>
          </p:cNvGrpSpPr>
          <p:nvPr/>
        </p:nvGrpSpPr>
        <p:grpSpPr>
          <a:xfrm>
            <a:off x="6810821" y="3348413"/>
            <a:ext cx="422023" cy="422023"/>
            <a:chOff x="4528154" y="1959430"/>
            <a:chExt cx="2148114" cy="2148114"/>
          </a:xfrm>
        </p:grpSpPr>
        <p:sp>
          <p:nvSpPr>
            <p:cNvPr id="16" name="椭圆 15"/>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4"/>
            <p:cNvGrpSpPr>
              <a:grpSpLocks noChangeAspect="1"/>
            </p:cNvGrpSpPr>
            <p:nvPr/>
          </p:nvGrpSpPr>
          <p:grpSpPr bwMode="auto">
            <a:xfrm>
              <a:off x="5033378" y="2342981"/>
              <a:ext cx="1137666" cy="1381012"/>
              <a:chOff x="2694" y="1931"/>
              <a:chExt cx="374" cy="454"/>
            </a:xfrm>
            <a:solidFill>
              <a:schemeClr val="bg1"/>
            </a:solidFill>
          </p:grpSpPr>
          <p:sp>
            <p:nvSpPr>
              <p:cNvPr id="18"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 name="矩形 26"/>
          <p:cNvSpPr>
            <a:spLocks noChangeArrowheads="1"/>
          </p:cNvSpPr>
          <p:nvPr/>
        </p:nvSpPr>
        <p:spPr bwMode="auto">
          <a:xfrm>
            <a:off x="5445839" y="2429774"/>
            <a:ext cx="3086601"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3200" b="1" spc="225" dirty="0">
                <a:solidFill>
                  <a:schemeClr val="bg1">
                    <a:lumMod val="95000"/>
                  </a:schemeClr>
                </a:solidFill>
                <a:latin typeface="微软雅黑" panose="020B0503020204020204" pitchFamily="34" charset="-122"/>
                <a:ea typeface="微软雅黑" panose="020B0503020204020204" pitchFamily="34" charset="-122"/>
              </a:rPr>
              <a:t>THANK YOU</a:t>
            </a:r>
            <a:endParaRPr lang="zh-CN" altLang="en-US" sz="3200" b="1" spc="225"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6445812" y="1134309"/>
            <a:ext cx="1295465" cy="129546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E74C2E"/>
                </a:solidFill>
                <a:latin typeface="Impact" pitchFamily="34" charset="0"/>
              </a:rPr>
              <a:t>LOGO</a:t>
            </a:r>
            <a:endParaRPr lang="zh-CN" altLang="en-US" sz="2800" dirty="0">
              <a:solidFill>
                <a:srgbClr val="E74C2E"/>
              </a:solidFill>
              <a:latin typeface="Impact" pitchFamily="34" charset="0"/>
            </a:endParaRPr>
          </a:p>
        </p:txBody>
      </p:sp>
    </p:spTree>
    <p:extLst>
      <p:ext uri="{BB962C8B-B14F-4D97-AF65-F5344CB8AC3E}">
        <p14:creationId xmlns:p14="http://schemas.microsoft.com/office/powerpoint/2010/main" val="33084341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5"/>
                                        </p:tgtEl>
                                        <p:attrNameLst>
                                          <p:attrName>style.visibility</p:attrName>
                                        </p:attrNameLst>
                                      </p:cBhvr>
                                      <p:to>
                                        <p:strVal val="visible"/>
                                      </p:to>
                                    </p:set>
                                    <p:anim calcmode="discrete" valueType="clr">
                                      <p:cBhvr override="childStyle">
                                        <p:cTn id="13" dur="20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25"/>
                                        </p:tgtEl>
                                        <p:attrNameLst>
                                          <p:attrName>fillcolor</p:attrName>
                                        </p:attrNameLst>
                                      </p:cBhvr>
                                      <p:tavLst>
                                        <p:tav tm="0">
                                          <p:val>
                                            <p:clrVal>
                                              <a:schemeClr val="accent2"/>
                                            </p:clrVal>
                                          </p:val>
                                        </p:tav>
                                        <p:tav tm="50000">
                                          <p:val>
                                            <p:clrVal>
                                              <a:schemeClr val="hlink"/>
                                            </p:clrVal>
                                          </p:val>
                                        </p:tav>
                                      </p:tavLst>
                                    </p:anim>
                                    <p:set>
                                      <p:cBhvr>
                                        <p:cTn id="15" dur="200"/>
                                        <p:tgtEl>
                                          <p:spTgt spid="25"/>
                                        </p:tgtEl>
                                        <p:attrNameLst>
                                          <p:attrName>fill.type</p:attrName>
                                        </p:attrNameLst>
                                      </p:cBhvr>
                                      <p:to>
                                        <p:strVal val="solid"/>
                                      </p:to>
                                    </p:set>
                                  </p:childTnLst>
                                </p:cTn>
                              </p:par>
                            </p:childTnLst>
                          </p:cTn>
                        </p:par>
                        <p:par>
                          <p:cTn id="16" fill="hold">
                            <p:stCondLst>
                              <p:cond delay="14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9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4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noChangeAspect="1"/>
          </p:cNvGrpSpPr>
          <p:nvPr/>
        </p:nvGrpSpPr>
        <p:grpSpPr>
          <a:xfrm>
            <a:off x="3841895" y="3363838"/>
            <a:ext cx="422023" cy="422023"/>
            <a:chOff x="2492224" y="1959430"/>
            <a:chExt cx="2148114" cy="2148114"/>
          </a:xfrm>
        </p:grpSpPr>
        <p:sp>
          <p:nvSpPr>
            <p:cNvPr id="5" name="椭圆 4"/>
            <p:cNvSpPr/>
            <p:nvPr/>
          </p:nvSpPr>
          <p:spPr>
            <a:xfrm>
              <a:off x="249222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072056" y="2549554"/>
              <a:ext cx="1162402" cy="1190723"/>
            </a:xfrm>
            <a:prstGeom prst="rect">
              <a:avLst/>
            </a:prstGeom>
          </p:spPr>
        </p:pic>
      </p:grpSp>
      <p:grpSp>
        <p:nvGrpSpPr>
          <p:cNvPr id="7" name="组合 6"/>
          <p:cNvGrpSpPr>
            <a:grpSpLocks noChangeAspect="1"/>
          </p:cNvGrpSpPr>
          <p:nvPr/>
        </p:nvGrpSpPr>
        <p:grpSpPr>
          <a:xfrm>
            <a:off x="5004048" y="3363838"/>
            <a:ext cx="422023" cy="422023"/>
            <a:chOff x="6564085" y="1959430"/>
            <a:chExt cx="2148114" cy="2148114"/>
          </a:xfrm>
        </p:grpSpPr>
        <p:sp>
          <p:nvSpPr>
            <p:cNvPr id="8" name="椭圆 7"/>
            <p:cNvSpPr/>
            <p:nvPr/>
          </p:nvSpPr>
          <p:spPr>
            <a:xfrm>
              <a:off x="6564085"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8"/>
            <p:cNvGrpSpPr/>
            <p:nvPr/>
          </p:nvGrpSpPr>
          <p:grpSpPr>
            <a:xfrm>
              <a:off x="7033174" y="2413982"/>
              <a:ext cx="1209936" cy="1239010"/>
              <a:chOff x="3598200" y="1732459"/>
              <a:chExt cx="1947600" cy="1994400"/>
            </a:xfrm>
          </p:grpSpPr>
          <p:sp>
            <p:nvSpPr>
              <p:cNvPr id="10" name="Freeform 5"/>
              <p:cNvSpPr>
                <a:spLocks/>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
              <p:cNvSpPr>
                <a:spLocks/>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
              <p:cNvSpPr>
                <a:spLocks/>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8"/>
              <p:cNvSpPr>
                <a:spLocks/>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5" name="组合 14"/>
          <p:cNvGrpSpPr>
            <a:grpSpLocks noChangeAspect="1"/>
          </p:cNvGrpSpPr>
          <p:nvPr/>
        </p:nvGrpSpPr>
        <p:grpSpPr>
          <a:xfrm>
            <a:off x="4427984" y="3363838"/>
            <a:ext cx="422023" cy="422023"/>
            <a:chOff x="4528154" y="1959430"/>
            <a:chExt cx="2148114" cy="2148114"/>
          </a:xfrm>
        </p:grpSpPr>
        <p:sp>
          <p:nvSpPr>
            <p:cNvPr id="16" name="椭圆 15"/>
            <p:cNvSpPr/>
            <p:nvPr/>
          </p:nvSpPr>
          <p:spPr>
            <a:xfrm>
              <a:off x="4528154" y="1959430"/>
              <a:ext cx="2148114" cy="2148114"/>
            </a:xfrm>
            <a:prstGeom prst="ellipse">
              <a:avLst/>
            </a:prstGeom>
            <a:solidFill>
              <a:srgbClr val="E74C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4"/>
            <p:cNvGrpSpPr>
              <a:grpSpLocks noChangeAspect="1"/>
            </p:cNvGrpSpPr>
            <p:nvPr/>
          </p:nvGrpSpPr>
          <p:grpSpPr bwMode="auto">
            <a:xfrm>
              <a:off x="5033378" y="2342981"/>
              <a:ext cx="1137666" cy="1381012"/>
              <a:chOff x="2694" y="1931"/>
              <a:chExt cx="374" cy="454"/>
            </a:xfrm>
            <a:solidFill>
              <a:schemeClr val="bg1"/>
            </a:solidFill>
          </p:grpSpPr>
          <p:sp>
            <p:nvSpPr>
              <p:cNvPr id="18"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5" name="矩形 26">
            <a:hlinkClick r:id="rId4"/>
          </p:cNvPr>
          <p:cNvSpPr>
            <a:spLocks noChangeArrowheads="1"/>
          </p:cNvSpPr>
          <p:nvPr/>
        </p:nvSpPr>
        <p:spPr bwMode="auto">
          <a:xfrm>
            <a:off x="2880443" y="2525968"/>
            <a:ext cx="3415510" cy="49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r>
              <a:rPr lang="en-US" altLang="zh-CN" sz="1600" dirty="0">
                <a:solidFill>
                  <a:schemeClr val="bg1"/>
                </a:solidFill>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val="tx"/>
                    </a:ext>
                  </a:extLst>
                </a:hlinkClick>
              </a:rPr>
              <a:t>https://www.freeppt7.com</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a:off x="3924267" y="915566"/>
            <a:ext cx="1295465" cy="129546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E74C2E"/>
                </a:solidFill>
                <a:latin typeface="Impact" pitchFamily="34" charset="0"/>
              </a:rPr>
              <a:t>LOGO</a:t>
            </a:r>
            <a:endParaRPr lang="zh-CN" altLang="en-US" sz="2800" dirty="0">
              <a:solidFill>
                <a:srgbClr val="E74C2E"/>
              </a:solidFill>
              <a:latin typeface="Impact" pitchFamily="34" charset="0"/>
            </a:endParaRPr>
          </a:p>
        </p:txBody>
      </p:sp>
    </p:spTree>
    <p:extLst>
      <p:ext uri="{BB962C8B-B14F-4D97-AF65-F5344CB8AC3E}">
        <p14:creationId xmlns:p14="http://schemas.microsoft.com/office/powerpoint/2010/main" val="4051047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5"/>
                                        </p:tgtEl>
                                        <p:attrNameLst>
                                          <p:attrName>style.visibility</p:attrName>
                                        </p:attrNameLst>
                                      </p:cBhvr>
                                      <p:to>
                                        <p:strVal val="visible"/>
                                      </p:to>
                                    </p:set>
                                    <p:anim calcmode="discrete" valueType="clr">
                                      <p:cBhvr override="childStyle">
                                        <p:cTn id="13" dur="20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25"/>
                                        </p:tgtEl>
                                        <p:attrNameLst>
                                          <p:attrName>fillcolor</p:attrName>
                                        </p:attrNameLst>
                                      </p:cBhvr>
                                      <p:tavLst>
                                        <p:tav tm="0">
                                          <p:val>
                                            <p:clrVal>
                                              <a:schemeClr val="accent2"/>
                                            </p:clrVal>
                                          </p:val>
                                        </p:tav>
                                        <p:tav tm="50000">
                                          <p:val>
                                            <p:clrVal>
                                              <a:schemeClr val="hlink"/>
                                            </p:clrVal>
                                          </p:val>
                                        </p:tav>
                                      </p:tavLst>
                                    </p:anim>
                                    <p:set>
                                      <p:cBhvr>
                                        <p:cTn id="15" dur="200"/>
                                        <p:tgtEl>
                                          <p:spTgt spid="25"/>
                                        </p:tgtEl>
                                        <p:attrNameLst>
                                          <p:attrName>fill.type</p:attrName>
                                        </p:attrNameLst>
                                      </p:cBhvr>
                                      <p:to>
                                        <p:strVal val="solid"/>
                                      </p:to>
                                    </p:se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7653" y="1851670"/>
            <a:ext cx="1840030" cy="2016224"/>
            <a:chOff x="877653" y="1851670"/>
            <a:chExt cx="1840030" cy="2016224"/>
          </a:xfrm>
        </p:grpSpPr>
        <p:sp>
          <p:nvSpPr>
            <p:cNvPr id="3" name="Flowchart: Manual Input 11"/>
            <p:cNvSpPr/>
            <p:nvPr/>
          </p:nvSpPr>
          <p:spPr>
            <a:xfrm>
              <a:off x="877653" y="1851670"/>
              <a:ext cx="1840030" cy="1144329"/>
            </a:xfrm>
            <a:prstGeom prst="flowChartManualInput">
              <a:avLst/>
            </a:prstGeom>
            <a:solidFill>
              <a:schemeClr val="bg1">
                <a:alpha val="40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微软雅黑"/>
                <a:cs typeface="+mn-cs"/>
              </a:endParaRPr>
            </a:p>
          </p:txBody>
        </p:sp>
        <p:sp>
          <p:nvSpPr>
            <p:cNvPr id="4" name="KSO_Shape"/>
            <p:cNvSpPr>
              <a:spLocks/>
            </p:cNvSpPr>
            <p:nvPr/>
          </p:nvSpPr>
          <p:spPr bwMode="auto">
            <a:xfrm>
              <a:off x="1440480" y="2223700"/>
              <a:ext cx="714375" cy="495300"/>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grpSp>
          <p:nvGrpSpPr>
            <p:cNvPr id="5" name="组合 4"/>
            <p:cNvGrpSpPr/>
            <p:nvPr/>
          </p:nvGrpSpPr>
          <p:grpSpPr>
            <a:xfrm>
              <a:off x="971600" y="3130828"/>
              <a:ext cx="1584176" cy="737066"/>
              <a:chOff x="467544" y="2715766"/>
              <a:chExt cx="1584176" cy="737066"/>
            </a:xfrm>
          </p:grpSpPr>
          <p:sp>
            <p:nvSpPr>
              <p:cNvPr id="6"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7"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grpSp>
        <p:nvGrpSpPr>
          <p:cNvPr id="8" name="组合 7"/>
          <p:cNvGrpSpPr/>
          <p:nvPr/>
        </p:nvGrpSpPr>
        <p:grpSpPr>
          <a:xfrm>
            <a:off x="2698800" y="1851670"/>
            <a:ext cx="1887488" cy="2016224"/>
            <a:chOff x="2698800" y="1851670"/>
            <a:chExt cx="1887488" cy="2016224"/>
          </a:xfrm>
        </p:grpSpPr>
        <p:sp>
          <p:nvSpPr>
            <p:cNvPr id="9" name="Flowchart: Manual Input 11"/>
            <p:cNvSpPr/>
            <p:nvPr/>
          </p:nvSpPr>
          <p:spPr>
            <a:xfrm flipH="1">
              <a:off x="2746258" y="1851670"/>
              <a:ext cx="1840030" cy="1144329"/>
            </a:xfrm>
            <a:prstGeom prst="flowChartManualInput">
              <a:avLst/>
            </a:prstGeom>
            <a:solidFill>
              <a:schemeClr val="bg1">
                <a:alpha val="40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微软雅黑"/>
                <a:cs typeface="+mn-cs"/>
              </a:endParaRPr>
            </a:p>
          </p:txBody>
        </p:sp>
        <p:sp>
          <p:nvSpPr>
            <p:cNvPr id="10" name="KSO_Shape"/>
            <p:cNvSpPr>
              <a:spLocks/>
            </p:cNvSpPr>
            <p:nvPr/>
          </p:nvSpPr>
          <p:spPr bwMode="auto">
            <a:xfrm>
              <a:off x="3280510" y="2181687"/>
              <a:ext cx="770537" cy="57276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ysClr val="window" lastClr="FFFFFF"/>
            </a:solidFill>
            <a:ln>
              <a:noFill/>
            </a:ln>
          </p:spPr>
          <p:txBody>
            <a:bodyPr lIns="51435" tIns="25718" rIns="51435" bIns="40500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solidFill>
                <a:effectLst/>
                <a:uLnTx/>
                <a:uFillTx/>
              </a:endParaRPr>
            </a:p>
          </p:txBody>
        </p:sp>
        <p:grpSp>
          <p:nvGrpSpPr>
            <p:cNvPr id="11" name="组合 10"/>
            <p:cNvGrpSpPr/>
            <p:nvPr/>
          </p:nvGrpSpPr>
          <p:grpSpPr>
            <a:xfrm>
              <a:off x="2698800" y="3130828"/>
              <a:ext cx="1584176" cy="737066"/>
              <a:chOff x="467544" y="2715766"/>
              <a:chExt cx="1584176" cy="737066"/>
            </a:xfrm>
          </p:grpSpPr>
          <p:sp>
            <p:nvSpPr>
              <p:cNvPr id="12"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13"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grpSp>
        <p:nvGrpSpPr>
          <p:cNvPr id="14" name="组合 13"/>
          <p:cNvGrpSpPr/>
          <p:nvPr/>
        </p:nvGrpSpPr>
        <p:grpSpPr>
          <a:xfrm>
            <a:off x="4614863" y="1851670"/>
            <a:ext cx="1840030" cy="2024691"/>
            <a:chOff x="4614863" y="1851670"/>
            <a:chExt cx="1840030" cy="2024691"/>
          </a:xfrm>
        </p:grpSpPr>
        <p:sp>
          <p:nvSpPr>
            <p:cNvPr id="15" name="Flowchart: Manual Input 11"/>
            <p:cNvSpPr/>
            <p:nvPr/>
          </p:nvSpPr>
          <p:spPr>
            <a:xfrm>
              <a:off x="4614863" y="1851670"/>
              <a:ext cx="1840030" cy="1144329"/>
            </a:xfrm>
            <a:prstGeom prst="flowChartManualInput">
              <a:avLst/>
            </a:prstGeom>
            <a:solidFill>
              <a:schemeClr val="bg1">
                <a:alpha val="40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微软雅黑"/>
                <a:cs typeface="+mn-cs"/>
              </a:endParaRPr>
            </a:p>
          </p:txBody>
        </p:sp>
        <p:sp>
          <p:nvSpPr>
            <p:cNvPr id="16" name="KSO_Shape"/>
            <p:cNvSpPr>
              <a:spLocks/>
            </p:cNvSpPr>
            <p:nvPr/>
          </p:nvSpPr>
          <p:spPr bwMode="auto">
            <a:xfrm>
              <a:off x="5231947" y="2151076"/>
              <a:ext cx="605820" cy="637705"/>
            </a:xfrm>
            <a:custGeom>
              <a:avLst/>
              <a:gdLst>
                <a:gd name="T0" fmla="*/ 220084 w 5831"/>
                <a:gd name="T1" fmla="*/ 628278 h 6140"/>
                <a:gd name="T2" fmla="*/ 273475 w 5831"/>
                <a:gd name="T3" fmla="*/ 882691 h 6140"/>
                <a:gd name="T4" fmla="*/ 273475 w 5831"/>
                <a:gd name="T5" fmla="*/ 0 h 6140"/>
                <a:gd name="T6" fmla="*/ 1186406 w 5831"/>
                <a:gd name="T7" fmla="*/ 0 h 6140"/>
                <a:gd name="T8" fmla="*/ 1206272 w 5831"/>
                <a:gd name="T9" fmla="*/ 4964 h 6140"/>
                <a:gd name="T10" fmla="*/ 1543072 w 5831"/>
                <a:gd name="T11" fmla="*/ 177779 h 6140"/>
                <a:gd name="T12" fmla="*/ 1543072 w 5831"/>
                <a:gd name="T13" fmla="*/ 882691 h 6140"/>
                <a:gd name="T14" fmla="*/ 1595532 w 5831"/>
                <a:gd name="T15" fmla="*/ 628278 h 6140"/>
                <a:gd name="T16" fmla="*/ 1768433 w 5831"/>
                <a:gd name="T17" fmla="*/ 628278 h 6140"/>
                <a:gd name="T18" fmla="*/ 1777435 w 5831"/>
                <a:gd name="T19" fmla="*/ 685366 h 6140"/>
                <a:gd name="T20" fmla="*/ 1785506 w 5831"/>
                <a:gd name="T21" fmla="*/ 742143 h 6140"/>
                <a:gd name="T22" fmla="*/ 1792335 w 5831"/>
                <a:gd name="T23" fmla="*/ 799231 h 6140"/>
                <a:gd name="T24" fmla="*/ 1798233 w 5831"/>
                <a:gd name="T25" fmla="*/ 856009 h 6140"/>
                <a:gd name="T26" fmla="*/ 1803200 w 5831"/>
                <a:gd name="T27" fmla="*/ 912787 h 6140"/>
                <a:gd name="T28" fmla="*/ 1806614 w 5831"/>
                <a:gd name="T29" fmla="*/ 969564 h 6140"/>
                <a:gd name="T30" fmla="*/ 1808787 w 5831"/>
                <a:gd name="T31" fmla="*/ 1026342 h 6140"/>
                <a:gd name="T32" fmla="*/ 1810029 w 5831"/>
                <a:gd name="T33" fmla="*/ 1083430 h 6140"/>
                <a:gd name="T34" fmla="*/ 1810029 w 5831"/>
                <a:gd name="T35" fmla="*/ 1140208 h 6140"/>
                <a:gd name="T36" fmla="*/ 1808167 w 5831"/>
                <a:gd name="T37" fmla="*/ 1196985 h 6140"/>
                <a:gd name="T38" fmla="*/ 1805373 w 5831"/>
                <a:gd name="T39" fmla="*/ 1254073 h 6140"/>
                <a:gd name="T40" fmla="*/ 1801027 w 5831"/>
                <a:gd name="T41" fmla="*/ 1310541 h 6140"/>
                <a:gd name="T42" fmla="*/ 1795129 w 5831"/>
                <a:gd name="T43" fmla="*/ 1367629 h 6140"/>
                <a:gd name="T44" fmla="*/ 1787679 w 5831"/>
                <a:gd name="T45" fmla="*/ 1424406 h 6140"/>
                <a:gd name="T46" fmla="*/ 1778677 w 5831"/>
                <a:gd name="T47" fmla="*/ 1481184 h 6140"/>
                <a:gd name="T48" fmla="*/ 1768433 w 5831"/>
                <a:gd name="T49" fmla="*/ 1538272 h 6140"/>
                <a:gd name="T50" fmla="*/ 1543072 w 5831"/>
                <a:gd name="T51" fmla="*/ 1905000 h 6140"/>
                <a:gd name="T52" fmla="*/ 273475 w 5831"/>
                <a:gd name="T53" fmla="*/ 1905000 h 6140"/>
                <a:gd name="T54" fmla="*/ 53081 w 5831"/>
                <a:gd name="T55" fmla="*/ 1538272 h 6140"/>
                <a:gd name="T56" fmla="*/ 46562 w 5831"/>
                <a:gd name="T57" fmla="*/ 1510038 h 6140"/>
                <a:gd name="T58" fmla="*/ 35077 w 5831"/>
                <a:gd name="T59" fmla="*/ 1454191 h 6140"/>
                <a:gd name="T60" fmla="*/ 25144 w 5831"/>
                <a:gd name="T61" fmla="*/ 1398034 h 6140"/>
                <a:gd name="T62" fmla="*/ 16762 w 5831"/>
                <a:gd name="T63" fmla="*/ 1341877 h 6140"/>
                <a:gd name="T64" fmla="*/ 10244 w 5831"/>
                <a:gd name="T65" fmla="*/ 1285410 h 6140"/>
                <a:gd name="T66" fmla="*/ 5277 w 5831"/>
                <a:gd name="T67" fmla="*/ 1228632 h 6140"/>
                <a:gd name="T68" fmla="*/ 1862 w 5831"/>
                <a:gd name="T69" fmla="*/ 1172475 h 6140"/>
                <a:gd name="T70" fmla="*/ 310 w 5831"/>
                <a:gd name="T71" fmla="*/ 1115697 h 6140"/>
                <a:gd name="T72" fmla="*/ 310 w 5831"/>
                <a:gd name="T73" fmla="*/ 1058609 h 6140"/>
                <a:gd name="T74" fmla="*/ 1862 w 5831"/>
                <a:gd name="T75" fmla="*/ 1001831 h 6140"/>
                <a:gd name="T76" fmla="*/ 4967 w 5831"/>
                <a:gd name="T77" fmla="*/ 944433 h 6140"/>
                <a:gd name="T78" fmla="*/ 9933 w 5831"/>
                <a:gd name="T79" fmla="*/ 887345 h 6140"/>
                <a:gd name="T80" fmla="*/ 16762 w 5831"/>
                <a:gd name="T81" fmla="*/ 829947 h 6140"/>
                <a:gd name="T82" fmla="*/ 25144 w 5831"/>
                <a:gd name="T83" fmla="*/ 772549 h 6140"/>
                <a:gd name="T84" fmla="*/ 34766 w 5831"/>
                <a:gd name="T85" fmla="*/ 715151 h 6140"/>
                <a:gd name="T86" fmla="*/ 46562 w 5831"/>
                <a:gd name="T87" fmla="*/ 657442 h 6140"/>
                <a:gd name="T88" fmla="*/ 53081 w 5831"/>
                <a:gd name="T89" fmla="*/ 628278 h 6140"/>
                <a:gd name="T90" fmla="*/ 398262 w 5831"/>
                <a:gd name="T91" fmla="*/ 1356459 h 6140"/>
                <a:gd name="T92" fmla="*/ 1418596 w 5831"/>
                <a:gd name="T93" fmla="*/ 1780896 h 6140"/>
                <a:gd name="T94" fmla="*/ 1418596 w 5831"/>
                <a:gd name="T95" fmla="*/ 1356459 h 6140"/>
                <a:gd name="T96" fmla="*/ 1424804 w 5831"/>
                <a:gd name="T97" fmla="*/ 882691 h 6140"/>
                <a:gd name="T98" fmla="*/ 1176472 w 5831"/>
                <a:gd name="T99" fmla="*/ 124104 h 6140"/>
                <a:gd name="T100" fmla="*/ 398262 w 5831"/>
                <a:gd name="T101" fmla="*/ 882691 h 6140"/>
                <a:gd name="T102" fmla="*/ 1395625 w 5831"/>
                <a:gd name="T103" fmla="*/ 1030065 h 6140"/>
                <a:gd name="T104" fmla="*/ 1457087 w 5831"/>
                <a:gd name="T105" fmla="*/ 1113525 h 6140"/>
                <a:gd name="T106" fmla="*/ 1595532 w 5831"/>
                <a:gd name="T107" fmla="*/ 1113525 h 6140"/>
                <a:gd name="T108" fmla="*/ 1543072 w 5831"/>
                <a:gd name="T109" fmla="*/ 1030065 h 6140"/>
                <a:gd name="T110" fmla="*/ 1395625 w 5831"/>
                <a:gd name="T111" fmla="*/ 1030065 h 6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31" h="6140">
                  <a:moveTo>
                    <a:pt x="171" y="2025"/>
                  </a:moveTo>
                  <a:lnTo>
                    <a:pt x="709" y="2025"/>
                  </a:lnTo>
                  <a:lnTo>
                    <a:pt x="709" y="2845"/>
                  </a:lnTo>
                  <a:lnTo>
                    <a:pt x="881" y="2845"/>
                  </a:lnTo>
                  <a:lnTo>
                    <a:pt x="881" y="138"/>
                  </a:lnTo>
                  <a:lnTo>
                    <a:pt x="881" y="0"/>
                  </a:lnTo>
                  <a:lnTo>
                    <a:pt x="1021" y="0"/>
                  </a:lnTo>
                  <a:lnTo>
                    <a:pt x="3822" y="0"/>
                  </a:lnTo>
                  <a:lnTo>
                    <a:pt x="3855" y="0"/>
                  </a:lnTo>
                  <a:lnTo>
                    <a:pt x="3886" y="16"/>
                  </a:lnTo>
                  <a:lnTo>
                    <a:pt x="4896" y="535"/>
                  </a:lnTo>
                  <a:lnTo>
                    <a:pt x="4971" y="573"/>
                  </a:lnTo>
                  <a:lnTo>
                    <a:pt x="4971" y="658"/>
                  </a:lnTo>
                  <a:lnTo>
                    <a:pt x="4971" y="2845"/>
                  </a:lnTo>
                  <a:lnTo>
                    <a:pt x="5140" y="2845"/>
                  </a:lnTo>
                  <a:lnTo>
                    <a:pt x="5140" y="2025"/>
                  </a:lnTo>
                  <a:lnTo>
                    <a:pt x="5697" y="2025"/>
                  </a:lnTo>
                  <a:lnTo>
                    <a:pt x="5712" y="2117"/>
                  </a:lnTo>
                  <a:lnTo>
                    <a:pt x="5726" y="2209"/>
                  </a:lnTo>
                  <a:lnTo>
                    <a:pt x="5739" y="2301"/>
                  </a:lnTo>
                  <a:lnTo>
                    <a:pt x="5752" y="2392"/>
                  </a:lnTo>
                  <a:lnTo>
                    <a:pt x="5764" y="2483"/>
                  </a:lnTo>
                  <a:lnTo>
                    <a:pt x="5774" y="2576"/>
                  </a:lnTo>
                  <a:lnTo>
                    <a:pt x="5784" y="2667"/>
                  </a:lnTo>
                  <a:lnTo>
                    <a:pt x="5793" y="2759"/>
                  </a:lnTo>
                  <a:lnTo>
                    <a:pt x="5802" y="2850"/>
                  </a:lnTo>
                  <a:lnTo>
                    <a:pt x="5809" y="2942"/>
                  </a:lnTo>
                  <a:lnTo>
                    <a:pt x="5815" y="3034"/>
                  </a:lnTo>
                  <a:lnTo>
                    <a:pt x="5820" y="3125"/>
                  </a:lnTo>
                  <a:lnTo>
                    <a:pt x="5824" y="3217"/>
                  </a:lnTo>
                  <a:lnTo>
                    <a:pt x="5827" y="3308"/>
                  </a:lnTo>
                  <a:lnTo>
                    <a:pt x="5830" y="3400"/>
                  </a:lnTo>
                  <a:lnTo>
                    <a:pt x="5831" y="3492"/>
                  </a:lnTo>
                  <a:lnTo>
                    <a:pt x="5831" y="3584"/>
                  </a:lnTo>
                  <a:lnTo>
                    <a:pt x="5831" y="3675"/>
                  </a:lnTo>
                  <a:lnTo>
                    <a:pt x="5829" y="3766"/>
                  </a:lnTo>
                  <a:lnTo>
                    <a:pt x="5825" y="3858"/>
                  </a:lnTo>
                  <a:lnTo>
                    <a:pt x="5821" y="3950"/>
                  </a:lnTo>
                  <a:lnTo>
                    <a:pt x="5816" y="4042"/>
                  </a:lnTo>
                  <a:lnTo>
                    <a:pt x="5810" y="4133"/>
                  </a:lnTo>
                  <a:lnTo>
                    <a:pt x="5802" y="4224"/>
                  </a:lnTo>
                  <a:lnTo>
                    <a:pt x="5793" y="4316"/>
                  </a:lnTo>
                  <a:lnTo>
                    <a:pt x="5783" y="4408"/>
                  </a:lnTo>
                  <a:lnTo>
                    <a:pt x="5772" y="4500"/>
                  </a:lnTo>
                  <a:lnTo>
                    <a:pt x="5759" y="4591"/>
                  </a:lnTo>
                  <a:lnTo>
                    <a:pt x="5745" y="4682"/>
                  </a:lnTo>
                  <a:lnTo>
                    <a:pt x="5730" y="4774"/>
                  </a:lnTo>
                  <a:lnTo>
                    <a:pt x="5714" y="4866"/>
                  </a:lnTo>
                  <a:lnTo>
                    <a:pt x="5697" y="4958"/>
                  </a:lnTo>
                  <a:lnTo>
                    <a:pt x="4971" y="4958"/>
                  </a:lnTo>
                  <a:lnTo>
                    <a:pt x="4971" y="6140"/>
                  </a:lnTo>
                  <a:lnTo>
                    <a:pt x="881" y="6140"/>
                  </a:lnTo>
                  <a:lnTo>
                    <a:pt x="881" y="4958"/>
                  </a:lnTo>
                  <a:lnTo>
                    <a:pt x="171" y="4958"/>
                  </a:lnTo>
                  <a:lnTo>
                    <a:pt x="150" y="4867"/>
                  </a:lnTo>
                  <a:lnTo>
                    <a:pt x="131" y="4777"/>
                  </a:lnTo>
                  <a:lnTo>
                    <a:pt x="113" y="4687"/>
                  </a:lnTo>
                  <a:lnTo>
                    <a:pt x="97" y="4597"/>
                  </a:lnTo>
                  <a:lnTo>
                    <a:pt x="81" y="4506"/>
                  </a:lnTo>
                  <a:lnTo>
                    <a:pt x="68" y="4415"/>
                  </a:lnTo>
                  <a:lnTo>
                    <a:pt x="54" y="4325"/>
                  </a:lnTo>
                  <a:lnTo>
                    <a:pt x="43" y="4233"/>
                  </a:lnTo>
                  <a:lnTo>
                    <a:pt x="33" y="4143"/>
                  </a:lnTo>
                  <a:lnTo>
                    <a:pt x="24" y="4052"/>
                  </a:lnTo>
                  <a:lnTo>
                    <a:pt x="17" y="3960"/>
                  </a:lnTo>
                  <a:lnTo>
                    <a:pt x="11" y="3870"/>
                  </a:lnTo>
                  <a:lnTo>
                    <a:pt x="6" y="3779"/>
                  </a:lnTo>
                  <a:lnTo>
                    <a:pt x="3" y="3687"/>
                  </a:lnTo>
                  <a:lnTo>
                    <a:pt x="1" y="3596"/>
                  </a:lnTo>
                  <a:lnTo>
                    <a:pt x="0" y="3504"/>
                  </a:lnTo>
                  <a:lnTo>
                    <a:pt x="1" y="3412"/>
                  </a:lnTo>
                  <a:lnTo>
                    <a:pt x="3" y="3320"/>
                  </a:lnTo>
                  <a:lnTo>
                    <a:pt x="6" y="3229"/>
                  </a:lnTo>
                  <a:lnTo>
                    <a:pt x="11" y="3137"/>
                  </a:lnTo>
                  <a:lnTo>
                    <a:pt x="16" y="3044"/>
                  </a:lnTo>
                  <a:lnTo>
                    <a:pt x="24" y="2953"/>
                  </a:lnTo>
                  <a:lnTo>
                    <a:pt x="32" y="2860"/>
                  </a:lnTo>
                  <a:lnTo>
                    <a:pt x="42" y="2768"/>
                  </a:lnTo>
                  <a:lnTo>
                    <a:pt x="54" y="2675"/>
                  </a:lnTo>
                  <a:lnTo>
                    <a:pt x="66" y="2583"/>
                  </a:lnTo>
                  <a:lnTo>
                    <a:pt x="81" y="2490"/>
                  </a:lnTo>
                  <a:lnTo>
                    <a:pt x="95" y="2398"/>
                  </a:lnTo>
                  <a:lnTo>
                    <a:pt x="112" y="2305"/>
                  </a:lnTo>
                  <a:lnTo>
                    <a:pt x="131" y="2212"/>
                  </a:lnTo>
                  <a:lnTo>
                    <a:pt x="150" y="2119"/>
                  </a:lnTo>
                  <a:lnTo>
                    <a:pt x="171" y="2025"/>
                  </a:lnTo>
                  <a:close/>
                  <a:moveTo>
                    <a:pt x="4570" y="4372"/>
                  </a:moveTo>
                  <a:lnTo>
                    <a:pt x="1283" y="4372"/>
                  </a:lnTo>
                  <a:lnTo>
                    <a:pt x="1283" y="5740"/>
                  </a:lnTo>
                  <a:lnTo>
                    <a:pt x="4570" y="5740"/>
                  </a:lnTo>
                  <a:lnTo>
                    <a:pt x="4570" y="4372"/>
                  </a:lnTo>
                  <a:close/>
                  <a:moveTo>
                    <a:pt x="1283" y="2845"/>
                  </a:moveTo>
                  <a:lnTo>
                    <a:pt x="4590" y="2845"/>
                  </a:lnTo>
                  <a:lnTo>
                    <a:pt x="4590" y="845"/>
                  </a:lnTo>
                  <a:lnTo>
                    <a:pt x="3790" y="400"/>
                  </a:lnTo>
                  <a:lnTo>
                    <a:pt x="1283" y="400"/>
                  </a:lnTo>
                  <a:lnTo>
                    <a:pt x="1283" y="2845"/>
                  </a:lnTo>
                  <a:close/>
                  <a:moveTo>
                    <a:pt x="4496" y="3320"/>
                  </a:moveTo>
                  <a:lnTo>
                    <a:pt x="4496" y="3589"/>
                  </a:lnTo>
                  <a:lnTo>
                    <a:pt x="4694" y="3589"/>
                  </a:lnTo>
                  <a:lnTo>
                    <a:pt x="4971" y="3589"/>
                  </a:lnTo>
                  <a:lnTo>
                    <a:pt x="5140" y="3589"/>
                  </a:lnTo>
                  <a:lnTo>
                    <a:pt x="5140" y="3320"/>
                  </a:lnTo>
                  <a:lnTo>
                    <a:pt x="4971" y="3320"/>
                  </a:lnTo>
                  <a:lnTo>
                    <a:pt x="4694" y="3320"/>
                  </a:lnTo>
                  <a:lnTo>
                    <a:pt x="4496" y="3320"/>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grpSp>
          <p:nvGrpSpPr>
            <p:cNvPr id="17" name="组合 16"/>
            <p:cNvGrpSpPr/>
            <p:nvPr/>
          </p:nvGrpSpPr>
          <p:grpSpPr>
            <a:xfrm>
              <a:off x="4629200" y="3139295"/>
              <a:ext cx="1584176" cy="737066"/>
              <a:chOff x="467544" y="2715766"/>
              <a:chExt cx="1584176" cy="737066"/>
            </a:xfrm>
          </p:grpSpPr>
          <p:sp>
            <p:nvSpPr>
              <p:cNvPr id="18"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19"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grpSp>
        <p:nvGrpSpPr>
          <p:cNvPr id="20" name="组合 19"/>
          <p:cNvGrpSpPr/>
          <p:nvPr/>
        </p:nvGrpSpPr>
        <p:grpSpPr>
          <a:xfrm>
            <a:off x="6483467" y="1851670"/>
            <a:ext cx="1840030" cy="2007758"/>
            <a:chOff x="6483467" y="1851670"/>
            <a:chExt cx="1840030" cy="2007758"/>
          </a:xfrm>
        </p:grpSpPr>
        <p:sp>
          <p:nvSpPr>
            <p:cNvPr id="21" name="Flowchart: Manual Input 11"/>
            <p:cNvSpPr/>
            <p:nvPr/>
          </p:nvSpPr>
          <p:spPr>
            <a:xfrm flipH="1">
              <a:off x="6483467" y="1851670"/>
              <a:ext cx="1840030" cy="1144329"/>
            </a:xfrm>
            <a:prstGeom prst="flowChartManualInput">
              <a:avLst/>
            </a:prstGeom>
            <a:solidFill>
              <a:schemeClr val="bg1">
                <a:alpha val="40000"/>
              </a:schemeClr>
            </a:solidFill>
            <a:ln w="381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a:ea typeface="微软雅黑"/>
                <a:cs typeface="+mn-cs"/>
              </a:endParaRPr>
            </a:p>
          </p:txBody>
        </p:sp>
        <p:sp>
          <p:nvSpPr>
            <p:cNvPr id="22" name="KSO_Shape"/>
            <p:cNvSpPr>
              <a:spLocks/>
            </p:cNvSpPr>
            <p:nvPr/>
          </p:nvSpPr>
          <p:spPr bwMode="auto">
            <a:xfrm>
              <a:off x="6920938" y="2176003"/>
              <a:ext cx="965087" cy="587094"/>
            </a:xfrm>
            <a:custGeom>
              <a:avLst/>
              <a:gdLst>
                <a:gd name="T0" fmla="*/ 2147483646 w 6731"/>
                <a:gd name="T1" fmla="*/ 2147483646 h 4095"/>
                <a:gd name="T2" fmla="*/ 2147483646 w 6731"/>
                <a:gd name="T3" fmla="*/ 2147483646 h 4095"/>
                <a:gd name="T4" fmla="*/ 2147483646 w 6731"/>
                <a:gd name="T5" fmla="*/ 2147483646 h 4095"/>
                <a:gd name="T6" fmla="*/ 2147483646 w 6731"/>
                <a:gd name="T7" fmla="*/ 2147483646 h 4095"/>
                <a:gd name="T8" fmla="*/ 2147483646 w 6731"/>
                <a:gd name="T9" fmla="*/ 2147483646 h 4095"/>
                <a:gd name="T10" fmla="*/ 2147483646 w 6731"/>
                <a:gd name="T11" fmla="*/ 2147483646 h 4095"/>
                <a:gd name="T12" fmla="*/ 2147483646 w 6731"/>
                <a:gd name="T13" fmla="*/ 2147483646 h 4095"/>
                <a:gd name="T14" fmla="*/ 2147483646 w 6731"/>
                <a:gd name="T15" fmla="*/ 2147483646 h 4095"/>
                <a:gd name="T16" fmla="*/ 2147483646 w 6731"/>
                <a:gd name="T17" fmla="*/ 2147483646 h 4095"/>
                <a:gd name="T18" fmla="*/ 2147483646 w 6731"/>
                <a:gd name="T19" fmla="*/ 2147483646 h 4095"/>
                <a:gd name="T20" fmla="*/ 2147483646 w 6731"/>
                <a:gd name="T21" fmla="*/ 2147483646 h 4095"/>
                <a:gd name="T22" fmla="*/ 2147483646 w 6731"/>
                <a:gd name="T23" fmla="*/ 2147483646 h 4095"/>
                <a:gd name="T24" fmla="*/ 2147483646 w 6731"/>
                <a:gd name="T25" fmla="*/ 2147483646 h 4095"/>
                <a:gd name="T26" fmla="*/ 2147483646 w 6731"/>
                <a:gd name="T27" fmla="*/ 2147483646 h 4095"/>
                <a:gd name="T28" fmla="*/ 2147483646 w 6731"/>
                <a:gd name="T29" fmla="*/ 2147483646 h 4095"/>
                <a:gd name="T30" fmla="*/ 2147483646 w 6731"/>
                <a:gd name="T31" fmla="*/ 2147483646 h 4095"/>
                <a:gd name="T32" fmla="*/ 2147483646 w 6731"/>
                <a:gd name="T33" fmla="*/ 2147483646 h 4095"/>
                <a:gd name="T34" fmla="*/ 2147483646 w 6731"/>
                <a:gd name="T35" fmla="*/ 2147483646 h 4095"/>
                <a:gd name="T36" fmla="*/ 2147483646 w 6731"/>
                <a:gd name="T37" fmla="*/ 2147483646 h 4095"/>
                <a:gd name="T38" fmla="*/ 2147483646 w 6731"/>
                <a:gd name="T39" fmla="*/ 2147483646 h 4095"/>
                <a:gd name="T40" fmla="*/ 2147483646 w 6731"/>
                <a:gd name="T41" fmla="*/ 2147483646 h 4095"/>
                <a:gd name="T42" fmla="*/ 2147483646 w 6731"/>
                <a:gd name="T43" fmla="*/ 2147483646 h 4095"/>
                <a:gd name="T44" fmla="*/ 2147483646 w 6731"/>
                <a:gd name="T45" fmla="*/ 2147483646 h 4095"/>
                <a:gd name="T46" fmla="*/ 2147483646 w 6731"/>
                <a:gd name="T47" fmla="*/ 2147483646 h 4095"/>
                <a:gd name="T48" fmla="*/ 2147483646 w 6731"/>
                <a:gd name="T49" fmla="*/ 2147483646 h 4095"/>
                <a:gd name="T50" fmla="*/ 2147483646 w 6731"/>
                <a:gd name="T51" fmla="*/ 2147483646 h 4095"/>
                <a:gd name="T52" fmla="*/ 2147483646 w 6731"/>
                <a:gd name="T53" fmla="*/ 2147483646 h 4095"/>
                <a:gd name="T54" fmla="*/ 2147483646 w 6731"/>
                <a:gd name="T55" fmla="*/ 2147483646 h 4095"/>
                <a:gd name="T56" fmla="*/ 2147483646 w 6731"/>
                <a:gd name="T57" fmla="*/ 2147483646 h 4095"/>
                <a:gd name="T58" fmla="*/ 2147483646 w 6731"/>
                <a:gd name="T59" fmla="*/ 2147483646 h 4095"/>
                <a:gd name="T60" fmla="*/ 2147483646 w 6731"/>
                <a:gd name="T61" fmla="*/ 2147483646 h 4095"/>
                <a:gd name="T62" fmla="*/ 2147483646 w 6731"/>
                <a:gd name="T63" fmla="*/ 2147483646 h 4095"/>
                <a:gd name="T64" fmla="*/ 2147483646 w 6731"/>
                <a:gd name="T65" fmla="*/ 2147483646 h 4095"/>
                <a:gd name="T66" fmla="*/ 2147483646 w 6731"/>
                <a:gd name="T67" fmla="*/ 2147483646 h 4095"/>
                <a:gd name="T68" fmla="*/ 2147483646 w 6731"/>
                <a:gd name="T69" fmla="*/ 2147483646 h 4095"/>
                <a:gd name="T70" fmla="*/ 2147483646 w 6731"/>
                <a:gd name="T71" fmla="*/ 2147483646 h 4095"/>
                <a:gd name="T72" fmla="*/ 2147483646 w 6731"/>
                <a:gd name="T73" fmla="*/ 2147483646 h 4095"/>
                <a:gd name="T74" fmla="*/ 2147483646 w 6731"/>
                <a:gd name="T75" fmla="*/ 2147483646 h 4095"/>
                <a:gd name="T76" fmla="*/ 2147483646 w 6731"/>
                <a:gd name="T77" fmla="*/ 2147483646 h 4095"/>
                <a:gd name="T78" fmla="*/ 2147483646 w 6731"/>
                <a:gd name="T79" fmla="*/ 2147483646 h 4095"/>
                <a:gd name="T80" fmla="*/ 2147483646 w 6731"/>
                <a:gd name="T81" fmla="*/ 2147483646 h 4095"/>
                <a:gd name="T82" fmla="*/ 2147483646 w 6731"/>
                <a:gd name="T83" fmla="*/ 2147483646 h 4095"/>
                <a:gd name="T84" fmla="*/ 2147483646 w 6731"/>
                <a:gd name="T85" fmla="*/ 2147483646 h 4095"/>
                <a:gd name="T86" fmla="*/ 2147483646 w 6731"/>
                <a:gd name="T87" fmla="*/ 2147483646 h 4095"/>
                <a:gd name="T88" fmla="*/ 2147483646 w 6731"/>
                <a:gd name="T89" fmla="*/ 2147483646 h 4095"/>
                <a:gd name="T90" fmla="*/ 2147483646 w 6731"/>
                <a:gd name="T91" fmla="*/ 2147483646 h 4095"/>
                <a:gd name="T92" fmla="*/ 2147483646 w 6731"/>
                <a:gd name="T93" fmla="*/ 2147483646 h 4095"/>
                <a:gd name="T94" fmla="*/ 2147483646 w 6731"/>
                <a:gd name="T95" fmla="*/ 2147483646 h 4095"/>
                <a:gd name="T96" fmla="*/ 2147483646 w 6731"/>
                <a:gd name="T97" fmla="*/ 2147483646 h 4095"/>
                <a:gd name="T98" fmla="*/ 2147483646 w 6731"/>
                <a:gd name="T99" fmla="*/ 2147483646 h 4095"/>
                <a:gd name="T100" fmla="*/ 2147483646 w 6731"/>
                <a:gd name="T101" fmla="*/ 2147483646 h 4095"/>
                <a:gd name="T102" fmla="*/ 2147483646 w 6731"/>
                <a:gd name="T103" fmla="*/ 2147483646 h 4095"/>
                <a:gd name="T104" fmla="*/ 2147483646 w 6731"/>
                <a:gd name="T105" fmla="*/ 2147483646 h 4095"/>
                <a:gd name="T106" fmla="*/ 2147483646 w 6731"/>
                <a:gd name="T107" fmla="*/ 2147483646 h 4095"/>
                <a:gd name="T108" fmla="*/ 2147483646 w 6731"/>
                <a:gd name="T109" fmla="*/ 2147483646 h 4095"/>
                <a:gd name="T110" fmla="*/ 2147483646 w 6731"/>
                <a:gd name="T111" fmla="*/ 2147483646 h 4095"/>
                <a:gd name="T112" fmla="*/ 2147483646 w 6731"/>
                <a:gd name="T113" fmla="*/ 2147483646 h 4095"/>
                <a:gd name="T114" fmla="*/ 2147483646 w 6731"/>
                <a:gd name="T115" fmla="*/ 2147483646 h 4095"/>
                <a:gd name="T116" fmla="*/ 2147483646 w 6731"/>
                <a:gd name="T117" fmla="*/ 2147483646 h 4095"/>
                <a:gd name="T118" fmla="*/ 2147483646 w 6731"/>
                <a:gd name="T119" fmla="*/ 2147483646 h 4095"/>
                <a:gd name="T120" fmla="*/ 2147483646 w 6731"/>
                <a:gd name="T121" fmla="*/ 2147483646 h 4095"/>
                <a:gd name="T122" fmla="*/ 2147483646 w 6731"/>
                <a:gd name="T123" fmla="*/ 2147483646 h 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31" h="4095">
                  <a:moveTo>
                    <a:pt x="0" y="0"/>
                  </a:moveTo>
                  <a:lnTo>
                    <a:pt x="1625" y="0"/>
                  </a:lnTo>
                  <a:lnTo>
                    <a:pt x="1625" y="4095"/>
                  </a:lnTo>
                  <a:lnTo>
                    <a:pt x="0" y="4095"/>
                  </a:lnTo>
                  <a:lnTo>
                    <a:pt x="0" y="0"/>
                  </a:lnTo>
                  <a:close/>
                  <a:moveTo>
                    <a:pt x="1868" y="4095"/>
                  </a:moveTo>
                  <a:lnTo>
                    <a:pt x="4851" y="4095"/>
                  </a:lnTo>
                  <a:lnTo>
                    <a:pt x="4851" y="3023"/>
                  </a:lnTo>
                  <a:lnTo>
                    <a:pt x="1868" y="3023"/>
                  </a:lnTo>
                  <a:lnTo>
                    <a:pt x="1868" y="4095"/>
                  </a:lnTo>
                  <a:close/>
                  <a:moveTo>
                    <a:pt x="1868" y="2790"/>
                  </a:moveTo>
                  <a:lnTo>
                    <a:pt x="4851" y="2790"/>
                  </a:lnTo>
                  <a:lnTo>
                    <a:pt x="4851" y="1718"/>
                  </a:lnTo>
                  <a:lnTo>
                    <a:pt x="1868" y="1718"/>
                  </a:lnTo>
                  <a:lnTo>
                    <a:pt x="1868" y="2790"/>
                  </a:lnTo>
                  <a:close/>
                  <a:moveTo>
                    <a:pt x="2508" y="3288"/>
                  </a:moveTo>
                  <a:lnTo>
                    <a:pt x="4054" y="3288"/>
                  </a:lnTo>
                  <a:lnTo>
                    <a:pt x="4054" y="3563"/>
                  </a:lnTo>
                  <a:lnTo>
                    <a:pt x="2508" y="3563"/>
                  </a:lnTo>
                  <a:lnTo>
                    <a:pt x="2508" y="3288"/>
                  </a:lnTo>
                  <a:close/>
                  <a:moveTo>
                    <a:pt x="2180" y="1962"/>
                  </a:moveTo>
                  <a:lnTo>
                    <a:pt x="3224" y="1962"/>
                  </a:lnTo>
                  <a:lnTo>
                    <a:pt x="3224" y="2571"/>
                  </a:lnTo>
                  <a:lnTo>
                    <a:pt x="2180" y="2571"/>
                  </a:lnTo>
                  <a:lnTo>
                    <a:pt x="2180" y="1962"/>
                  </a:lnTo>
                  <a:close/>
                  <a:moveTo>
                    <a:pt x="3647" y="1942"/>
                  </a:moveTo>
                  <a:lnTo>
                    <a:pt x="3647" y="1942"/>
                  </a:lnTo>
                  <a:lnTo>
                    <a:pt x="3666" y="1943"/>
                  </a:lnTo>
                  <a:lnTo>
                    <a:pt x="3687" y="1947"/>
                  </a:lnTo>
                  <a:lnTo>
                    <a:pt x="3706" y="1951"/>
                  </a:lnTo>
                  <a:lnTo>
                    <a:pt x="3724" y="1958"/>
                  </a:lnTo>
                  <a:lnTo>
                    <a:pt x="3742" y="1966"/>
                  </a:lnTo>
                  <a:lnTo>
                    <a:pt x="3758" y="1977"/>
                  </a:lnTo>
                  <a:lnTo>
                    <a:pt x="3774" y="1988"/>
                  </a:lnTo>
                  <a:lnTo>
                    <a:pt x="3788" y="2001"/>
                  </a:lnTo>
                  <a:lnTo>
                    <a:pt x="3801" y="2015"/>
                  </a:lnTo>
                  <a:lnTo>
                    <a:pt x="3813" y="2030"/>
                  </a:lnTo>
                  <a:lnTo>
                    <a:pt x="3823" y="2048"/>
                  </a:lnTo>
                  <a:lnTo>
                    <a:pt x="3831" y="2065"/>
                  </a:lnTo>
                  <a:lnTo>
                    <a:pt x="3838" y="2084"/>
                  </a:lnTo>
                  <a:lnTo>
                    <a:pt x="3843" y="2102"/>
                  </a:lnTo>
                  <a:lnTo>
                    <a:pt x="3846" y="2122"/>
                  </a:lnTo>
                  <a:lnTo>
                    <a:pt x="3847" y="2143"/>
                  </a:lnTo>
                  <a:lnTo>
                    <a:pt x="3846" y="2164"/>
                  </a:lnTo>
                  <a:lnTo>
                    <a:pt x="3843" y="2184"/>
                  </a:lnTo>
                  <a:lnTo>
                    <a:pt x="3838" y="2202"/>
                  </a:lnTo>
                  <a:lnTo>
                    <a:pt x="3831" y="2221"/>
                  </a:lnTo>
                  <a:lnTo>
                    <a:pt x="3823" y="2239"/>
                  </a:lnTo>
                  <a:lnTo>
                    <a:pt x="3813" y="2256"/>
                  </a:lnTo>
                  <a:lnTo>
                    <a:pt x="3801" y="2271"/>
                  </a:lnTo>
                  <a:lnTo>
                    <a:pt x="3788" y="2285"/>
                  </a:lnTo>
                  <a:lnTo>
                    <a:pt x="3774" y="2299"/>
                  </a:lnTo>
                  <a:lnTo>
                    <a:pt x="3758" y="2310"/>
                  </a:lnTo>
                  <a:lnTo>
                    <a:pt x="3742" y="2319"/>
                  </a:lnTo>
                  <a:lnTo>
                    <a:pt x="3724" y="2328"/>
                  </a:lnTo>
                  <a:lnTo>
                    <a:pt x="3706" y="2334"/>
                  </a:lnTo>
                  <a:lnTo>
                    <a:pt x="3687" y="2340"/>
                  </a:lnTo>
                  <a:lnTo>
                    <a:pt x="3666" y="2343"/>
                  </a:lnTo>
                  <a:lnTo>
                    <a:pt x="3647" y="2344"/>
                  </a:lnTo>
                  <a:lnTo>
                    <a:pt x="3626" y="2343"/>
                  </a:lnTo>
                  <a:lnTo>
                    <a:pt x="3606" y="2340"/>
                  </a:lnTo>
                  <a:lnTo>
                    <a:pt x="3586" y="2334"/>
                  </a:lnTo>
                  <a:lnTo>
                    <a:pt x="3568" y="2328"/>
                  </a:lnTo>
                  <a:lnTo>
                    <a:pt x="3550" y="2319"/>
                  </a:lnTo>
                  <a:lnTo>
                    <a:pt x="3534" y="2310"/>
                  </a:lnTo>
                  <a:lnTo>
                    <a:pt x="3519" y="2299"/>
                  </a:lnTo>
                  <a:lnTo>
                    <a:pt x="3504" y="2285"/>
                  </a:lnTo>
                  <a:lnTo>
                    <a:pt x="3491" y="2271"/>
                  </a:lnTo>
                  <a:lnTo>
                    <a:pt x="3479" y="2256"/>
                  </a:lnTo>
                  <a:lnTo>
                    <a:pt x="3469" y="2239"/>
                  </a:lnTo>
                  <a:lnTo>
                    <a:pt x="3461" y="2221"/>
                  </a:lnTo>
                  <a:lnTo>
                    <a:pt x="3454" y="2202"/>
                  </a:lnTo>
                  <a:lnTo>
                    <a:pt x="3449" y="2184"/>
                  </a:lnTo>
                  <a:lnTo>
                    <a:pt x="3446" y="2164"/>
                  </a:lnTo>
                  <a:lnTo>
                    <a:pt x="3446" y="2143"/>
                  </a:lnTo>
                  <a:lnTo>
                    <a:pt x="3446" y="2122"/>
                  </a:lnTo>
                  <a:lnTo>
                    <a:pt x="3449" y="2102"/>
                  </a:lnTo>
                  <a:lnTo>
                    <a:pt x="3454" y="2084"/>
                  </a:lnTo>
                  <a:lnTo>
                    <a:pt x="3461" y="2065"/>
                  </a:lnTo>
                  <a:lnTo>
                    <a:pt x="3469" y="2048"/>
                  </a:lnTo>
                  <a:lnTo>
                    <a:pt x="3479" y="2030"/>
                  </a:lnTo>
                  <a:lnTo>
                    <a:pt x="3491" y="2015"/>
                  </a:lnTo>
                  <a:lnTo>
                    <a:pt x="3504" y="2001"/>
                  </a:lnTo>
                  <a:lnTo>
                    <a:pt x="3519" y="1988"/>
                  </a:lnTo>
                  <a:lnTo>
                    <a:pt x="3534" y="1977"/>
                  </a:lnTo>
                  <a:lnTo>
                    <a:pt x="3550" y="1966"/>
                  </a:lnTo>
                  <a:lnTo>
                    <a:pt x="3568" y="1958"/>
                  </a:lnTo>
                  <a:lnTo>
                    <a:pt x="3586" y="1951"/>
                  </a:lnTo>
                  <a:lnTo>
                    <a:pt x="3606" y="1947"/>
                  </a:lnTo>
                  <a:lnTo>
                    <a:pt x="3626" y="1943"/>
                  </a:lnTo>
                  <a:lnTo>
                    <a:pt x="3647" y="1942"/>
                  </a:lnTo>
                  <a:close/>
                  <a:moveTo>
                    <a:pt x="4235" y="1942"/>
                  </a:moveTo>
                  <a:lnTo>
                    <a:pt x="4235" y="1942"/>
                  </a:lnTo>
                  <a:lnTo>
                    <a:pt x="4256" y="1943"/>
                  </a:lnTo>
                  <a:lnTo>
                    <a:pt x="4276" y="1947"/>
                  </a:lnTo>
                  <a:lnTo>
                    <a:pt x="4296" y="1951"/>
                  </a:lnTo>
                  <a:lnTo>
                    <a:pt x="4313" y="1958"/>
                  </a:lnTo>
                  <a:lnTo>
                    <a:pt x="4332" y="1966"/>
                  </a:lnTo>
                  <a:lnTo>
                    <a:pt x="4348" y="1977"/>
                  </a:lnTo>
                  <a:lnTo>
                    <a:pt x="4363" y="1988"/>
                  </a:lnTo>
                  <a:lnTo>
                    <a:pt x="4377" y="2001"/>
                  </a:lnTo>
                  <a:lnTo>
                    <a:pt x="4391" y="2015"/>
                  </a:lnTo>
                  <a:lnTo>
                    <a:pt x="4402" y="2030"/>
                  </a:lnTo>
                  <a:lnTo>
                    <a:pt x="4412" y="2048"/>
                  </a:lnTo>
                  <a:lnTo>
                    <a:pt x="4421" y="2065"/>
                  </a:lnTo>
                  <a:lnTo>
                    <a:pt x="4427" y="2084"/>
                  </a:lnTo>
                  <a:lnTo>
                    <a:pt x="4433" y="2102"/>
                  </a:lnTo>
                  <a:lnTo>
                    <a:pt x="4435" y="2122"/>
                  </a:lnTo>
                  <a:lnTo>
                    <a:pt x="4436" y="2143"/>
                  </a:lnTo>
                  <a:lnTo>
                    <a:pt x="4435" y="2164"/>
                  </a:lnTo>
                  <a:lnTo>
                    <a:pt x="4433" y="2184"/>
                  </a:lnTo>
                  <a:lnTo>
                    <a:pt x="4427" y="2202"/>
                  </a:lnTo>
                  <a:lnTo>
                    <a:pt x="4421" y="2221"/>
                  </a:lnTo>
                  <a:lnTo>
                    <a:pt x="4412" y="2239"/>
                  </a:lnTo>
                  <a:lnTo>
                    <a:pt x="4402" y="2256"/>
                  </a:lnTo>
                  <a:lnTo>
                    <a:pt x="4391" y="2271"/>
                  </a:lnTo>
                  <a:lnTo>
                    <a:pt x="4377" y="2285"/>
                  </a:lnTo>
                  <a:lnTo>
                    <a:pt x="4363" y="2299"/>
                  </a:lnTo>
                  <a:lnTo>
                    <a:pt x="4348" y="2310"/>
                  </a:lnTo>
                  <a:lnTo>
                    <a:pt x="4332" y="2319"/>
                  </a:lnTo>
                  <a:lnTo>
                    <a:pt x="4313" y="2328"/>
                  </a:lnTo>
                  <a:lnTo>
                    <a:pt x="4296" y="2334"/>
                  </a:lnTo>
                  <a:lnTo>
                    <a:pt x="4276" y="2340"/>
                  </a:lnTo>
                  <a:lnTo>
                    <a:pt x="4256" y="2343"/>
                  </a:lnTo>
                  <a:lnTo>
                    <a:pt x="4235" y="2344"/>
                  </a:lnTo>
                  <a:lnTo>
                    <a:pt x="4214" y="2343"/>
                  </a:lnTo>
                  <a:lnTo>
                    <a:pt x="4195" y="2340"/>
                  </a:lnTo>
                  <a:lnTo>
                    <a:pt x="4176" y="2334"/>
                  </a:lnTo>
                  <a:lnTo>
                    <a:pt x="4157" y="2328"/>
                  </a:lnTo>
                  <a:lnTo>
                    <a:pt x="4140" y="2319"/>
                  </a:lnTo>
                  <a:lnTo>
                    <a:pt x="4123" y="2310"/>
                  </a:lnTo>
                  <a:lnTo>
                    <a:pt x="4108" y="2299"/>
                  </a:lnTo>
                  <a:lnTo>
                    <a:pt x="4094" y="2285"/>
                  </a:lnTo>
                  <a:lnTo>
                    <a:pt x="4081" y="2271"/>
                  </a:lnTo>
                  <a:lnTo>
                    <a:pt x="4069" y="2256"/>
                  </a:lnTo>
                  <a:lnTo>
                    <a:pt x="4059" y="2239"/>
                  </a:lnTo>
                  <a:lnTo>
                    <a:pt x="4051" y="2221"/>
                  </a:lnTo>
                  <a:lnTo>
                    <a:pt x="4044" y="2202"/>
                  </a:lnTo>
                  <a:lnTo>
                    <a:pt x="4039" y="2184"/>
                  </a:lnTo>
                  <a:lnTo>
                    <a:pt x="4036" y="2164"/>
                  </a:lnTo>
                  <a:lnTo>
                    <a:pt x="4034" y="2143"/>
                  </a:lnTo>
                  <a:lnTo>
                    <a:pt x="4036" y="2122"/>
                  </a:lnTo>
                  <a:lnTo>
                    <a:pt x="4039" y="2102"/>
                  </a:lnTo>
                  <a:lnTo>
                    <a:pt x="4044" y="2084"/>
                  </a:lnTo>
                  <a:lnTo>
                    <a:pt x="4051" y="2065"/>
                  </a:lnTo>
                  <a:lnTo>
                    <a:pt x="4059" y="2048"/>
                  </a:lnTo>
                  <a:lnTo>
                    <a:pt x="4069" y="2030"/>
                  </a:lnTo>
                  <a:lnTo>
                    <a:pt x="4081" y="2015"/>
                  </a:lnTo>
                  <a:lnTo>
                    <a:pt x="4094" y="2001"/>
                  </a:lnTo>
                  <a:lnTo>
                    <a:pt x="4108" y="1988"/>
                  </a:lnTo>
                  <a:lnTo>
                    <a:pt x="4123" y="1977"/>
                  </a:lnTo>
                  <a:lnTo>
                    <a:pt x="4140" y="1966"/>
                  </a:lnTo>
                  <a:lnTo>
                    <a:pt x="4157" y="1958"/>
                  </a:lnTo>
                  <a:lnTo>
                    <a:pt x="4176" y="1951"/>
                  </a:lnTo>
                  <a:lnTo>
                    <a:pt x="4195" y="1947"/>
                  </a:lnTo>
                  <a:lnTo>
                    <a:pt x="4214" y="1943"/>
                  </a:lnTo>
                  <a:lnTo>
                    <a:pt x="4235" y="1942"/>
                  </a:lnTo>
                  <a:close/>
                  <a:moveTo>
                    <a:pt x="4168" y="3284"/>
                  </a:moveTo>
                  <a:lnTo>
                    <a:pt x="4453" y="3284"/>
                  </a:lnTo>
                  <a:lnTo>
                    <a:pt x="4453" y="3412"/>
                  </a:lnTo>
                  <a:lnTo>
                    <a:pt x="4168" y="3412"/>
                  </a:lnTo>
                  <a:lnTo>
                    <a:pt x="4168" y="3284"/>
                  </a:lnTo>
                  <a:close/>
                  <a:moveTo>
                    <a:pt x="2154" y="3797"/>
                  </a:moveTo>
                  <a:lnTo>
                    <a:pt x="2438" y="3797"/>
                  </a:lnTo>
                  <a:lnTo>
                    <a:pt x="2438" y="3924"/>
                  </a:lnTo>
                  <a:lnTo>
                    <a:pt x="2154" y="3924"/>
                  </a:lnTo>
                  <a:lnTo>
                    <a:pt x="2154" y="3797"/>
                  </a:lnTo>
                  <a:close/>
                  <a:moveTo>
                    <a:pt x="2531" y="3797"/>
                  </a:moveTo>
                  <a:lnTo>
                    <a:pt x="2815" y="3797"/>
                  </a:lnTo>
                  <a:lnTo>
                    <a:pt x="2815" y="3924"/>
                  </a:lnTo>
                  <a:lnTo>
                    <a:pt x="2531" y="3924"/>
                  </a:lnTo>
                  <a:lnTo>
                    <a:pt x="2531" y="3797"/>
                  </a:lnTo>
                  <a:close/>
                  <a:moveTo>
                    <a:pt x="2930" y="3797"/>
                  </a:moveTo>
                  <a:lnTo>
                    <a:pt x="3215" y="3797"/>
                  </a:lnTo>
                  <a:lnTo>
                    <a:pt x="3215" y="3924"/>
                  </a:lnTo>
                  <a:lnTo>
                    <a:pt x="2930" y="3924"/>
                  </a:lnTo>
                  <a:lnTo>
                    <a:pt x="2930" y="3797"/>
                  </a:lnTo>
                  <a:close/>
                  <a:moveTo>
                    <a:pt x="3308" y="3797"/>
                  </a:moveTo>
                  <a:lnTo>
                    <a:pt x="3593" y="3797"/>
                  </a:lnTo>
                  <a:lnTo>
                    <a:pt x="3593" y="3924"/>
                  </a:lnTo>
                  <a:lnTo>
                    <a:pt x="3308" y="3924"/>
                  </a:lnTo>
                  <a:lnTo>
                    <a:pt x="3308" y="3797"/>
                  </a:lnTo>
                  <a:close/>
                  <a:moveTo>
                    <a:pt x="3691" y="3797"/>
                  </a:moveTo>
                  <a:lnTo>
                    <a:pt x="3976" y="3797"/>
                  </a:lnTo>
                  <a:lnTo>
                    <a:pt x="3976" y="3924"/>
                  </a:lnTo>
                  <a:lnTo>
                    <a:pt x="3691" y="3924"/>
                  </a:lnTo>
                  <a:lnTo>
                    <a:pt x="3691" y="3797"/>
                  </a:lnTo>
                  <a:close/>
                  <a:moveTo>
                    <a:pt x="4069" y="3797"/>
                  </a:moveTo>
                  <a:lnTo>
                    <a:pt x="4354" y="3797"/>
                  </a:lnTo>
                  <a:lnTo>
                    <a:pt x="4354" y="3924"/>
                  </a:lnTo>
                  <a:lnTo>
                    <a:pt x="4069" y="3924"/>
                  </a:lnTo>
                  <a:lnTo>
                    <a:pt x="4069" y="3797"/>
                  </a:lnTo>
                  <a:close/>
                  <a:moveTo>
                    <a:pt x="5107" y="0"/>
                  </a:moveTo>
                  <a:lnTo>
                    <a:pt x="6731" y="0"/>
                  </a:lnTo>
                  <a:lnTo>
                    <a:pt x="6731" y="4095"/>
                  </a:lnTo>
                  <a:lnTo>
                    <a:pt x="5107" y="4095"/>
                  </a:lnTo>
                  <a:lnTo>
                    <a:pt x="5107" y="0"/>
                  </a:lnTo>
                  <a:close/>
                  <a:moveTo>
                    <a:pt x="5913" y="378"/>
                  </a:moveTo>
                  <a:lnTo>
                    <a:pt x="5913" y="378"/>
                  </a:lnTo>
                  <a:lnTo>
                    <a:pt x="5897" y="378"/>
                  </a:lnTo>
                  <a:lnTo>
                    <a:pt x="5880" y="379"/>
                  </a:lnTo>
                  <a:lnTo>
                    <a:pt x="5864" y="382"/>
                  </a:lnTo>
                  <a:lnTo>
                    <a:pt x="5849" y="384"/>
                  </a:lnTo>
                  <a:lnTo>
                    <a:pt x="5834" y="387"/>
                  </a:lnTo>
                  <a:lnTo>
                    <a:pt x="5819" y="392"/>
                  </a:lnTo>
                  <a:lnTo>
                    <a:pt x="5804" y="397"/>
                  </a:lnTo>
                  <a:lnTo>
                    <a:pt x="5790" y="402"/>
                  </a:lnTo>
                  <a:lnTo>
                    <a:pt x="5775" y="409"/>
                  </a:lnTo>
                  <a:lnTo>
                    <a:pt x="5762" y="416"/>
                  </a:lnTo>
                  <a:lnTo>
                    <a:pt x="5748" y="423"/>
                  </a:lnTo>
                  <a:lnTo>
                    <a:pt x="5735" y="431"/>
                  </a:lnTo>
                  <a:lnTo>
                    <a:pt x="5722" y="441"/>
                  </a:lnTo>
                  <a:lnTo>
                    <a:pt x="5711" y="450"/>
                  </a:lnTo>
                  <a:lnTo>
                    <a:pt x="5699" y="461"/>
                  </a:lnTo>
                  <a:lnTo>
                    <a:pt x="5689" y="471"/>
                  </a:lnTo>
                  <a:lnTo>
                    <a:pt x="5678" y="481"/>
                  </a:lnTo>
                  <a:lnTo>
                    <a:pt x="5668" y="493"/>
                  </a:lnTo>
                  <a:lnTo>
                    <a:pt x="5659" y="506"/>
                  </a:lnTo>
                  <a:lnTo>
                    <a:pt x="5649" y="517"/>
                  </a:lnTo>
                  <a:lnTo>
                    <a:pt x="5641" y="530"/>
                  </a:lnTo>
                  <a:lnTo>
                    <a:pt x="5633" y="544"/>
                  </a:lnTo>
                  <a:lnTo>
                    <a:pt x="5626" y="558"/>
                  </a:lnTo>
                  <a:lnTo>
                    <a:pt x="5620" y="572"/>
                  </a:lnTo>
                  <a:lnTo>
                    <a:pt x="5614" y="586"/>
                  </a:lnTo>
                  <a:lnTo>
                    <a:pt x="5610" y="601"/>
                  </a:lnTo>
                  <a:lnTo>
                    <a:pt x="5605" y="616"/>
                  </a:lnTo>
                  <a:lnTo>
                    <a:pt x="5602" y="631"/>
                  </a:lnTo>
                  <a:lnTo>
                    <a:pt x="5598" y="647"/>
                  </a:lnTo>
                  <a:lnTo>
                    <a:pt x="5597" y="663"/>
                  </a:lnTo>
                  <a:lnTo>
                    <a:pt x="5596" y="679"/>
                  </a:lnTo>
                  <a:lnTo>
                    <a:pt x="5595" y="695"/>
                  </a:lnTo>
                  <a:lnTo>
                    <a:pt x="5596" y="711"/>
                  </a:lnTo>
                  <a:lnTo>
                    <a:pt x="5597" y="728"/>
                  </a:lnTo>
                  <a:lnTo>
                    <a:pt x="5598" y="744"/>
                  </a:lnTo>
                  <a:lnTo>
                    <a:pt x="5602" y="760"/>
                  </a:lnTo>
                  <a:lnTo>
                    <a:pt x="5605" y="775"/>
                  </a:lnTo>
                  <a:lnTo>
                    <a:pt x="5610" y="790"/>
                  </a:lnTo>
                  <a:lnTo>
                    <a:pt x="5614" y="804"/>
                  </a:lnTo>
                  <a:lnTo>
                    <a:pt x="5620" y="819"/>
                  </a:lnTo>
                  <a:lnTo>
                    <a:pt x="5626" y="833"/>
                  </a:lnTo>
                  <a:lnTo>
                    <a:pt x="5633" y="847"/>
                  </a:lnTo>
                  <a:lnTo>
                    <a:pt x="5641" y="860"/>
                  </a:lnTo>
                  <a:lnTo>
                    <a:pt x="5649" y="873"/>
                  </a:lnTo>
                  <a:lnTo>
                    <a:pt x="5659" y="885"/>
                  </a:lnTo>
                  <a:lnTo>
                    <a:pt x="5668" y="897"/>
                  </a:lnTo>
                  <a:lnTo>
                    <a:pt x="5678" y="909"/>
                  </a:lnTo>
                  <a:lnTo>
                    <a:pt x="5689" y="920"/>
                  </a:lnTo>
                  <a:lnTo>
                    <a:pt x="5699" y="931"/>
                  </a:lnTo>
                  <a:lnTo>
                    <a:pt x="5711" y="941"/>
                  </a:lnTo>
                  <a:lnTo>
                    <a:pt x="5722" y="950"/>
                  </a:lnTo>
                  <a:lnTo>
                    <a:pt x="5735" y="959"/>
                  </a:lnTo>
                  <a:lnTo>
                    <a:pt x="5748" y="967"/>
                  </a:lnTo>
                  <a:lnTo>
                    <a:pt x="5762" y="975"/>
                  </a:lnTo>
                  <a:lnTo>
                    <a:pt x="5775" y="982"/>
                  </a:lnTo>
                  <a:lnTo>
                    <a:pt x="5790" y="989"/>
                  </a:lnTo>
                  <a:lnTo>
                    <a:pt x="5804" y="993"/>
                  </a:lnTo>
                  <a:lnTo>
                    <a:pt x="5819" y="999"/>
                  </a:lnTo>
                  <a:lnTo>
                    <a:pt x="5834" y="1003"/>
                  </a:lnTo>
                  <a:lnTo>
                    <a:pt x="5849" y="1006"/>
                  </a:lnTo>
                  <a:lnTo>
                    <a:pt x="5864" y="1010"/>
                  </a:lnTo>
                  <a:lnTo>
                    <a:pt x="5880" y="1012"/>
                  </a:lnTo>
                  <a:lnTo>
                    <a:pt x="5897" y="1013"/>
                  </a:lnTo>
                  <a:lnTo>
                    <a:pt x="5913" y="1013"/>
                  </a:lnTo>
                  <a:lnTo>
                    <a:pt x="5929" y="1013"/>
                  </a:lnTo>
                  <a:lnTo>
                    <a:pt x="5945" y="1012"/>
                  </a:lnTo>
                  <a:lnTo>
                    <a:pt x="5962" y="1010"/>
                  </a:lnTo>
                  <a:lnTo>
                    <a:pt x="5977" y="1006"/>
                  </a:lnTo>
                  <a:lnTo>
                    <a:pt x="5993" y="1003"/>
                  </a:lnTo>
                  <a:lnTo>
                    <a:pt x="6008" y="999"/>
                  </a:lnTo>
                  <a:lnTo>
                    <a:pt x="6022" y="993"/>
                  </a:lnTo>
                  <a:lnTo>
                    <a:pt x="6037" y="989"/>
                  </a:lnTo>
                  <a:lnTo>
                    <a:pt x="6051" y="982"/>
                  </a:lnTo>
                  <a:lnTo>
                    <a:pt x="6065" y="975"/>
                  </a:lnTo>
                  <a:lnTo>
                    <a:pt x="6078" y="967"/>
                  </a:lnTo>
                  <a:lnTo>
                    <a:pt x="6090" y="959"/>
                  </a:lnTo>
                  <a:lnTo>
                    <a:pt x="6103" y="950"/>
                  </a:lnTo>
                  <a:lnTo>
                    <a:pt x="6115" y="941"/>
                  </a:lnTo>
                  <a:lnTo>
                    <a:pt x="6126" y="931"/>
                  </a:lnTo>
                  <a:lnTo>
                    <a:pt x="6138" y="920"/>
                  </a:lnTo>
                  <a:lnTo>
                    <a:pt x="6148" y="909"/>
                  </a:lnTo>
                  <a:lnTo>
                    <a:pt x="6158" y="897"/>
                  </a:lnTo>
                  <a:lnTo>
                    <a:pt x="6167" y="885"/>
                  </a:lnTo>
                  <a:lnTo>
                    <a:pt x="6176" y="873"/>
                  </a:lnTo>
                  <a:lnTo>
                    <a:pt x="6184" y="860"/>
                  </a:lnTo>
                  <a:lnTo>
                    <a:pt x="6193" y="847"/>
                  </a:lnTo>
                  <a:lnTo>
                    <a:pt x="6200" y="833"/>
                  </a:lnTo>
                  <a:lnTo>
                    <a:pt x="6205" y="819"/>
                  </a:lnTo>
                  <a:lnTo>
                    <a:pt x="6211" y="804"/>
                  </a:lnTo>
                  <a:lnTo>
                    <a:pt x="6217" y="790"/>
                  </a:lnTo>
                  <a:lnTo>
                    <a:pt x="6220" y="775"/>
                  </a:lnTo>
                  <a:lnTo>
                    <a:pt x="6224" y="760"/>
                  </a:lnTo>
                  <a:lnTo>
                    <a:pt x="6227" y="744"/>
                  </a:lnTo>
                  <a:lnTo>
                    <a:pt x="6229" y="728"/>
                  </a:lnTo>
                  <a:lnTo>
                    <a:pt x="6231" y="711"/>
                  </a:lnTo>
                  <a:lnTo>
                    <a:pt x="6231" y="695"/>
                  </a:lnTo>
                  <a:lnTo>
                    <a:pt x="6231" y="679"/>
                  </a:lnTo>
                  <a:lnTo>
                    <a:pt x="6229" y="663"/>
                  </a:lnTo>
                  <a:lnTo>
                    <a:pt x="6227" y="647"/>
                  </a:lnTo>
                  <a:lnTo>
                    <a:pt x="6224" y="631"/>
                  </a:lnTo>
                  <a:lnTo>
                    <a:pt x="6220" y="616"/>
                  </a:lnTo>
                  <a:lnTo>
                    <a:pt x="6217" y="601"/>
                  </a:lnTo>
                  <a:lnTo>
                    <a:pt x="6211" y="586"/>
                  </a:lnTo>
                  <a:lnTo>
                    <a:pt x="6205" y="572"/>
                  </a:lnTo>
                  <a:lnTo>
                    <a:pt x="6200" y="558"/>
                  </a:lnTo>
                  <a:lnTo>
                    <a:pt x="6193" y="544"/>
                  </a:lnTo>
                  <a:lnTo>
                    <a:pt x="6184" y="530"/>
                  </a:lnTo>
                  <a:lnTo>
                    <a:pt x="6176" y="517"/>
                  </a:lnTo>
                  <a:lnTo>
                    <a:pt x="6167" y="506"/>
                  </a:lnTo>
                  <a:lnTo>
                    <a:pt x="6158" y="493"/>
                  </a:lnTo>
                  <a:lnTo>
                    <a:pt x="6148" y="481"/>
                  </a:lnTo>
                  <a:lnTo>
                    <a:pt x="6138" y="471"/>
                  </a:lnTo>
                  <a:lnTo>
                    <a:pt x="6126" y="461"/>
                  </a:lnTo>
                  <a:lnTo>
                    <a:pt x="6115" y="450"/>
                  </a:lnTo>
                  <a:lnTo>
                    <a:pt x="6103" y="441"/>
                  </a:lnTo>
                  <a:lnTo>
                    <a:pt x="6090" y="431"/>
                  </a:lnTo>
                  <a:lnTo>
                    <a:pt x="6078" y="423"/>
                  </a:lnTo>
                  <a:lnTo>
                    <a:pt x="6065" y="416"/>
                  </a:lnTo>
                  <a:lnTo>
                    <a:pt x="6051" y="409"/>
                  </a:lnTo>
                  <a:lnTo>
                    <a:pt x="6037" y="402"/>
                  </a:lnTo>
                  <a:lnTo>
                    <a:pt x="6022" y="397"/>
                  </a:lnTo>
                  <a:lnTo>
                    <a:pt x="6008" y="392"/>
                  </a:lnTo>
                  <a:lnTo>
                    <a:pt x="5993" y="387"/>
                  </a:lnTo>
                  <a:lnTo>
                    <a:pt x="5977" y="384"/>
                  </a:lnTo>
                  <a:lnTo>
                    <a:pt x="5962" y="382"/>
                  </a:lnTo>
                  <a:lnTo>
                    <a:pt x="5945" y="379"/>
                  </a:lnTo>
                  <a:lnTo>
                    <a:pt x="5929" y="378"/>
                  </a:lnTo>
                  <a:lnTo>
                    <a:pt x="5913" y="378"/>
                  </a:lnTo>
                  <a:close/>
                  <a:moveTo>
                    <a:pt x="5920" y="1222"/>
                  </a:moveTo>
                  <a:lnTo>
                    <a:pt x="5920" y="1222"/>
                  </a:lnTo>
                  <a:lnTo>
                    <a:pt x="5887" y="1223"/>
                  </a:lnTo>
                  <a:lnTo>
                    <a:pt x="5855" y="1226"/>
                  </a:lnTo>
                  <a:lnTo>
                    <a:pt x="5822" y="1229"/>
                  </a:lnTo>
                  <a:lnTo>
                    <a:pt x="5791" y="1235"/>
                  </a:lnTo>
                  <a:lnTo>
                    <a:pt x="5761" y="1242"/>
                  </a:lnTo>
                  <a:lnTo>
                    <a:pt x="5731" y="1251"/>
                  </a:lnTo>
                  <a:lnTo>
                    <a:pt x="5700" y="1260"/>
                  </a:lnTo>
                  <a:lnTo>
                    <a:pt x="5672" y="1272"/>
                  </a:lnTo>
                  <a:lnTo>
                    <a:pt x="5643" y="1285"/>
                  </a:lnTo>
                  <a:lnTo>
                    <a:pt x="5617" y="1299"/>
                  </a:lnTo>
                  <a:lnTo>
                    <a:pt x="5590" y="1314"/>
                  </a:lnTo>
                  <a:lnTo>
                    <a:pt x="5565" y="1330"/>
                  </a:lnTo>
                  <a:lnTo>
                    <a:pt x="5539" y="1349"/>
                  </a:lnTo>
                  <a:lnTo>
                    <a:pt x="5515" y="1367"/>
                  </a:lnTo>
                  <a:lnTo>
                    <a:pt x="5493" y="1387"/>
                  </a:lnTo>
                  <a:lnTo>
                    <a:pt x="5470" y="1408"/>
                  </a:lnTo>
                  <a:lnTo>
                    <a:pt x="5448" y="1430"/>
                  </a:lnTo>
                  <a:lnTo>
                    <a:pt x="5429" y="1453"/>
                  </a:lnTo>
                  <a:lnTo>
                    <a:pt x="5410" y="1478"/>
                  </a:lnTo>
                  <a:lnTo>
                    <a:pt x="5393" y="1502"/>
                  </a:lnTo>
                  <a:lnTo>
                    <a:pt x="5375" y="1529"/>
                  </a:lnTo>
                  <a:lnTo>
                    <a:pt x="5360" y="1555"/>
                  </a:lnTo>
                  <a:lnTo>
                    <a:pt x="5346" y="1582"/>
                  </a:lnTo>
                  <a:lnTo>
                    <a:pt x="5333" y="1610"/>
                  </a:lnTo>
                  <a:lnTo>
                    <a:pt x="5322" y="1639"/>
                  </a:lnTo>
                  <a:lnTo>
                    <a:pt x="5313" y="1669"/>
                  </a:lnTo>
                  <a:lnTo>
                    <a:pt x="5303" y="1699"/>
                  </a:lnTo>
                  <a:lnTo>
                    <a:pt x="5296" y="1730"/>
                  </a:lnTo>
                  <a:lnTo>
                    <a:pt x="5291" y="1761"/>
                  </a:lnTo>
                  <a:lnTo>
                    <a:pt x="5287" y="1792"/>
                  </a:lnTo>
                  <a:lnTo>
                    <a:pt x="5285" y="1825"/>
                  </a:lnTo>
                  <a:lnTo>
                    <a:pt x="5284" y="1857"/>
                  </a:lnTo>
                  <a:lnTo>
                    <a:pt x="5285" y="1891"/>
                  </a:lnTo>
                  <a:lnTo>
                    <a:pt x="5287" y="1922"/>
                  </a:lnTo>
                  <a:lnTo>
                    <a:pt x="5291" y="1955"/>
                  </a:lnTo>
                  <a:lnTo>
                    <a:pt x="5296" y="1986"/>
                  </a:lnTo>
                  <a:lnTo>
                    <a:pt x="5303" y="2016"/>
                  </a:lnTo>
                  <a:lnTo>
                    <a:pt x="5313" y="2047"/>
                  </a:lnTo>
                  <a:lnTo>
                    <a:pt x="5322" y="2077"/>
                  </a:lnTo>
                  <a:lnTo>
                    <a:pt x="5333" y="2106"/>
                  </a:lnTo>
                  <a:lnTo>
                    <a:pt x="5346" y="2134"/>
                  </a:lnTo>
                  <a:lnTo>
                    <a:pt x="5360" y="2160"/>
                  </a:lnTo>
                  <a:lnTo>
                    <a:pt x="5375" y="2187"/>
                  </a:lnTo>
                  <a:lnTo>
                    <a:pt x="5393" y="2214"/>
                  </a:lnTo>
                  <a:lnTo>
                    <a:pt x="5410" y="2238"/>
                  </a:lnTo>
                  <a:lnTo>
                    <a:pt x="5429" y="2263"/>
                  </a:lnTo>
                  <a:lnTo>
                    <a:pt x="5448" y="2286"/>
                  </a:lnTo>
                  <a:lnTo>
                    <a:pt x="5470" y="2308"/>
                  </a:lnTo>
                  <a:lnTo>
                    <a:pt x="5493" y="2329"/>
                  </a:lnTo>
                  <a:lnTo>
                    <a:pt x="5515" y="2348"/>
                  </a:lnTo>
                  <a:lnTo>
                    <a:pt x="5539" y="2367"/>
                  </a:lnTo>
                  <a:lnTo>
                    <a:pt x="5565" y="2384"/>
                  </a:lnTo>
                  <a:lnTo>
                    <a:pt x="5590" y="2402"/>
                  </a:lnTo>
                  <a:lnTo>
                    <a:pt x="5617" y="2417"/>
                  </a:lnTo>
                  <a:lnTo>
                    <a:pt x="5643" y="2431"/>
                  </a:lnTo>
                  <a:lnTo>
                    <a:pt x="5672" y="2444"/>
                  </a:lnTo>
                  <a:lnTo>
                    <a:pt x="5700" y="2455"/>
                  </a:lnTo>
                  <a:lnTo>
                    <a:pt x="5731" y="2465"/>
                  </a:lnTo>
                  <a:lnTo>
                    <a:pt x="5761" y="2474"/>
                  </a:lnTo>
                  <a:lnTo>
                    <a:pt x="5791" y="2481"/>
                  </a:lnTo>
                  <a:lnTo>
                    <a:pt x="5822" y="2487"/>
                  </a:lnTo>
                  <a:lnTo>
                    <a:pt x="5855" y="2490"/>
                  </a:lnTo>
                  <a:lnTo>
                    <a:pt x="5887" y="2492"/>
                  </a:lnTo>
                  <a:lnTo>
                    <a:pt x="5920" y="2494"/>
                  </a:lnTo>
                  <a:lnTo>
                    <a:pt x="5952" y="2492"/>
                  </a:lnTo>
                  <a:lnTo>
                    <a:pt x="5985" y="2490"/>
                  </a:lnTo>
                  <a:lnTo>
                    <a:pt x="6016" y="2487"/>
                  </a:lnTo>
                  <a:lnTo>
                    <a:pt x="6047" y="2481"/>
                  </a:lnTo>
                  <a:lnTo>
                    <a:pt x="6079" y="2474"/>
                  </a:lnTo>
                  <a:lnTo>
                    <a:pt x="6109" y="2465"/>
                  </a:lnTo>
                  <a:lnTo>
                    <a:pt x="6138" y="2455"/>
                  </a:lnTo>
                  <a:lnTo>
                    <a:pt x="6167" y="2444"/>
                  </a:lnTo>
                  <a:lnTo>
                    <a:pt x="6195" y="2431"/>
                  </a:lnTo>
                  <a:lnTo>
                    <a:pt x="6223" y="2417"/>
                  </a:lnTo>
                  <a:lnTo>
                    <a:pt x="6249" y="2402"/>
                  </a:lnTo>
                  <a:lnTo>
                    <a:pt x="6275" y="2384"/>
                  </a:lnTo>
                  <a:lnTo>
                    <a:pt x="6299" y="2367"/>
                  </a:lnTo>
                  <a:lnTo>
                    <a:pt x="6324" y="2348"/>
                  </a:lnTo>
                  <a:lnTo>
                    <a:pt x="6347" y="2329"/>
                  </a:lnTo>
                  <a:lnTo>
                    <a:pt x="6369" y="2308"/>
                  </a:lnTo>
                  <a:lnTo>
                    <a:pt x="6390" y="2286"/>
                  </a:lnTo>
                  <a:lnTo>
                    <a:pt x="6410" y="2263"/>
                  </a:lnTo>
                  <a:lnTo>
                    <a:pt x="6428" y="2238"/>
                  </a:lnTo>
                  <a:lnTo>
                    <a:pt x="6447" y="2214"/>
                  </a:lnTo>
                  <a:lnTo>
                    <a:pt x="6463" y="2187"/>
                  </a:lnTo>
                  <a:lnTo>
                    <a:pt x="6478" y="2160"/>
                  </a:lnTo>
                  <a:lnTo>
                    <a:pt x="6492" y="2134"/>
                  </a:lnTo>
                  <a:lnTo>
                    <a:pt x="6505" y="2106"/>
                  </a:lnTo>
                  <a:lnTo>
                    <a:pt x="6516" y="2077"/>
                  </a:lnTo>
                  <a:lnTo>
                    <a:pt x="6527" y="2047"/>
                  </a:lnTo>
                  <a:lnTo>
                    <a:pt x="6535" y="2016"/>
                  </a:lnTo>
                  <a:lnTo>
                    <a:pt x="6542" y="1986"/>
                  </a:lnTo>
                  <a:lnTo>
                    <a:pt x="6548" y="1955"/>
                  </a:lnTo>
                  <a:lnTo>
                    <a:pt x="6551" y="1922"/>
                  </a:lnTo>
                  <a:lnTo>
                    <a:pt x="6555" y="1891"/>
                  </a:lnTo>
                  <a:lnTo>
                    <a:pt x="6555" y="1857"/>
                  </a:lnTo>
                  <a:lnTo>
                    <a:pt x="6555" y="1825"/>
                  </a:lnTo>
                  <a:lnTo>
                    <a:pt x="6551" y="1792"/>
                  </a:lnTo>
                  <a:lnTo>
                    <a:pt x="6548" y="1761"/>
                  </a:lnTo>
                  <a:lnTo>
                    <a:pt x="6542" y="1730"/>
                  </a:lnTo>
                  <a:lnTo>
                    <a:pt x="6535" y="1699"/>
                  </a:lnTo>
                  <a:lnTo>
                    <a:pt x="6527" y="1669"/>
                  </a:lnTo>
                  <a:lnTo>
                    <a:pt x="6516" y="1639"/>
                  </a:lnTo>
                  <a:lnTo>
                    <a:pt x="6505" y="1610"/>
                  </a:lnTo>
                  <a:lnTo>
                    <a:pt x="6492" y="1582"/>
                  </a:lnTo>
                  <a:lnTo>
                    <a:pt x="6478" y="1555"/>
                  </a:lnTo>
                  <a:lnTo>
                    <a:pt x="6463" y="1529"/>
                  </a:lnTo>
                  <a:lnTo>
                    <a:pt x="6447" y="1502"/>
                  </a:lnTo>
                  <a:lnTo>
                    <a:pt x="6428" y="1478"/>
                  </a:lnTo>
                  <a:lnTo>
                    <a:pt x="6410" y="1453"/>
                  </a:lnTo>
                  <a:lnTo>
                    <a:pt x="6390" y="1430"/>
                  </a:lnTo>
                  <a:lnTo>
                    <a:pt x="6369" y="1408"/>
                  </a:lnTo>
                  <a:lnTo>
                    <a:pt x="6347" y="1387"/>
                  </a:lnTo>
                  <a:lnTo>
                    <a:pt x="6324" y="1367"/>
                  </a:lnTo>
                  <a:lnTo>
                    <a:pt x="6299" y="1349"/>
                  </a:lnTo>
                  <a:lnTo>
                    <a:pt x="6275" y="1330"/>
                  </a:lnTo>
                  <a:lnTo>
                    <a:pt x="6249" y="1314"/>
                  </a:lnTo>
                  <a:lnTo>
                    <a:pt x="6223" y="1299"/>
                  </a:lnTo>
                  <a:lnTo>
                    <a:pt x="6195" y="1285"/>
                  </a:lnTo>
                  <a:lnTo>
                    <a:pt x="6167" y="1272"/>
                  </a:lnTo>
                  <a:lnTo>
                    <a:pt x="6138" y="1260"/>
                  </a:lnTo>
                  <a:lnTo>
                    <a:pt x="6109" y="1251"/>
                  </a:lnTo>
                  <a:lnTo>
                    <a:pt x="6079" y="1242"/>
                  </a:lnTo>
                  <a:lnTo>
                    <a:pt x="6047" y="1235"/>
                  </a:lnTo>
                  <a:lnTo>
                    <a:pt x="6016" y="1229"/>
                  </a:lnTo>
                  <a:lnTo>
                    <a:pt x="5985" y="1226"/>
                  </a:lnTo>
                  <a:lnTo>
                    <a:pt x="5952" y="1223"/>
                  </a:lnTo>
                  <a:lnTo>
                    <a:pt x="5920" y="1222"/>
                  </a:lnTo>
                  <a:close/>
                  <a:moveTo>
                    <a:pt x="6131" y="1646"/>
                  </a:moveTo>
                  <a:lnTo>
                    <a:pt x="6131" y="1646"/>
                  </a:lnTo>
                  <a:lnTo>
                    <a:pt x="6110" y="1627"/>
                  </a:lnTo>
                  <a:lnTo>
                    <a:pt x="6087" y="1610"/>
                  </a:lnTo>
                  <a:lnTo>
                    <a:pt x="6074" y="1602"/>
                  </a:lnTo>
                  <a:lnTo>
                    <a:pt x="6063" y="1595"/>
                  </a:lnTo>
                  <a:lnTo>
                    <a:pt x="6049" y="1588"/>
                  </a:lnTo>
                  <a:lnTo>
                    <a:pt x="6036" y="1582"/>
                  </a:lnTo>
                  <a:lnTo>
                    <a:pt x="6022" y="1576"/>
                  </a:lnTo>
                  <a:lnTo>
                    <a:pt x="6008" y="1572"/>
                  </a:lnTo>
                  <a:lnTo>
                    <a:pt x="5994" y="1568"/>
                  </a:lnTo>
                  <a:lnTo>
                    <a:pt x="5980" y="1565"/>
                  </a:lnTo>
                  <a:lnTo>
                    <a:pt x="5965" y="1562"/>
                  </a:lnTo>
                  <a:lnTo>
                    <a:pt x="5950" y="1560"/>
                  </a:lnTo>
                  <a:lnTo>
                    <a:pt x="5935" y="1559"/>
                  </a:lnTo>
                  <a:lnTo>
                    <a:pt x="5920" y="1559"/>
                  </a:lnTo>
                  <a:lnTo>
                    <a:pt x="5904" y="1559"/>
                  </a:lnTo>
                  <a:lnTo>
                    <a:pt x="5888" y="1560"/>
                  </a:lnTo>
                  <a:lnTo>
                    <a:pt x="5873" y="1562"/>
                  </a:lnTo>
                  <a:lnTo>
                    <a:pt x="5859" y="1565"/>
                  </a:lnTo>
                  <a:lnTo>
                    <a:pt x="5844" y="1568"/>
                  </a:lnTo>
                  <a:lnTo>
                    <a:pt x="5830" y="1572"/>
                  </a:lnTo>
                  <a:lnTo>
                    <a:pt x="5816" y="1576"/>
                  </a:lnTo>
                  <a:lnTo>
                    <a:pt x="5803" y="1582"/>
                  </a:lnTo>
                  <a:lnTo>
                    <a:pt x="5790" y="1588"/>
                  </a:lnTo>
                  <a:lnTo>
                    <a:pt x="5777" y="1595"/>
                  </a:lnTo>
                  <a:lnTo>
                    <a:pt x="5764" y="1602"/>
                  </a:lnTo>
                  <a:lnTo>
                    <a:pt x="5753" y="1610"/>
                  </a:lnTo>
                  <a:lnTo>
                    <a:pt x="5729" y="1627"/>
                  </a:lnTo>
                  <a:lnTo>
                    <a:pt x="5708" y="1646"/>
                  </a:lnTo>
                  <a:lnTo>
                    <a:pt x="5689" y="1667"/>
                  </a:lnTo>
                  <a:lnTo>
                    <a:pt x="5671" y="1690"/>
                  </a:lnTo>
                  <a:lnTo>
                    <a:pt x="5663" y="1703"/>
                  </a:lnTo>
                  <a:lnTo>
                    <a:pt x="5656" y="1716"/>
                  </a:lnTo>
                  <a:lnTo>
                    <a:pt x="5649" y="1728"/>
                  </a:lnTo>
                  <a:lnTo>
                    <a:pt x="5643" y="1741"/>
                  </a:lnTo>
                  <a:lnTo>
                    <a:pt x="5639" y="1755"/>
                  </a:lnTo>
                  <a:lnTo>
                    <a:pt x="5634" y="1769"/>
                  </a:lnTo>
                  <a:lnTo>
                    <a:pt x="5630" y="1783"/>
                  </a:lnTo>
                  <a:lnTo>
                    <a:pt x="5626" y="1797"/>
                  </a:lnTo>
                  <a:lnTo>
                    <a:pt x="5624" y="1812"/>
                  </a:lnTo>
                  <a:lnTo>
                    <a:pt x="5621" y="1827"/>
                  </a:lnTo>
                  <a:lnTo>
                    <a:pt x="5620" y="1842"/>
                  </a:lnTo>
                  <a:lnTo>
                    <a:pt x="5620" y="1857"/>
                  </a:lnTo>
                  <a:lnTo>
                    <a:pt x="5620" y="1874"/>
                  </a:lnTo>
                  <a:lnTo>
                    <a:pt x="5621" y="1889"/>
                  </a:lnTo>
                  <a:lnTo>
                    <a:pt x="5624" y="1904"/>
                  </a:lnTo>
                  <a:lnTo>
                    <a:pt x="5626" y="1918"/>
                  </a:lnTo>
                  <a:lnTo>
                    <a:pt x="5630" y="1933"/>
                  </a:lnTo>
                  <a:lnTo>
                    <a:pt x="5634" y="1947"/>
                  </a:lnTo>
                  <a:lnTo>
                    <a:pt x="5639" y="1961"/>
                  </a:lnTo>
                  <a:lnTo>
                    <a:pt x="5643" y="1975"/>
                  </a:lnTo>
                  <a:lnTo>
                    <a:pt x="5649" y="1987"/>
                  </a:lnTo>
                  <a:lnTo>
                    <a:pt x="5656" y="2000"/>
                  </a:lnTo>
                  <a:lnTo>
                    <a:pt x="5663" y="2013"/>
                  </a:lnTo>
                  <a:lnTo>
                    <a:pt x="5671" y="2026"/>
                  </a:lnTo>
                  <a:lnTo>
                    <a:pt x="5689" y="2048"/>
                  </a:lnTo>
                  <a:lnTo>
                    <a:pt x="5708" y="2070"/>
                  </a:lnTo>
                  <a:lnTo>
                    <a:pt x="5729" y="2088"/>
                  </a:lnTo>
                  <a:lnTo>
                    <a:pt x="5753" y="2106"/>
                  </a:lnTo>
                  <a:lnTo>
                    <a:pt x="5764" y="2114"/>
                  </a:lnTo>
                  <a:lnTo>
                    <a:pt x="5777" y="2121"/>
                  </a:lnTo>
                  <a:lnTo>
                    <a:pt x="5790" y="2128"/>
                  </a:lnTo>
                  <a:lnTo>
                    <a:pt x="5803" y="2134"/>
                  </a:lnTo>
                  <a:lnTo>
                    <a:pt x="5816" y="2138"/>
                  </a:lnTo>
                  <a:lnTo>
                    <a:pt x="5830" y="2144"/>
                  </a:lnTo>
                  <a:lnTo>
                    <a:pt x="5844" y="2148"/>
                  </a:lnTo>
                  <a:lnTo>
                    <a:pt x="5859" y="2151"/>
                  </a:lnTo>
                  <a:lnTo>
                    <a:pt x="5873" y="2153"/>
                  </a:lnTo>
                  <a:lnTo>
                    <a:pt x="5888" y="2156"/>
                  </a:lnTo>
                  <a:lnTo>
                    <a:pt x="5904" y="2157"/>
                  </a:lnTo>
                  <a:lnTo>
                    <a:pt x="5920" y="2157"/>
                  </a:lnTo>
                  <a:lnTo>
                    <a:pt x="5935" y="2157"/>
                  </a:lnTo>
                  <a:lnTo>
                    <a:pt x="5950" y="2156"/>
                  </a:lnTo>
                  <a:lnTo>
                    <a:pt x="5965" y="2153"/>
                  </a:lnTo>
                  <a:lnTo>
                    <a:pt x="5980" y="2151"/>
                  </a:lnTo>
                  <a:lnTo>
                    <a:pt x="5994" y="2148"/>
                  </a:lnTo>
                  <a:lnTo>
                    <a:pt x="6008" y="2144"/>
                  </a:lnTo>
                  <a:lnTo>
                    <a:pt x="6022" y="2138"/>
                  </a:lnTo>
                  <a:lnTo>
                    <a:pt x="6036" y="2134"/>
                  </a:lnTo>
                  <a:lnTo>
                    <a:pt x="6049" y="2128"/>
                  </a:lnTo>
                  <a:lnTo>
                    <a:pt x="6063" y="2121"/>
                  </a:lnTo>
                  <a:lnTo>
                    <a:pt x="6074" y="2114"/>
                  </a:lnTo>
                  <a:lnTo>
                    <a:pt x="6087" y="2106"/>
                  </a:lnTo>
                  <a:lnTo>
                    <a:pt x="6110" y="2088"/>
                  </a:lnTo>
                  <a:lnTo>
                    <a:pt x="6131" y="2070"/>
                  </a:lnTo>
                  <a:lnTo>
                    <a:pt x="6151" y="2048"/>
                  </a:lnTo>
                  <a:lnTo>
                    <a:pt x="6167" y="2026"/>
                  </a:lnTo>
                  <a:lnTo>
                    <a:pt x="6175" y="2013"/>
                  </a:lnTo>
                  <a:lnTo>
                    <a:pt x="6182" y="2000"/>
                  </a:lnTo>
                  <a:lnTo>
                    <a:pt x="6189" y="1987"/>
                  </a:lnTo>
                  <a:lnTo>
                    <a:pt x="6195" y="1975"/>
                  </a:lnTo>
                  <a:lnTo>
                    <a:pt x="6201" y="1961"/>
                  </a:lnTo>
                  <a:lnTo>
                    <a:pt x="6205" y="1947"/>
                  </a:lnTo>
                  <a:lnTo>
                    <a:pt x="6209" y="1933"/>
                  </a:lnTo>
                  <a:lnTo>
                    <a:pt x="6212" y="1918"/>
                  </a:lnTo>
                  <a:lnTo>
                    <a:pt x="6215" y="1904"/>
                  </a:lnTo>
                  <a:lnTo>
                    <a:pt x="6217" y="1889"/>
                  </a:lnTo>
                  <a:lnTo>
                    <a:pt x="6218" y="1874"/>
                  </a:lnTo>
                  <a:lnTo>
                    <a:pt x="6218" y="1857"/>
                  </a:lnTo>
                  <a:lnTo>
                    <a:pt x="6218" y="1842"/>
                  </a:lnTo>
                  <a:lnTo>
                    <a:pt x="6217" y="1827"/>
                  </a:lnTo>
                  <a:lnTo>
                    <a:pt x="6215" y="1812"/>
                  </a:lnTo>
                  <a:lnTo>
                    <a:pt x="6212" y="1797"/>
                  </a:lnTo>
                  <a:lnTo>
                    <a:pt x="6209" y="1783"/>
                  </a:lnTo>
                  <a:lnTo>
                    <a:pt x="6205" y="1769"/>
                  </a:lnTo>
                  <a:lnTo>
                    <a:pt x="6201" y="1755"/>
                  </a:lnTo>
                  <a:lnTo>
                    <a:pt x="6195" y="1741"/>
                  </a:lnTo>
                  <a:lnTo>
                    <a:pt x="6189" y="1728"/>
                  </a:lnTo>
                  <a:lnTo>
                    <a:pt x="6182" y="1716"/>
                  </a:lnTo>
                  <a:lnTo>
                    <a:pt x="6175" y="1703"/>
                  </a:lnTo>
                  <a:lnTo>
                    <a:pt x="6167" y="1690"/>
                  </a:lnTo>
                  <a:lnTo>
                    <a:pt x="6151" y="1667"/>
                  </a:lnTo>
                  <a:lnTo>
                    <a:pt x="6131" y="1646"/>
                  </a:lnTo>
                  <a:close/>
                  <a:moveTo>
                    <a:pt x="5920" y="2625"/>
                  </a:moveTo>
                  <a:lnTo>
                    <a:pt x="5920" y="2625"/>
                  </a:lnTo>
                  <a:lnTo>
                    <a:pt x="5887" y="2625"/>
                  </a:lnTo>
                  <a:lnTo>
                    <a:pt x="5855" y="2628"/>
                  </a:lnTo>
                  <a:lnTo>
                    <a:pt x="5822" y="2632"/>
                  </a:lnTo>
                  <a:lnTo>
                    <a:pt x="5791" y="2638"/>
                  </a:lnTo>
                  <a:lnTo>
                    <a:pt x="5761" y="2645"/>
                  </a:lnTo>
                  <a:lnTo>
                    <a:pt x="5731" y="2653"/>
                  </a:lnTo>
                  <a:lnTo>
                    <a:pt x="5700" y="2663"/>
                  </a:lnTo>
                  <a:lnTo>
                    <a:pt x="5672" y="2675"/>
                  </a:lnTo>
                  <a:lnTo>
                    <a:pt x="5643" y="2687"/>
                  </a:lnTo>
                  <a:lnTo>
                    <a:pt x="5617" y="2701"/>
                  </a:lnTo>
                  <a:lnTo>
                    <a:pt x="5590" y="2716"/>
                  </a:lnTo>
                  <a:lnTo>
                    <a:pt x="5565" y="2733"/>
                  </a:lnTo>
                  <a:lnTo>
                    <a:pt x="5539" y="2751"/>
                  </a:lnTo>
                  <a:lnTo>
                    <a:pt x="5515" y="2770"/>
                  </a:lnTo>
                  <a:lnTo>
                    <a:pt x="5493" y="2790"/>
                  </a:lnTo>
                  <a:lnTo>
                    <a:pt x="5470" y="2811"/>
                  </a:lnTo>
                  <a:lnTo>
                    <a:pt x="5448" y="2833"/>
                  </a:lnTo>
                  <a:lnTo>
                    <a:pt x="5429" y="2856"/>
                  </a:lnTo>
                  <a:lnTo>
                    <a:pt x="5410" y="2880"/>
                  </a:lnTo>
                  <a:lnTo>
                    <a:pt x="5393" y="2905"/>
                  </a:lnTo>
                  <a:lnTo>
                    <a:pt x="5375" y="2930"/>
                  </a:lnTo>
                  <a:lnTo>
                    <a:pt x="5360" y="2957"/>
                  </a:lnTo>
                  <a:lnTo>
                    <a:pt x="5346" y="2985"/>
                  </a:lnTo>
                  <a:lnTo>
                    <a:pt x="5333" y="3013"/>
                  </a:lnTo>
                  <a:lnTo>
                    <a:pt x="5322" y="3042"/>
                  </a:lnTo>
                  <a:lnTo>
                    <a:pt x="5313" y="3071"/>
                  </a:lnTo>
                  <a:lnTo>
                    <a:pt x="5303" y="3101"/>
                  </a:lnTo>
                  <a:lnTo>
                    <a:pt x="5296" y="3132"/>
                  </a:lnTo>
                  <a:lnTo>
                    <a:pt x="5291" y="3164"/>
                  </a:lnTo>
                  <a:lnTo>
                    <a:pt x="5287" y="3195"/>
                  </a:lnTo>
                  <a:lnTo>
                    <a:pt x="5285" y="3227"/>
                  </a:lnTo>
                  <a:lnTo>
                    <a:pt x="5284" y="3260"/>
                  </a:lnTo>
                  <a:lnTo>
                    <a:pt x="5285" y="3292"/>
                  </a:lnTo>
                  <a:lnTo>
                    <a:pt x="5287" y="3325"/>
                  </a:lnTo>
                  <a:lnTo>
                    <a:pt x="5291" y="3357"/>
                  </a:lnTo>
                  <a:lnTo>
                    <a:pt x="5296" y="3389"/>
                  </a:lnTo>
                  <a:lnTo>
                    <a:pt x="5303" y="3419"/>
                  </a:lnTo>
                  <a:lnTo>
                    <a:pt x="5313" y="3449"/>
                  </a:lnTo>
                  <a:lnTo>
                    <a:pt x="5322" y="3478"/>
                  </a:lnTo>
                  <a:lnTo>
                    <a:pt x="5333" y="3507"/>
                  </a:lnTo>
                  <a:lnTo>
                    <a:pt x="5346" y="3536"/>
                  </a:lnTo>
                  <a:lnTo>
                    <a:pt x="5360" y="3563"/>
                  </a:lnTo>
                  <a:lnTo>
                    <a:pt x="5375" y="3590"/>
                  </a:lnTo>
                  <a:lnTo>
                    <a:pt x="5393" y="3615"/>
                  </a:lnTo>
                  <a:lnTo>
                    <a:pt x="5410" y="3641"/>
                  </a:lnTo>
                  <a:lnTo>
                    <a:pt x="5429" y="3664"/>
                  </a:lnTo>
                  <a:lnTo>
                    <a:pt x="5448" y="3687"/>
                  </a:lnTo>
                  <a:lnTo>
                    <a:pt x="5470" y="3709"/>
                  </a:lnTo>
                  <a:lnTo>
                    <a:pt x="5493" y="3731"/>
                  </a:lnTo>
                  <a:lnTo>
                    <a:pt x="5515" y="3751"/>
                  </a:lnTo>
                  <a:lnTo>
                    <a:pt x="5539" y="3770"/>
                  </a:lnTo>
                  <a:lnTo>
                    <a:pt x="5565" y="3787"/>
                  </a:lnTo>
                  <a:lnTo>
                    <a:pt x="5590" y="3803"/>
                  </a:lnTo>
                  <a:lnTo>
                    <a:pt x="5617" y="3820"/>
                  </a:lnTo>
                  <a:lnTo>
                    <a:pt x="5643" y="3833"/>
                  </a:lnTo>
                  <a:lnTo>
                    <a:pt x="5672" y="3846"/>
                  </a:lnTo>
                  <a:lnTo>
                    <a:pt x="5700" y="3857"/>
                  </a:lnTo>
                  <a:lnTo>
                    <a:pt x="5731" y="3867"/>
                  </a:lnTo>
                  <a:lnTo>
                    <a:pt x="5761" y="3875"/>
                  </a:lnTo>
                  <a:lnTo>
                    <a:pt x="5791" y="3883"/>
                  </a:lnTo>
                  <a:lnTo>
                    <a:pt x="5822" y="3888"/>
                  </a:lnTo>
                  <a:lnTo>
                    <a:pt x="5855" y="3893"/>
                  </a:lnTo>
                  <a:lnTo>
                    <a:pt x="5887" y="3895"/>
                  </a:lnTo>
                  <a:lnTo>
                    <a:pt x="5920" y="3896"/>
                  </a:lnTo>
                  <a:lnTo>
                    <a:pt x="5952" y="3895"/>
                  </a:lnTo>
                  <a:lnTo>
                    <a:pt x="5985" y="3893"/>
                  </a:lnTo>
                  <a:lnTo>
                    <a:pt x="6016" y="3888"/>
                  </a:lnTo>
                  <a:lnTo>
                    <a:pt x="6047" y="3883"/>
                  </a:lnTo>
                  <a:lnTo>
                    <a:pt x="6079" y="3875"/>
                  </a:lnTo>
                  <a:lnTo>
                    <a:pt x="6109" y="3867"/>
                  </a:lnTo>
                  <a:lnTo>
                    <a:pt x="6138" y="3857"/>
                  </a:lnTo>
                  <a:lnTo>
                    <a:pt x="6167" y="3846"/>
                  </a:lnTo>
                  <a:lnTo>
                    <a:pt x="6195" y="3833"/>
                  </a:lnTo>
                  <a:lnTo>
                    <a:pt x="6223" y="3820"/>
                  </a:lnTo>
                  <a:lnTo>
                    <a:pt x="6249" y="3803"/>
                  </a:lnTo>
                  <a:lnTo>
                    <a:pt x="6275" y="3787"/>
                  </a:lnTo>
                  <a:lnTo>
                    <a:pt x="6299" y="3770"/>
                  </a:lnTo>
                  <a:lnTo>
                    <a:pt x="6324" y="3751"/>
                  </a:lnTo>
                  <a:lnTo>
                    <a:pt x="6347" y="3731"/>
                  </a:lnTo>
                  <a:lnTo>
                    <a:pt x="6369" y="3709"/>
                  </a:lnTo>
                  <a:lnTo>
                    <a:pt x="6390" y="3687"/>
                  </a:lnTo>
                  <a:lnTo>
                    <a:pt x="6410" y="3664"/>
                  </a:lnTo>
                  <a:lnTo>
                    <a:pt x="6428" y="3641"/>
                  </a:lnTo>
                  <a:lnTo>
                    <a:pt x="6447" y="3615"/>
                  </a:lnTo>
                  <a:lnTo>
                    <a:pt x="6463" y="3590"/>
                  </a:lnTo>
                  <a:lnTo>
                    <a:pt x="6478" y="3563"/>
                  </a:lnTo>
                  <a:lnTo>
                    <a:pt x="6492" y="3536"/>
                  </a:lnTo>
                  <a:lnTo>
                    <a:pt x="6505" y="3507"/>
                  </a:lnTo>
                  <a:lnTo>
                    <a:pt x="6516" y="3478"/>
                  </a:lnTo>
                  <a:lnTo>
                    <a:pt x="6527" y="3449"/>
                  </a:lnTo>
                  <a:lnTo>
                    <a:pt x="6535" y="3419"/>
                  </a:lnTo>
                  <a:lnTo>
                    <a:pt x="6542" y="3389"/>
                  </a:lnTo>
                  <a:lnTo>
                    <a:pt x="6548" y="3357"/>
                  </a:lnTo>
                  <a:lnTo>
                    <a:pt x="6551" y="3325"/>
                  </a:lnTo>
                  <a:lnTo>
                    <a:pt x="6555" y="3292"/>
                  </a:lnTo>
                  <a:lnTo>
                    <a:pt x="6555" y="3260"/>
                  </a:lnTo>
                  <a:lnTo>
                    <a:pt x="6555" y="3227"/>
                  </a:lnTo>
                  <a:lnTo>
                    <a:pt x="6551" y="3195"/>
                  </a:lnTo>
                  <a:lnTo>
                    <a:pt x="6548" y="3164"/>
                  </a:lnTo>
                  <a:lnTo>
                    <a:pt x="6542" y="3132"/>
                  </a:lnTo>
                  <a:lnTo>
                    <a:pt x="6535" y="3101"/>
                  </a:lnTo>
                  <a:lnTo>
                    <a:pt x="6527" y="3071"/>
                  </a:lnTo>
                  <a:lnTo>
                    <a:pt x="6516" y="3042"/>
                  </a:lnTo>
                  <a:lnTo>
                    <a:pt x="6505" y="3013"/>
                  </a:lnTo>
                  <a:lnTo>
                    <a:pt x="6492" y="2985"/>
                  </a:lnTo>
                  <a:lnTo>
                    <a:pt x="6478" y="2957"/>
                  </a:lnTo>
                  <a:lnTo>
                    <a:pt x="6463" y="2930"/>
                  </a:lnTo>
                  <a:lnTo>
                    <a:pt x="6447" y="2905"/>
                  </a:lnTo>
                  <a:lnTo>
                    <a:pt x="6428" y="2880"/>
                  </a:lnTo>
                  <a:lnTo>
                    <a:pt x="6410" y="2856"/>
                  </a:lnTo>
                  <a:lnTo>
                    <a:pt x="6390" y="2833"/>
                  </a:lnTo>
                  <a:lnTo>
                    <a:pt x="6369" y="2811"/>
                  </a:lnTo>
                  <a:lnTo>
                    <a:pt x="6347" y="2790"/>
                  </a:lnTo>
                  <a:lnTo>
                    <a:pt x="6324" y="2770"/>
                  </a:lnTo>
                  <a:lnTo>
                    <a:pt x="6299" y="2751"/>
                  </a:lnTo>
                  <a:lnTo>
                    <a:pt x="6275" y="2733"/>
                  </a:lnTo>
                  <a:lnTo>
                    <a:pt x="6249" y="2716"/>
                  </a:lnTo>
                  <a:lnTo>
                    <a:pt x="6223" y="2701"/>
                  </a:lnTo>
                  <a:lnTo>
                    <a:pt x="6195" y="2687"/>
                  </a:lnTo>
                  <a:lnTo>
                    <a:pt x="6167" y="2675"/>
                  </a:lnTo>
                  <a:lnTo>
                    <a:pt x="6138" y="2663"/>
                  </a:lnTo>
                  <a:lnTo>
                    <a:pt x="6109" y="2653"/>
                  </a:lnTo>
                  <a:lnTo>
                    <a:pt x="6079" y="2645"/>
                  </a:lnTo>
                  <a:lnTo>
                    <a:pt x="6047" y="2638"/>
                  </a:lnTo>
                  <a:lnTo>
                    <a:pt x="6016" y="2632"/>
                  </a:lnTo>
                  <a:lnTo>
                    <a:pt x="5985" y="2628"/>
                  </a:lnTo>
                  <a:lnTo>
                    <a:pt x="5952" y="2625"/>
                  </a:lnTo>
                  <a:lnTo>
                    <a:pt x="5920" y="2625"/>
                  </a:lnTo>
                  <a:close/>
                  <a:moveTo>
                    <a:pt x="6131" y="3049"/>
                  </a:moveTo>
                  <a:lnTo>
                    <a:pt x="6131" y="3049"/>
                  </a:lnTo>
                  <a:lnTo>
                    <a:pt x="6110" y="3029"/>
                  </a:lnTo>
                  <a:lnTo>
                    <a:pt x="6087" y="3013"/>
                  </a:lnTo>
                  <a:lnTo>
                    <a:pt x="6074" y="3004"/>
                  </a:lnTo>
                  <a:lnTo>
                    <a:pt x="6063" y="2997"/>
                  </a:lnTo>
                  <a:lnTo>
                    <a:pt x="6049" y="2991"/>
                  </a:lnTo>
                  <a:lnTo>
                    <a:pt x="6036" y="2985"/>
                  </a:lnTo>
                  <a:lnTo>
                    <a:pt x="6022" y="2979"/>
                  </a:lnTo>
                  <a:lnTo>
                    <a:pt x="6008" y="2974"/>
                  </a:lnTo>
                  <a:lnTo>
                    <a:pt x="5994" y="2971"/>
                  </a:lnTo>
                  <a:lnTo>
                    <a:pt x="5980" y="2967"/>
                  </a:lnTo>
                  <a:lnTo>
                    <a:pt x="5965" y="2964"/>
                  </a:lnTo>
                  <a:lnTo>
                    <a:pt x="5950" y="2963"/>
                  </a:lnTo>
                  <a:lnTo>
                    <a:pt x="5935" y="2961"/>
                  </a:lnTo>
                  <a:lnTo>
                    <a:pt x="5920" y="2961"/>
                  </a:lnTo>
                  <a:lnTo>
                    <a:pt x="5904" y="2961"/>
                  </a:lnTo>
                  <a:lnTo>
                    <a:pt x="5888" y="2963"/>
                  </a:lnTo>
                  <a:lnTo>
                    <a:pt x="5873" y="2964"/>
                  </a:lnTo>
                  <a:lnTo>
                    <a:pt x="5859" y="2967"/>
                  </a:lnTo>
                  <a:lnTo>
                    <a:pt x="5844" y="2971"/>
                  </a:lnTo>
                  <a:lnTo>
                    <a:pt x="5830" y="2974"/>
                  </a:lnTo>
                  <a:lnTo>
                    <a:pt x="5816" y="2979"/>
                  </a:lnTo>
                  <a:lnTo>
                    <a:pt x="5803" y="2985"/>
                  </a:lnTo>
                  <a:lnTo>
                    <a:pt x="5790" y="2991"/>
                  </a:lnTo>
                  <a:lnTo>
                    <a:pt x="5777" y="2997"/>
                  </a:lnTo>
                  <a:lnTo>
                    <a:pt x="5764" y="3004"/>
                  </a:lnTo>
                  <a:lnTo>
                    <a:pt x="5753" y="3013"/>
                  </a:lnTo>
                  <a:lnTo>
                    <a:pt x="5729" y="3029"/>
                  </a:lnTo>
                  <a:lnTo>
                    <a:pt x="5708" y="3049"/>
                  </a:lnTo>
                  <a:lnTo>
                    <a:pt x="5689" y="3069"/>
                  </a:lnTo>
                  <a:lnTo>
                    <a:pt x="5671" y="3093"/>
                  </a:lnTo>
                  <a:lnTo>
                    <a:pt x="5663" y="3105"/>
                  </a:lnTo>
                  <a:lnTo>
                    <a:pt x="5656" y="3117"/>
                  </a:lnTo>
                  <a:lnTo>
                    <a:pt x="5649" y="3130"/>
                  </a:lnTo>
                  <a:lnTo>
                    <a:pt x="5643" y="3144"/>
                  </a:lnTo>
                  <a:lnTo>
                    <a:pt x="5639" y="3158"/>
                  </a:lnTo>
                  <a:lnTo>
                    <a:pt x="5634" y="3172"/>
                  </a:lnTo>
                  <a:lnTo>
                    <a:pt x="5630" y="3186"/>
                  </a:lnTo>
                  <a:lnTo>
                    <a:pt x="5626" y="3200"/>
                  </a:lnTo>
                  <a:lnTo>
                    <a:pt x="5624" y="3215"/>
                  </a:lnTo>
                  <a:lnTo>
                    <a:pt x="5621" y="3230"/>
                  </a:lnTo>
                  <a:lnTo>
                    <a:pt x="5620" y="3245"/>
                  </a:lnTo>
                  <a:lnTo>
                    <a:pt x="5620" y="3260"/>
                  </a:lnTo>
                  <a:lnTo>
                    <a:pt x="5620" y="3275"/>
                  </a:lnTo>
                  <a:lnTo>
                    <a:pt x="5621" y="3291"/>
                  </a:lnTo>
                  <a:lnTo>
                    <a:pt x="5624" y="3305"/>
                  </a:lnTo>
                  <a:lnTo>
                    <a:pt x="5626" y="3320"/>
                  </a:lnTo>
                  <a:lnTo>
                    <a:pt x="5630" y="3335"/>
                  </a:lnTo>
                  <a:lnTo>
                    <a:pt x="5634" y="3349"/>
                  </a:lnTo>
                  <a:lnTo>
                    <a:pt x="5639" y="3363"/>
                  </a:lnTo>
                  <a:lnTo>
                    <a:pt x="5643" y="3377"/>
                  </a:lnTo>
                  <a:lnTo>
                    <a:pt x="5649" y="3390"/>
                  </a:lnTo>
                  <a:lnTo>
                    <a:pt x="5656" y="3403"/>
                  </a:lnTo>
                  <a:lnTo>
                    <a:pt x="5663" y="3415"/>
                  </a:lnTo>
                  <a:lnTo>
                    <a:pt x="5671" y="3427"/>
                  </a:lnTo>
                  <a:lnTo>
                    <a:pt x="5689" y="3450"/>
                  </a:lnTo>
                  <a:lnTo>
                    <a:pt x="5708" y="3471"/>
                  </a:lnTo>
                  <a:lnTo>
                    <a:pt x="5729" y="3491"/>
                  </a:lnTo>
                  <a:lnTo>
                    <a:pt x="5753" y="3508"/>
                  </a:lnTo>
                  <a:lnTo>
                    <a:pt x="5764" y="3516"/>
                  </a:lnTo>
                  <a:lnTo>
                    <a:pt x="5777" y="3523"/>
                  </a:lnTo>
                  <a:lnTo>
                    <a:pt x="5790" y="3529"/>
                  </a:lnTo>
                  <a:lnTo>
                    <a:pt x="5803" y="3536"/>
                  </a:lnTo>
                  <a:lnTo>
                    <a:pt x="5816" y="3541"/>
                  </a:lnTo>
                  <a:lnTo>
                    <a:pt x="5830" y="3546"/>
                  </a:lnTo>
                  <a:lnTo>
                    <a:pt x="5844" y="3550"/>
                  </a:lnTo>
                  <a:lnTo>
                    <a:pt x="5859" y="3554"/>
                  </a:lnTo>
                  <a:lnTo>
                    <a:pt x="5873" y="3556"/>
                  </a:lnTo>
                  <a:lnTo>
                    <a:pt x="5888" y="3558"/>
                  </a:lnTo>
                  <a:lnTo>
                    <a:pt x="5904" y="3559"/>
                  </a:lnTo>
                  <a:lnTo>
                    <a:pt x="5920" y="3559"/>
                  </a:lnTo>
                  <a:lnTo>
                    <a:pt x="5935" y="3559"/>
                  </a:lnTo>
                  <a:lnTo>
                    <a:pt x="5950" y="3558"/>
                  </a:lnTo>
                  <a:lnTo>
                    <a:pt x="5965" y="3556"/>
                  </a:lnTo>
                  <a:lnTo>
                    <a:pt x="5980" y="3554"/>
                  </a:lnTo>
                  <a:lnTo>
                    <a:pt x="5994" y="3550"/>
                  </a:lnTo>
                  <a:lnTo>
                    <a:pt x="6008" y="3546"/>
                  </a:lnTo>
                  <a:lnTo>
                    <a:pt x="6022" y="3541"/>
                  </a:lnTo>
                  <a:lnTo>
                    <a:pt x="6036" y="3536"/>
                  </a:lnTo>
                  <a:lnTo>
                    <a:pt x="6049" y="3529"/>
                  </a:lnTo>
                  <a:lnTo>
                    <a:pt x="6063" y="3523"/>
                  </a:lnTo>
                  <a:lnTo>
                    <a:pt x="6074" y="3516"/>
                  </a:lnTo>
                  <a:lnTo>
                    <a:pt x="6087" y="3508"/>
                  </a:lnTo>
                  <a:lnTo>
                    <a:pt x="6110" y="3491"/>
                  </a:lnTo>
                  <a:lnTo>
                    <a:pt x="6131" y="3471"/>
                  </a:lnTo>
                  <a:lnTo>
                    <a:pt x="6151" y="3450"/>
                  </a:lnTo>
                  <a:lnTo>
                    <a:pt x="6167" y="3427"/>
                  </a:lnTo>
                  <a:lnTo>
                    <a:pt x="6175" y="3415"/>
                  </a:lnTo>
                  <a:lnTo>
                    <a:pt x="6182" y="3403"/>
                  </a:lnTo>
                  <a:lnTo>
                    <a:pt x="6189" y="3390"/>
                  </a:lnTo>
                  <a:lnTo>
                    <a:pt x="6195" y="3377"/>
                  </a:lnTo>
                  <a:lnTo>
                    <a:pt x="6201" y="3363"/>
                  </a:lnTo>
                  <a:lnTo>
                    <a:pt x="6205" y="3349"/>
                  </a:lnTo>
                  <a:lnTo>
                    <a:pt x="6209" y="3335"/>
                  </a:lnTo>
                  <a:lnTo>
                    <a:pt x="6212" y="3320"/>
                  </a:lnTo>
                  <a:lnTo>
                    <a:pt x="6215" y="3305"/>
                  </a:lnTo>
                  <a:lnTo>
                    <a:pt x="6217" y="3291"/>
                  </a:lnTo>
                  <a:lnTo>
                    <a:pt x="6218" y="3275"/>
                  </a:lnTo>
                  <a:lnTo>
                    <a:pt x="6218" y="3260"/>
                  </a:lnTo>
                  <a:lnTo>
                    <a:pt x="6218" y="3245"/>
                  </a:lnTo>
                  <a:lnTo>
                    <a:pt x="6217" y="3230"/>
                  </a:lnTo>
                  <a:lnTo>
                    <a:pt x="6215" y="3215"/>
                  </a:lnTo>
                  <a:lnTo>
                    <a:pt x="6212" y="3200"/>
                  </a:lnTo>
                  <a:lnTo>
                    <a:pt x="6209" y="3186"/>
                  </a:lnTo>
                  <a:lnTo>
                    <a:pt x="6205" y="3172"/>
                  </a:lnTo>
                  <a:lnTo>
                    <a:pt x="6201" y="3158"/>
                  </a:lnTo>
                  <a:lnTo>
                    <a:pt x="6195" y="3144"/>
                  </a:lnTo>
                  <a:lnTo>
                    <a:pt x="6189" y="3130"/>
                  </a:lnTo>
                  <a:lnTo>
                    <a:pt x="6182" y="3117"/>
                  </a:lnTo>
                  <a:lnTo>
                    <a:pt x="6175" y="3105"/>
                  </a:lnTo>
                  <a:lnTo>
                    <a:pt x="6167" y="3093"/>
                  </a:lnTo>
                  <a:lnTo>
                    <a:pt x="6151" y="3069"/>
                  </a:lnTo>
                  <a:lnTo>
                    <a:pt x="6131" y="3049"/>
                  </a:lnTo>
                  <a:close/>
                  <a:moveTo>
                    <a:pt x="6018" y="589"/>
                  </a:moveTo>
                  <a:lnTo>
                    <a:pt x="6018" y="589"/>
                  </a:lnTo>
                  <a:lnTo>
                    <a:pt x="6008" y="580"/>
                  </a:lnTo>
                  <a:lnTo>
                    <a:pt x="5996" y="571"/>
                  </a:lnTo>
                  <a:lnTo>
                    <a:pt x="5985" y="564"/>
                  </a:lnTo>
                  <a:lnTo>
                    <a:pt x="5971" y="558"/>
                  </a:lnTo>
                  <a:lnTo>
                    <a:pt x="5957" y="552"/>
                  </a:lnTo>
                  <a:lnTo>
                    <a:pt x="5943" y="549"/>
                  </a:lnTo>
                  <a:lnTo>
                    <a:pt x="5928" y="546"/>
                  </a:lnTo>
                  <a:lnTo>
                    <a:pt x="5913" y="545"/>
                  </a:lnTo>
                  <a:lnTo>
                    <a:pt x="5898" y="546"/>
                  </a:lnTo>
                  <a:lnTo>
                    <a:pt x="5883" y="549"/>
                  </a:lnTo>
                  <a:lnTo>
                    <a:pt x="5869" y="552"/>
                  </a:lnTo>
                  <a:lnTo>
                    <a:pt x="5855" y="558"/>
                  </a:lnTo>
                  <a:lnTo>
                    <a:pt x="5842" y="564"/>
                  </a:lnTo>
                  <a:lnTo>
                    <a:pt x="5829" y="571"/>
                  </a:lnTo>
                  <a:lnTo>
                    <a:pt x="5818" y="580"/>
                  </a:lnTo>
                  <a:lnTo>
                    <a:pt x="5807" y="589"/>
                  </a:lnTo>
                  <a:lnTo>
                    <a:pt x="5798" y="600"/>
                  </a:lnTo>
                  <a:lnTo>
                    <a:pt x="5789" y="611"/>
                  </a:lnTo>
                  <a:lnTo>
                    <a:pt x="5782" y="624"/>
                  </a:lnTo>
                  <a:lnTo>
                    <a:pt x="5775" y="637"/>
                  </a:lnTo>
                  <a:lnTo>
                    <a:pt x="5770" y="651"/>
                  </a:lnTo>
                  <a:lnTo>
                    <a:pt x="5767" y="665"/>
                  </a:lnTo>
                  <a:lnTo>
                    <a:pt x="5764" y="680"/>
                  </a:lnTo>
                  <a:lnTo>
                    <a:pt x="5763" y="695"/>
                  </a:lnTo>
                  <a:lnTo>
                    <a:pt x="5764" y="710"/>
                  </a:lnTo>
                  <a:lnTo>
                    <a:pt x="5767" y="725"/>
                  </a:lnTo>
                  <a:lnTo>
                    <a:pt x="5770" y="740"/>
                  </a:lnTo>
                  <a:lnTo>
                    <a:pt x="5775" y="753"/>
                  </a:lnTo>
                  <a:lnTo>
                    <a:pt x="5782" y="767"/>
                  </a:lnTo>
                  <a:lnTo>
                    <a:pt x="5789" y="779"/>
                  </a:lnTo>
                  <a:lnTo>
                    <a:pt x="5798" y="790"/>
                  </a:lnTo>
                  <a:lnTo>
                    <a:pt x="5807" y="801"/>
                  </a:lnTo>
                  <a:lnTo>
                    <a:pt x="5818" y="811"/>
                  </a:lnTo>
                  <a:lnTo>
                    <a:pt x="5829" y="819"/>
                  </a:lnTo>
                  <a:lnTo>
                    <a:pt x="5842" y="827"/>
                  </a:lnTo>
                  <a:lnTo>
                    <a:pt x="5855" y="833"/>
                  </a:lnTo>
                  <a:lnTo>
                    <a:pt x="5869" y="838"/>
                  </a:lnTo>
                  <a:lnTo>
                    <a:pt x="5883" y="843"/>
                  </a:lnTo>
                  <a:lnTo>
                    <a:pt x="5898" y="845"/>
                  </a:lnTo>
                  <a:lnTo>
                    <a:pt x="5913" y="845"/>
                  </a:lnTo>
                  <a:lnTo>
                    <a:pt x="5928" y="845"/>
                  </a:lnTo>
                  <a:lnTo>
                    <a:pt x="5943" y="843"/>
                  </a:lnTo>
                  <a:lnTo>
                    <a:pt x="5957" y="838"/>
                  </a:lnTo>
                  <a:lnTo>
                    <a:pt x="5971" y="833"/>
                  </a:lnTo>
                  <a:lnTo>
                    <a:pt x="5985" y="827"/>
                  </a:lnTo>
                  <a:lnTo>
                    <a:pt x="5996" y="819"/>
                  </a:lnTo>
                  <a:lnTo>
                    <a:pt x="6008" y="811"/>
                  </a:lnTo>
                  <a:lnTo>
                    <a:pt x="6018" y="801"/>
                  </a:lnTo>
                  <a:lnTo>
                    <a:pt x="6029" y="790"/>
                  </a:lnTo>
                  <a:lnTo>
                    <a:pt x="6037" y="779"/>
                  </a:lnTo>
                  <a:lnTo>
                    <a:pt x="6044" y="767"/>
                  </a:lnTo>
                  <a:lnTo>
                    <a:pt x="6051" y="753"/>
                  </a:lnTo>
                  <a:lnTo>
                    <a:pt x="6056" y="740"/>
                  </a:lnTo>
                  <a:lnTo>
                    <a:pt x="6059" y="725"/>
                  </a:lnTo>
                  <a:lnTo>
                    <a:pt x="6061" y="710"/>
                  </a:lnTo>
                  <a:lnTo>
                    <a:pt x="6063" y="695"/>
                  </a:lnTo>
                  <a:lnTo>
                    <a:pt x="6061" y="680"/>
                  </a:lnTo>
                  <a:lnTo>
                    <a:pt x="6059" y="665"/>
                  </a:lnTo>
                  <a:lnTo>
                    <a:pt x="6056" y="651"/>
                  </a:lnTo>
                  <a:lnTo>
                    <a:pt x="6051" y="637"/>
                  </a:lnTo>
                  <a:lnTo>
                    <a:pt x="6044" y="624"/>
                  </a:lnTo>
                  <a:lnTo>
                    <a:pt x="6037" y="611"/>
                  </a:lnTo>
                  <a:lnTo>
                    <a:pt x="6029" y="600"/>
                  </a:lnTo>
                  <a:lnTo>
                    <a:pt x="6018" y="589"/>
                  </a:lnTo>
                  <a:close/>
                  <a:moveTo>
                    <a:pt x="807" y="378"/>
                  </a:moveTo>
                  <a:lnTo>
                    <a:pt x="807" y="378"/>
                  </a:lnTo>
                  <a:lnTo>
                    <a:pt x="791" y="378"/>
                  </a:lnTo>
                  <a:lnTo>
                    <a:pt x="774" y="379"/>
                  </a:lnTo>
                  <a:lnTo>
                    <a:pt x="758" y="382"/>
                  </a:lnTo>
                  <a:lnTo>
                    <a:pt x="742" y="384"/>
                  </a:lnTo>
                  <a:lnTo>
                    <a:pt x="727" y="387"/>
                  </a:lnTo>
                  <a:lnTo>
                    <a:pt x="712" y="392"/>
                  </a:lnTo>
                  <a:lnTo>
                    <a:pt x="697" y="397"/>
                  </a:lnTo>
                  <a:lnTo>
                    <a:pt x="683" y="402"/>
                  </a:lnTo>
                  <a:lnTo>
                    <a:pt x="669" y="409"/>
                  </a:lnTo>
                  <a:lnTo>
                    <a:pt x="655" y="416"/>
                  </a:lnTo>
                  <a:lnTo>
                    <a:pt x="642" y="423"/>
                  </a:lnTo>
                  <a:lnTo>
                    <a:pt x="629" y="431"/>
                  </a:lnTo>
                  <a:lnTo>
                    <a:pt x="617" y="441"/>
                  </a:lnTo>
                  <a:lnTo>
                    <a:pt x="604" y="450"/>
                  </a:lnTo>
                  <a:lnTo>
                    <a:pt x="593" y="461"/>
                  </a:lnTo>
                  <a:lnTo>
                    <a:pt x="582" y="471"/>
                  </a:lnTo>
                  <a:lnTo>
                    <a:pt x="571" y="481"/>
                  </a:lnTo>
                  <a:lnTo>
                    <a:pt x="561" y="493"/>
                  </a:lnTo>
                  <a:lnTo>
                    <a:pt x="552" y="506"/>
                  </a:lnTo>
                  <a:lnTo>
                    <a:pt x="543" y="517"/>
                  </a:lnTo>
                  <a:lnTo>
                    <a:pt x="534" y="530"/>
                  </a:lnTo>
                  <a:lnTo>
                    <a:pt x="527" y="544"/>
                  </a:lnTo>
                  <a:lnTo>
                    <a:pt x="520" y="558"/>
                  </a:lnTo>
                  <a:lnTo>
                    <a:pt x="513" y="572"/>
                  </a:lnTo>
                  <a:lnTo>
                    <a:pt x="507" y="586"/>
                  </a:lnTo>
                  <a:lnTo>
                    <a:pt x="503" y="601"/>
                  </a:lnTo>
                  <a:lnTo>
                    <a:pt x="498" y="616"/>
                  </a:lnTo>
                  <a:lnTo>
                    <a:pt x="495" y="631"/>
                  </a:lnTo>
                  <a:lnTo>
                    <a:pt x="492" y="647"/>
                  </a:lnTo>
                  <a:lnTo>
                    <a:pt x="490" y="663"/>
                  </a:lnTo>
                  <a:lnTo>
                    <a:pt x="489" y="679"/>
                  </a:lnTo>
                  <a:lnTo>
                    <a:pt x="489" y="695"/>
                  </a:lnTo>
                  <a:lnTo>
                    <a:pt x="489" y="711"/>
                  </a:lnTo>
                  <a:lnTo>
                    <a:pt x="490" y="728"/>
                  </a:lnTo>
                  <a:lnTo>
                    <a:pt x="492" y="744"/>
                  </a:lnTo>
                  <a:lnTo>
                    <a:pt x="495" y="760"/>
                  </a:lnTo>
                  <a:lnTo>
                    <a:pt x="498" y="775"/>
                  </a:lnTo>
                  <a:lnTo>
                    <a:pt x="503" y="790"/>
                  </a:lnTo>
                  <a:lnTo>
                    <a:pt x="507" y="804"/>
                  </a:lnTo>
                  <a:lnTo>
                    <a:pt x="513" y="819"/>
                  </a:lnTo>
                  <a:lnTo>
                    <a:pt x="520" y="833"/>
                  </a:lnTo>
                  <a:lnTo>
                    <a:pt x="527" y="847"/>
                  </a:lnTo>
                  <a:lnTo>
                    <a:pt x="534" y="860"/>
                  </a:lnTo>
                  <a:lnTo>
                    <a:pt x="543" y="873"/>
                  </a:lnTo>
                  <a:lnTo>
                    <a:pt x="552" y="885"/>
                  </a:lnTo>
                  <a:lnTo>
                    <a:pt x="561" y="897"/>
                  </a:lnTo>
                  <a:lnTo>
                    <a:pt x="571" y="909"/>
                  </a:lnTo>
                  <a:lnTo>
                    <a:pt x="582" y="920"/>
                  </a:lnTo>
                  <a:lnTo>
                    <a:pt x="593" y="931"/>
                  </a:lnTo>
                  <a:lnTo>
                    <a:pt x="604" y="941"/>
                  </a:lnTo>
                  <a:lnTo>
                    <a:pt x="617" y="950"/>
                  </a:lnTo>
                  <a:lnTo>
                    <a:pt x="629" y="959"/>
                  </a:lnTo>
                  <a:lnTo>
                    <a:pt x="642" y="967"/>
                  </a:lnTo>
                  <a:lnTo>
                    <a:pt x="655" y="975"/>
                  </a:lnTo>
                  <a:lnTo>
                    <a:pt x="669" y="982"/>
                  </a:lnTo>
                  <a:lnTo>
                    <a:pt x="683" y="989"/>
                  </a:lnTo>
                  <a:lnTo>
                    <a:pt x="697" y="993"/>
                  </a:lnTo>
                  <a:lnTo>
                    <a:pt x="712" y="999"/>
                  </a:lnTo>
                  <a:lnTo>
                    <a:pt x="727" y="1003"/>
                  </a:lnTo>
                  <a:lnTo>
                    <a:pt x="742" y="1006"/>
                  </a:lnTo>
                  <a:lnTo>
                    <a:pt x="758" y="1010"/>
                  </a:lnTo>
                  <a:lnTo>
                    <a:pt x="774" y="1012"/>
                  </a:lnTo>
                  <a:lnTo>
                    <a:pt x="791" y="1013"/>
                  </a:lnTo>
                  <a:lnTo>
                    <a:pt x="807" y="1013"/>
                  </a:lnTo>
                  <a:lnTo>
                    <a:pt x="823" y="1013"/>
                  </a:lnTo>
                  <a:lnTo>
                    <a:pt x="839" y="1012"/>
                  </a:lnTo>
                  <a:lnTo>
                    <a:pt x="855" y="1010"/>
                  </a:lnTo>
                  <a:lnTo>
                    <a:pt x="871" y="1006"/>
                  </a:lnTo>
                  <a:lnTo>
                    <a:pt x="886" y="1003"/>
                  </a:lnTo>
                  <a:lnTo>
                    <a:pt x="901" y="999"/>
                  </a:lnTo>
                  <a:lnTo>
                    <a:pt x="916" y="993"/>
                  </a:lnTo>
                  <a:lnTo>
                    <a:pt x="930" y="989"/>
                  </a:lnTo>
                  <a:lnTo>
                    <a:pt x="944" y="982"/>
                  </a:lnTo>
                  <a:lnTo>
                    <a:pt x="958" y="975"/>
                  </a:lnTo>
                  <a:lnTo>
                    <a:pt x="971" y="967"/>
                  </a:lnTo>
                  <a:lnTo>
                    <a:pt x="985" y="959"/>
                  </a:lnTo>
                  <a:lnTo>
                    <a:pt x="996" y="950"/>
                  </a:lnTo>
                  <a:lnTo>
                    <a:pt x="1009" y="941"/>
                  </a:lnTo>
                  <a:lnTo>
                    <a:pt x="1021" y="931"/>
                  </a:lnTo>
                  <a:lnTo>
                    <a:pt x="1031" y="920"/>
                  </a:lnTo>
                  <a:lnTo>
                    <a:pt x="1041" y="909"/>
                  </a:lnTo>
                  <a:lnTo>
                    <a:pt x="1052" y="897"/>
                  </a:lnTo>
                  <a:lnTo>
                    <a:pt x="1061" y="885"/>
                  </a:lnTo>
                  <a:lnTo>
                    <a:pt x="1071" y="873"/>
                  </a:lnTo>
                  <a:lnTo>
                    <a:pt x="1079" y="860"/>
                  </a:lnTo>
                  <a:lnTo>
                    <a:pt x="1086" y="847"/>
                  </a:lnTo>
                  <a:lnTo>
                    <a:pt x="1093" y="833"/>
                  </a:lnTo>
                  <a:lnTo>
                    <a:pt x="1100" y="819"/>
                  </a:lnTo>
                  <a:lnTo>
                    <a:pt x="1105" y="804"/>
                  </a:lnTo>
                  <a:lnTo>
                    <a:pt x="1110" y="790"/>
                  </a:lnTo>
                  <a:lnTo>
                    <a:pt x="1115" y="775"/>
                  </a:lnTo>
                  <a:lnTo>
                    <a:pt x="1118" y="760"/>
                  </a:lnTo>
                  <a:lnTo>
                    <a:pt x="1120" y="744"/>
                  </a:lnTo>
                  <a:lnTo>
                    <a:pt x="1123" y="728"/>
                  </a:lnTo>
                  <a:lnTo>
                    <a:pt x="1124" y="711"/>
                  </a:lnTo>
                  <a:lnTo>
                    <a:pt x="1124" y="695"/>
                  </a:lnTo>
                  <a:lnTo>
                    <a:pt x="1124" y="679"/>
                  </a:lnTo>
                  <a:lnTo>
                    <a:pt x="1123" y="663"/>
                  </a:lnTo>
                  <a:lnTo>
                    <a:pt x="1120" y="647"/>
                  </a:lnTo>
                  <a:lnTo>
                    <a:pt x="1118" y="631"/>
                  </a:lnTo>
                  <a:lnTo>
                    <a:pt x="1115" y="616"/>
                  </a:lnTo>
                  <a:lnTo>
                    <a:pt x="1110" y="601"/>
                  </a:lnTo>
                  <a:lnTo>
                    <a:pt x="1105" y="586"/>
                  </a:lnTo>
                  <a:lnTo>
                    <a:pt x="1100" y="572"/>
                  </a:lnTo>
                  <a:lnTo>
                    <a:pt x="1093" y="558"/>
                  </a:lnTo>
                  <a:lnTo>
                    <a:pt x="1086" y="544"/>
                  </a:lnTo>
                  <a:lnTo>
                    <a:pt x="1079" y="530"/>
                  </a:lnTo>
                  <a:lnTo>
                    <a:pt x="1071" y="517"/>
                  </a:lnTo>
                  <a:lnTo>
                    <a:pt x="1061" y="506"/>
                  </a:lnTo>
                  <a:lnTo>
                    <a:pt x="1052" y="493"/>
                  </a:lnTo>
                  <a:lnTo>
                    <a:pt x="1041" y="481"/>
                  </a:lnTo>
                  <a:lnTo>
                    <a:pt x="1031" y="471"/>
                  </a:lnTo>
                  <a:lnTo>
                    <a:pt x="1021" y="461"/>
                  </a:lnTo>
                  <a:lnTo>
                    <a:pt x="1009" y="450"/>
                  </a:lnTo>
                  <a:lnTo>
                    <a:pt x="996" y="441"/>
                  </a:lnTo>
                  <a:lnTo>
                    <a:pt x="985" y="431"/>
                  </a:lnTo>
                  <a:lnTo>
                    <a:pt x="971" y="423"/>
                  </a:lnTo>
                  <a:lnTo>
                    <a:pt x="958" y="416"/>
                  </a:lnTo>
                  <a:lnTo>
                    <a:pt x="944" y="409"/>
                  </a:lnTo>
                  <a:lnTo>
                    <a:pt x="930" y="402"/>
                  </a:lnTo>
                  <a:lnTo>
                    <a:pt x="916" y="397"/>
                  </a:lnTo>
                  <a:lnTo>
                    <a:pt x="901" y="392"/>
                  </a:lnTo>
                  <a:lnTo>
                    <a:pt x="886" y="387"/>
                  </a:lnTo>
                  <a:lnTo>
                    <a:pt x="871" y="384"/>
                  </a:lnTo>
                  <a:lnTo>
                    <a:pt x="855" y="382"/>
                  </a:lnTo>
                  <a:lnTo>
                    <a:pt x="839" y="379"/>
                  </a:lnTo>
                  <a:lnTo>
                    <a:pt x="823" y="378"/>
                  </a:lnTo>
                  <a:lnTo>
                    <a:pt x="807" y="378"/>
                  </a:lnTo>
                  <a:close/>
                  <a:moveTo>
                    <a:pt x="813" y="1222"/>
                  </a:moveTo>
                  <a:lnTo>
                    <a:pt x="813" y="1222"/>
                  </a:lnTo>
                  <a:lnTo>
                    <a:pt x="780" y="1223"/>
                  </a:lnTo>
                  <a:lnTo>
                    <a:pt x="748" y="1226"/>
                  </a:lnTo>
                  <a:lnTo>
                    <a:pt x="716" y="1229"/>
                  </a:lnTo>
                  <a:lnTo>
                    <a:pt x="685" y="1235"/>
                  </a:lnTo>
                  <a:lnTo>
                    <a:pt x="654" y="1242"/>
                  </a:lnTo>
                  <a:lnTo>
                    <a:pt x="624" y="1251"/>
                  </a:lnTo>
                  <a:lnTo>
                    <a:pt x="595" y="1260"/>
                  </a:lnTo>
                  <a:lnTo>
                    <a:pt x="565" y="1272"/>
                  </a:lnTo>
                  <a:lnTo>
                    <a:pt x="538" y="1285"/>
                  </a:lnTo>
                  <a:lnTo>
                    <a:pt x="510" y="1299"/>
                  </a:lnTo>
                  <a:lnTo>
                    <a:pt x="483" y="1314"/>
                  </a:lnTo>
                  <a:lnTo>
                    <a:pt x="458" y="1330"/>
                  </a:lnTo>
                  <a:lnTo>
                    <a:pt x="433" y="1349"/>
                  </a:lnTo>
                  <a:lnTo>
                    <a:pt x="409" y="1367"/>
                  </a:lnTo>
                  <a:lnTo>
                    <a:pt x="386" y="1387"/>
                  </a:lnTo>
                  <a:lnTo>
                    <a:pt x="363" y="1408"/>
                  </a:lnTo>
                  <a:lnTo>
                    <a:pt x="343" y="1430"/>
                  </a:lnTo>
                  <a:lnTo>
                    <a:pt x="323" y="1453"/>
                  </a:lnTo>
                  <a:lnTo>
                    <a:pt x="303" y="1478"/>
                  </a:lnTo>
                  <a:lnTo>
                    <a:pt x="286" y="1502"/>
                  </a:lnTo>
                  <a:lnTo>
                    <a:pt x="269" y="1529"/>
                  </a:lnTo>
                  <a:lnTo>
                    <a:pt x="254" y="1555"/>
                  </a:lnTo>
                  <a:lnTo>
                    <a:pt x="240" y="1582"/>
                  </a:lnTo>
                  <a:lnTo>
                    <a:pt x="228" y="1610"/>
                  </a:lnTo>
                  <a:lnTo>
                    <a:pt x="216" y="1639"/>
                  </a:lnTo>
                  <a:lnTo>
                    <a:pt x="206" y="1669"/>
                  </a:lnTo>
                  <a:lnTo>
                    <a:pt x="197" y="1699"/>
                  </a:lnTo>
                  <a:lnTo>
                    <a:pt x="191" y="1730"/>
                  </a:lnTo>
                  <a:lnTo>
                    <a:pt x="185" y="1761"/>
                  </a:lnTo>
                  <a:lnTo>
                    <a:pt x="180" y="1792"/>
                  </a:lnTo>
                  <a:lnTo>
                    <a:pt x="178" y="1825"/>
                  </a:lnTo>
                  <a:lnTo>
                    <a:pt x="178" y="1857"/>
                  </a:lnTo>
                  <a:lnTo>
                    <a:pt x="178" y="1891"/>
                  </a:lnTo>
                  <a:lnTo>
                    <a:pt x="180" y="1922"/>
                  </a:lnTo>
                  <a:lnTo>
                    <a:pt x="185" y="1955"/>
                  </a:lnTo>
                  <a:lnTo>
                    <a:pt x="191" y="1986"/>
                  </a:lnTo>
                  <a:lnTo>
                    <a:pt x="197" y="2016"/>
                  </a:lnTo>
                  <a:lnTo>
                    <a:pt x="206" y="2047"/>
                  </a:lnTo>
                  <a:lnTo>
                    <a:pt x="216" y="2077"/>
                  </a:lnTo>
                  <a:lnTo>
                    <a:pt x="228" y="2106"/>
                  </a:lnTo>
                  <a:lnTo>
                    <a:pt x="240" y="2134"/>
                  </a:lnTo>
                  <a:lnTo>
                    <a:pt x="254" y="2160"/>
                  </a:lnTo>
                  <a:lnTo>
                    <a:pt x="269" y="2187"/>
                  </a:lnTo>
                  <a:lnTo>
                    <a:pt x="286" y="2214"/>
                  </a:lnTo>
                  <a:lnTo>
                    <a:pt x="303" y="2238"/>
                  </a:lnTo>
                  <a:lnTo>
                    <a:pt x="323" y="2263"/>
                  </a:lnTo>
                  <a:lnTo>
                    <a:pt x="343" y="2286"/>
                  </a:lnTo>
                  <a:lnTo>
                    <a:pt x="363" y="2308"/>
                  </a:lnTo>
                  <a:lnTo>
                    <a:pt x="386" y="2329"/>
                  </a:lnTo>
                  <a:lnTo>
                    <a:pt x="409" y="2348"/>
                  </a:lnTo>
                  <a:lnTo>
                    <a:pt x="433" y="2367"/>
                  </a:lnTo>
                  <a:lnTo>
                    <a:pt x="458" y="2384"/>
                  </a:lnTo>
                  <a:lnTo>
                    <a:pt x="483" y="2402"/>
                  </a:lnTo>
                  <a:lnTo>
                    <a:pt x="510" y="2417"/>
                  </a:lnTo>
                  <a:lnTo>
                    <a:pt x="538" y="2431"/>
                  </a:lnTo>
                  <a:lnTo>
                    <a:pt x="565" y="2444"/>
                  </a:lnTo>
                  <a:lnTo>
                    <a:pt x="595" y="2455"/>
                  </a:lnTo>
                  <a:lnTo>
                    <a:pt x="624" y="2465"/>
                  </a:lnTo>
                  <a:lnTo>
                    <a:pt x="654" y="2474"/>
                  </a:lnTo>
                  <a:lnTo>
                    <a:pt x="685" y="2481"/>
                  </a:lnTo>
                  <a:lnTo>
                    <a:pt x="716" y="2487"/>
                  </a:lnTo>
                  <a:lnTo>
                    <a:pt x="748" y="2490"/>
                  </a:lnTo>
                  <a:lnTo>
                    <a:pt x="780" y="2492"/>
                  </a:lnTo>
                  <a:lnTo>
                    <a:pt x="813" y="2494"/>
                  </a:lnTo>
                  <a:lnTo>
                    <a:pt x="845" y="2492"/>
                  </a:lnTo>
                  <a:lnTo>
                    <a:pt x="878" y="2490"/>
                  </a:lnTo>
                  <a:lnTo>
                    <a:pt x="910" y="2487"/>
                  </a:lnTo>
                  <a:lnTo>
                    <a:pt x="942" y="2481"/>
                  </a:lnTo>
                  <a:lnTo>
                    <a:pt x="972" y="2474"/>
                  </a:lnTo>
                  <a:lnTo>
                    <a:pt x="1002" y="2465"/>
                  </a:lnTo>
                  <a:lnTo>
                    <a:pt x="1031" y="2455"/>
                  </a:lnTo>
                  <a:lnTo>
                    <a:pt x="1060" y="2444"/>
                  </a:lnTo>
                  <a:lnTo>
                    <a:pt x="1089" y="2431"/>
                  </a:lnTo>
                  <a:lnTo>
                    <a:pt x="1116" y="2417"/>
                  </a:lnTo>
                  <a:lnTo>
                    <a:pt x="1142" y="2402"/>
                  </a:lnTo>
                  <a:lnTo>
                    <a:pt x="1168" y="2384"/>
                  </a:lnTo>
                  <a:lnTo>
                    <a:pt x="1194" y="2367"/>
                  </a:lnTo>
                  <a:lnTo>
                    <a:pt x="1217" y="2348"/>
                  </a:lnTo>
                  <a:lnTo>
                    <a:pt x="1240" y="2329"/>
                  </a:lnTo>
                  <a:lnTo>
                    <a:pt x="1262" y="2308"/>
                  </a:lnTo>
                  <a:lnTo>
                    <a:pt x="1283" y="2286"/>
                  </a:lnTo>
                  <a:lnTo>
                    <a:pt x="1304" y="2263"/>
                  </a:lnTo>
                  <a:lnTo>
                    <a:pt x="1322" y="2238"/>
                  </a:lnTo>
                  <a:lnTo>
                    <a:pt x="1340" y="2214"/>
                  </a:lnTo>
                  <a:lnTo>
                    <a:pt x="1356" y="2187"/>
                  </a:lnTo>
                  <a:lnTo>
                    <a:pt x="1372" y="2160"/>
                  </a:lnTo>
                  <a:lnTo>
                    <a:pt x="1386" y="2134"/>
                  </a:lnTo>
                  <a:lnTo>
                    <a:pt x="1399" y="2106"/>
                  </a:lnTo>
                  <a:lnTo>
                    <a:pt x="1410" y="2077"/>
                  </a:lnTo>
                  <a:lnTo>
                    <a:pt x="1420" y="2047"/>
                  </a:lnTo>
                  <a:lnTo>
                    <a:pt x="1428" y="2016"/>
                  </a:lnTo>
                  <a:lnTo>
                    <a:pt x="1436" y="1986"/>
                  </a:lnTo>
                  <a:lnTo>
                    <a:pt x="1441" y="1955"/>
                  </a:lnTo>
                  <a:lnTo>
                    <a:pt x="1445" y="1922"/>
                  </a:lnTo>
                  <a:lnTo>
                    <a:pt x="1448" y="1891"/>
                  </a:lnTo>
                  <a:lnTo>
                    <a:pt x="1449" y="1857"/>
                  </a:lnTo>
                  <a:lnTo>
                    <a:pt x="1448" y="1825"/>
                  </a:lnTo>
                  <a:lnTo>
                    <a:pt x="1445" y="1792"/>
                  </a:lnTo>
                  <a:lnTo>
                    <a:pt x="1441" y="1761"/>
                  </a:lnTo>
                  <a:lnTo>
                    <a:pt x="1436" y="1730"/>
                  </a:lnTo>
                  <a:lnTo>
                    <a:pt x="1428" y="1699"/>
                  </a:lnTo>
                  <a:lnTo>
                    <a:pt x="1420" y="1669"/>
                  </a:lnTo>
                  <a:lnTo>
                    <a:pt x="1410" y="1639"/>
                  </a:lnTo>
                  <a:lnTo>
                    <a:pt x="1399" y="1610"/>
                  </a:lnTo>
                  <a:lnTo>
                    <a:pt x="1386" y="1582"/>
                  </a:lnTo>
                  <a:lnTo>
                    <a:pt x="1372" y="1555"/>
                  </a:lnTo>
                  <a:lnTo>
                    <a:pt x="1356" y="1529"/>
                  </a:lnTo>
                  <a:lnTo>
                    <a:pt x="1340" y="1502"/>
                  </a:lnTo>
                  <a:lnTo>
                    <a:pt x="1322" y="1478"/>
                  </a:lnTo>
                  <a:lnTo>
                    <a:pt x="1304" y="1453"/>
                  </a:lnTo>
                  <a:lnTo>
                    <a:pt x="1283" y="1430"/>
                  </a:lnTo>
                  <a:lnTo>
                    <a:pt x="1262" y="1408"/>
                  </a:lnTo>
                  <a:lnTo>
                    <a:pt x="1240" y="1387"/>
                  </a:lnTo>
                  <a:lnTo>
                    <a:pt x="1217" y="1367"/>
                  </a:lnTo>
                  <a:lnTo>
                    <a:pt x="1194" y="1349"/>
                  </a:lnTo>
                  <a:lnTo>
                    <a:pt x="1168" y="1330"/>
                  </a:lnTo>
                  <a:lnTo>
                    <a:pt x="1142" y="1314"/>
                  </a:lnTo>
                  <a:lnTo>
                    <a:pt x="1116" y="1299"/>
                  </a:lnTo>
                  <a:lnTo>
                    <a:pt x="1089" y="1285"/>
                  </a:lnTo>
                  <a:lnTo>
                    <a:pt x="1060" y="1272"/>
                  </a:lnTo>
                  <a:lnTo>
                    <a:pt x="1031" y="1260"/>
                  </a:lnTo>
                  <a:lnTo>
                    <a:pt x="1002" y="1251"/>
                  </a:lnTo>
                  <a:lnTo>
                    <a:pt x="972" y="1242"/>
                  </a:lnTo>
                  <a:lnTo>
                    <a:pt x="942" y="1235"/>
                  </a:lnTo>
                  <a:lnTo>
                    <a:pt x="910" y="1229"/>
                  </a:lnTo>
                  <a:lnTo>
                    <a:pt x="878" y="1226"/>
                  </a:lnTo>
                  <a:lnTo>
                    <a:pt x="845" y="1223"/>
                  </a:lnTo>
                  <a:lnTo>
                    <a:pt x="813" y="1222"/>
                  </a:lnTo>
                  <a:close/>
                  <a:moveTo>
                    <a:pt x="1024" y="1646"/>
                  </a:moveTo>
                  <a:lnTo>
                    <a:pt x="1024" y="1646"/>
                  </a:lnTo>
                  <a:lnTo>
                    <a:pt x="1003" y="1627"/>
                  </a:lnTo>
                  <a:lnTo>
                    <a:pt x="980" y="1610"/>
                  </a:lnTo>
                  <a:lnTo>
                    <a:pt x="968" y="1602"/>
                  </a:lnTo>
                  <a:lnTo>
                    <a:pt x="956" y="1595"/>
                  </a:lnTo>
                  <a:lnTo>
                    <a:pt x="943" y="1588"/>
                  </a:lnTo>
                  <a:lnTo>
                    <a:pt x="929" y="1582"/>
                  </a:lnTo>
                  <a:lnTo>
                    <a:pt x="916" y="1576"/>
                  </a:lnTo>
                  <a:lnTo>
                    <a:pt x="902" y="1572"/>
                  </a:lnTo>
                  <a:lnTo>
                    <a:pt x="888" y="1568"/>
                  </a:lnTo>
                  <a:lnTo>
                    <a:pt x="873" y="1565"/>
                  </a:lnTo>
                  <a:lnTo>
                    <a:pt x="858" y="1562"/>
                  </a:lnTo>
                  <a:lnTo>
                    <a:pt x="844" y="1560"/>
                  </a:lnTo>
                  <a:lnTo>
                    <a:pt x="828" y="1559"/>
                  </a:lnTo>
                  <a:lnTo>
                    <a:pt x="813" y="1559"/>
                  </a:lnTo>
                  <a:lnTo>
                    <a:pt x="798" y="1559"/>
                  </a:lnTo>
                  <a:lnTo>
                    <a:pt x="783" y="1560"/>
                  </a:lnTo>
                  <a:lnTo>
                    <a:pt x="768" y="1562"/>
                  </a:lnTo>
                  <a:lnTo>
                    <a:pt x="752" y="1565"/>
                  </a:lnTo>
                  <a:lnTo>
                    <a:pt x="738" y="1568"/>
                  </a:lnTo>
                  <a:lnTo>
                    <a:pt x="725" y="1572"/>
                  </a:lnTo>
                  <a:lnTo>
                    <a:pt x="711" y="1576"/>
                  </a:lnTo>
                  <a:lnTo>
                    <a:pt x="697" y="1582"/>
                  </a:lnTo>
                  <a:lnTo>
                    <a:pt x="683" y="1588"/>
                  </a:lnTo>
                  <a:lnTo>
                    <a:pt x="670" y="1595"/>
                  </a:lnTo>
                  <a:lnTo>
                    <a:pt x="658" y="1602"/>
                  </a:lnTo>
                  <a:lnTo>
                    <a:pt x="646" y="1610"/>
                  </a:lnTo>
                  <a:lnTo>
                    <a:pt x="622" y="1627"/>
                  </a:lnTo>
                  <a:lnTo>
                    <a:pt x="601" y="1646"/>
                  </a:lnTo>
                  <a:lnTo>
                    <a:pt x="582" y="1667"/>
                  </a:lnTo>
                  <a:lnTo>
                    <a:pt x="564" y="1690"/>
                  </a:lnTo>
                  <a:lnTo>
                    <a:pt x="557" y="1703"/>
                  </a:lnTo>
                  <a:lnTo>
                    <a:pt x="550" y="1716"/>
                  </a:lnTo>
                  <a:lnTo>
                    <a:pt x="543" y="1728"/>
                  </a:lnTo>
                  <a:lnTo>
                    <a:pt x="538" y="1741"/>
                  </a:lnTo>
                  <a:lnTo>
                    <a:pt x="532" y="1755"/>
                  </a:lnTo>
                  <a:lnTo>
                    <a:pt x="527" y="1769"/>
                  </a:lnTo>
                  <a:lnTo>
                    <a:pt x="524" y="1783"/>
                  </a:lnTo>
                  <a:lnTo>
                    <a:pt x="520" y="1797"/>
                  </a:lnTo>
                  <a:lnTo>
                    <a:pt x="517" y="1812"/>
                  </a:lnTo>
                  <a:lnTo>
                    <a:pt x="516" y="1827"/>
                  </a:lnTo>
                  <a:lnTo>
                    <a:pt x="514" y="1842"/>
                  </a:lnTo>
                  <a:lnTo>
                    <a:pt x="513" y="1857"/>
                  </a:lnTo>
                  <a:lnTo>
                    <a:pt x="514" y="1874"/>
                  </a:lnTo>
                  <a:lnTo>
                    <a:pt x="516" y="1889"/>
                  </a:lnTo>
                  <a:lnTo>
                    <a:pt x="517" y="1904"/>
                  </a:lnTo>
                  <a:lnTo>
                    <a:pt x="520" y="1918"/>
                  </a:lnTo>
                  <a:lnTo>
                    <a:pt x="524" y="1933"/>
                  </a:lnTo>
                  <a:lnTo>
                    <a:pt x="527" y="1947"/>
                  </a:lnTo>
                  <a:lnTo>
                    <a:pt x="532" y="1961"/>
                  </a:lnTo>
                  <a:lnTo>
                    <a:pt x="538" y="1975"/>
                  </a:lnTo>
                  <a:lnTo>
                    <a:pt x="543" y="1987"/>
                  </a:lnTo>
                  <a:lnTo>
                    <a:pt x="550" y="2000"/>
                  </a:lnTo>
                  <a:lnTo>
                    <a:pt x="557" y="2013"/>
                  </a:lnTo>
                  <a:lnTo>
                    <a:pt x="564" y="2026"/>
                  </a:lnTo>
                  <a:lnTo>
                    <a:pt x="582" y="2048"/>
                  </a:lnTo>
                  <a:lnTo>
                    <a:pt x="601" y="2070"/>
                  </a:lnTo>
                  <a:lnTo>
                    <a:pt x="622" y="2088"/>
                  </a:lnTo>
                  <a:lnTo>
                    <a:pt x="646" y="2106"/>
                  </a:lnTo>
                  <a:lnTo>
                    <a:pt x="670" y="2121"/>
                  </a:lnTo>
                  <a:lnTo>
                    <a:pt x="683" y="2128"/>
                  </a:lnTo>
                  <a:lnTo>
                    <a:pt x="697" y="2134"/>
                  </a:lnTo>
                  <a:lnTo>
                    <a:pt x="711" y="2138"/>
                  </a:lnTo>
                  <a:lnTo>
                    <a:pt x="725" y="2144"/>
                  </a:lnTo>
                  <a:lnTo>
                    <a:pt x="738" y="2148"/>
                  </a:lnTo>
                  <a:lnTo>
                    <a:pt x="752" y="2151"/>
                  </a:lnTo>
                  <a:lnTo>
                    <a:pt x="768" y="2153"/>
                  </a:lnTo>
                  <a:lnTo>
                    <a:pt x="783" y="2156"/>
                  </a:lnTo>
                  <a:lnTo>
                    <a:pt x="798" y="2157"/>
                  </a:lnTo>
                  <a:lnTo>
                    <a:pt x="813" y="2157"/>
                  </a:lnTo>
                  <a:lnTo>
                    <a:pt x="828" y="2157"/>
                  </a:lnTo>
                  <a:lnTo>
                    <a:pt x="844" y="2156"/>
                  </a:lnTo>
                  <a:lnTo>
                    <a:pt x="858" y="2153"/>
                  </a:lnTo>
                  <a:lnTo>
                    <a:pt x="873" y="2151"/>
                  </a:lnTo>
                  <a:lnTo>
                    <a:pt x="888" y="2148"/>
                  </a:lnTo>
                  <a:lnTo>
                    <a:pt x="902" y="2144"/>
                  </a:lnTo>
                  <a:lnTo>
                    <a:pt x="916" y="2138"/>
                  </a:lnTo>
                  <a:lnTo>
                    <a:pt x="929" y="2134"/>
                  </a:lnTo>
                  <a:lnTo>
                    <a:pt x="943" y="2128"/>
                  </a:lnTo>
                  <a:lnTo>
                    <a:pt x="956" y="2121"/>
                  </a:lnTo>
                  <a:lnTo>
                    <a:pt x="968" y="2114"/>
                  </a:lnTo>
                  <a:lnTo>
                    <a:pt x="980" y="2106"/>
                  </a:lnTo>
                  <a:lnTo>
                    <a:pt x="1003" y="2088"/>
                  </a:lnTo>
                  <a:lnTo>
                    <a:pt x="1024" y="2070"/>
                  </a:lnTo>
                  <a:lnTo>
                    <a:pt x="1044" y="2048"/>
                  </a:lnTo>
                  <a:lnTo>
                    <a:pt x="1061" y="2026"/>
                  </a:lnTo>
                  <a:lnTo>
                    <a:pt x="1068" y="2013"/>
                  </a:lnTo>
                  <a:lnTo>
                    <a:pt x="1076" y="2000"/>
                  </a:lnTo>
                  <a:lnTo>
                    <a:pt x="1082" y="1987"/>
                  </a:lnTo>
                  <a:lnTo>
                    <a:pt x="1089" y="1975"/>
                  </a:lnTo>
                  <a:lnTo>
                    <a:pt x="1094" y="1961"/>
                  </a:lnTo>
                  <a:lnTo>
                    <a:pt x="1098" y="1947"/>
                  </a:lnTo>
                  <a:lnTo>
                    <a:pt x="1103" y="1933"/>
                  </a:lnTo>
                  <a:lnTo>
                    <a:pt x="1106" y="1918"/>
                  </a:lnTo>
                  <a:lnTo>
                    <a:pt x="1109" y="1904"/>
                  </a:lnTo>
                  <a:lnTo>
                    <a:pt x="1110" y="1889"/>
                  </a:lnTo>
                  <a:lnTo>
                    <a:pt x="1111" y="1874"/>
                  </a:lnTo>
                  <a:lnTo>
                    <a:pt x="1112" y="1857"/>
                  </a:lnTo>
                  <a:lnTo>
                    <a:pt x="1111" y="1842"/>
                  </a:lnTo>
                  <a:lnTo>
                    <a:pt x="1110" y="1827"/>
                  </a:lnTo>
                  <a:lnTo>
                    <a:pt x="1109" y="1812"/>
                  </a:lnTo>
                  <a:lnTo>
                    <a:pt x="1106" y="1797"/>
                  </a:lnTo>
                  <a:lnTo>
                    <a:pt x="1103" y="1783"/>
                  </a:lnTo>
                  <a:lnTo>
                    <a:pt x="1098" y="1769"/>
                  </a:lnTo>
                  <a:lnTo>
                    <a:pt x="1094" y="1755"/>
                  </a:lnTo>
                  <a:lnTo>
                    <a:pt x="1089" y="1741"/>
                  </a:lnTo>
                  <a:lnTo>
                    <a:pt x="1082" y="1728"/>
                  </a:lnTo>
                  <a:lnTo>
                    <a:pt x="1076" y="1716"/>
                  </a:lnTo>
                  <a:lnTo>
                    <a:pt x="1068" y="1703"/>
                  </a:lnTo>
                  <a:lnTo>
                    <a:pt x="1061" y="1690"/>
                  </a:lnTo>
                  <a:lnTo>
                    <a:pt x="1044" y="1667"/>
                  </a:lnTo>
                  <a:lnTo>
                    <a:pt x="1024" y="1646"/>
                  </a:lnTo>
                  <a:close/>
                  <a:moveTo>
                    <a:pt x="813" y="2625"/>
                  </a:moveTo>
                  <a:lnTo>
                    <a:pt x="813" y="2625"/>
                  </a:lnTo>
                  <a:lnTo>
                    <a:pt x="780" y="2625"/>
                  </a:lnTo>
                  <a:lnTo>
                    <a:pt x="748" y="2628"/>
                  </a:lnTo>
                  <a:lnTo>
                    <a:pt x="716" y="2632"/>
                  </a:lnTo>
                  <a:lnTo>
                    <a:pt x="685" y="2638"/>
                  </a:lnTo>
                  <a:lnTo>
                    <a:pt x="654" y="2645"/>
                  </a:lnTo>
                  <a:lnTo>
                    <a:pt x="624" y="2653"/>
                  </a:lnTo>
                  <a:lnTo>
                    <a:pt x="595" y="2663"/>
                  </a:lnTo>
                  <a:lnTo>
                    <a:pt x="565" y="2675"/>
                  </a:lnTo>
                  <a:lnTo>
                    <a:pt x="538" y="2687"/>
                  </a:lnTo>
                  <a:lnTo>
                    <a:pt x="510" y="2701"/>
                  </a:lnTo>
                  <a:lnTo>
                    <a:pt x="483" y="2716"/>
                  </a:lnTo>
                  <a:lnTo>
                    <a:pt x="458" y="2733"/>
                  </a:lnTo>
                  <a:lnTo>
                    <a:pt x="433" y="2751"/>
                  </a:lnTo>
                  <a:lnTo>
                    <a:pt x="409" y="2770"/>
                  </a:lnTo>
                  <a:lnTo>
                    <a:pt x="386" y="2790"/>
                  </a:lnTo>
                  <a:lnTo>
                    <a:pt x="363" y="2811"/>
                  </a:lnTo>
                  <a:lnTo>
                    <a:pt x="343" y="2833"/>
                  </a:lnTo>
                  <a:lnTo>
                    <a:pt x="323" y="2856"/>
                  </a:lnTo>
                  <a:lnTo>
                    <a:pt x="303" y="2880"/>
                  </a:lnTo>
                  <a:lnTo>
                    <a:pt x="286" y="2905"/>
                  </a:lnTo>
                  <a:lnTo>
                    <a:pt x="269" y="2930"/>
                  </a:lnTo>
                  <a:lnTo>
                    <a:pt x="254" y="2957"/>
                  </a:lnTo>
                  <a:lnTo>
                    <a:pt x="240" y="2985"/>
                  </a:lnTo>
                  <a:lnTo>
                    <a:pt x="228" y="3013"/>
                  </a:lnTo>
                  <a:lnTo>
                    <a:pt x="216" y="3042"/>
                  </a:lnTo>
                  <a:lnTo>
                    <a:pt x="206" y="3071"/>
                  </a:lnTo>
                  <a:lnTo>
                    <a:pt x="197" y="3101"/>
                  </a:lnTo>
                  <a:lnTo>
                    <a:pt x="191" y="3132"/>
                  </a:lnTo>
                  <a:lnTo>
                    <a:pt x="185" y="3164"/>
                  </a:lnTo>
                  <a:lnTo>
                    <a:pt x="180" y="3195"/>
                  </a:lnTo>
                  <a:lnTo>
                    <a:pt x="178" y="3227"/>
                  </a:lnTo>
                  <a:lnTo>
                    <a:pt x="178" y="3260"/>
                  </a:lnTo>
                  <a:lnTo>
                    <a:pt x="178" y="3292"/>
                  </a:lnTo>
                  <a:lnTo>
                    <a:pt x="180" y="3325"/>
                  </a:lnTo>
                  <a:lnTo>
                    <a:pt x="185" y="3357"/>
                  </a:lnTo>
                  <a:lnTo>
                    <a:pt x="191" y="3389"/>
                  </a:lnTo>
                  <a:lnTo>
                    <a:pt x="197" y="3419"/>
                  </a:lnTo>
                  <a:lnTo>
                    <a:pt x="206" y="3449"/>
                  </a:lnTo>
                  <a:lnTo>
                    <a:pt x="216" y="3478"/>
                  </a:lnTo>
                  <a:lnTo>
                    <a:pt x="228" y="3507"/>
                  </a:lnTo>
                  <a:lnTo>
                    <a:pt x="240" y="3536"/>
                  </a:lnTo>
                  <a:lnTo>
                    <a:pt x="254" y="3563"/>
                  </a:lnTo>
                  <a:lnTo>
                    <a:pt x="269" y="3590"/>
                  </a:lnTo>
                  <a:lnTo>
                    <a:pt x="286" y="3615"/>
                  </a:lnTo>
                  <a:lnTo>
                    <a:pt x="303" y="3641"/>
                  </a:lnTo>
                  <a:lnTo>
                    <a:pt x="323" y="3664"/>
                  </a:lnTo>
                  <a:lnTo>
                    <a:pt x="343" y="3687"/>
                  </a:lnTo>
                  <a:lnTo>
                    <a:pt x="363" y="3709"/>
                  </a:lnTo>
                  <a:lnTo>
                    <a:pt x="386" y="3731"/>
                  </a:lnTo>
                  <a:lnTo>
                    <a:pt x="409" y="3751"/>
                  </a:lnTo>
                  <a:lnTo>
                    <a:pt x="433" y="3770"/>
                  </a:lnTo>
                  <a:lnTo>
                    <a:pt x="458" y="3787"/>
                  </a:lnTo>
                  <a:lnTo>
                    <a:pt x="483" y="3803"/>
                  </a:lnTo>
                  <a:lnTo>
                    <a:pt x="510" y="3820"/>
                  </a:lnTo>
                  <a:lnTo>
                    <a:pt x="538" y="3833"/>
                  </a:lnTo>
                  <a:lnTo>
                    <a:pt x="565" y="3846"/>
                  </a:lnTo>
                  <a:lnTo>
                    <a:pt x="595" y="3857"/>
                  </a:lnTo>
                  <a:lnTo>
                    <a:pt x="624" y="3867"/>
                  </a:lnTo>
                  <a:lnTo>
                    <a:pt x="654" y="3875"/>
                  </a:lnTo>
                  <a:lnTo>
                    <a:pt x="685" y="3883"/>
                  </a:lnTo>
                  <a:lnTo>
                    <a:pt x="716" y="3888"/>
                  </a:lnTo>
                  <a:lnTo>
                    <a:pt x="748" y="3893"/>
                  </a:lnTo>
                  <a:lnTo>
                    <a:pt x="780" y="3895"/>
                  </a:lnTo>
                  <a:lnTo>
                    <a:pt x="813" y="3896"/>
                  </a:lnTo>
                  <a:lnTo>
                    <a:pt x="845" y="3895"/>
                  </a:lnTo>
                  <a:lnTo>
                    <a:pt x="878" y="3893"/>
                  </a:lnTo>
                  <a:lnTo>
                    <a:pt x="910" y="3888"/>
                  </a:lnTo>
                  <a:lnTo>
                    <a:pt x="942" y="3883"/>
                  </a:lnTo>
                  <a:lnTo>
                    <a:pt x="972" y="3875"/>
                  </a:lnTo>
                  <a:lnTo>
                    <a:pt x="1002" y="3867"/>
                  </a:lnTo>
                  <a:lnTo>
                    <a:pt x="1031" y="3857"/>
                  </a:lnTo>
                  <a:lnTo>
                    <a:pt x="1060" y="3846"/>
                  </a:lnTo>
                  <a:lnTo>
                    <a:pt x="1089" y="3833"/>
                  </a:lnTo>
                  <a:lnTo>
                    <a:pt x="1116" y="3820"/>
                  </a:lnTo>
                  <a:lnTo>
                    <a:pt x="1142" y="3803"/>
                  </a:lnTo>
                  <a:lnTo>
                    <a:pt x="1168" y="3787"/>
                  </a:lnTo>
                  <a:lnTo>
                    <a:pt x="1194" y="3770"/>
                  </a:lnTo>
                  <a:lnTo>
                    <a:pt x="1217" y="3751"/>
                  </a:lnTo>
                  <a:lnTo>
                    <a:pt x="1240" y="3731"/>
                  </a:lnTo>
                  <a:lnTo>
                    <a:pt x="1262" y="3709"/>
                  </a:lnTo>
                  <a:lnTo>
                    <a:pt x="1283" y="3687"/>
                  </a:lnTo>
                  <a:lnTo>
                    <a:pt x="1304" y="3664"/>
                  </a:lnTo>
                  <a:lnTo>
                    <a:pt x="1322" y="3641"/>
                  </a:lnTo>
                  <a:lnTo>
                    <a:pt x="1340" y="3615"/>
                  </a:lnTo>
                  <a:lnTo>
                    <a:pt x="1356" y="3590"/>
                  </a:lnTo>
                  <a:lnTo>
                    <a:pt x="1372" y="3563"/>
                  </a:lnTo>
                  <a:lnTo>
                    <a:pt x="1386" y="3536"/>
                  </a:lnTo>
                  <a:lnTo>
                    <a:pt x="1399" y="3507"/>
                  </a:lnTo>
                  <a:lnTo>
                    <a:pt x="1410" y="3478"/>
                  </a:lnTo>
                  <a:lnTo>
                    <a:pt x="1420" y="3449"/>
                  </a:lnTo>
                  <a:lnTo>
                    <a:pt x="1428" y="3419"/>
                  </a:lnTo>
                  <a:lnTo>
                    <a:pt x="1436" y="3389"/>
                  </a:lnTo>
                  <a:lnTo>
                    <a:pt x="1441" y="3357"/>
                  </a:lnTo>
                  <a:lnTo>
                    <a:pt x="1445" y="3325"/>
                  </a:lnTo>
                  <a:lnTo>
                    <a:pt x="1448" y="3292"/>
                  </a:lnTo>
                  <a:lnTo>
                    <a:pt x="1449" y="3260"/>
                  </a:lnTo>
                  <a:lnTo>
                    <a:pt x="1448" y="3227"/>
                  </a:lnTo>
                  <a:lnTo>
                    <a:pt x="1445" y="3195"/>
                  </a:lnTo>
                  <a:lnTo>
                    <a:pt x="1441" y="3164"/>
                  </a:lnTo>
                  <a:lnTo>
                    <a:pt x="1436" y="3132"/>
                  </a:lnTo>
                  <a:lnTo>
                    <a:pt x="1428" y="3101"/>
                  </a:lnTo>
                  <a:lnTo>
                    <a:pt x="1420" y="3071"/>
                  </a:lnTo>
                  <a:lnTo>
                    <a:pt x="1410" y="3042"/>
                  </a:lnTo>
                  <a:lnTo>
                    <a:pt x="1399" y="3013"/>
                  </a:lnTo>
                  <a:lnTo>
                    <a:pt x="1386" y="2985"/>
                  </a:lnTo>
                  <a:lnTo>
                    <a:pt x="1372" y="2957"/>
                  </a:lnTo>
                  <a:lnTo>
                    <a:pt x="1356" y="2930"/>
                  </a:lnTo>
                  <a:lnTo>
                    <a:pt x="1340" y="2905"/>
                  </a:lnTo>
                  <a:lnTo>
                    <a:pt x="1322" y="2880"/>
                  </a:lnTo>
                  <a:lnTo>
                    <a:pt x="1304" y="2856"/>
                  </a:lnTo>
                  <a:lnTo>
                    <a:pt x="1283" y="2833"/>
                  </a:lnTo>
                  <a:lnTo>
                    <a:pt x="1262" y="2811"/>
                  </a:lnTo>
                  <a:lnTo>
                    <a:pt x="1240" y="2790"/>
                  </a:lnTo>
                  <a:lnTo>
                    <a:pt x="1217" y="2770"/>
                  </a:lnTo>
                  <a:lnTo>
                    <a:pt x="1194" y="2751"/>
                  </a:lnTo>
                  <a:lnTo>
                    <a:pt x="1168" y="2733"/>
                  </a:lnTo>
                  <a:lnTo>
                    <a:pt x="1142" y="2716"/>
                  </a:lnTo>
                  <a:lnTo>
                    <a:pt x="1116" y="2701"/>
                  </a:lnTo>
                  <a:lnTo>
                    <a:pt x="1089" y="2687"/>
                  </a:lnTo>
                  <a:lnTo>
                    <a:pt x="1060" y="2675"/>
                  </a:lnTo>
                  <a:lnTo>
                    <a:pt x="1031" y="2663"/>
                  </a:lnTo>
                  <a:lnTo>
                    <a:pt x="1002" y="2653"/>
                  </a:lnTo>
                  <a:lnTo>
                    <a:pt x="972" y="2645"/>
                  </a:lnTo>
                  <a:lnTo>
                    <a:pt x="942" y="2638"/>
                  </a:lnTo>
                  <a:lnTo>
                    <a:pt x="910" y="2632"/>
                  </a:lnTo>
                  <a:lnTo>
                    <a:pt x="878" y="2628"/>
                  </a:lnTo>
                  <a:lnTo>
                    <a:pt x="845" y="2625"/>
                  </a:lnTo>
                  <a:lnTo>
                    <a:pt x="813" y="2625"/>
                  </a:lnTo>
                  <a:close/>
                  <a:moveTo>
                    <a:pt x="1024" y="3049"/>
                  </a:moveTo>
                  <a:lnTo>
                    <a:pt x="1024" y="3049"/>
                  </a:lnTo>
                  <a:lnTo>
                    <a:pt x="1003" y="3029"/>
                  </a:lnTo>
                  <a:lnTo>
                    <a:pt x="980" y="3013"/>
                  </a:lnTo>
                  <a:lnTo>
                    <a:pt x="968" y="3004"/>
                  </a:lnTo>
                  <a:lnTo>
                    <a:pt x="956" y="2997"/>
                  </a:lnTo>
                  <a:lnTo>
                    <a:pt x="943" y="2991"/>
                  </a:lnTo>
                  <a:lnTo>
                    <a:pt x="929" y="2985"/>
                  </a:lnTo>
                  <a:lnTo>
                    <a:pt x="916" y="2979"/>
                  </a:lnTo>
                  <a:lnTo>
                    <a:pt x="902" y="2974"/>
                  </a:lnTo>
                  <a:lnTo>
                    <a:pt x="888" y="2971"/>
                  </a:lnTo>
                  <a:lnTo>
                    <a:pt x="873" y="2967"/>
                  </a:lnTo>
                  <a:lnTo>
                    <a:pt x="858" y="2964"/>
                  </a:lnTo>
                  <a:lnTo>
                    <a:pt x="844" y="2963"/>
                  </a:lnTo>
                  <a:lnTo>
                    <a:pt x="828" y="2961"/>
                  </a:lnTo>
                  <a:lnTo>
                    <a:pt x="813" y="2961"/>
                  </a:lnTo>
                  <a:lnTo>
                    <a:pt x="798" y="2961"/>
                  </a:lnTo>
                  <a:lnTo>
                    <a:pt x="783" y="2963"/>
                  </a:lnTo>
                  <a:lnTo>
                    <a:pt x="768" y="2964"/>
                  </a:lnTo>
                  <a:lnTo>
                    <a:pt x="752" y="2967"/>
                  </a:lnTo>
                  <a:lnTo>
                    <a:pt x="738" y="2971"/>
                  </a:lnTo>
                  <a:lnTo>
                    <a:pt x="725" y="2974"/>
                  </a:lnTo>
                  <a:lnTo>
                    <a:pt x="711" y="2979"/>
                  </a:lnTo>
                  <a:lnTo>
                    <a:pt x="697" y="2985"/>
                  </a:lnTo>
                  <a:lnTo>
                    <a:pt x="683" y="2991"/>
                  </a:lnTo>
                  <a:lnTo>
                    <a:pt x="670" y="2997"/>
                  </a:lnTo>
                  <a:lnTo>
                    <a:pt x="658" y="3004"/>
                  </a:lnTo>
                  <a:lnTo>
                    <a:pt x="646" y="3013"/>
                  </a:lnTo>
                  <a:lnTo>
                    <a:pt x="622" y="3029"/>
                  </a:lnTo>
                  <a:lnTo>
                    <a:pt x="601" y="3049"/>
                  </a:lnTo>
                  <a:lnTo>
                    <a:pt x="582" y="3069"/>
                  </a:lnTo>
                  <a:lnTo>
                    <a:pt x="564" y="3093"/>
                  </a:lnTo>
                  <a:lnTo>
                    <a:pt x="557" y="3105"/>
                  </a:lnTo>
                  <a:lnTo>
                    <a:pt x="550" y="3117"/>
                  </a:lnTo>
                  <a:lnTo>
                    <a:pt x="543" y="3130"/>
                  </a:lnTo>
                  <a:lnTo>
                    <a:pt x="538" y="3144"/>
                  </a:lnTo>
                  <a:lnTo>
                    <a:pt x="532" y="3158"/>
                  </a:lnTo>
                  <a:lnTo>
                    <a:pt x="527" y="3172"/>
                  </a:lnTo>
                  <a:lnTo>
                    <a:pt x="524" y="3186"/>
                  </a:lnTo>
                  <a:lnTo>
                    <a:pt x="520" y="3200"/>
                  </a:lnTo>
                  <a:lnTo>
                    <a:pt x="517" y="3215"/>
                  </a:lnTo>
                  <a:lnTo>
                    <a:pt x="516" y="3230"/>
                  </a:lnTo>
                  <a:lnTo>
                    <a:pt x="514" y="3245"/>
                  </a:lnTo>
                  <a:lnTo>
                    <a:pt x="513" y="3260"/>
                  </a:lnTo>
                  <a:lnTo>
                    <a:pt x="514" y="3275"/>
                  </a:lnTo>
                  <a:lnTo>
                    <a:pt x="516" y="3291"/>
                  </a:lnTo>
                  <a:lnTo>
                    <a:pt x="517" y="3305"/>
                  </a:lnTo>
                  <a:lnTo>
                    <a:pt x="520" y="3320"/>
                  </a:lnTo>
                  <a:lnTo>
                    <a:pt x="524" y="3335"/>
                  </a:lnTo>
                  <a:lnTo>
                    <a:pt x="527" y="3349"/>
                  </a:lnTo>
                  <a:lnTo>
                    <a:pt x="532" y="3363"/>
                  </a:lnTo>
                  <a:lnTo>
                    <a:pt x="538" y="3377"/>
                  </a:lnTo>
                  <a:lnTo>
                    <a:pt x="543" y="3390"/>
                  </a:lnTo>
                  <a:lnTo>
                    <a:pt x="550" y="3403"/>
                  </a:lnTo>
                  <a:lnTo>
                    <a:pt x="557" y="3415"/>
                  </a:lnTo>
                  <a:lnTo>
                    <a:pt x="564" y="3427"/>
                  </a:lnTo>
                  <a:lnTo>
                    <a:pt x="582" y="3450"/>
                  </a:lnTo>
                  <a:lnTo>
                    <a:pt x="601" y="3471"/>
                  </a:lnTo>
                  <a:lnTo>
                    <a:pt x="622" y="3491"/>
                  </a:lnTo>
                  <a:lnTo>
                    <a:pt x="646" y="3508"/>
                  </a:lnTo>
                  <a:lnTo>
                    <a:pt x="658" y="3516"/>
                  </a:lnTo>
                  <a:lnTo>
                    <a:pt x="670" y="3523"/>
                  </a:lnTo>
                  <a:lnTo>
                    <a:pt x="683" y="3529"/>
                  </a:lnTo>
                  <a:lnTo>
                    <a:pt x="697" y="3536"/>
                  </a:lnTo>
                  <a:lnTo>
                    <a:pt x="711" y="3541"/>
                  </a:lnTo>
                  <a:lnTo>
                    <a:pt x="725" y="3546"/>
                  </a:lnTo>
                  <a:lnTo>
                    <a:pt x="738" y="3550"/>
                  </a:lnTo>
                  <a:lnTo>
                    <a:pt x="752" y="3554"/>
                  </a:lnTo>
                  <a:lnTo>
                    <a:pt x="768" y="3556"/>
                  </a:lnTo>
                  <a:lnTo>
                    <a:pt x="783" y="3558"/>
                  </a:lnTo>
                  <a:lnTo>
                    <a:pt x="798" y="3559"/>
                  </a:lnTo>
                  <a:lnTo>
                    <a:pt x="813" y="3559"/>
                  </a:lnTo>
                  <a:lnTo>
                    <a:pt x="828" y="3559"/>
                  </a:lnTo>
                  <a:lnTo>
                    <a:pt x="844" y="3558"/>
                  </a:lnTo>
                  <a:lnTo>
                    <a:pt x="858" y="3556"/>
                  </a:lnTo>
                  <a:lnTo>
                    <a:pt x="873" y="3554"/>
                  </a:lnTo>
                  <a:lnTo>
                    <a:pt x="888" y="3550"/>
                  </a:lnTo>
                  <a:lnTo>
                    <a:pt x="902" y="3546"/>
                  </a:lnTo>
                  <a:lnTo>
                    <a:pt x="916" y="3541"/>
                  </a:lnTo>
                  <a:lnTo>
                    <a:pt x="929" y="3536"/>
                  </a:lnTo>
                  <a:lnTo>
                    <a:pt x="943" y="3529"/>
                  </a:lnTo>
                  <a:lnTo>
                    <a:pt x="956" y="3523"/>
                  </a:lnTo>
                  <a:lnTo>
                    <a:pt x="968" y="3516"/>
                  </a:lnTo>
                  <a:lnTo>
                    <a:pt x="980" y="3508"/>
                  </a:lnTo>
                  <a:lnTo>
                    <a:pt x="1003" y="3491"/>
                  </a:lnTo>
                  <a:lnTo>
                    <a:pt x="1024" y="3471"/>
                  </a:lnTo>
                  <a:lnTo>
                    <a:pt x="1044" y="3450"/>
                  </a:lnTo>
                  <a:lnTo>
                    <a:pt x="1061" y="3427"/>
                  </a:lnTo>
                  <a:lnTo>
                    <a:pt x="1068" y="3415"/>
                  </a:lnTo>
                  <a:lnTo>
                    <a:pt x="1076" y="3403"/>
                  </a:lnTo>
                  <a:lnTo>
                    <a:pt x="1082" y="3390"/>
                  </a:lnTo>
                  <a:lnTo>
                    <a:pt x="1089" y="3377"/>
                  </a:lnTo>
                  <a:lnTo>
                    <a:pt x="1094" y="3363"/>
                  </a:lnTo>
                  <a:lnTo>
                    <a:pt x="1098" y="3349"/>
                  </a:lnTo>
                  <a:lnTo>
                    <a:pt x="1103" y="3335"/>
                  </a:lnTo>
                  <a:lnTo>
                    <a:pt x="1106" y="3320"/>
                  </a:lnTo>
                  <a:lnTo>
                    <a:pt x="1109" y="3305"/>
                  </a:lnTo>
                  <a:lnTo>
                    <a:pt x="1110" y="3291"/>
                  </a:lnTo>
                  <a:lnTo>
                    <a:pt x="1111" y="3275"/>
                  </a:lnTo>
                  <a:lnTo>
                    <a:pt x="1112" y="3260"/>
                  </a:lnTo>
                  <a:lnTo>
                    <a:pt x="1111" y="3245"/>
                  </a:lnTo>
                  <a:lnTo>
                    <a:pt x="1110" y="3230"/>
                  </a:lnTo>
                  <a:lnTo>
                    <a:pt x="1109" y="3215"/>
                  </a:lnTo>
                  <a:lnTo>
                    <a:pt x="1106" y="3200"/>
                  </a:lnTo>
                  <a:lnTo>
                    <a:pt x="1103" y="3186"/>
                  </a:lnTo>
                  <a:lnTo>
                    <a:pt x="1098" y="3172"/>
                  </a:lnTo>
                  <a:lnTo>
                    <a:pt x="1094" y="3158"/>
                  </a:lnTo>
                  <a:lnTo>
                    <a:pt x="1089" y="3144"/>
                  </a:lnTo>
                  <a:lnTo>
                    <a:pt x="1082" y="3130"/>
                  </a:lnTo>
                  <a:lnTo>
                    <a:pt x="1076" y="3117"/>
                  </a:lnTo>
                  <a:lnTo>
                    <a:pt x="1068" y="3105"/>
                  </a:lnTo>
                  <a:lnTo>
                    <a:pt x="1061" y="3093"/>
                  </a:lnTo>
                  <a:lnTo>
                    <a:pt x="1044" y="3069"/>
                  </a:lnTo>
                  <a:lnTo>
                    <a:pt x="1024" y="3049"/>
                  </a:lnTo>
                  <a:close/>
                  <a:moveTo>
                    <a:pt x="913" y="589"/>
                  </a:moveTo>
                  <a:lnTo>
                    <a:pt x="913" y="589"/>
                  </a:lnTo>
                  <a:lnTo>
                    <a:pt x="902" y="580"/>
                  </a:lnTo>
                  <a:lnTo>
                    <a:pt x="891" y="571"/>
                  </a:lnTo>
                  <a:lnTo>
                    <a:pt x="878" y="564"/>
                  </a:lnTo>
                  <a:lnTo>
                    <a:pt x="865" y="558"/>
                  </a:lnTo>
                  <a:lnTo>
                    <a:pt x="851" y="552"/>
                  </a:lnTo>
                  <a:lnTo>
                    <a:pt x="837" y="549"/>
                  </a:lnTo>
                  <a:lnTo>
                    <a:pt x="822" y="546"/>
                  </a:lnTo>
                  <a:lnTo>
                    <a:pt x="807" y="545"/>
                  </a:lnTo>
                  <a:lnTo>
                    <a:pt x="791" y="546"/>
                  </a:lnTo>
                  <a:lnTo>
                    <a:pt x="777" y="549"/>
                  </a:lnTo>
                  <a:lnTo>
                    <a:pt x="762" y="552"/>
                  </a:lnTo>
                  <a:lnTo>
                    <a:pt x="748" y="558"/>
                  </a:lnTo>
                  <a:lnTo>
                    <a:pt x="735" y="564"/>
                  </a:lnTo>
                  <a:lnTo>
                    <a:pt x="722" y="571"/>
                  </a:lnTo>
                  <a:lnTo>
                    <a:pt x="712" y="580"/>
                  </a:lnTo>
                  <a:lnTo>
                    <a:pt x="700" y="589"/>
                  </a:lnTo>
                  <a:lnTo>
                    <a:pt x="691" y="600"/>
                  </a:lnTo>
                  <a:lnTo>
                    <a:pt x="683" y="611"/>
                  </a:lnTo>
                  <a:lnTo>
                    <a:pt x="675" y="624"/>
                  </a:lnTo>
                  <a:lnTo>
                    <a:pt x="669" y="637"/>
                  </a:lnTo>
                  <a:lnTo>
                    <a:pt x="664" y="651"/>
                  </a:lnTo>
                  <a:lnTo>
                    <a:pt x="660" y="665"/>
                  </a:lnTo>
                  <a:lnTo>
                    <a:pt x="657" y="680"/>
                  </a:lnTo>
                  <a:lnTo>
                    <a:pt x="657" y="695"/>
                  </a:lnTo>
                  <a:lnTo>
                    <a:pt x="657" y="710"/>
                  </a:lnTo>
                  <a:lnTo>
                    <a:pt x="660" y="725"/>
                  </a:lnTo>
                  <a:lnTo>
                    <a:pt x="664" y="740"/>
                  </a:lnTo>
                  <a:lnTo>
                    <a:pt x="669" y="753"/>
                  </a:lnTo>
                  <a:lnTo>
                    <a:pt x="675" y="767"/>
                  </a:lnTo>
                  <a:lnTo>
                    <a:pt x="683" y="779"/>
                  </a:lnTo>
                  <a:lnTo>
                    <a:pt x="691" y="790"/>
                  </a:lnTo>
                  <a:lnTo>
                    <a:pt x="700" y="801"/>
                  </a:lnTo>
                  <a:lnTo>
                    <a:pt x="712" y="811"/>
                  </a:lnTo>
                  <a:lnTo>
                    <a:pt x="722" y="819"/>
                  </a:lnTo>
                  <a:lnTo>
                    <a:pt x="735" y="827"/>
                  </a:lnTo>
                  <a:lnTo>
                    <a:pt x="748" y="833"/>
                  </a:lnTo>
                  <a:lnTo>
                    <a:pt x="762" y="838"/>
                  </a:lnTo>
                  <a:lnTo>
                    <a:pt x="777" y="843"/>
                  </a:lnTo>
                  <a:lnTo>
                    <a:pt x="791" y="845"/>
                  </a:lnTo>
                  <a:lnTo>
                    <a:pt x="807" y="845"/>
                  </a:lnTo>
                  <a:lnTo>
                    <a:pt x="822" y="845"/>
                  </a:lnTo>
                  <a:lnTo>
                    <a:pt x="837" y="843"/>
                  </a:lnTo>
                  <a:lnTo>
                    <a:pt x="851" y="838"/>
                  </a:lnTo>
                  <a:lnTo>
                    <a:pt x="865" y="833"/>
                  </a:lnTo>
                  <a:lnTo>
                    <a:pt x="878" y="827"/>
                  </a:lnTo>
                  <a:lnTo>
                    <a:pt x="891" y="819"/>
                  </a:lnTo>
                  <a:lnTo>
                    <a:pt x="902" y="811"/>
                  </a:lnTo>
                  <a:lnTo>
                    <a:pt x="913" y="801"/>
                  </a:lnTo>
                  <a:lnTo>
                    <a:pt x="922" y="790"/>
                  </a:lnTo>
                  <a:lnTo>
                    <a:pt x="930" y="779"/>
                  </a:lnTo>
                  <a:lnTo>
                    <a:pt x="938" y="767"/>
                  </a:lnTo>
                  <a:lnTo>
                    <a:pt x="944" y="753"/>
                  </a:lnTo>
                  <a:lnTo>
                    <a:pt x="950" y="740"/>
                  </a:lnTo>
                  <a:lnTo>
                    <a:pt x="953" y="725"/>
                  </a:lnTo>
                  <a:lnTo>
                    <a:pt x="956" y="710"/>
                  </a:lnTo>
                  <a:lnTo>
                    <a:pt x="956" y="695"/>
                  </a:lnTo>
                  <a:lnTo>
                    <a:pt x="956" y="680"/>
                  </a:lnTo>
                  <a:lnTo>
                    <a:pt x="953" y="665"/>
                  </a:lnTo>
                  <a:lnTo>
                    <a:pt x="950" y="651"/>
                  </a:lnTo>
                  <a:lnTo>
                    <a:pt x="944" y="637"/>
                  </a:lnTo>
                  <a:lnTo>
                    <a:pt x="938" y="624"/>
                  </a:lnTo>
                  <a:lnTo>
                    <a:pt x="930" y="611"/>
                  </a:lnTo>
                  <a:lnTo>
                    <a:pt x="922" y="600"/>
                  </a:lnTo>
                  <a:lnTo>
                    <a:pt x="913" y="589"/>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endParaRPr>
            </a:p>
          </p:txBody>
        </p:sp>
        <p:grpSp>
          <p:nvGrpSpPr>
            <p:cNvPr id="23" name="组合 22"/>
            <p:cNvGrpSpPr/>
            <p:nvPr/>
          </p:nvGrpSpPr>
          <p:grpSpPr>
            <a:xfrm>
              <a:off x="6508800" y="3122362"/>
              <a:ext cx="1584176" cy="737066"/>
              <a:chOff x="467544" y="2715766"/>
              <a:chExt cx="1584176" cy="737066"/>
            </a:xfrm>
          </p:grpSpPr>
          <p:sp>
            <p:nvSpPr>
              <p:cNvPr id="24" name="文本框 59"/>
              <p:cNvSpPr txBox="1"/>
              <p:nvPr/>
            </p:nvSpPr>
            <p:spPr>
              <a:xfrm>
                <a:off x="467544" y="2715766"/>
                <a:ext cx="1569470" cy="276999"/>
              </a:xfrm>
              <a:prstGeom prst="rect">
                <a:avLst/>
              </a:prstGeom>
              <a:noFill/>
            </p:spPr>
            <p:txBody>
              <a:bodyPr wrap="square" rtlCol="0">
                <a:spAutoFit/>
              </a:bodyPr>
              <a:lstStyle/>
              <a:p>
                <a:pPr algn="ctr"/>
                <a:r>
                  <a:rPr lang="zh-CN" altLang="en-US" sz="1200" b="1" dirty="0">
                    <a:solidFill>
                      <a:schemeClr val="bg1"/>
                    </a:solidFill>
                    <a:latin typeface="微软雅黑" pitchFamily="34" charset="-122"/>
                    <a:ea typeface="微软雅黑" pitchFamily="34" charset="-122"/>
                  </a:rPr>
                  <a:t>Please enter your title here</a:t>
                </a:r>
                <a:endParaRPr lang="en-US" altLang="zh-CN" sz="1200" b="1" dirty="0">
                  <a:solidFill>
                    <a:schemeClr val="bg1"/>
                  </a:solidFill>
                  <a:latin typeface="微软雅黑" pitchFamily="34" charset="-122"/>
                  <a:ea typeface="微软雅黑" pitchFamily="34" charset="-122"/>
                </a:endParaRPr>
              </a:p>
            </p:txBody>
          </p:sp>
          <p:sp>
            <p:nvSpPr>
              <p:cNvPr id="25" name="文本框 8"/>
              <p:cNvSpPr txBox="1"/>
              <p:nvPr/>
            </p:nvSpPr>
            <p:spPr>
              <a:xfrm>
                <a:off x="469824" y="3075806"/>
                <a:ext cx="1581896"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a:p>
                <a:pPr algn="ctr"/>
                <a:r>
                  <a:rPr lang="zh-CN" altLang="en-US" sz="1000" b="1" dirty="0">
                    <a:solidFill>
                      <a:schemeClr val="bg1"/>
                    </a:solidFill>
                    <a:latin typeface="微软雅黑" pitchFamily="34" charset="-122"/>
                    <a:ea typeface="微软雅黑" pitchFamily="34" charset="-122"/>
                  </a:rPr>
                  <a:t>Please enter your text here</a:t>
                </a:r>
                <a:endParaRPr lang="en-US" altLang="zh-CN" sz="1000" b="1" dirty="0">
                  <a:solidFill>
                    <a:schemeClr val="bg1"/>
                  </a:solidFill>
                  <a:latin typeface="微软雅黑" pitchFamily="34" charset="-122"/>
                  <a:ea typeface="微软雅黑" pitchFamily="34" charset="-122"/>
                </a:endParaRPr>
              </a:p>
            </p:txBody>
          </p:sp>
        </p:grpSp>
      </p:grpSp>
      <p:grpSp>
        <p:nvGrpSpPr>
          <p:cNvPr id="26" name="组合 25"/>
          <p:cNvGrpSpPr/>
          <p:nvPr/>
        </p:nvGrpSpPr>
        <p:grpSpPr>
          <a:xfrm>
            <a:off x="1187624" y="195486"/>
            <a:ext cx="1515760" cy="72008"/>
            <a:chOff x="539552" y="195486"/>
            <a:chExt cx="1482080" cy="72008"/>
          </a:xfrm>
          <a:solidFill>
            <a:schemeClr val="bg1">
              <a:alpha val="70000"/>
            </a:schemeClr>
          </a:solidFill>
        </p:grpSpPr>
        <p:sp>
          <p:nvSpPr>
            <p:cNvPr id="27" name="矩形 26"/>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0" name="TextBox 29"/>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
        <p:nvSpPr>
          <p:cNvPr id="31" name="TextBox 30"/>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Tree>
    <p:extLst>
      <p:ext uri="{BB962C8B-B14F-4D97-AF65-F5344CB8AC3E}">
        <p14:creationId xmlns:p14="http://schemas.microsoft.com/office/powerpoint/2010/main" val="6980550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p:cNvSpPr/>
          <p:nvPr/>
        </p:nvSpPr>
        <p:spPr>
          <a:xfrm>
            <a:off x="1741140" y="3876933"/>
            <a:ext cx="5651500" cy="10264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0 h 0"/>
              <a:gd name="connsiteX1" fmla="*/ 2520280 w 2520280"/>
              <a:gd name="connsiteY1" fmla="*/ 0 h 0"/>
              <a:gd name="connsiteX2" fmla="*/ 0 w 2520280"/>
              <a:gd name="connsiteY2" fmla="*/ 0 h 0"/>
            </a:gdLst>
            <a:ahLst/>
            <a:cxnLst>
              <a:cxn ang="0">
                <a:pos x="connsiteX0" y="connsiteY0"/>
              </a:cxn>
              <a:cxn ang="0">
                <a:pos x="connsiteX1" y="connsiteY1"/>
              </a:cxn>
              <a:cxn ang="0">
                <a:pos x="connsiteX2" y="connsiteY2"/>
              </a:cxn>
            </a:cxnLst>
            <a:rect l="l" t="t" r="r" b="b"/>
            <a:pathLst>
              <a:path w="2520280">
                <a:moveTo>
                  <a:pt x="0" y="0"/>
                </a:moveTo>
                <a:lnTo>
                  <a:pt x="2520280" y="0"/>
                </a:lnTo>
                <a:lnTo>
                  <a:pt x="0" y="0"/>
                </a:lnTo>
                <a:close/>
              </a:path>
            </a:pathLst>
          </a:custGeom>
          <a:noFill/>
          <a:ln w="38100" cap="sq">
            <a:solidFill>
              <a:schemeClr val="bg1">
                <a:lumMod val="9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rIns="0" anchor="b"/>
          <a:lstStyle/>
          <a:p>
            <a:pPr algn="just" eaLnBrk="1" fontAlgn="auto" hangingPunct="1">
              <a:lnSpc>
                <a:spcPct val="120000"/>
              </a:lnSpc>
              <a:spcBef>
                <a:spcPts val="0"/>
              </a:spcBef>
              <a:spcAft>
                <a:spcPts val="0"/>
              </a:spcAft>
              <a:defRPr/>
            </a:pPr>
            <a:endParaRPr lang="zh-CN" altLang="en-US" sz="1200" dirty="0">
              <a:solidFill>
                <a:srgbClr val="4D4D4D"/>
              </a:solidFill>
              <a:latin typeface="微软雅黑" pitchFamily="34" charset="-122"/>
              <a:ea typeface="微软雅黑" pitchFamily="34" charset="-122"/>
            </a:endParaRPr>
          </a:p>
        </p:txBody>
      </p:sp>
      <p:grpSp>
        <p:nvGrpSpPr>
          <p:cNvPr id="3" name="组合 2"/>
          <p:cNvGrpSpPr/>
          <p:nvPr/>
        </p:nvGrpSpPr>
        <p:grpSpPr>
          <a:xfrm>
            <a:off x="1741140" y="1198820"/>
            <a:ext cx="5759450" cy="368300"/>
            <a:chOff x="1741140" y="1087140"/>
            <a:chExt cx="5759450" cy="368300"/>
          </a:xfrm>
        </p:grpSpPr>
        <p:sp>
          <p:nvSpPr>
            <p:cNvPr id="4" name="文本框 1344"/>
            <p:cNvSpPr txBox="1">
              <a:spLocks noChangeArrowheads="1"/>
            </p:cNvSpPr>
            <p:nvPr/>
          </p:nvSpPr>
          <p:spPr bwMode="auto">
            <a:xfrm>
              <a:off x="6630640" y="1087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100</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grpSp>
          <p:nvGrpSpPr>
            <p:cNvPr id="5" name="组合 4"/>
            <p:cNvGrpSpPr/>
            <p:nvPr/>
          </p:nvGrpSpPr>
          <p:grpSpPr>
            <a:xfrm>
              <a:off x="1741140" y="1131590"/>
              <a:ext cx="4700588" cy="260350"/>
              <a:chOff x="1741140" y="1131590"/>
              <a:chExt cx="4700588" cy="260350"/>
            </a:xfrm>
          </p:grpSpPr>
          <p:sp>
            <p:nvSpPr>
              <p:cNvPr id="6" name="同侧圆角矩形 5"/>
              <p:cNvSpPr/>
              <p:nvPr/>
            </p:nvSpPr>
            <p:spPr>
              <a:xfrm rot="5400000">
                <a:off x="4152553" y="-897235"/>
                <a:ext cx="260350" cy="4318000"/>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7" name="任意多边形 6"/>
              <p:cNvSpPr/>
              <p:nvPr/>
            </p:nvSpPr>
            <p:spPr>
              <a:xfrm>
                <a:off x="1741140" y="1131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01213E"/>
                    </a:solidFill>
                    <a:latin typeface="Impact" pitchFamily="34" charset="0"/>
                  </a:rPr>
                  <a:t>A</a:t>
                </a:r>
                <a:endParaRPr lang="zh-CN" altLang="en-US" dirty="0">
                  <a:solidFill>
                    <a:srgbClr val="01213E"/>
                  </a:solidFill>
                  <a:latin typeface="Impact" pitchFamily="34" charset="0"/>
                </a:endParaRPr>
              </a:p>
            </p:txBody>
          </p:sp>
        </p:grpSp>
      </p:grpSp>
      <p:grpSp>
        <p:nvGrpSpPr>
          <p:cNvPr id="8" name="组合 7"/>
          <p:cNvGrpSpPr/>
          <p:nvPr/>
        </p:nvGrpSpPr>
        <p:grpSpPr>
          <a:xfrm>
            <a:off x="1741140" y="1579820"/>
            <a:ext cx="5759450" cy="368300"/>
            <a:chOff x="1741140" y="1468140"/>
            <a:chExt cx="5759450" cy="368300"/>
          </a:xfrm>
        </p:grpSpPr>
        <p:sp>
          <p:nvSpPr>
            <p:cNvPr id="9" name="文本框 367"/>
            <p:cNvSpPr txBox="1">
              <a:spLocks noChangeArrowheads="1"/>
            </p:cNvSpPr>
            <p:nvPr/>
          </p:nvSpPr>
          <p:spPr bwMode="auto">
            <a:xfrm>
              <a:off x="6630640" y="1468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88</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sp>
          <p:nvSpPr>
            <p:cNvPr id="10" name="同侧圆角矩形 9"/>
            <p:cNvSpPr/>
            <p:nvPr/>
          </p:nvSpPr>
          <p:spPr>
            <a:xfrm rot="5400000">
              <a:off x="3864422" y="-224929"/>
              <a:ext cx="260350" cy="3741737"/>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11" name="任意多边形 10"/>
            <p:cNvSpPr/>
            <p:nvPr/>
          </p:nvSpPr>
          <p:spPr>
            <a:xfrm>
              <a:off x="1741140" y="1512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01213E"/>
                  </a:solidFill>
                  <a:latin typeface="Impact" pitchFamily="34" charset="0"/>
                </a:rPr>
                <a:t>B</a:t>
              </a:r>
              <a:endParaRPr lang="zh-CN" altLang="en-US" dirty="0">
                <a:solidFill>
                  <a:srgbClr val="01213E"/>
                </a:solidFill>
                <a:latin typeface="Impact" pitchFamily="34" charset="0"/>
              </a:endParaRPr>
            </a:p>
          </p:txBody>
        </p:sp>
      </p:grpSp>
      <p:grpSp>
        <p:nvGrpSpPr>
          <p:cNvPr id="12" name="组合 11"/>
          <p:cNvGrpSpPr/>
          <p:nvPr/>
        </p:nvGrpSpPr>
        <p:grpSpPr>
          <a:xfrm>
            <a:off x="1741140" y="1960820"/>
            <a:ext cx="5759450" cy="368300"/>
            <a:chOff x="1741140" y="1849140"/>
            <a:chExt cx="5759450" cy="368300"/>
          </a:xfrm>
        </p:grpSpPr>
        <p:sp>
          <p:nvSpPr>
            <p:cNvPr id="13" name="文本框 369"/>
            <p:cNvSpPr txBox="1">
              <a:spLocks noChangeArrowheads="1"/>
            </p:cNvSpPr>
            <p:nvPr/>
          </p:nvSpPr>
          <p:spPr bwMode="auto">
            <a:xfrm>
              <a:off x="6630640" y="1849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75</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sp>
          <p:nvSpPr>
            <p:cNvPr id="14" name="同侧圆角矩形 13"/>
            <p:cNvSpPr/>
            <p:nvPr/>
          </p:nvSpPr>
          <p:spPr>
            <a:xfrm rot="5400000">
              <a:off x="3579466" y="444202"/>
              <a:ext cx="258762" cy="3170237"/>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15" name="任意多边形 14"/>
            <p:cNvSpPr/>
            <p:nvPr/>
          </p:nvSpPr>
          <p:spPr>
            <a:xfrm>
              <a:off x="1741140" y="1893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01213E"/>
                  </a:solidFill>
                  <a:latin typeface="Impact" pitchFamily="34" charset="0"/>
                </a:rPr>
                <a:t>C</a:t>
              </a:r>
              <a:endParaRPr lang="zh-CN" altLang="en-US" dirty="0">
                <a:solidFill>
                  <a:srgbClr val="01213E"/>
                </a:solidFill>
                <a:latin typeface="Impact" pitchFamily="34" charset="0"/>
              </a:endParaRPr>
            </a:p>
          </p:txBody>
        </p:sp>
      </p:grpSp>
      <p:grpSp>
        <p:nvGrpSpPr>
          <p:cNvPr id="16" name="组合 15"/>
          <p:cNvGrpSpPr/>
          <p:nvPr/>
        </p:nvGrpSpPr>
        <p:grpSpPr>
          <a:xfrm>
            <a:off x="1741140" y="2341820"/>
            <a:ext cx="5759450" cy="368300"/>
            <a:chOff x="1741140" y="2230140"/>
            <a:chExt cx="5759450" cy="368300"/>
          </a:xfrm>
        </p:grpSpPr>
        <p:sp>
          <p:nvSpPr>
            <p:cNvPr id="17" name="文本框 371"/>
            <p:cNvSpPr txBox="1">
              <a:spLocks noChangeArrowheads="1"/>
            </p:cNvSpPr>
            <p:nvPr/>
          </p:nvSpPr>
          <p:spPr bwMode="auto">
            <a:xfrm>
              <a:off x="6630640" y="2230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58</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sp>
          <p:nvSpPr>
            <p:cNvPr id="18" name="同侧圆角矩形 17"/>
            <p:cNvSpPr/>
            <p:nvPr/>
          </p:nvSpPr>
          <p:spPr>
            <a:xfrm rot="5400000">
              <a:off x="3262760" y="1145083"/>
              <a:ext cx="258762" cy="2536825"/>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19" name="任意多边形 18"/>
            <p:cNvSpPr/>
            <p:nvPr/>
          </p:nvSpPr>
          <p:spPr>
            <a:xfrm>
              <a:off x="1741140" y="2274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01213E"/>
                  </a:solidFill>
                  <a:latin typeface="Impact" pitchFamily="34" charset="0"/>
                </a:rPr>
                <a:t>D</a:t>
              </a:r>
              <a:endParaRPr lang="zh-CN" altLang="en-US" dirty="0">
                <a:solidFill>
                  <a:srgbClr val="01213E"/>
                </a:solidFill>
                <a:latin typeface="Impact" pitchFamily="34" charset="0"/>
              </a:endParaRPr>
            </a:p>
          </p:txBody>
        </p:sp>
      </p:grpSp>
      <p:grpSp>
        <p:nvGrpSpPr>
          <p:cNvPr id="20" name="组合 19"/>
          <p:cNvGrpSpPr/>
          <p:nvPr/>
        </p:nvGrpSpPr>
        <p:grpSpPr>
          <a:xfrm>
            <a:off x="1741934" y="2722820"/>
            <a:ext cx="5758656" cy="368300"/>
            <a:chOff x="1741934" y="2611140"/>
            <a:chExt cx="5758656" cy="368300"/>
          </a:xfrm>
        </p:grpSpPr>
        <p:sp>
          <p:nvSpPr>
            <p:cNvPr id="21" name="文本框 373"/>
            <p:cNvSpPr txBox="1">
              <a:spLocks noChangeArrowheads="1"/>
            </p:cNvSpPr>
            <p:nvPr/>
          </p:nvSpPr>
          <p:spPr bwMode="auto">
            <a:xfrm>
              <a:off x="6630640" y="2611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45</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sp>
          <p:nvSpPr>
            <p:cNvPr id="22" name="同侧圆角矩形 21"/>
            <p:cNvSpPr/>
            <p:nvPr/>
          </p:nvSpPr>
          <p:spPr>
            <a:xfrm rot="5400000">
              <a:off x="2930178" y="1861046"/>
              <a:ext cx="258763" cy="1870075"/>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23" name="任意多边形 22"/>
            <p:cNvSpPr/>
            <p:nvPr/>
          </p:nvSpPr>
          <p:spPr>
            <a:xfrm>
              <a:off x="1741934" y="2655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a:solidFill>
                    <a:srgbClr val="01213E"/>
                  </a:solidFill>
                  <a:latin typeface="Impact" pitchFamily="34" charset="0"/>
                </a:rPr>
                <a:t>E</a:t>
              </a:r>
              <a:endParaRPr lang="zh-CN" altLang="en-US">
                <a:solidFill>
                  <a:srgbClr val="01213E"/>
                </a:solidFill>
                <a:latin typeface="Impact" pitchFamily="34" charset="0"/>
              </a:endParaRPr>
            </a:p>
          </p:txBody>
        </p:sp>
      </p:grpSp>
      <p:grpSp>
        <p:nvGrpSpPr>
          <p:cNvPr id="24" name="组合 23"/>
          <p:cNvGrpSpPr/>
          <p:nvPr/>
        </p:nvGrpSpPr>
        <p:grpSpPr>
          <a:xfrm>
            <a:off x="1741140" y="3103820"/>
            <a:ext cx="5759450" cy="368300"/>
            <a:chOff x="1741140" y="2992140"/>
            <a:chExt cx="5759450" cy="368300"/>
          </a:xfrm>
        </p:grpSpPr>
        <p:sp>
          <p:nvSpPr>
            <p:cNvPr id="25" name="文本框 375"/>
            <p:cNvSpPr txBox="1">
              <a:spLocks noChangeArrowheads="1"/>
            </p:cNvSpPr>
            <p:nvPr/>
          </p:nvSpPr>
          <p:spPr bwMode="auto">
            <a:xfrm>
              <a:off x="6630640" y="2992140"/>
              <a:ext cx="869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r>
                <a:rPr lang="en-US" altLang="zh-CN" sz="1600" dirty="0">
                  <a:solidFill>
                    <a:schemeClr val="bg1">
                      <a:lumMod val="85000"/>
                    </a:schemeClr>
                  </a:solidFill>
                  <a:latin typeface="Impact" pitchFamily="34" charset="0"/>
                  <a:ea typeface="华文细黑" pitchFamily="2" charset="-122"/>
                </a:rPr>
                <a:t>30</a:t>
              </a:r>
              <a:r>
                <a:rPr lang="en-US" altLang="zh-CN" sz="1200" dirty="0">
                  <a:solidFill>
                    <a:schemeClr val="bg1">
                      <a:lumMod val="85000"/>
                    </a:schemeClr>
                  </a:solidFill>
                  <a:latin typeface="Impact" pitchFamily="34" charset="0"/>
                  <a:ea typeface="华文细黑" pitchFamily="2" charset="-122"/>
                </a:rPr>
                <a:t>%</a:t>
              </a:r>
              <a:endParaRPr lang="zh-CN" altLang="en-US" sz="1200" dirty="0">
                <a:solidFill>
                  <a:schemeClr val="bg1">
                    <a:lumMod val="85000"/>
                  </a:schemeClr>
                </a:solidFill>
                <a:latin typeface="Impact" pitchFamily="34" charset="0"/>
                <a:ea typeface="华文细黑" pitchFamily="2" charset="-122"/>
              </a:endParaRPr>
            </a:p>
          </p:txBody>
        </p:sp>
        <p:sp>
          <p:nvSpPr>
            <p:cNvPr id="26" name="同侧圆角矩形 25"/>
            <p:cNvSpPr/>
            <p:nvPr/>
          </p:nvSpPr>
          <p:spPr>
            <a:xfrm rot="5400000">
              <a:off x="2657127" y="2517478"/>
              <a:ext cx="258763" cy="1325562"/>
            </a:xfrm>
            <a:prstGeom prst="round2SameRect">
              <a:avLst>
                <a:gd name="adj1" fmla="val 50000"/>
                <a:gd name="adj2" fmla="val 0"/>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01213E"/>
                </a:solidFill>
                <a:latin typeface="Impact" pitchFamily="34" charset="0"/>
                <a:ea typeface="微软雅黑" panose="020B0503020204020204" pitchFamily="34" charset="-122"/>
              </a:endParaRPr>
            </a:p>
          </p:txBody>
        </p:sp>
        <p:sp>
          <p:nvSpPr>
            <p:cNvPr id="27" name="任意多边形 26"/>
            <p:cNvSpPr/>
            <p:nvPr/>
          </p:nvSpPr>
          <p:spPr>
            <a:xfrm>
              <a:off x="1741140" y="3036590"/>
              <a:ext cx="279400" cy="260350"/>
            </a:xfrm>
            <a:custGeom>
              <a:avLst/>
              <a:gdLst>
                <a:gd name="connsiteX0" fmla="*/ 130015 w 280019"/>
                <a:gd name="connsiteY0" fmla="*/ 0 h 260031"/>
                <a:gd name="connsiteX1" fmla="*/ 280019 w 280019"/>
                <a:gd name="connsiteY1" fmla="*/ 0 h 260031"/>
                <a:gd name="connsiteX2" fmla="*/ 280019 w 280019"/>
                <a:gd name="connsiteY2" fmla="*/ 260031 h 260031"/>
                <a:gd name="connsiteX3" fmla="*/ 130015 w 280019"/>
                <a:gd name="connsiteY3" fmla="*/ 260031 h 260031"/>
                <a:gd name="connsiteX4" fmla="*/ 0 w 280019"/>
                <a:gd name="connsiteY4" fmla="*/ 130016 h 260031"/>
                <a:gd name="connsiteX5" fmla="*/ 130015 w 280019"/>
                <a:gd name="connsiteY5" fmla="*/ 0 h 26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019" h="260031">
                  <a:moveTo>
                    <a:pt x="130015" y="0"/>
                  </a:moveTo>
                  <a:lnTo>
                    <a:pt x="280019" y="0"/>
                  </a:lnTo>
                  <a:lnTo>
                    <a:pt x="280019" y="260031"/>
                  </a:lnTo>
                  <a:lnTo>
                    <a:pt x="130015" y="260031"/>
                  </a:lnTo>
                  <a:cubicBezTo>
                    <a:pt x="58210" y="260031"/>
                    <a:pt x="0" y="201821"/>
                    <a:pt x="0" y="130016"/>
                  </a:cubicBezTo>
                  <a:cubicBezTo>
                    <a:pt x="0" y="58210"/>
                    <a:pt x="58210" y="0"/>
                    <a:pt x="130015"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01213E"/>
                  </a:solidFill>
                  <a:latin typeface="Impact" pitchFamily="34" charset="0"/>
                </a:rPr>
                <a:t>F</a:t>
              </a:r>
              <a:endParaRPr lang="zh-CN" altLang="en-US" dirty="0">
                <a:solidFill>
                  <a:srgbClr val="01213E"/>
                </a:solidFill>
                <a:latin typeface="Impact" pitchFamily="34" charset="0"/>
              </a:endParaRPr>
            </a:p>
          </p:txBody>
        </p:sp>
      </p:grpSp>
      <p:sp>
        <p:nvSpPr>
          <p:cNvPr id="28" name="矩形 27"/>
          <p:cNvSpPr/>
          <p:nvPr/>
        </p:nvSpPr>
        <p:spPr>
          <a:xfrm>
            <a:off x="1691680" y="3998884"/>
            <a:ext cx="5926863" cy="646331"/>
          </a:xfrm>
          <a:prstGeom prst="rect">
            <a:avLst/>
          </a:prstGeom>
        </p:spPr>
        <p:txBody>
          <a:bodyPr wrap="square" lIns="68580" tIns="34290" rIns="68580" bIns="34290">
            <a:spAutoFit/>
          </a:bodyPr>
          <a:lstStyle/>
          <a:p>
            <a:pPr>
              <a:lnSpc>
                <a:spcPts val="1500"/>
              </a:lnSpc>
              <a:spcBef>
                <a:spcPts val="838"/>
              </a:spcBef>
              <a:spcAft>
                <a:spcPts val="838"/>
              </a:spcAft>
            </a:pPr>
            <a:r>
              <a:rPr lang="zh-CN" altLang="en-US" sz="1000" b="1" dirty="0">
                <a:solidFill>
                  <a:schemeClr val="bg1">
                    <a:lumMod val="85000"/>
                  </a:schemeClr>
                </a:solidFill>
                <a:latin typeface="微软雅黑" pitchFamily="34" charset="-122"/>
                <a:ea typeface="微软雅黑" pitchFamily="34" charset="-122"/>
              </a:rPr>
              <a:t>Enter your text here, or copy your text to paste here, enter your text here, or copy your text paste here or copy your text paste here. Or copy your text paste here or copy your text paste here</a:t>
            </a:r>
            <a:endParaRPr lang="en-US" altLang="zh-CN" sz="1000" b="1" dirty="0">
              <a:solidFill>
                <a:schemeClr val="bg1">
                  <a:lumMod val="85000"/>
                </a:schemeClr>
              </a:solidFill>
              <a:latin typeface="微软雅黑" pitchFamily="34" charset="-122"/>
              <a:ea typeface="微软雅黑" pitchFamily="34" charset="-122"/>
            </a:endParaRPr>
          </a:p>
        </p:txBody>
      </p:sp>
      <p:grpSp>
        <p:nvGrpSpPr>
          <p:cNvPr id="29" name="组合 28"/>
          <p:cNvGrpSpPr/>
          <p:nvPr/>
        </p:nvGrpSpPr>
        <p:grpSpPr>
          <a:xfrm>
            <a:off x="1187624" y="195486"/>
            <a:ext cx="1515760" cy="72008"/>
            <a:chOff x="539552" y="195486"/>
            <a:chExt cx="1482080" cy="72008"/>
          </a:xfrm>
          <a:solidFill>
            <a:schemeClr val="bg1">
              <a:alpha val="70000"/>
            </a:schemeClr>
          </a:solidFill>
        </p:grpSpPr>
        <p:sp>
          <p:nvSpPr>
            <p:cNvPr id="30" name="矩形 29"/>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4" name="TextBox 33"/>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35" name="TextBox 45">
            <a:extLst>
              <a:ext uri="{FF2B5EF4-FFF2-40B4-BE49-F238E27FC236}">
                <a16:creationId xmlns:a16="http://schemas.microsoft.com/office/drawing/2014/main" id="{67C4A3B7-4C37-405F-8AEF-E2676A38B8C9}"/>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3401160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1+#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21513" y="1938188"/>
            <a:ext cx="2041593" cy="1833374"/>
            <a:chOff x="5821513" y="1650156"/>
            <a:chExt cx="2041593" cy="1833374"/>
          </a:xfrm>
        </p:grpSpPr>
        <p:sp>
          <p:nvSpPr>
            <p:cNvPr id="3" name="Freeform 40"/>
            <p:cNvSpPr>
              <a:spLocks/>
            </p:cNvSpPr>
            <p:nvPr/>
          </p:nvSpPr>
          <p:spPr bwMode="auto">
            <a:xfrm>
              <a:off x="5821513"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no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latin typeface="Calibri"/>
                <a:ea typeface="微软雅黑"/>
                <a:cs typeface="+mn-cs"/>
              </a:endParaRPr>
            </a:p>
          </p:txBody>
        </p:sp>
        <p:sp>
          <p:nvSpPr>
            <p:cNvPr id="4" name="Freeform 41"/>
            <p:cNvSpPr>
              <a:spLocks noEditPoints="1"/>
            </p:cNvSpPr>
            <p:nvPr/>
          </p:nvSpPr>
          <p:spPr bwMode="auto">
            <a:xfrm>
              <a:off x="5821513"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alpha val="40000"/>
              </a:schemeClr>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5" name="Freeform 50"/>
            <p:cNvSpPr>
              <a:spLocks/>
            </p:cNvSpPr>
            <p:nvPr/>
          </p:nvSpPr>
          <p:spPr bwMode="auto">
            <a:xfrm>
              <a:off x="6570511" y="205300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6" name="文本框 113"/>
            <p:cNvSpPr txBox="1"/>
            <p:nvPr/>
          </p:nvSpPr>
          <p:spPr>
            <a:xfrm>
              <a:off x="6309592"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rPr>
                <a:t>Step 4</a:t>
              </a:r>
              <a:endParaRPr kumimoji="0" lang="zh-CN" altLang="en-US"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endParaRPr>
            </a:p>
          </p:txBody>
        </p:sp>
      </p:grpSp>
      <p:sp>
        <p:nvSpPr>
          <p:cNvPr id="7" name="Freeform 42"/>
          <p:cNvSpPr>
            <a:spLocks/>
          </p:cNvSpPr>
          <p:nvPr/>
        </p:nvSpPr>
        <p:spPr bwMode="auto">
          <a:xfrm>
            <a:off x="4290534" y="1938188"/>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no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latin typeface="Calibri"/>
              <a:ea typeface="微软雅黑"/>
              <a:cs typeface="+mn-cs"/>
            </a:endParaRPr>
          </a:p>
        </p:txBody>
      </p:sp>
      <p:grpSp>
        <p:nvGrpSpPr>
          <p:cNvPr id="8" name="组合 7"/>
          <p:cNvGrpSpPr/>
          <p:nvPr/>
        </p:nvGrpSpPr>
        <p:grpSpPr>
          <a:xfrm>
            <a:off x="4290534" y="1938188"/>
            <a:ext cx="2041593" cy="1833374"/>
            <a:chOff x="4290534" y="1650156"/>
            <a:chExt cx="2041593" cy="1833374"/>
          </a:xfrm>
        </p:grpSpPr>
        <p:sp>
          <p:nvSpPr>
            <p:cNvPr id="9" name="Freeform 43"/>
            <p:cNvSpPr>
              <a:spLocks noEditPoints="1"/>
            </p:cNvSpPr>
            <p:nvPr/>
          </p:nvSpPr>
          <p:spPr bwMode="auto">
            <a:xfrm>
              <a:off x="4290534" y="165015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alpha val="40000"/>
              </a:schemeClr>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10" name="Freeform 49"/>
            <p:cNvSpPr>
              <a:spLocks noEditPoints="1"/>
            </p:cNvSpPr>
            <p:nvPr/>
          </p:nvSpPr>
          <p:spPr bwMode="auto">
            <a:xfrm>
              <a:off x="5013859" y="205828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11" name="文本框 112"/>
            <p:cNvSpPr txBox="1"/>
            <p:nvPr/>
          </p:nvSpPr>
          <p:spPr>
            <a:xfrm>
              <a:off x="4748229" y="2515328"/>
              <a:ext cx="927177"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rPr>
                <a:t>Step 3</a:t>
              </a:r>
              <a:endParaRPr kumimoji="0" lang="zh-CN" altLang="en-US"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endParaRPr>
            </a:p>
          </p:txBody>
        </p:sp>
      </p:grpSp>
      <p:sp>
        <p:nvSpPr>
          <p:cNvPr id="12" name="文本框 8"/>
          <p:cNvSpPr txBox="1"/>
          <p:nvPr/>
        </p:nvSpPr>
        <p:spPr>
          <a:xfrm>
            <a:off x="1115616" y="3977357"/>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13" name="文本框 8"/>
          <p:cNvSpPr txBox="1"/>
          <p:nvPr/>
        </p:nvSpPr>
        <p:spPr>
          <a:xfrm>
            <a:off x="2843280" y="1099671"/>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14" name="文本框 8"/>
          <p:cNvSpPr txBox="1"/>
          <p:nvPr/>
        </p:nvSpPr>
        <p:spPr>
          <a:xfrm>
            <a:off x="4224379" y="3970731"/>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sp>
        <p:nvSpPr>
          <p:cNvPr id="15" name="文本框 8"/>
          <p:cNvSpPr txBox="1"/>
          <p:nvPr/>
        </p:nvSpPr>
        <p:spPr>
          <a:xfrm>
            <a:off x="5865329" y="1072950"/>
            <a:ext cx="2085213" cy="53860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50" b="1" dirty="0">
                <a:solidFill>
                  <a:schemeClr val="bg1">
                    <a:lumMod val="85000"/>
                  </a:schemeClr>
                </a:solidFill>
                <a:latin typeface="微软雅黑" pitchFamily="34" charset="-122"/>
                <a:ea typeface="微软雅黑" pitchFamily="34" charset="-122"/>
              </a:rPr>
              <a:t>Please enter your title here</a:t>
            </a:r>
            <a:endParaRPr lang="en-US" altLang="zh-CN" sz="105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a:p>
            <a:r>
              <a:rPr lang="zh-CN" altLang="en-US" sz="1000" b="1" dirty="0">
                <a:solidFill>
                  <a:schemeClr val="bg1">
                    <a:lumMod val="85000"/>
                  </a:schemeClr>
                </a:solidFill>
                <a:latin typeface="微软雅黑" pitchFamily="34" charset="-122"/>
                <a:ea typeface="微软雅黑" pitchFamily="34" charset="-122"/>
              </a:rPr>
              <a:t>Please paste or enter your text here</a:t>
            </a:r>
            <a:endParaRPr lang="en-US" altLang="zh-CN" sz="1000" b="1" dirty="0">
              <a:solidFill>
                <a:schemeClr val="bg1">
                  <a:lumMod val="85000"/>
                </a:schemeClr>
              </a:solidFill>
              <a:latin typeface="微软雅黑" pitchFamily="34" charset="-122"/>
              <a:ea typeface="微软雅黑" pitchFamily="34" charset="-122"/>
            </a:endParaRPr>
          </a:p>
        </p:txBody>
      </p:sp>
      <p:grpSp>
        <p:nvGrpSpPr>
          <p:cNvPr id="16" name="组合 15"/>
          <p:cNvGrpSpPr/>
          <p:nvPr/>
        </p:nvGrpSpPr>
        <p:grpSpPr>
          <a:xfrm>
            <a:off x="2758691" y="1938188"/>
            <a:ext cx="2039866" cy="1833374"/>
            <a:chOff x="2758691" y="1650156"/>
            <a:chExt cx="2039866" cy="1833374"/>
          </a:xfrm>
        </p:grpSpPr>
        <p:sp>
          <p:nvSpPr>
            <p:cNvPr id="17" name="Freeform 44"/>
            <p:cNvSpPr>
              <a:spLocks/>
            </p:cNvSpPr>
            <p:nvPr/>
          </p:nvSpPr>
          <p:spPr bwMode="auto">
            <a:xfrm>
              <a:off x="2758691" y="165015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no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latin typeface="Calibri"/>
                <a:ea typeface="微软雅黑"/>
                <a:cs typeface="+mn-cs"/>
              </a:endParaRPr>
            </a:p>
          </p:txBody>
        </p:sp>
        <p:sp>
          <p:nvSpPr>
            <p:cNvPr id="18" name="Freeform 45"/>
            <p:cNvSpPr>
              <a:spLocks noEditPoints="1"/>
            </p:cNvSpPr>
            <p:nvPr/>
          </p:nvSpPr>
          <p:spPr bwMode="auto">
            <a:xfrm>
              <a:off x="2758691" y="165015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bg1">
                <a:alpha val="40000"/>
              </a:schemeClr>
            </a:solidFill>
            <a:ln>
              <a:noFill/>
            </a:ln>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19" name="Freeform 48"/>
            <p:cNvSpPr>
              <a:spLocks noEditPoints="1"/>
            </p:cNvSpPr>
            <p:nvPr/>
          </p:nvSpPr>
          <p:spPr bwMode="auto">
            <a:xfrm>
              <a:off x="3479973" y="203315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20" name="文本框 111"/>
            <p:cNvSpPr txBox="1"/>
            <p:nvPr/>
          </p:nvSpPr>
          <p:spPr>
            <a:xfrm>
              <a:off x="3186867" y="2515328"/>
              <a:ext cx="917559"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rPr>
                <a:t>Step 2</a:t>
              </a:r>
              <a:endParaRPr kumimoji="0" lang="zh-CN" altLang="en-US"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endParaRPr>
            </a:p>
          </p:txBody>
        </p:sp>
      </p:grpSp>
      <p:grpSp>
        <p:nvGrpSpPr>
          <p:cNvPr id="21" name="组合 20"/>
          <p:cNvGrpSpPr/>
          <p:nvPr/>
        </p:nvGrpSpPr>
        <p:grpSpPr>
          <a:xfrm>
            <a:off x="1225984" y="1938188"/>
            <a:ext cx="2041593" cy="1833374"/>
            <a:chOff x="1225984" y="1650156"/>
            <a:chExt cx="2041593" cy="1833374"/>
          </a:xfrm>
        </p:grpSpPr>
        <p:sp>
          <p:nvSpPr>
            <p:cNvPr id="22" name="Freeform 46"/>
            <p:cNvSpPr>
              <a:spLocks/>
            </p:cNvSpPr>
            <p:nvPr/>
          </p:nvSpPr>
          <p:spPr bwMode="auto">
            <a:xfrm>
              <a:off x="1225984" y="165015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no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latin typeface="Calibri"/>
                <a:ea typeface="微软雅黑"/>
                <a:cs typeface="+mn-cs"/>
              </a:endParaRPr>
            </a:p>
          </p:txBody>
        </p:sp>
        <p:sp>
          <p:nvSpPr>
            <p:cNvPr id="23" name="Freeform 47"/>
            <p:cNvSpPr>
              <a:spLocks noEditPoints="1"/>
            </p:cNvSpPr>
            <p:nvPr/>
          </p:nvSpPr>
          <p:spPr bwMode="auto">
            <a:xfrm>
              <a:off x="1225984" y="165015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alpha val="50000"/>
              </a:schemeClr>
            </a:solidFill>
            <a:ln>
              <a:noFill/>
            </a:ln>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24" name="Freeform 51"/>
            <p:cNvSpPr>
              <a:spLocks/>
            </p:cNvSpPr>
            <p:nvPr/>
          </p:nvSpPr>
          <p:spPr bwMode="auto">
            <a:xfrm>
              <a:off x="1717062" y="206175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schemeClr val="bg1">
                    <a:lumMod val="85000"/>
                  </a:schemeClr>
                </a:solidFill>
                <a:effectLst/>
                <a:uLnTx/>
                <a:uFillTx/>
              </a:endParaRPr>
            </a:p>
          </p:txBody>
        </p:sp>
        <p:sp>
          <p:nvSpPr>
            <p:cNvPr id="25" name="文本框 34"/>
            <p:cNvSpPr txBox="1"/>
            <p:nvPr/>
          </p:nvSpPr>
          <p:spPr>
            <a:xfrm>
              <a:off x="1625505" y="2515328"/>
              <a:ext cx="880690" cy="438582"/>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rPr>
                <a:t>Step 1</a:t>
              </a:r>
              <a:endParaRPr kumimoji="0" lang="zh-CN" altLang="en-US" sz="2400" b="0" i="0" u="none" strike="noStrike" kern="0" cap="none" spc="0" normalizeH="0" baseline="0" noProof="0" dirty="0">
                <a:ln>
                  <a:noFill/>
                </a:ln>
                <a:solidFill>
                  <a:schemeClr val="bg1">
                    <a:lumMod val="85000"/>
                  </a:schemeClr>
                </a:solidFill>
                <a:effectLst/>
                <a:uLnTx/>
                <a:uFillTx/>
                <a:latin typeface="Impact" panose="020B0806030902050204" pitchFamily="34" charset="0"/>
                <a:cs typeface="Aharoni" panose="02010803020104030203" pitchFamily="2" charset="-79"/>
              </a:endParaRPr>
            </a:p>
          </p:txBody>
        </p:sp>
      </p:grpSp>
      <p:grpSp>
        <p:nvGrpSpPr>
          <p:cNvPr id="26" name="组合 25"/>
          <p:cNvGrpSpPr/>
          <p:nvPr/>
        </p:nvGrpSpPr>
        <p:grpSpPr>
          <a:xfrm>
            <a:off x="1187624" y="195486"/>
            <a:ext cx="1515760" cy="72008"/>
            <a:chOff x="539552" y="195486"/>
            <a:chExt cx="1482080" cy="72008"/>
          </a:xfrm>
          <a:solidFill>
            <a:schemeClr val="bg1">
              <a:alpha val="70000"/>
            </a:schemeClr>
          </a:solidFill>
        </p:grpSpPr>
        <p:sp>
          <p:nvSpPr>
            <p:cNvPr id="27" name="矩形 26"/>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31" name="TextBox 30"/>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32" name="TextBox 45">
            <a:extLst>
              <a:ext uri="{FF2B5EF4-FFF2-40B4-BE49-F238E27FC236}">
                <a16:creationId xmlns:a16="http://schemas.microsoft.com/office/drawing/2014/main" id="{46468183-C702-4063-B37D-43166034B65A}"/>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13317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15"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15"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fltVal val="0"/>
                                          </p:val>
                                        </p:tav>
                                        <p:tav tm="100000">
                                          <p:val>
                                            <p:strVal val="#ppt_w"/>
                                          </p:val>
                                        </p:tav>
                                      </p:tavLst>
                                    </p:anim>
                                    <p:anim calcmode="lin" valueType="num">
                                      <p:cBhvr>
                                        <p:cTn id="54" dur="1000" fill="hold"/>
                                        <p:tgtEl>
                                          <p:spTgt spid="15"/>
                                        </p:tgtEl>
                                        <p:attrNameLst>
                                          <p:attrName>ppt_h</p:attrName>
                                        </p:attrNameLst>
                                      </p:cBhvr>
                                      <p:tavLst>
                                        <p:tav tm="0">
                                          <p:val>
                                            <p:fltVal val="0"/>
                                          </p:val>
                                        </p:tav>
                                        <p:tav tm="100000">
                                          <p:val>
                                            <p:strVal val="#ppt_h"/>
                                          </p:val>
                                        </p:tav>
                                      </p:tavLst>
                                    </p:anim>
                                    <p:anim calcmode="lin" valueType="num">
                                      <p:cBhvr>
                                        <p:cTn id="5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0"/>
          <p:cNvSpPr>
            <a:spLocks/>
          </p:cNvSpPr>
          <p:nvPr/>
        </p:nvSpPr>
        <p:spPr bwMode="auto">
          <a:xfrm>
            <a:off x="316283" y="945295"/>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bg1">
              <a:alpha val="60000"/>
            </a:schemeClr>
          </a:solidFill>
          <a:ln>
            <a:noFill/>
          </a:ln>
        </p:spPr>
        <p:txBody>
          <a:bodyPr vert="horz" wrap="square" lIns="68580" tIns="34290" rIns="68580" bIns="34290" numCol="1" anchor="t" anchorCtr="0" compatLnSpc="1">
            <a:prstTxWarp prst="textNoShape">
              <a:avLst/>
            </a:prstTxWarp>
          </a:bodyPr>
          <a:lstStyle/>
          <a:p>
            <a:endParaRPr lang="zh-CN" altLang="en-US">
              <a:solidFill>
                <a:srgbClr val="012447"/>
              </a:solidFill>
            </a:endParaRPr>
          </a:p>
        </p:txBody>
      </p:sp>
      <p:sp>
        <p:nvSpPr>
          <p:cNvPr id="3" name="圆角矩形 2"/>
          <p:cNvSpPr/>
          <p:nvPr/>
        </p:nvSpPr>
        <p:spPr>
          <a:xfrm>
            <a:off x="732523" y="1044594"/>
            <a:ext cx="2615341" cy="272313"/>
          </a:xfrm>
          <a:prstGeom prst="roundRect">
            <a:avLst>
              <a:gd name="adj" fmla="val 993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Click here to enter text</a:t>
            </a:r>
          </a:p>
        </p:txBody>
      </p:sp>
      <p:sp>
        <p:nvSpPr>
          <p:cNvPr id="4" name="等腰三角形 3"/>
          <p:cNvSpPr/>
          <p:nvPr/>
        </p:nvSpPr>
        <p:spPr>
          <a:xfrm rot="16200000">
            <a:off x="685999" y="1086701"/>
            <a:ext cx="46525" cy="94049"/>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solidFill>
                <a:srgbClr val="012447"/>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5" name="组合 4"/>
          <p:cNvGrpSpPr/>
          <p:nvPr/>
        </p:nvGrpSpPr>
        <p:grpSpPr>
          <a:xfrm>
            <a:off x="4330507" y="1239482"/>
            <a:ext cx="3792838" cy="1822709"/>
            <a:chOff x="5043456" y="880617"/>
            <a:chExt cx="3792838" cy="1822709"/>
          </a:xfrm>
        </p:grpSpPr>
        <p:sp>
          <p:nvSpPr>
            <p:cNvPr id="6" name="六边形 5"/>
            <p:cNvSpPr/>
            <p:nvPr/>
          </p:nvSpPr>
          <p:spPr>
            <a:xfrm rot="16200000">
              <a:off x="4919266" y="1026769"/>
              <a:ext cx="1800747" cy="1552368"/>
            </a:xfrm>
            <a:prstGeom prst="hexagon">
              <a:avLst/>
            </a:pr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solidFill>
              </a:endParaRPr>
            </a:p>
          </p:txBody>
        </p:sp>
        <p:sp>
          <p:nvSpPr>
            <p:cNvPr id="7" name="Freeform 74"/>
            <p:cNvSpPr>
              <a:spLocks/>
            </p:cNvSpPr>
            <p:nvPr/>
          </p:nvSpPr>
          <p:spPr bwMode="auto">
            <a:xfrm>
              <a:off x="6437779" y="880617"/>
              <a:ext cx="289969" cy="332523"/>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8" name="组合 7"/>
            <p:cNvGrpSpPr/>
            <p:nvPr/>
          </p:nvGrpSpPr>
          <p:grpSpPr>
            <a:xfrm>
              <a:off x="6491220" y="955831"/>
              <a:ext cx="181107" cy="161314"/>
              <a:chOff x="10034270" y="674688"/>
              <a:chExt cx="290513" cy="258763"/>
            </a:xfrm>
          </p:grpSpPr>
          <p:sp>
            <p:nvSpPr>
              <p:cNvPr id="13" name="Freeform 75"/>
              <p:cNvSpPr>
                <a:spLocks/>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76"/>
              <p:cNvSpPr>
                <a:spLocks/>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任意多边形 8"/>
            <p:cNvSpPr>
              <a:spLocks noChangeAspect="1"/>
            </p:cNvSpPr>
            <p:nvPr/>
          </p:nvSpPr>
          <p:spPr>
            <a:xfrm rot="5400000" flipV="1">
              <a:off x="5625285" y="1732789"/>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10" name="文本框 62"/>
            <p:cNvSpPr txBox="1"/>
            <p:nvPr/>
          </p:nvSpPr>
          <p:spPr>
            <a:xfrm>
              <a:off x="5614891" y="1061943"/>
              <a:ext cx="408921"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01</a:t>
              </a:r>
              <a:endParaRPr lang="zh-CN" altLang="en-US" sz="3000" dirty="0">
                <a:solidFill>
                  <a:schemeClr val="bg1"/>
                </a:solidFill>
                <a:latin typeface="Impact" panose="020B0806030902050204" pitchFamily="34" charset="0"/>
              </a:endParaRPr>
            </a:p>
          </p:txBody>
        </p:sp>
        <p:sp>
          <p:nvSpPr>
            <p:cNvPr id="11" name="文本框 8"/>
            <p:cNvSpPr txBox="1"/>
            <p:nvPr/>
          </p:nvSpPr>
          <p:spPr>
            <a:xfrm>
              <a:off x="6672327" y="1329556"/>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85000"/>
                    </a:schemeClr>
                  </a:solidFill>
                  <a:latin typeface="微软雅黑" pitchFamily="34" charset="-122"/>
                  <a:ea typeface="微软雅黑" pitchFamily="34" charset="-122"/>
                </a:rPr>
                <a:t>Please enter your title here</a:t>
              </a:r>
              <a:endParaRPr lang="en-US" altLang="zh-CN" sz="1200" b="1" dirty="0">
                <a:solidFill>
                  <a:schemeClr val="bg1">
                    <a:lumMod val="85000"/>
                  </a:schemeClr>
                </a:solidFill>
                <a:latin typeface="微软雅黑" pitchFamily="34" charset="-122"/>
                <a:ea typeface="微软雅黑" pitchFamily="34" charset="-122"/>
              </a:endParaRPr>
            </a:p>
          </p:txBody>
        </p:sp>
        <p:sp>
          <p:nvSpPr>
            <p:cNvPr id="12" name="矩形 11"/>
            <p:cNvSpPr/>
            <p:nvPr/>
          </p:nvSpPr>
          <p:spPr>
            <a:xfrm>
              <a:off x="5057218" y="1718872"/>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grpSp>
      <p:grpSp>
        <p:nvGrpSpPr>
          <p:cNvPr id="15" name="组合 14"/>
          <p:cNvGrpSpPr/>
          <p:nvPr/>
        </p:nvGrpSpPr>
        <p:grpSpPr>
          <a:xfrm>
            <a:off x="1734060" y="2667155"/>
            <a:ext cx="3372632" cy="1803144"/>
            <a:chOff x="2447009" y="2308290"/>
            <a:chExt cx="3372632" cy="1803144"/>
          </a:xfrm>
        </p:grpSpPr>
        <p:sp>
          <p:nvSpPr>
            <p:cNvPr id="16" name="六边形 15"/>
            <p:cNvSpPr/>
            <p:nvPr/>
          </p:nvSpPr>
          <p:spPr>
            <a:xfrm rot="16200000">
              <a:off x="4143083" y="2434877"/>
              <a:ext cx="1800747" cy="1552368"/>
            </a:xfrm>
            <a:prstGeom prst="hexagon">
              <a:avLst/>
            </a:prstGeom>
            <a:solidFill>
              <a:schemeClr val="bg1">
                <a:alpha val="40000"/>
              </a:schemeClr>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7" name="Freeform 81"/>
            <p:cNvSpPr>
              <a:spLocks/>
            </p:cNvSpPr>
            <p:nvPr/>
          </p:nvSpPr>
          <p:spPr bwMode="auto">
            <a:xfrm>
              <a:off x="4100219" y="2308290"/>
              <a:ext cx="290958" cy="332523"/>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18" name="组合 17"/>
            <p:cNvGrpSpPr/>
            <p:nvPr/>
          </p:nvGrpSpPr>
          <p:grpSpPr>
            <a:xfrm>
              <a:off x="4156629" y="2418142"/>
              <a:ext cx="178138" cy="109852"/>
              <a:chOff x="6213158" y="2928938"/>
              <a:chExt cx="285750" cy="176213"/>
            </a:xfrm>
          </p:grpSpPr>
          <p:sp>
            <p:nvSpPr>
              <p:cNvPr id="23" name="Freeform 82"/>
              <p:cNvSpPr>
                <a:spLocks/>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83"/>
              <p:cNvSpPr>
                <a:spLocks/>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 name="文本框 75"/>
            <p:cNvSpPr txBox="1"/>
            <p:nvPr/>
          </p:nvSpPr>
          <p:spPr>
            <a:xfrm>
              <a:off x="4819222" y="3531705"/>
              <a:ext cx="447894"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02</a:t>
              </a:r>
              <a:endParaRPr lang="zh-CN" altLang="en-US" sz="3000" dirty="0">
                <a:solidFill>
                  <a:schemeClr val="bg1"/>
                </a:solidFill>
                <a:latin typeface="Impact" panose="020B0806030902050204" pitchFamily="34" charset="0"/>
              </a:endParaRPr>
            </a:p>
          </p:txBody>
        </p:sp>
        <p:sp>
          <p:nvSpPr>
            <p:cNvPr id="20" name="任意多边形 19"/>
            <p:cNvSpPr/>
            <p:nvPr/>
          </p:nvSpPr>
          <p:spPr>
            <a:xfrm rot="16200000">
              <a:off x="4848814" y="1728860"/>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21" name="矩形 20"/>
            <p:cNvSpPr/>
            <p:nvPr/>
          </p:nvSpPr>
          <p:spPr>
            <a:xfrm>
              <a:off x="4275340" y="3030838"/>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22" name="文本框 8"/>
            <p:cNvSpPr txBox="1"/>
            <p:nvPr/>
          </p:nvSpPr>
          <p:spPr>
            <a:xfrm>
              <a:off x="2447009" y="2676165"/>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85000"/>
                    </a:schemeClr>
                  </a:solidFill>
                  <a:latin typeface="微软雅黑" pitchFamily="34" charset="-122"/>
                  <a:ea typeface="微软雅黑" pitchFamily="34" charset="-122"/>
                </a:rPr>
                <a:t>Please enter your title here</a:t>
              </a:r>
              <a:endParaRPr lang="en-US" altLang="zh-CN" sz="1200" b="1" dirty="0">
                <a:solidFill>
                  <a:schemeClr val="bg1">
                    <a:lumMod val="85000"/>
                  </a:schemeClr>
                </a:solidFill>
                <a:latin typeface="微软雅黑" pitchFamily="34" charset="-122"/>
                <a:ea typeface="微软雅黑" pitchFamily="34" charset="-122"/>
              </a:endParaRPr>
            </a:p>
          </p:txBody>
        </p:sp>
      </p:grpSp>
      <p:grpSp>
        <p:nvGrpSpPr>
          <p:cNvPr id="25" name="组合 24"/>
          <p:cNvGrpSpPr/>
          <p:nvPr/>
        </p:nvGrpSpPr>
        <p:grpSpPr>
          <a:xfrm>
            <a:off x="5106691" y="2669552"/>
            <a:ext cx="2948905" cy="2114470"/>
            <a:chOff x="5819640" y="2310687"/>
            <a:chExt cx="2948905" cy="2114470"/>
          </a:xfrm>
        </p:grpSpPr>
        <p:sp>
          <p:nvSpPr>
            <p:cNvPr id="26" name="Freeform 77"/>
            <p:cNvSpPr>
              <a:spLocks/>
            </p:cNvSpPr>
            <p:nvPr/>
          </p:nvSpPr>
          <p:spPr bwMode="auto">
            <a:xfrm>
              <a:off x="6252120" y="4092634"/>
              <a:ext cx="290958" cy="332523"/>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7" name="组合 26"/>
            <p:cNvGrpSpPr/>
            <p:nvPr/>
          </p:nvGrpSpPr>
          <p:grpSpPr>
            <a:xfrm>
              <a:off x="5819640" y="2310687"/>
              <a:ext cx="2948905" cy="2066967"/>
              <a:chOff x="5819640" y="2310687"/>
              <a:chExt cx="2948905" cy="2066967"/>
            </a:xfrm>
          </p:grpSpPr>
          <p:sp>
            <p:nvSpPr>
              <p:cNvPr id="28" name="六边形 27"/>
              <p:cNvSpPr/>
              <p:nvPr/>
            </p:nvSpPr>
            <p:spPr>
              <a:xfrm rot="16200000">
                <a:off x="5695450" y="2434877"/>
                <a:ext cx="1800747" cy="1552368"/>
              </a:xfrm>
              <a:prstGeom prst="hexagon">
                <a:avLst/>
              </a:pr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a:p>
            </p:txBody>
          </p:sp>
          <p:grpSp>
            <p:nvGrpSpPr>
              <p:cNvPr id="29" name="组合 28"/>
              <p:cNvGrpSpPr/>
              <p:nvPr/>
            </p:nvGrpSpPr>
            <p:grpSpPr>
              <a:xfrm>
                <a:off x="6294675" y="4171806"/>
                <a:ext cx="196941" cy="205848"/>
                <a:chOff x="9734233" y="5894388"/>
                <a:chExt cx="315912" cy="330200"/>
              </a:xfrm>
            </p:grpSpPr>
            <p:sp>
              <p:nvSpPr>
                <p:cNvPr id="34" name="Freeform 78"/>
                <p:cNvSpPr>
                  <a:spLocks/>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9"/>
                <p:cNvSpPr>
                  <a:spLocks/>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0"/>
                <p:cNvSpPr>
                  <a:spLocks/>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 name="任意多边形 29"/>
              <p:cNvSpPr>
                <a:spLocks noChangeAspect="1"/>
              </p:cNvSpPr>
              <p:nvPr/>
            </p:nvSpPr>
            <p:spPr>
              <a:xfrm rot="16200000">
                <a:off x="6401470" y="1728860"/>
                <a:ext cx="388709" cy="1552366"/>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rgbClr val="0D0D0D">
                  <a:alpha val="20000"/>
                </a:srgbClr>
              </a:solidFill>
              <a:ln>
                <a:noFill/>
              </a:ln>
            </p:spPr>
            <p:txBody>
              <a:bodyPr vert="horz" wrap="square" lIns="68580" tIns="34290" rIns="68580" bIns="34290" numCol="1" anchor="t" anchorCtr="0" compatLnSpc="1">
                <a:prstTxWarp prst="textNoShape">
                  <a:avLst/>
                </a:prstTxWarp>
                <a:noAutofit/>
              </a:bodyPr>
              <a:lstStyle/>
              <a:p>
                <a:endParaRPr lang="zh-CN" altLang="en-US">
                  <a:solidFill>
                    <a:schemeClr val="tx1"/>
                  </a:solidFill>
                </a:endParaRPr>
              </a:p>
            </p:txBody>
          </p:sp>
          <p:sp>
            <p:nvSpPr>
              <p:cNvPr id="31" name="文本框 71"/>
              <p:cNvSpPr txBox="1"/>
              <p:nvPr/>
            </p:nvSpPr>
            <p:spPr>
              <a:xfrm>
                <a:off x="6353329" y="3531705"/>
                <a:ext cx="456888" cy="441299"/>
              </a:xfrm>
              <a:prstGeom prst="rect">
                <a:avLst/>
              </a:prstGeom>
              <a:noFill/>
            </p:spPr>
            <p:txBody>
              <a:bodyPr wrap="none" lIns="68580" tIns="34290" rIns="68580" bIns="34290" rtlCol="0">
                <a:spAutoFit/>
              </a:bodyPr>
              <a:lstStyle/>
              <a:p>
                <a:r>
                  <a:rPr lang="en-US" altLang="zh-CN" sz="3000" dirty="0">
                    <a:solidFill>
                      <a:schemeClr val="bg1"/>
                    </a:solidFill>
                    <a:latin typeface="Impact" panose="020B0806030902050204" pitchFamily="34" charset="0"/>
                  </a:rPr>
                  <a:t>03</a:t>
                </a:r>
                <a:endParaRPr lang="zh-CN" altLang="en-US" sz="3000" dirty="0">
                  <a:solidFill>
                    <a:schemeClr val="bg1"/>
                  </a:solidFill>
                  <a:latin typeface="Impact" panose="020B0806030902050204" pitchFamily="34" charset="0"/>
                </a:endParaRPr>
              </a:p>
            </p:txBody>
          </p:sp>
          <p:sp>
            <p:nvSpPr>
              <p:cNvPr id="32" name="矩形 31"/>
              <p:cNvSpPr/>
              <p:nvPr/>
            </p:nvSpPr>
            <p:spPr>
              <a:xfrm>
                <a:off x="5832471" y="3017585"/>
                <a:ext cx="1538605" cy="400110"/>
              </a:xfrm>
              <a:prstGeom prst="rect">
                <a:avLst/>
              </a:prstGeom>
            </p:spPr>
            <p:txBody>
              <a:bodyPr wrap="square">
                <a:spAutoFit/>
              </a:bodyPr>
              <a:lstStyle/>
              <a:p>
                <a:r>
                  <a:rPr lang="zh-CN" altLang="en-US" sz="1000" b="1" dirty="0">
                    <a:solidFill>
                      <a:schemeClr val="bg1"/>
                    </a:solidFill>
                    <a:latin typeface="微软雅黑" pitchFamily="34" charset="-122"/>
                    <a:ea typeface="微软雅黑" pitchFamily="34" charset="-122"/>
                  </a:rPr>
                  <a:t>Please paste or enter your text here</a:t>
                </a:r>
                <a:endParaRPr lang="en-US" altLang="zh-CN" sz="1000" b="1" dirty="0">
                  <a:solidFill>
                    <a:schemeClr val="bg1"/>
                  </a:solidFill>
                  <a:latin typeface="微软雅黑" pitchFamily="34" charset="-122"/>
                  <a:ea typeface="微软雅黑" pitchFamily="34" charset="-122"/>
                </a:endParaRPr>
              </a:p>
            </p:txBody>
          </p:sp>
          <p:sp>
            <p:nvSpPr>
              <p:cNvPr id="33" name="文本框 8"/>
              <p:cNvSpPr txBox="1"/>
              <p:nvPr/>
            </p:nvSpPr>
            <p:spPr>
              <a:xfrm>
                <a:off x="6604578" y="4122361"/>
                <a:ext cx="2163967"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bg1">
                        <a:lumMod val="85000"/>
                      </a:schemeClr>
                    </a:solidFill>
                    <a:latin typeface="微软雅黑" pitchFamily="34" charset="-122"/>
                    <a:ea typeface="微软雅黑" pitchFamily="34" charset="-122"/>
                  </a:rPr>
                  <a:t>Please enter your title here</a:t>
                </a:r>
                <a:endParaRPr lang="en-US" altLang="zh-CN" sz="1200" b="1" dirty="0">
                  <a:solidFill>
                    <a:schemeClr val="bg1">
                      <a:lumMod val="85000"/>
                    </a:schemeClr>
                  </a:solidFill>
                  <a:latin typeface="微软雅黑" pitchFamily="34" charset="-122"/>
                  <a:ea typeface="微软雅黑" pitchFamily="34" charset="-122"/>
                </a:endParaRPr>
              </a:p>
            </p:txBody>
          </p:sp>
        </p:grpSp>
      </p:grpSp>
      <p:sp>
        <p:nvSpPr>
          <p:cNvPr id="37" name="矩形 36"/>
          <p:cNvSpPr/>
          <p:nvPr/>
        </p:nvSpPr>
        <p:spPr>
          <a:xfrm>
            <a:off x="327168" y="1418153"/>
            <a:ext cx="3020696" cy="773783"/>
          </a:xfrm>
          <a:prstGeom prst="rect">
            <a:avLst/>
          </a:prstGeom>
        </p:spPr>
        <p:txBody>
          <a:bodyPr wrap="square" lIns="65261" tIns="32630" rIns="65261" bIns="32630">
            <a:spAutoFit/>
          </a:bodyPr>
          <a:lstStyle/>
          <a:p>
            <a:pPr algn="just">
              <a:spcBef>
                <a:spcPts val="600"/>
              </a:spcBef>
              <a:spcAft>
                <a:spcPts val="600"/>
              </a:spcAft>
              <a:buClr>
                <a:srgbClr val="074AA1"/>
              </a:buClr>
              <a:defRPr/>
            </a:pPr>
            <a:r>
              <a:rPr lang="zh-CN" altLang="en-US" sz="900" b="1" dirty="0">
                <a:solidFill>
                  <a:schemeClr val="bg1">
                    <a:lumMod val="85000"/>
                  </a:schemeClr>
                </a:solidFill>
                <a:latin typeface="微软雅黑" pitchFamily="34" charset="-122"/>
                <a:ea typeface="微软雅黑" pitchFamily="34" charset="-122"/>
              </a:rPr>
              <a:t>Enter your text here, or copy your text paste here, enter your text here, or copy your text paste here</a:t>
            </a:r>
            <a:endParaRPr lang="en-US" altLang="zh-CN" sz="900" b="1" dirty="0">
              <a:solidFill>
                <a:schemeClr val="bg1">
                  <a:lumMod val="85000"/>
                </a:schemeClr>
              </a:solidFill>
              <a:latin typeface="微软雅黑" pitchFamily="34" charset="-122"/>
              <a:ea typeface="微软雅黑" pitchFamily="34" charset="-122"/>
            </a:endParaRPr>
          </a:p>
          <a:p>
            <a:pPr algn="just">
              <a:spcBef>
                <a:spcPts val="600"/>
              </a:spcBef>
              <a:spcAft>
                <a:spcPts val="600"/>
              </a:spcAft>
              <a:buClr>
                <a:srgbClr val="074AA1"/>
              </a:buClr>
              <a:defRPr/>
            </a:pPr>
            <a:r>
              <a:rPr lang="zh-CN" altLang="en-US" sz="900" b="1" dirty="0">
                <a:solidFill>
                  <a:schemeClr val="bg1">
                    <a:lumMod val="85000"/>
                  </a:schemeClr>
                </a:solidFill>
                <a:latin typeface="微软雅黑" pitchFamily="34" charset="-122"/>
                <a:ea typeface="微软雅黑" pitchFamily="34" charset="-122"/>
              </a:rPr>
              <a:t>Enter your text here, or copy your text paste here, enter your text here, or copy your text paste here</a:t>
            </a:r>
            <a:endParaRPr lang="en-US" altLang="zh-CN" sz="900" b="1" dirty="0">
              <a:solidFill>
                <a:schemeClr val="bg1">
                  <a:lumMod val="85000"/>
                </a:schemeClr>
              </a:solidFill>
              <a:latin typeface="微软雅黑" pitchFamily="34" charset="-122"/>
              <a:ea typeface="微软雅黑" pitchFamily="34" charset="-122"/>
            </a:endParaRPr>
          </a:p>
        </p:txBody>
      </p:sp>
      <p:grpSp>
        <p:nvGrpSpPr>
          <p:cNvPr id="38" name="组合 37"/>
          <p:cNvGrpSpPr/>
          <p:nvPr/>
        </p:nvGrpSpPr>
        <p:grpSpPr>
          <a:xfrm>
            <a:off x="1187624" y="195486"/>
            <a:ext cx="1515760" cy="72008"/>
            <a:chOff x="539552" y="195486"/>
            <a:chExt cx="1482080" cy="72008"/>
          </a:xfrm>
          <a:solidFill>
            <a:schemeClr val="bg1">
              <a:alpha val="70000"/>
            </a:schemeClr>
          </a:solidFill>
        </p:grpSpPr>
        <p:sp>
          <p:nvSpPr>
            <p:cNvPr id="39" name="矩形 38"/>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43" name="TextBox 42"/>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44" name="TextBox 45">
            <a:extLst>
              <a:ext uri="{FF2B5EF4-FFF2-40B4-BE49-F238E27FC236}">
                <a16:creationId xmlns:a16="http://schemas.microsoft.com/office/drawing/2014/main" id="{E99FE408-3016-4B4F-9A66-1738C8B2735D}"/>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2668295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366630" y="1954214"/>
            <a:ext cx="1257078"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366630" y="2524168"/>
            <a:ext cx="127376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366630" y="3094122"/>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366630" y="3664075"/>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AutoShape 4"/>
          <p:cNvSpPr>
            <a:spLocks noChangeAspect="1" noChangeArrowheads="1" noTextEdit="1"/>
          </p:cNvSpPr>
          <p:nvPr/>
        </p:nvSpPr>
        <p:spPr bwMode="auto">
          <a:xfrm>
            <a:off x="1527761" y="1436960"/>
            <a:ext cx="186848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 name="Freeform 6"/>
          <p:cNvSpPr>
            <a:spLocks/>
          </p:cNvSpPr>
          <p:nvPr/>
        </p:nvSpPr>
        <p:spPr bwMode="auto">
          <a:xfrm>
            <a:off x="1115616" y="1203598"/>
            <a:ext cx="2282219" cy="135572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 name="Freeform 7"/>
          <p:cNvSpPr>
            <a:spLocks/>
          </p:cNvSpPr>
          <p:nvPr/>
        </p:nvSpPr>
        <p:spPr bwMode="auto">
          <a:xfrm>
            <a:off x="1115616" y="1779860"/>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 name="Freeform 8"/>
          <p:cNvSpPr>
            <a:spLocks/>
          </p:cNvSpPr>
          <p:nvPr/>
        </p:nvSpPr>
        <p:spPr bwMode="auto">
          <a:xfrm>
            <a:off x="1115616" y="2357710"/>
            <a:ext cx="2282219" cy="1354138"/>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 name="Freeform 9"/>
          <p:cNvSpPr>
            <a:spLocks/>
          </p:cNvSpPr>
          <p:nvPr/>
        </p:nvSpPr>
        <p:spPr bwMode="auto">
          <a:xfrm>
            <a:off x="1115616" y="2932385"/>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cxnSp>
        <p:nvCxnSpPr>
          <p:cNvPr id="11" name="直接连接符 10"/>
          <p:cNvCxnSpPr/>
          <p:nvPr/>
        </p:nvCxnSpPr>
        <p:spPr>
          <a:xfrm>
            <a:off x="1043608" y="1657712"/>
            <a:ext cx="0" cy="2232248"/>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87626" y="1695822"/>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itchFamily="34" charset="-122"/>
                <a:ea typeface="微软雅黑" pitchFamily="34" charset="-122"/>
              </a:rPr>
              <a:t>01</a:t>
            </a:r>
          </a:p>
        </p:txBody>
      </p:sp>
      <p:sp>
        <p:nvSpPr>
          <p:cNvPr id="13" name="矩形 12"/>
          <p:cNvSpPr/>
          <p:nvPr/>
        </p:nvSpPr>
        <p:spPr>
          <a:xfrm>
            <a:off x="1187625" y="2235080"/>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itchFamily="34" charset="-122"/>
                <a:ea typeface="微软雅黑" pitchFamily="34" charset="-122"/>
              </a:rPr>
              <a:t>02</a:t>
            </a:r>
          </a:p>
        </p:txBody>
      </p:sp>
      <p:sp>
        <p:nvSpPr>
          <p:cNvPr id="14" name="矩形 13"/>
          <p:cNvSpPr/>
          <p:nvPr/>
        </p:nvSpPr>
        <p:spPr>
          <a:xfrm>
            <a:off x="1187624" y="280909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itchFamily="34" charset="-122"/>
                <a:ea typeface="微软雅黑" pitchFamily="34" charset="-122"/>
              </a:rPr>
              <a:t>03</a:t>
            </a:r>
          </a:p>
        </p:txBody>
      </p:sp>
      <p:sp>
        <p:nvSpPr>
          <p:cNvPr id="15" name="矩形 14"/>
          <p:cNvSpPr/>
          <p:nvPr/>
        </p:nvSpPr>
        <p:spPr>
          <a:xfrm>
            <a:off x="1196432" y="3383101"/>
            <a:ext cx="693635" cy="280974"/>
          </a:xfrm>
          <a:prstGeom prst="rect">
            <a:avLst/>
          </a:prstGeom>
        </p:spPr>
        <p:txBody>
          <a:bodyPr wrap="square">
            <a:spAutoFit/>
          </a:bodyPr>
          <a:lstStyle/>
          <a:p>
            <a:pPr algn="just">
              <a:lnSpc>
                <a:spcPts val="1200"/>
              </a:lnSpc>
            </a:pPr>
            <a:r>
              <a:rPr lang="en-US" altLang="zh-CN" sz="2400" dirty="0">
                <a:solidFill>
                  <a:schemeClr val="bg1"/>
                </a:solidFill>
                <a:latin typeface="微软雅黑" pitchFamily="34" charset="-122"/>
                <a:ea typeface="微软雅黑" pitchFamily="34" charset="-122"/>
              </a:rPr>
              <a:t>04</a:t>
            </a:r>
          </a:p>
        </p:txBody>
      </p:sp>
      <p:sp>
        <p:nvSpPr>
          <p:cNvPr id="16" name="椭圆 15"/>
          <p:cNvSpPr/>
          <p:nvPr/>
        </p:nvSpPr>
        <p:spPr>
          <a:xfrm>
            <a:off x="3261285" y="1901541"/>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4626127" y="1677417"/>
            <a:ext cx="507503" cy="507503"/>
            <a:chOff x="6016316" y="1528430"/>
            <a:chExt cx="560677" cy="560677"/>
          </a:xfrm>
          <a:solidFill>
            <a:schemeClr val="bg1">
              <a:alpha val="70000"/>
            </a:schemeClr>
          </a:solidFill>
        </p:grpSpPr>
        <p:grpSp>
          <p:nvGrpSpPr>
            <p:cNvPr id="18" name="组合 17"/>
            <p:cNvGrpSpPr/>
            <p:nvPr/>
          </p:nvGrpSpPr>
          <p:grpSpPr>
            <a:xfrm>
              <a:off x="6084168" y="1657727"/>
              <a:ext cx="371475" cy="302084"/>
              <a:chOff x="5256405" y="2057401"/>
              <a:chExt cx="1130300" cy="919163"/>
            </a:xfrm>
            <a:grpFill/>
          </p:grpSpPr>
          <p:sp>
            <p:nvSpPr>
              <p:cNvPr id="20" name="Freeform 45"/>
              <p:cNvSpPr>
                <a:spLocks/>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1" name="Freeform 46"/>
              <p:cNvSpPr>
                <a:spLocks/>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2" name="Freeform 47"/>
              <p:cNvSpPr>
                <a:spLocks/>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3" name="Freeform 48"/>
              <p:cNvSpPr>
                <a:spLocks/>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4" name="Freeform 49"/>
              <p:cNvSpPr>
                <a:spLocks/>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5" name="Freeform 50"/>
              <p:cNvSpPr>
                <a:spLocks/>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6" name="Freeform 51"/>
              <p:cNvSpPr>
                <a:spLocks/>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7" name="Freeform 52"/>
              <p:cNvSpPr>
                <a:spLocks/>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8" name="Freeform 53"/>
              <p:cNvSpPr>
                <a:spLocks/>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9" name="Freeform 54"/>
              <p:cNvSpPr>
                <a:spLocks/>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0" name="Freeform 55"/>
              <p:cNvSpPr>
                <a:spLocks/>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1" name="Freeform 56"/>
              <p:cNvSpPr>
                <a:spLocks/>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sp>
          <p:nvSpPr>
            <p:cNvPr id="19" name="同心圆 18"/>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sp>
        <p:nvSpPr>
          <p:cNvPr id="32" name="矩形 31"/>
          <p:cNvSpPr/>
          <p:nvPr/>
        </p:nvSpPr>
        <p:spPr>
          <a:xfrm>
            <a:off x="5129772" y="1517486"/>
            <a:ext cx="3387314" cy="707886"/>
          </a:xfrm>
          <a:prstGeom prst="rect">
            <a:avLst/>
          </a:prstGeom>
        </p:spPr>
        <p:txBody>
          <a:bodyPr wrap="square">
            <a:spAutoFit/>
          </a:bodyPr>
          <a:lstStyle/>
          <a:p>
            <a:pPr algn="just">
              <a:lnSpc>
                <a:spcPts val="1200"/>
              </a:lnSpc>
            </a:pPr>
            <a:r>
              <a:rPr lang="zh-CN" altLang="en-US" sz="1200" b="1" dirty="0">
                <a:solidFill>
                  <a:schemeClr val="bg1">
                    <a:lumMod val="95000"/>
                  </a:schemeClr>
                </a:solidFill>
                <a:latin typeface="微软雅黑" pitchFamily="34" charset="-122"/>
                <a:ea typeface="微软雅黑" pitchFamily="34" charset="-122"/>
              </a:rPr>
              <a:t>Fill in the directory's secondary title here</a:t>
            </a:r>
            <a:endParaRPr lang="en-US" altLang="zh-CN" sz="1200" b="1" dirty="0">
              <a:solidFill>
                <a:schemeClr val="bg1">
                  <a:lumMod val="95000"/>
                </a:schemeClr>
              </a:solidFill>
              <a:latin typeface="微软雅黑" pitchFamily="34" charset="-122"/>
              <a:ea typeface="微软雅黑" pitchFamily="34" charset="-122"/>
            </a:endParaRPr>
          </a:p>
          <a:p>
            <a:pPr algn="just">
              <a:lnSpc>
                <a:spcPts val="1200"/>
              </a:lnSpc>
            </a:pPr>
            <a:r>
              <a:rPr lang="zh-CN" altLang="en-US" sz="1000" dirty="0">
                <a:solidFill>
                  <a:schemeClr val="bg1">
                    <a:lumMod val="95000"/>
                  </a:schemeClr>
                </a:solidFill>
                <a:latin typeface="微软雅黑" pitchFamily="34" charset="-122"/>
                <a:ea typeface="微软雅黑" pitchFamily="34" charset="-122"/>
              </a:rPr>
              <a:t>Here fill in the contents of the catalog, the development of design there is a problem of the values of the times.</a:t>
            </a:r>
            <a:endParaRPr lang="en-US" altLang="zh-CN" sz="1000" dirty="0">
              <a:solidFill>
                <a:schemeClr val="bg1">
                  <a:lumMod val="95000"/>
                </a:schemeClr>
              </a:solidFill>
              <a:latin typeface="微软雅黑" pitchFamily="34" charset="-122"/>
              <a:ea typeface="微软雅黑" pitchFamily="34" charset="-122"/>
            </a:endParaRPr>
          </a:p>
        </p:txBody>
      </p:sp>
      <p:sp>
        <p:nvSpPr>
          <p:cNvPr id="33" name="椭圆 32"/>
          <p:cNvSpPr/>
          <p:nvPr/>
        </p:nvSpPr>
        <p:spPr>
          <a:xfrm>
            <a:off x="3261285" y="2471495"/>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矩形 33"/>
          <p:cNvSpPr/>
          <p:nvPr/>
        </p:nvSpPr>
        <p:spPr>
          <a:xfrm>
            <a:off x="5145126" y="2239694"/>
            <a:ext cx="3459322" cy="707886"/>
          </a:xfrm>
          <a:prstGeom prst="rect">
            <a:avLst/>
          </a:prstGeom>
        </p:spPr>
        <p:txBody>
          <a:bodyPr wrap="square">
            <a:spAutoFit/>
          </a:bodyPr>
          <a:lstStyle/>
          <a:p>
            <a:pPr algn="just">
              <a:lnSpc>
                <a:spcPts val="1200"/>
              </a:lnSpc>
            </a:pPr>
            <a:r>
              <a:rPr lang="zh-CN" altLang="en-US" sz="1200" b="1" dirty="0">
                <a:solidFill>
                  <a:schemeClr val="bg1">
                    <a:lumMod val="95000"/>
                  </a:schemeClr>
                </a:solidFill>
                <a:latin typeface="微软雅黑" pitchFamily="34" charset="-122"/>
                <a:ea typeface="微软雅黑" pitchFamily="34" charset="-122"/>
              </a:rPr>
              <a:t>Fill in the directory's secondary title here</a:t>
            </a:r>
            <a:endParaRPr lang="en-US" altLang="zh-CN" sz="1200" b="1" dirty="0">
              <a:solidFill>
                <a:schemeClr val="bg1">
                  <a:lumMod val="95000"/>
                </a:schemeClr>
              </a:solidFill>
              <a:latin typeface="微软雅黑" pitchFamily="34" charset="-122"/>
              <a:ea typeface="微软雅黑" pitchFamily="34" charset="-122"/>
            </a:endParaRPr>
          </a:p>
          <a:p>
            <a:pPr algn="just">
              <a:lnSpc>
                <a:spcPts val="1200"/>
              </a:lnSpc>
            </a:pPr>
            <a:r>
              <a:rPr lang="zh-CN" altLang="en-US" sz="1000" dirty="0">
                <a:solidFill>
                  <a:schemeClr val="bg1">
                    <a:lumMod val="95000"/>
                  </a:schemeClr>
                </a:solidFill>
                <a:latin typeface="微软雅黑" pitchFamily="34" charset="-122"/>
                <a:ea typeface="微软雅黑" pitchFamily="34" charset="-122"/>
              </a:rPr>
              <a:t>Here fill in the contents of the catalog, the development of design there is a problem of the values of the times.</a:t>
            </a:r>
            <a:endParaRPr lang="en-US" altLang="zh-CN" sz="1000" dirty="0">
              <a:solidFill>
                <a:schemeClr val="bg1">
                  <a:lumMod val="95000"/>
                </a:schemeClr>
              </a:solidFill>
              <a:latin typeface="微软雅黑" pitchFamily="34" charset="-122"/>
              <a:ea typeface="微软雅黑" pitchFamily="34" charset="-122"/>
            </a:endParaRPr>
          </a:p>
        </p:txBody>
      </p:sp>
      <p:grpSp>
        <p:nvGrpSpPr>
          <p:cNvPr id="35" name="组合 34"/>
          <p:cNvGrpSpPr/>
          <p:nvPr/>
        </p:nvGrpSpPr>
        <p:grpSpPr>
          <a:xfrm>
            <a:off x="4626127" y="2263521"/>
            <a:ext cx="505578" cy="505578"/>
            <a:chOff x="1718632" y="1996162"/>
            <a:chExt cx="560677" cy="560677"/>
          </a:xfrm>
          <a:solidFill>
            <a:schemeClr val="bg1">
              <a:alpha val="70000"/>
            </a:schemeClr>
          </a:solidFill>
        </p:grpSpPr>
        <p:grpSp>
          <p:nvGrpSpPr>
            <p:cNvPr id="36" name="组合 35"/>
            <p:cNvGrpSpPr/>
            <p:nvPr/>
          </p:nvGrpSpPr>
          <p:grpSpPr>
            <a:xfrm flipH="1">
              <a:off x="1849203" y="2133863"/>
              <a:ext cx="272792" cy="268628"/>
              <a:chOff x="1046163" y="1765300"/>
              <a:chExt cx="1196975" cy="1019176"/>
            </a:xfrm>
            <a:grpFill/>
          </p:grpSpPr>
          <p:sp>
            <p:nvSpPr>
              <p:cNvPr id="38" name="Freeform 102"/>
              <p:cNvSpPr>
                <a:spLocks/>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9" name="Freeform 103"/>
              <p:cNvSpPr>
                <a:spLocks/>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40" name="Freeform 104"/>
              <p:cNvSpPr>
                <a:spLocks/>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41" name="Freeform 105"/>
              <p:cNvSpPr>
                <a:spLocks/>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42" name="Freeform 106"/>
              <p:cNvSpPr>
                <a:spLocks/>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43" name="Freeform 107"/>
              <p:cNvSpPr>
                <a:spLocks/>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sp>
          <p:nvSpPr>
            <p:cNvPr id="37" name="同心圆 36"/>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sp>
        <p:nvSpPr>
          <p:cNvPr id="44" name="椭圆 43"/>
          <p:cNvSpPr/>
          <p:nvPr/>
        </p:nvSpPr>
        <p:spPr>
          <a:xfrm>
            <a:off x="3261285" y="3041449"/>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矩形 44"/>
          <p:cNvSpPr/>
          <p:nvPr/>
        </p:nvSpPr>
        <p:spPr>
          <a:xfrm>
            <a:off x="5158625" y="2932385"/>
            <a:ext cx="3459322" cy="707886"/>
          </a:xfrm>
          <a:prstGeom prst="rect">
            <a:avLst/>
          </a:prstGeom>
        </p:spPr>
        <p:txBody>
          <a:bodyPr wrap="square">
            <a:spAutoFit/>
          </a:bodyPr>
          <a:lstStyle/>
          <a:p>
            <a:pPr algn="just">
              <a:lnSpc>
                <a:spcPts val="1200"/>
              </a:lnSpc>
            </a:pPr>
            <a:r>
              <a:rPr lang="zh-CN" altLang="en-US" sz="1200" b="1" dirty="0">
                <a:solidFill>
                  <a:schemeClr val="bg1">
                    <a:lumMod val="95000"/>
                  </a:schemeClr>
                </a:solidFill>
                <a:latin typeface="微软雅黑" pitchFamily="34" charset="-122"/>
                <a:ea typeface="微软雅黑" pitchFamily="34" charset="-122"/>
              </a:rPr>
              <a:t>Fill in the directory's secondary title here</a:t>
            </a:r>
            <a:endParaRPr lang="en-US" altLang="zh-CN" sz="1200" b="1" dirty="0">
              <a:solidFill>
                <a:schemeClr val="bg1">
                  <a:lumMod val="95000"/>
                </a:schemeClr>
              </a:solidFill>
              <a:latin typeface="微软雅黑" pitchFamily="34" charset="-122"/>
              <a:ea typeface="微软雅黑" pitchFamily="34" charset="-122"/>
            </a:endParaRPr>
          </a:p>
          <a:p>
            <a:pPr algn="just">
              <a:lnSpc>
                <a:spcPts val="1200"/>
              </a:lnSpc>
            </a:pPr>
            <a:r>
              <a:rPr lang="zh-CN" altLang="en-US" sz="1000" dirty="0">
                <a:solidFill>
                  <a:schemeClr val="bg1">
                    <a:lumMod val="95000"/>
                  </a:schemeClr>
                </a:solidFill>
                <a:latin typeface="微软雅黑" pitchFamily="34" charset="-122"/>
                <a:ea typeface="微软雅黑" pitchFamily="34" charset="-122"/>
              </a:rPr>
              <a:t>Here fill in the contents of the catalog, the development of design there is a problem of the values of the times.</a:t>
            </a:r>
            <a:endParaRPr lang="en-US" altLang="zh-CN" sz="1000" dirty="0">
              <a:solidFill>
                <a:schemeClr val="bg1">
                  <a:lumMod val="95000"/>
                </a:schemeClr>
              </a:solidFill>
              <a:latin typeface="微软雅黑" pitchFamily="34" charset="-122"/>
              <a:ea typeface="微软雅黑" pitchFamily="34" charset="-122"/>
            </a:endParaRPr>
          </a:p>
        </p:txBody>
      </p:sp>
      <p:grpSp>
        <p:nvGrpSpPr>
          <p:cNvPr id="46" name="组合 45"/>
          <p:cNvGrpSpPr/>
          <p:nvPr/>
        </p:nvGrpSpPr>
        <p:grpSpPr>
          <a:xfrm>
            <a:off x="4626127" y="2847700"/>
            <a:ext cx="505405" cy="505405"/>
            <a:chOff x="4197777" y="3610451"/>
            <a:chExt cx="560677" cy="560677"/>
          </a:xfrm>
          <a:solidFill>
            <a:schemeClr val="bg1">
              <a:alpha val="70000"/>
            </a:schemeClr>
          </a:solidFill>
        </p:grpSpPr>
        <p:grpSp>
          <p:nvGrpSpPr>
            <p:cNvPr id="47" name="组合 46"/>
            <p:cNvGrpSpPr/>
            <p:nvPr/>
          </p:nvGrpSpPr>
          <p:grpSpPr>
            <a:xfrm>
              <a:off x="4324818" y="3742282"/>
              <a:ext cx="305320" cy="261247"/>
              <a:chOff x="1627188" y="2219325"/>
              <a:chExt cx="758825" cy="649288"/>
            </a:xfrm>
            <a:grpFill/>
          </p:grpSpPr>
          <p:sp>
            <p:nvSpPr>
              <p:cNvPr id="49" name="Freeform 72"/>
              <p:cNvSpPr>
                <a:spLocks/>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0" name="Freeform 73"/>
              <p:cNvSpPr>
                <a:spLocks/>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1" name="Freeform 74"/>
              <p:cNvSpPr>
                <a:spLocks/>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2" name="Freeform 75"/>
              <p:cNvSpPr>
                <a:spLocks/>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3" name="Freeform 76"/>
              <p:cNvSpPr>
                <a:spLocks/>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4" name="Freeform 77"/>
              <p:cNvSpPr>
                <a:spLocks/>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5" name="Freeform 78"/>
              <p:cNvSpPr>
                <a:spLocks/>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6" name="Freeform 79"/>
              <p:cNvSpPr>
                <a:spLocks/>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7" name="Freeform 80"/>
              <p:cNvSpPr>
                <a:spLocks/>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8" name="Freeform 81"/>
              <p:cNvSpPr>
                <a:spLocks/>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9" name="Freeform 82"/>
              <p:cNvSpPr>
                <a:spLocks/>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0" name="Freeform 83"/>
              <p:cNvSpPr>
                <a:spLocks/>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1" name="Freeform 84"/>
              <p:cNvSpPr>
                <a:spLocks/>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2" name="Freeform 85"/>
              <p:cNvSpPr>
                <a:spLocks/>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3" name="Freeform 86"/>
              <p:cNvSpPr>
                <a:spLocks/>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4" name="Freeform 87"/>
              <p:cNvSpPr>
                <a:spLocks/>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5" name="Freeform 88"/>
              <p:cNvSpPr>
                <a:spLocks/>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6" name="Freeform 89"/>
              <p:cNvSpPr>
                <a:spLocks/>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7" name="Freeform 90"/>
              <p:cNvSpPr>
                <a:spLocks/>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8" name="Freeform 91"/>
              <p:cNvSpPr>
                <a:spLocks/>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9" name="Freeform 92"/>
              <p:cNvSpPr>
                <a:spLocks/>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70" name="Freeform 93"/>
              <p:cNvSpPr>
                <a:spLocks/>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71" name="Freeform 94"/>
              <p:cNvSpPr>
                <a:spLocks/>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72" name="Freeform 95"/>
              <p:cNvSpPr>
                <a:spLocks/>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73" name="Freeform 96"/>
              <p:cNvSpPr>
                <a:spLocks/>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74" name="Freeform 97"/>
              <p:cNvSpPr>
                <a:spLocks/>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sp>
          <p:nvSpPr>
            <p:cNvPr id="48" name="同心圆 47"/>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sp>
        <p:nvSpPr>
          <p:cNvPr id="75" name="椭圆 74"/>
          <p:cNvSpPr/>
          <p:nvPr/>
        </p:nvSpPr>
        <p:spPr>
          <a:xfrm>
            <a:off x="3261285" y="3611402"/>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6" name="矩形 75"/>
          <p:cNvSpPr/>
          <p:nvPr/>
        </p:nvSpPr>
        <p:spPr>
          <a:xfrm>
            <a:off x="5169049" y="3616876"/>
            <a:ext cx="3428312" cy="707886"/>
          </a:xfrm>
          <a:prstGeom prst="rect">
            <a:avLst/>
          </a:prstGeom>
        </p:spPr>
        <p:txBody>
          <a:bodyPr wrap="square">
            <a:spAutoFit/>
          </a:bodyPr>
          <a:lstStyle/>
          <a:p>
            <a:pPr algn="just">
              <a:lnSpc>
                <a:spcPts val="1200"/>
              </a:lnSpc>
            </a:pPr>
            <a:r>
              <a:rPr lang="zh-CN" altLang="en-US" sz="1200" b="1" dirty="0">
                <a:solidFill>
                  <a:schemeClr val="bg1">
                    <a:lumMod val="95000"/>
                  </a:schemeClr>
                </a:solidFill>
                <a:latin typeface="微软雅黑" pitchFamily="34" charset="-122"/>
                <a:ea typeface="微软雅黑" pitchFamily="34" charset="-122"/>
              </a:rPr>
              <a:t>Fill in the directory's secondary title here</a:t>
            </a:r>
            <a:endParaRPr lang="en-US" altLang="zh-CN" sz="1200" b="1" dirty="0">
              <a:solidFill>
                <a:schemeClr val="bg1">
                  <a:lumMod val="95000"/>
                </a:schemeClr>
              </a:solidFill>
              <a:latin typeface="微软雅黑" pitchFamily="34" charset="-122"/>
              <a:ea typeface="微软雅黑" pitchFamily="34" charset="-122"/>
            </a:endParaRPr>
          </a:p>
          <a:p>
            <a:pPr algn="just">
              <a:lnSpc>
                <a:spcPts val="1200"/>
              </a:lnSpc>
            </a:pPr>
            <a:r>
              <a:rPr lang="zh-CN" altLang="en-US" sz="1000" dirty="0">
                <a:solidFill>
                  <a:schemeClr val="bg1">
                    <a:lumMod val="95000"/>
                  </a:schemeClr>
                </a:solidFill>
                <a:latin typeface="微软雅黑" pitchFamily="34" charset="-122"/>
                <a:ea typeface="微软雅黑" pitchFamily="34" charset="-122"/>
              </a:rPr>
              <a:t>Here fill in the contents of the catalog, the development of design there is a problem of the values of the times.</a:t>
            </a:r>
            <a:endParaRPr lang="en-US" altLang="zh-CN" sz="1000" dirty="0">
              <a:solidFill>
                <a:schemeClr val="bg1">
                  <a:lumMod val="95000"/>
                </a:schemeClr>
              </a:solidFill>
              <a:latin typeface="微软雅黑" pitchFamily="34" charset="-122"/>
              <a:ea typeface="微软雅黑" pitchFamily="34" charset="-122"/>
            </a:endParaRPr>
          </a:p>
        </p:txBody>
      </p:sp>
      <p:grpSp>
        <p:nvGrpSpPr>
          <p:cNvPr id="77" name="组合 76"/>
          <p:cNvGrpSpPr/>
          <p:nvPr/>
        </p:nvGrpSpPr>
        <p:grpSpPr>
          <a:xfrm>
            <a:off x="4626127" y="3431706"/>
            <a:ext cx="506224" cy="506224"/>
            <a:chOff x="1292477" y="2482145"/>
            <a:chExt cx="560677" cy="560677"/>
          </a:xfrm>
          <a:solidFill>
            <a:schemeClr val="bg1">
              <a:alpha val="70000"/>
            </a:schemeClr>
          </a:solidFill>
        </p:grpSpPr>
        <p:grpSp>
          <p:nvGrpSpPr>
            <p:cNvPr id="78" name="组合 77"/>
            <p:cNvGrpSpPr/>
            <p:nvPr/>
          </p:nvGrpSpPr>
          <p:grpSpPr>
            <a:xfrm>
              <a:off x="1443224" y="2627821"/>
              <a:ext cx="242888" cy="265780"/>
              <a:chOff x="247650" y="1957388"/>
              <a:chExt cx="993776" cy="1087438"/>
            </a:xfrm>
            <a:grpFill/>
          </p:grpSpPr>
          <p:sp>
            <p:nvSpPr>
              <p:cNvPr id="80" name="Freeform 112"/>
              <p:cNvSpPr>
                <a:spLocks/>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1" name="Freeform 113"/>
              <p:cNvSpPr>
                <a:spLocks/>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2"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3"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4"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5"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6"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7"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8" name="Freeform 120"/>
              <p:cNvSpPr>
                <a:spLocks/>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89" name="Freeform 121"/>
              <p:cNvSpPr>
                <a:spLocks/>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90" name="Freeform 122"/>
              <p:cNvSpPr>
                <a:spLocks/>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sp>
          <p:nvSpPr>
            <p:cNvPr id="79" name="同心圆 78"/>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grpSp>
        <p:nvGrpSpPr>
          <p:cNvPr id="91" name="组合 90"/>
          <p:cNvGrpSpPr/>
          <p:nvPr/>
        </p:nvGrpSpPr>
        <p:grpSpPr>
          <a:xfrm>
            <a:off x="1187624" y="195486"/>
            <a:ext cx="1515760" cy="72008"/>
            <a:chOff x="539552" y="195486"/>
            <a:chExt cx="1482080" cy="72008"/>
          </a:xfrm>
          <a:solidFill>
            <a:schemeClr val="bg1">
              <a:alpha val="70000"/>
            </a:schemeClr>
          </a:solidFill>
        </p:grpSpPr>
        <p:sp>
          <p:nvSpPr>
            <p:cNvPr id="92" name="矩形 91"/>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TextBox 93"/>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96" name="TextBox 95"/>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97" name="TextBox 45">
            <a:extLst>
              <a:ext uri="{FF2B5EF4-FFF2-40B4-BE49-F238E27FC236}">
                <a16:creationId xmlns:a16="http://schemas.microsoft.com/office/drawing/2014/main" id="{1087469D-AFD6-44C8-B0A7-D8047DB5D36B}"/>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2461936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childTnLst>
                              </p:cTn>
                            </p:par>
                            <p:par>
                              <p:cTn id="22" fill="hold">
                                <p:stCondLst>
                                  <p:cond delay="19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300"/>
                                            <p:tgtEl>
                                              <p:spTgt spid="10"/>
                                            </p:tgtEl>
                                          </p:cBhvr>
                                        </p:animEffect>
                                      </p:childTnLst>
                                    </p:cTn>
                                  </p:par>
                                </p:childTnLst>
                              </p:cTn>
                            </p:par>
                            <p:par>
                              <p:cTn id="26" fill="hold">
                                <p:stCondLst>
                                  <p:cond delay="22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300" fill="hold"/>
                                            <p:tgtEl>
                                              <p:spTgt spid="12"/>
                                            </p:tgtEl>
                                            <p:attrNameLst>
                                              <p:attrName>ppt_w</p:attrName>
                                            </p:attrNameLst>
                                          </p:cBhvr>
                                          <p:tavLst>
                                            <p:tav tm="0">
                                              <p:val>
                                                <p:fltVal val="0"/>
                                              </p:val>
                                            </p:tav>
                                            <p:tav tm="100000">
                                              <p:val>
                                                <p:strVal val="#ppt_w"/>
                                              </p:val>
                                            </p:tav>
                                          </p:tavLst>
                                        </p:anim>
                                        <p:anim calcmode="lin" valueType="num">
                                          <p:cBhvr>
                                            <p:cTn id="30" dur="3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childTnLst>
                                    </p:cTn>
                                  </p:par>
                                </p:childTnLst>
                              </p:cTn>
                            </p:par>
                            <p:par>
                              <p:cTn id="36" fill="hold">
                                <p:stCondLst>
                                  <p:cond delay="28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00" fill="hold"/>
                                            <p:tgtEl>
                                              <p:spTgt spid="14"/>
                                            </p:tgtEl>
                                            <p:attrNameLst>
                                              <p:attrName>ppt_w</p:attrName>
                                            </p:attrNameLst>
                                          </p:cBhvr>
                                          <p:tavLst>
                                            <p:tav tm="0">
                                              <p:val>
                                                <p:fltVal val="0"/>
                                              </p:val>
                                            </p:tav>
                                            <p:tav tm="100000">
                                              <p:val>
                                                <p:strVal val="#ppt_w"/>
                                              </p:val>
                                            </p:tav>
                                          </p:tavLst>
                                        </p:anim>
                                        <p:anim calcmode="lin" valueType="num">
                                          <p:cBhvr>
                                            <p:cTn id="40" dur="3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31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3400"/>
                                </p:stCondLst>
                                <p:childTnLst>
                                  <p:par>
                                    <p:cTn id="47" presetID="10" presetClass="entr" presetSubtype="0" repeatCount="3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50"/>
                                            <p:tgtEl>
                                              <p:spTgt spid="16"/>
                                            </p:tgtEl>
                                          </p:cBhvr>
                                        </p:animEffect>
                                      </p:childTnLst>
                                    </p:cTn>
                                  </p:par>
                                </p:childTnLst>
                              </p:cTn>
                            </p:par>
                            <p:par>
                              <p:cTn id="50" fill="hold">
                                <p:stCondLst>
                                  <p:cond delay="385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 presetClass="entr" presetSubtype="2" fill="hold" grpId="0" nodeType="withEffect" p14:presetBounceEnd="53333">
                                      <p:stCondLst>
                                        <p:cond delay="700"/>
                                      </p:stCondLst>
                                      <p:childTnLst>
                                        <p:set>
                                          <p:cBhvr>
                                            <p:cTn id="58" dur="1" fill="hold">
                                              <p:stCondLst>
                                                <p:cond delay="0"/>
                                              </p:stCondLst>
                                            </p:cTn>
                                            <p:tgtEl>
                                              <p:spTgt spid="32"/>
                                            </p:tgtEl>
                                            <p:attrNameLst>
                                              <p:attrName>style.visibility</p:attrName>
                                            </p:attrNameLst>
                                          </p:cBhvr>
                                          <p:to>
                                            <p:strVal val="visible"/>
                                          </p:to>
                                        </p:set>
                                        <p:anim calcmode="lin" valueType="num" p14:bounceEnd="53333">
                                          <p:cBhvr additive="base">
                                            <p:cTn id="59" dur="300" fill="hold"/>
                                            <p:tgtEl>
                                              <p:spTgt spid="32"/>
                                            </p:tgtEl>
                                            <p:attrNameLst>
                                              <p:attrName>ppt_x</p:attrName>
                                            </p:attrNameLst>
                                          </p:cBhvr>
                                          <p:tavLst>
                                            <p:tav tm="0">
                                              <p:val>
                                                <p:strVal val="1+#ppt_w/2"/>
                                              </p:val>
                                            </p:tav>
                                            <p:tav tm="100000">
                                              <p:val>
                                                <p:strVal val="#ppt_x"/>
                                              </p:val>
                                            </p:tav>
                                          </p:tavLst>
                                        </p:anim>
                                        <p:anim calcmode="lin" valueType="num" p14:bounceEnd="53333">
                                          <p:cBhvr additive="base">
                                            <p:cTn id="60" dur="300" fill="hold"/>
                                            <p:tgtEl>
                                              <p:spTgt spid="32"/>
                                            </p:tgtEl>
                                            <p:attrNameLst>
                                              <p:attrName>ppt_y</p:attrName>
                                            </p:attrNameLst>
                                          </p:cBhvr>
                                          <p:tavLst>
                                            <p:tav tm="0">
                                              <p:val>
                                                <p:strVal val="#ppt_y"/>
                                              </p:val>
                                            </p:tav>
                                            <p:tav tm="100000">
                                              <p:val>
                                                <p:strVal val="#ppt_y"/>
                                              </p:val>
                                            </p:tav>
                                          </p:tavLst>
                                        </p:anim>
                                      </p:childTnLst>
                                    </p:cTn>
                                  </p:par>
                                </p:childTnLst>
                              </p:cTn>
                            </p:par>
                            <p:par>
                              <p:cTn id="61" fill="hold">
                                <p:stCondLst>
                                  <p:cond delay="4850"/>
                                </p:stCondLst>
                                <p:childTnLst>
                                  <p:par>
                                    <p:cTn id="62" presetID="10" presetClass="entr" presetSubtype="0" repeatCount="3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50"/>
                                            <p:tgtEl>
                                              <p:spTgt spid="33"/>
                                            </p:tgtEl>
                                          </p:cBhvr>
                                        </p:animEffect>
                                      </p:childTnLst>
                                    </p:cTn>
                                  </p:par>
                                </p:childTnLst>
                              </p:cTn>
                            </p:par>
                            <p:par>
                              <p:cTn id="65" fill="hold">
                                <p:stCondLst>
                                  <p:cond delay="53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 presetClass="entr" presetSubtype="2" fill="hold" grpId="0" nodeType="withEffect" p14:presetBounceEnd="53333">
                                      <p:stCondLst>
                                        <p:cond delay="700"/>
                                      </p:stCondLst>
                                      <p:childTnLst>
                                        <p:set>
                                          <p:cBhvr>
                                            <p:cTn id="73" dur="1" fill="hold">
                                              <p:stCondLst>
                                                <p:cond delay="0"/>
                                              </p:stCondLst>
                                            </p:cTn>
                                            <p:tgtEl>
                                              <p:spTgt spid="34"/>
                                            </p:tgtEl>
                                            <p:attrNameLst>
                                              <p:attrName>style.visibility</p:attrName>
                                            </p:attrNameLst>
                                          </p:cBhvr>
                                          <p:to>
                                            <p:strVal val="visible"/>
                                          </p:to>
                                        </p:set>
                                        <p:anim calcmode="lin" valueType="num" p14:bounceEnd="53333">
                                          <p:cBhvr additive="base">
                                            <p:cTn id="74" dur="300" fill="hold"/>
                                            <p:tgtEl>
                                              <p:spTgt spid="34"/>
                                            </p:tgtEl>
                                            <p:attrNameLst>
                                              <p:attrName>ppt_x</p:attrName>
                                            </p:attrNameLst>
                                          </p:cBhvr>
                                          <p:tavLst>
                                            <p:tav tm="0">
                                              <p:val>
                                                <p:strVal val="1+#ppt_w/2"/>
                                              </p:val>
                                            </p:tav>
                                            <p:tav tm="100000">
                                              <p:val>
                                                <p:strVal val="#ppt_x"/>
                                              </p:val>
                                            </p:tav>
                                          </p:tavLst>
                                        </p:anim>
                                        <p:anim calcmode="lin" valueType="num" p14:bounceEnd="53333">
                                          <p:cBhvr additive="base">
                                            <p:cTn id="75" dur="3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6300"/>
                                </p:stCondLst>
                                <p:childTnLst>
                                  <p:par>
                                    <p:cTn id="77" presetID="10" presetClass="entr" presetSubtype="0" repeatCount="300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50"/>
                                            <p:tgtEl>
                                              <p:spTgt spid="44"/>
                                            </p:tgtEl>
                                          </p:cBhvr>
                                        </p:animEffect>
                                      </p:childTnLst>
                                    </p:cTn>
                                  </p:par>
                                </p:childTnLst>
                              </p:cTn>
                            </p:par>
                            <p:par>
                              <p:cTn id="80" fill="hold">
                                <p:stCondLst>
                                  <p:cond delay="675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2" presetClass="entr" presetSubtype="2" fill="hold" grpId="0" nodeType="withEffect" p14:presetBounceEnd="53333">
                                      <p:stCondLst>
                                        <p:cond delay="700"/>
                                      </p:stCondLst>
                                      <p:childTnLst>
                                        <p:set>
                                          <p:cBhvr>
                                            <p:cTn id="88" dur="1" fill="hold">
                                              <p:stCondLst>
                                                <p:cond delay="0"/>
                                              </p:stCondLst>
                                            </p:cTn>
                                            <p:tgtEl>
                                              <p:spTgt spid="45"/>
                                            </p:tgtEl>
                                            <p:attrNameLst>
                                              <p:attrName>style.visibility</p:attrName>
                                            </p:attrNameLst>
                                          </p:cBhvr>
                                          <p:to>
                                            <p:strVal val="visible"/>
                                          </p:to>
                                        </p:set>
                                        <p:anim calcmode="lin" valueType="num" p14:bounceEnd="53333">
                                          <p:cBhvr additive="base">
                                            <p:cTn id="89" dur="300" fill="hold"/>
                                            <p:tgtEl>
                                              <p:spTgt spid="45"/>
                                            </p:tgtEl>
                                            <p:attrNameLst>
                                              <p:attrName>ppt_x</p:attrName>
                                            </p:attrNameLst>
                                          </p:cBhvr>
                                          <p:tavLst>
                                            <p:tav tm="0">
                                              <p:val>
                                                <p:strVal val="1+#ppt_w/2"/>
                                              </p:val>
                                            </p:tav>
                                            <p:tav tm="100000">
                                              <p:val>
                                                <p:strVal val="#ppt_x"/>
                                              </p:val>
                                            </p:tav>
                                          </p:tavLst>
                                        </p:anim>
                                        <p:anim calcmode="lin" valueType="num" p14:bounceEnd="53333">
                                          <p:cBhvr additive="base">
                                            <p:cTn id="90" dur="300" fill="hold"/>
                                            <p:tgtEl>
                                              <p:spTgt spid="45"/>
                                            </p:tgtEl>
                                            <p:attrNameLst>
                                              <p:attrName>ppt_y</p:attrName>
                                            </p:attrNameLst>
                                          </p:cBhvr>
                                          <p:tavLst>
                                            <p:tav tm="0">
                                              <p:val>
                                                <p:strVal val="#ppt_y"/>
                                              </p:val>
                                            </p:tav>
                                            <p:tav tm="100000">
                                              <p:val>
                                                <p:strVal val="#ppt_y"/>
                                              </p:val>
                                            </p:tav>
                                          </p:tavLst>
                                        </p:anim>
                                      </p:childTnLst>
                                    </p:cTn>
                                  </p:par>
                                </p:childTnLst>
                              </p:cTn>
                            </p:par>
                            <p:par>
                              <p:cTn id="91" fill="hold">
                                <p:stCondLst>
                                  <p:cond delay="7750"/>
                                </p:stCondLst>
                                <p:childTnLst>
                                  <p:par>
                                    <p:cTn id="92" presetID="10" presetClass="entr" presetSubtype="0" repeatCount="300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50"/>
                                            <p:tgtEl>
                                              <p:spTgt spid="75"/>
                                            </p:tgtEl>
                                          </p:cBhvr>
                                        </p:animEffect>
                                      </p:childTnLst>
                                    </p:cTn>
                                  </p:par>
                                </p:childTnLst>
                              </p:cTn>
                            </p:par>
                            <p:par>
                              <p:cTn id="95" fill="hold">
                                <p:stCondLst>
                                  <p:cond delay="82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2" presetClass="entr" presetSubtype="2" fill="hold" grpId="0" nodeType="withEffect" p14:presetBounceEnd="53333">
                                      <p:stCondLst>
                                        <p:cond delay="700"/>
                                      </p:stCondLst>
                                      <p:childTnLst>
                                        <p:set>
                                          <p:cBhvr>
                                            <p:cTn id="103" dur="1" fill="hold">
                                              <p:stCondLst>
                                                <p:cond delay="0"/>
                                              </p:stCondLst>
                                            </p:cTn>
                                            <p:tgtEl>
                                              <p:spTgt spid="76"/>
                                            </p:tgtEl>
                                            <p:attrNameLst>
                                              <p:attrName>style.visibility</p:attrName>
                                            </p:attrNameLst>
                                          </p:cBhvr>
                                          <p:to>
                                            <p:strVal val="visible"/>
                                          </p:to>
                                        </p:set>
                                        <p:anim calcmode="lin" valueType="num" p14:bounceEnd="53333">
                                          <p:cBhvr additive="base">
                                            <p:cTn id="104" dur="300" fill="hold"/>
                                            <p:tgtEl>
                                              <p:spTgt spid="76"/>
                                            </p:tgtEl>
                                            <p:attrNameLst>
                                              <p:attrName>ppt_x</p:attrName>
                                            </p:attrNameLst>
                                          </p:cBhvr>
                                          <p:tavLst>
                                            <p:tav tm="0">
                                              <p:val>
                                                <p:strVal val="1+#ppt_w/2"/>
                                              </p:val>
                                            </p:tav>
                                            <p:tav tm="100000">
                                              <p:val>
                                                <p:strVal val="#ppt_x"/>
                                              </p:val>
                                            </p:tav>
                                          </p:tavLst>
                                        </p:anim>
                                        <p:anim calcmode="lin" valueType="num" p14:bounceEnd="53333">
                                          <p:cBhvr additive="base">
                                            <p:cTn id="10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32" grpId="0"/>
          <p:bldP spid="33" grpId="0" animBg="1"/>
          <p:bldP spid="34" grpId="0"/>
          <p:bldP spid="44" grpId="0" animBg="1"/>
          <p:bldP spid="45" grpId="0"/>
          <p:bldP spid="75" grpId="0" animBg="1"/>
          <p:bldP spid="7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300"/>
                                            <p:tgtEl>
                                              <p:spTgt spid="7"/>
                                            </p:tgtEl>
                                          </p:cBhvr>
                                        </p:animEffect>
                                      </p:childTnLst>
                                    </p:cTn>
                                  </p:par>
                                </p:childTnLst>
                              </p:cTn>
                            </p:par>
                            <p:par>
                              <p:cTn id="14" fill="hold">
                                <p:stCondLst>
                                  <p:cond delay="13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
                                            <p:tgtEl>
                                              <p:spTgt spid="8"/>
                                            </p:tgtEl>
                                          </p:cBhvr>
                                        </p:animEffect>
                                      </p:childTnLst>
                                    </p:cTn>
                                  </p:par>
                                </p:childTnLst>
                              </p:cTn>
                            </p:par>
                            <p:par>
                              <p:cTn id="18" fill="hold">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300"/>
                                            <p:tgtEl>
                                              <p:spTgt spid="9"/>
                                            </p:tgtEl>
                                          </p:cBhvr>
                                        </p:animEffect>
                                      </p:childTnLst>
                                    </p:cTn>
                                  </p:par>
                                </p:childTnLst>
                              </p:cTn>
                            </p:par>
                            <p:par>
                              <p:cTn id="22" fill="hold">
                                <p:stCondLst>
                                  <p:cond delay="19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300"/>
                                            <p:tgtEl>
                                              <p:spTgt spid="10"/>
                                            </p:tgtEl>
                                          </p:cBhvr>
                                        </p:animEffect>
                                      </p:childTnLst>
                                    </p:cTn>
                                  </p:par>
                                </p:childTnLst>
                              </p:cTn>
                            </p:par>
                            <p:par>
                              <p:cTn id="26" fill="hold">
                                <p:stCondLst>
                                  <p:cond delay="22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300" fill="hold"/>
                                            <p:tgtEl>
                                              <p:spTgt spid="12"/>
                                            </p:tgtEl>
                                            <p:attrNameLst>
                                              <p:attrName>ppt_w</p:attrName>
                                            </p:attrNameLst>
                                          </p:cBhvr>
                                          <p:tavLst>
                                            <p:tav tm="0">
                                              <p:val>
                                                <p:fltVal val="0"/>
                                              </p:val>
                                            </p:tav>
                                            <p:tav tm="100000">
                                              <p:val>
                                                <p:strVal val="#ppt_w"/>
                                              </p:val>
                                            </p:tav>
                                          </p:tavLst>
                                        </p:anim>
                                        <p:anim calcmode="lin" valueType="num">
                                          <p:cBhvr>
                                            <p:cTn id="30" dur="3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fltVal val="0"/>
                                              </p:val>
                                            </p:tav>
                                            <p:tav tm="100000">
                                              <p:val>
                                                <p:strVal val="#ppt_w"/>
                                              </p:val>
                                            </p:tav>
                                          </p:tavLst>
                                        </p:anim>
                                        <p:anim calcmode="lin" valueType="num">
                                          <p:cBhvr>
                                            <p:cTn id="35" dur="300" fill="hold"/>
                                            <p:tgtEl>
                                              <p:spTgt spid="13"/>
                                            </p:tgtEl>
                                            <p:attrNameLst>
                                              <p:attrName>ppt_h</p:attrName>
                                            </p:attrNameLst>
                                          </p:cBhvr>
                                          <p:tavLst>
                                            <p:tav tm="0">
                                              <p:val>
                                                <p:fltVal val="0"/>
                                              </p:val>
                                            </p:tav>
                                            <p:tav tm="100000">
                                              <p:val>
                                                <p:strVal val="#ppt_h"/>
                                              </p:val>
                                            </p:tav>
                                          </p:tavLst>
                                        </p:anim>
                                      </p:childTnLst>
                                    </p:cTn>
                                  </p:par>
                                </p:childTnLst>
                              </p:cTn>
                            </p:par>
                            <p:par>
                              <p:cTn id="36" fill="hold">
                                <p:stCondLst>
                                  <p:cond delay="2800"/>
                                </p:stCondLst>
                                <p:childTnLst>
                                  <p:par>
                                    <p:cTn id="37" presetID="2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00" fill="hold"/>
                                            <p:tgtEl>
                                              <p:spTgt spid="14"/>
                                            </p:tgtEl>
                                            <p:attrNameLst>
                                              <p:attrName>ppt_w</p:attrName>
                                            </p:attrNameLst>
                                          </p:cBhvr>
                                          <p:tavLst>
                                            <p:tav tm="0">
                                              <p:val>
                                                <p:fltVal val="0"/>
                                              </p:val>
                                            </p:tav>
                                            <p:tav tm="100000">
                                              <p:val>
                                                <p:strVal val="#ppt_w"/>
                                              </p:val>
                                            </p:tav>
                                          </p:tavLst>
                                        </p:anim>
                                        <p:anim calcmode="lin" valueType="num">
                                          <p:cBhvr>
                                            <p:cTn id="40" dur="300" fill="hold"/>
                                            <p:tgtEl>
                                              <p:spTgt spid="14"/>
                                            </p:tgtEl>
                                            <p:attrNameLst>
                                              <p:attrName>ppt_h</p:attrName>
                                            </p:attrNameLst>
                                          </p:cBhvr>
                                          <p:tavLst>
                                            <p:tav tm="0">
                                              <p:val>
                                                <p:fltVal val="0"/>
                                              </p:val>
                                            </p:tav>
                                            <p:tav tm="100000">
                                              <p:val>
                                                <p:strVal val="#ppt_h"/>
                                              </p:val>
                                            </p:tav>
                                          </p:tavLst>
                                        </p:anim>
                                      </p:childTnLst>
                                    </p:cTn>
                                  </p:par>
                                </p:childTnLst>
                              </p:cTn>
                            </p:par>
                            <p:par>
                              <p:cTn id="41" fill="hold">
                                <p:stCondLst>
                                  <p:cond delay="3100"/>
                                </p:stCondLst>
                                <p:childTnLst>
                                  <p:par>
                                    <p:cTn id="42" presetID="2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300" fill="hold"/>
                                            <p:tgtEl>
                                              <p:spTgt spid="15"/>
                                            </p:tgtEl>
                                            <p:attrNameLst>
                                              <p:attrName>ppt_w</p:attrName>
                                            </p:attrNameLst>
                                          </p:cBhvr>
                                          <p:tavLst>
                                            <p:tav tm="0">
                                              <p:val>
                                                <p:fltVal val="0"/>
                                              </p:val>
                                            </p:tav>
                                            <p:tav tm="100000">
                                              <p:val>
                                                <p:strVal val="#ppt_w"/>
                                              </p:val>
                                            </p:tav>
                                          </p:tavLst>
                                        </p:anim>
                                        <p:anim calcmode="lin" valueType="num">
                                          <p:cBhvr>
                                            <p:cTn id="45" dur="300" fill="hold"/>
                                            <p:tgtEl>
                                              <p:spTgt spid="15"/>
                                            </p:tgtEl>
                                            <p:attrNameLst>
                                              <p:attrName>ppt_h</p:attrName>
                                            </p:attrNameLst>
                                          </p:cBhvr>
                                          <p:tavLst>
                                            <p:tav tm="0">
                                              <p:val>
                                                <p:fltVal val="0"/>
                                              </p:val>
                                            </p:tav>
                                            <p:tav tm="100000">
                                              <p:val>
                                                <p:strVal val="#ppt_h"/>
                                              </p:val>
                                            </p:tav>
                                          </p:tavLst>
                                        </p:anim>
                                      </p:childTnLst>
                                    </p:cTn>
                                  </p:par>
                                </p:childTnLst>
                              </p:cTn>
                            </p:par>
                            <p:par>
                              <p:cTn id="46" fill="hold">
                                <p:stCondLst>
                                  <p:cond delay="3400"/>
                                </p:stCondLst>
                                <p:childTnLst>
                                  <p:par>
                                    <p:cTn id="47" presetID="10" presetClass="entr" presetSubtype="0" repeatCount="3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50"/>
                                            <p:tgtEl>
                                              <p:spTgt spid="16"/>
                                            </p:tgtEl>
                                          </p:cBhvr>
                                        </p:animEffect>
                                      </p:childTnLst>
                                    </p:cTn>
                                  </p:par>
                                </p:childTnLst>
                              </p:cTn>
                            </p:par>
                            <p:par>
                              <p:cTn id="50" fill="hold">
                                <p:stCondLst>
                                  <p:cond delay="3850"/>
                                </p:stCondLst>
                                <p:childTnLst>
                                  <p:par>
                                    <p:cTn id="51" presetID="22" presetClass="entr" presetSubtype="8"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2" presetClass="entr" presetSubtype="2" fill="hold" grpId="0" nodeType="withEffect">
                                      <p:stCondLst>
                                        <p:cond delay="70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300" fill="hold"/>
                                            <p:tgtEl>
                                              <p:spTgt spid="32"/>
                                            </p:tgtEl>
                                            <p:attrNameLst>
                                              <p:attrName>ppt_x</p:attrName>
                                            </p:attrNameLst>
                                          </p:cBhvr>
                                          <p:tavLst>
                                            <p:tav tm="0">
                                              <p:val>
                                                <p:strVal val="1+#ppt_w/2"/>
                                              </p:val>
                                            </p:tav>
                                            <p:tav tm="100000">
                                              <p:val>
                                                <p:strVal val="#ppt_x"/>
                                              </p:val>
                                            </p:tav>
                                          </p:tavLst>
                                        </p:anim>
                                        <p:anim calcmode="lin" valueType="num">
                                          <p:cBhvr additive="base">
                                            <p:cTn id="60" dur="300" fill="hold"/>
                                            <p:tgtEl>
                                              <p:spTgt spid="32"/>
                                            </p:tgtEl>
                                            <p:attrNameLst>
                                              <p:attrName>ppt_y</p:attrName>
                                            </p:attrNameLst>
                                          </p:cBhvr>
                                          <p:tavLst>
                                            <p:tav tm="0">
                                              <p:val>
                                                <p:strVal val="#ppt_y"/>
                                              </p:val>
                                            </p:tav>
                                            <p:tav tm="100000">
                                              <p:val>
                                                <p:strVal val="#ppt_y"/>
                                              </p:val>
                                            </p:tav>
                                          </p:tavLst>
                                        </p:anim>
                                      </p:childTnLst>
                                    </p:cTn>
                                  </p:par>
                                </p:childTnLst>
                              </p:cTn>
                            </p:par>
                            <p:par>
                              <p:cTn id="61" fill="hold">
                                <p:stCondLst>
                                  <p:cond delay="4850"/>
                                </p:stCondLst>
                                <p:childTnLst>
                                  <p:par>
                                    <p:cTn id="62" presetID="10" presetClass="entr" presetSubtype="0" repeatCount="3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50"/>
                                            <p:tgtEl>
                                              <p:spTgt spid="33"/>
                                            </p:tgtEl>
                                          </p:cBhvr>
                                        </p:animEffect>
                                      </p:childTnLst>
                                    </p:cTn>
                                  </p:par>
                                </p:childTnLst>
                              </p:cTn>
                            </p:par>
                            <p:par>
                              <p:cTn id="65" fill="hold">
                                <p:stCondLst>
                                  <p:cond delay="5300"/>
                                </p:stCondLst>
                                <p:childTnLst>
                                  <p:par>
                                    <p:cTn id="66" presetID="22" presetClass="entr" presetSubtype="8"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2" presetClass="entr" presetSubtype="2" fill="hold" grpId="0" nodeType="withEffect">
                                      <p:stCondLst>
                                        <p:cond delay="700"/>
                                      </p:stCondLst>
                                      <p:childTnLst>
                                        <p:set>
                                          <p:cBhvr>
                                            <p:cTn id="73" dur="1" fill="hold">
                                              <p:stCondLst>
                                                <p:cond delay="0"/>
                                              </p:stCondLst>
                                            </p:cTn>
                                            <p:tgtEl>
                                              <p:spTgt spid="34"/>
                                            </p:tgtEl>
                                            <p:attrNameLst>
                                              <p:attrName>style.visibility</p:attrName>
                                            </p:attrNameLst>
                                          </p:cBhvr>
                                          <p:to>
                                            <p:strVal val="visible"/>
                                          </p:to>
                                        </p:set>
                                        <p:anim calcmode="lin" valueType="num">
                                          <p:cBhvr additive="base">
                                            <p:cTn id="74" dur="300" fill="hold"/>
                                            <p:tgtEl>
                                              <p:spTgt spid="34"/>
                                            </p:tgtEl>
                                            <p:attrNameLst>
                                              <p:attrName>ppt_x</p:attrName>
                                            </p:attrNameLst>
                                          </p:cBhvr>
                                          <p:tavLst>
                                            <p:tav tm="0">
                                              <p:val>
                                                <p:strVal val="1+#ppt_w/2"/>
                                              </p:val>
                                            </p:tav>
                                            <p:tav tm="100000">
                                              <p:val>
                                                <p:strVal val="#ppt_x"/>
                                              </p:val>
                                            </p:tav>
                                          </p:tavLst>
                                        </p:anim>
                                        <p:anim calcmode="lin" valueType="num">
                                          <p:cBhvr additive="base">
                                            <p:cTn id="75" dur="300" fill="hold"/>
                                            <p:tgtEl>
                                              <p:spTgt spid="34"/>
                                            </p:tgtEl>
                                            <p:attrNameLst>
                                              <p:attrName>ppt_y</p:attrName>
                                            </p:attrNameLst>
                                          </p:cBhvr>
                                          <p:tavLst>
                                            <p:tav tm="0">
                                              <p:val>
                                                <p:strVal val="#ppt_y"/>
                                              </p:val>
                                            </p:tav>
                                            <p:tav tm="100000">
                                              <p:val>
                                                <p:strVal val="#ppt_y"/>
                                              </p:val>
                                            </p:tav>
                                          </p:tavLst>
                                        </p:anim>
                                      </p:childTnLst>
                                    </p:cTn>
                                  </p:par>
                                </p:childTnLst>
                              </p:cTn>
                            </p:par>
                            <p:par>
                              <p:cTn id="76" fill="hold">
                                <p:stCondLst>
                                  <p:cond delay="6300"/>
                                </p:stCondLst>
                                <p:childTnLst>
                                  <p:par>
                                    <p:cTn id="77" presetID="10" presetClass="entr" presetSubtype="0" repeatCount="300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150"/>
                                            <p:tgtEl>
                                              <p:spTgt spid="44"/>
                                            </p:tgtEl>
                                          </p:cBhvr>
                                        </p:animEffect>
                                      </p:childTnLst>
                                    </p:cTn>
                                  </p:par>
                                </p:childTnLst>
                              </p:cTn>
                            </p:par>
                            <p:par>
                              <p:cTn id="80" fill="hold">
                                <p:stCondLst>
                                  <p:cond delay="675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500"/>
                                            <p:tgtEl>
                                              <p:spTgt spid="46"/>
                                            </p:tgtEl>
                                          </p:cBhvr>
                                        </p:animEffect>
                                      </p:childTnLst>
                                    </p:cTn>
                                  </p:par>
                                  <p:par>
                                    <p:cTn id="87" presetID="2" presetClass="entr" presetSubtype="2" fill="hold" grpId="0" nodeType="withEffect">
                                      <p:stCondLst>
                                        <p:cond delay="70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300" fill="hold"/>
                                            <p:tgtEl>
                                              <p:spTgt spid="45"/>
                                            </p:tgtEl>
                                            <p:attrNameLst>
                                              <p:attrName>ppt_x</p:attrName>
                                            </p:attrNameLst>
                                          </p:cBhvr>
                                          <p:tavLst>
                                            <p:tav tm="0">
                                              <p:val>
                                                <p:strVal val="1+#ppt_w/2"/>
                                              </p:val>
                                            </p:tav>
                                            <p:tav tm="100000">
                                              <p:val>
                                                <p:strVal val="#ppt_x"/>
                                              </p:val>
                                            </p:tav>
                                          </p:tavLst>
                                        </p:anim>
                                        <p:anim calcmode="lin" valueType="num">
                                          <p:cBhvr additive="base">
                                            <p:cTn id="90" dur="300" fill="hold"/>
                                            <p:tgtEl>
                                              <p:spTgt spid="45"/>
                                            </p:tgtEl>
                                            <p:attrNameLst>
                                              <p:attrName>ppt_y</p:attrName>
                                            </p:attrNameLst>
                                          </p:cBhvr>
                                          <p:tavLst>
                                            <p:tav tm="0">
                                              <p:val>
                                                <p:strVal val="#ppt_y"/>
                                              </p:val>
                                            </p:tav>
                                            <p:tav tm="100000">
                                              <p:val>
                                                <p:strVal val="#ppt_y"/>
                                              </p:val>
                                            </p:tav>
                                          </p:tavLst>
                                        </p:anim>
                                      </p:childTnLst>
                                    </p:cTn>
                                  </p:par>
                                </p:childTnLst>
                              </p:cTn>
                            </p:par>
                            <p:par>
                              <p:cTn id="91" fill="hold">
                                <p:stCondLst>
                                  <p:cond delay="7750"/>
                                </p:stCondLst>
                                <p:childTnLst>
                                  <p:par>
                                    <p:cTn id="92" presetID="10" presetClass="entr" presetSubtype="0" repeatCount="300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150"/>
                                            <p:tgtEl>
                                              <p:spTgt spid="75"/>
                                            </p:tgtEl>
                                          </p:cBhvr>
                                        </p:animEffect>
                                      </p:childTnLst>
                                    </p:cTn>
                                  </p:par>
                                </p:childTnLst>
                              </p:cTn>
                            </p:par>
                            <p:par>
                              <p:cTn id="95" fill="hold">
                                <p:stCondLst>
                                  <p:cond delay="8200"/>
                                </p:stCondLst>
                                <p:childTnLst>
                                  <p:par>
                                    <p:cTn id="96" presetID="22" presetClass="entr" presetSubtype="8"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wipe(left)">
                                          <p:cBhvr>
                                            <p:cTn id="98" dur="500"/>
                                            <p:tgtEl>
                                              <p:spTgt spid="5"/>
                                            </p:tgtEl>
                                          </p:cBhvr>
                                        </p:animEffect>
                                      </p:childTnLst>
                                    </p:cTn>
                                  </p:par>
                                  <p:par>
                                    <p:cTn id="99" presetID="10" presetClass="entr" presetSubtype="0"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childTnLst>
                                    </p:cTn>
                                  </p:par>
                                  <p:par>
                                    <p:cTn id="102" presetID="2" presetClass="entr" presetSubtype="2" fill="hold" grpId="0" nodeType="withEffect">
                                      <p:stCondLst>
                                        <p:cond delay="70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300" fill="hold"/>
                                            <p:tgtEl>
                                              <p:spTgt spid="76"/>
                                            </p:tgtEl>
                                            <p:attrNameLst>
                                              <p:attrName>ppt_x</p:attrName>
                                            </p:attrNameLst>
                                          </p:cBhvr>
                                          <p:tavLst>
                                            <p:tav tm="0">
                                              <p:val>
                                                <p:strVal val="1+#ppt_w/2"/>
                                              </p:val>
                                            </p:tav>
                                            <p:tav tm="100000">
                                              <p:val>
                                                <p:strVal val="#ppt_x"/>
                                              </p:val>
                                            </p:tav>
                                          </p:tavLst>
                                        </p:anim>
                                        <p:anim calcmode="lin" valueType="num">
                                          <p:cBhvr additive="base">
                                            <p:cTn id="10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P spid="14" grpId="0"/>
          <p:bldP spid="15" grpId="0"/>
          <p:bldP spid="16" grpId="0" animBg="1"/>
          <p:bldP spid="32" grpId="0"/>
          <p:bldP spid="33" grpId="0" animBg="1"/>
          <p:bldP spid="34" grpId="0"/>
          <p:bldP spid="44" grpId="0" animBg="1"/>
          <p:bldP spid="45" grpId="0"/>
          <p:bldP spid="75" grpId="0" animBg="1"/>
          <p:bldP spid="7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19513" y="1435238"/>
            <a:ext cx="3135342" cy="2837126"/>
            <a:chOff x="2933988" y="1509740"/>
            <a:chExt cx="3135342" cy="2837126"/>
          </a:xfrm>
        </p:grpSpPr>
        <p:sp>
          <p:nvSpPr>
            <p:cNvPr id="3" name="等腰三角形 2"/>
            <p:cNvSpPr/>
            <p:nvPr/>
          </p:nvSpPr>
          <p:spPr>
            <a:xfrm rot="10800000">
              <a:off x="2996500" y="1712528"/>
              <a:ext cx="2948688" cy="2541972"/>
            </a:xfrm>
            <a:prstGeom prst="triangle">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4" name="Freeform 33"/>
            <p:cNvSpPr>
              <a:spLocks noEditPoints="1"/>
            </p:cNvSpPr>
            <p:nvPr/>
          </p:nvSpPr>
          <p:spPr bwMode="auto">
            <a:xfrm>
              <a:off x="5795010" y="150974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5" name="Freeform 34"/>
            <p:cNvSpPr>
              <a:spLocks noEditPoints="1"/>
            </p:cNvSpPr>
            <p:nvPr/>
          </p:nvSpPr>
          <p:spPr bwMode="auto">
            <a:xfrm>
              <a:off x="2933988" y="1532566"/>
              <a:ext cx="243552" cy="399104"/>
            </a:xfrm>
            <a:custGeom>
              <a:avLst/>
              <a:gdLst>
                <a:gd name="T0" fmla="*/ 58 w 116"/>
                <a:gd name="T1" fmla="*/ 0 h 190"/>
                <a:gd name="T2" fmla="*/ 77 w 116"/>
                <a:gd name="T3" fmla="*/ 19 h 190"/>
                <a:gd name="T4" fmla="*/ 58 w 116"/>
                <a:gd name="T5" fmla="*/ 38 h 190"/>
                <a:gd name="T6" fmla="*/ 39 w 116"/>
                <a:gd name="T7" fmla="*/ 19 h 190"/>
                <a:gd name="T8" fmla="*/ 58 w 116"/>
                <a:gd name="T9" fmla="*/ 0 h 190"/>
                <a:gd name="T10" fmla="*/ 80 w 116"/>
                <a:gd name="T11" fmla="*/ 89 h 190"/>
                <a:gd name="T12" fmla="*/ 96 w 116"/>
                <a:gd name="T13" fmla="*/ 133 h 190"/>
                <a:gd name="T14" fmla="*/ 80 w 116"/>
                <a:gd name="T15" fmla="*/ 133 h 190"/>
                <a:gd name="T16" fmla="*/ 80 w 116"/>
                <a:gd name="T17" fmla="*/ 181 h 190"/>
                <a:gd name="T18" fmla="*/ 71 w 116"/>
                <a:gd name="T19" fmla="*/ 190 h 190"/>
                <a:gd name="T20" fmla="*/ 71 w 116"/>
                <a:gd name="T21" fmla="*/ 190 h 190"/>
                <a:gd name="T22" fmla="*/ 61 w 116"/>
                <a:gd name="T23" fmla="*/ 181 h 190"/>
                <a:gd name="T24" fmla="*/ 61 w 116"/>
                <a:gd name="T25" fmla="*/ 133 h 190"/>
                <a:gd name="T26" fmla="*/ 58 w 116"/>
                <a:gd name="T27" fmla="*/ 133 h 190"/>
                <a:gd name="T28" fmla="*/ 55 w 116"/>
                <a:gd name="T29" fmla="*/ 133 h 190"/>
                <a:gd name="T30" fmla="*/ 55 w 116"/>
                <a:gd name="T31" fmla="*/ 181 h 190"/>
                <a:gd name="T32" fmla="*/ 45 w 116"/>
                <a:gd name="T33" fmla="*/ 190 h 190"/>
                <a:gd name="T34" fmla="*/ 45 w 116"/>
                <a:gd name="T35" fmla="*/ 190 h 190"/>
                <a:gd name="T36" fmla="*/ 36 w 116"/>
                <a:gd name="T37" fmla="*/ 181 h 190"/>
                <a:gd name="T38" fmla="*/ 36 w 116"/>
                <a:gd name="T39" fmla="*/ 133 h 190"/>
                <a:gd name="T40" fmla="*/ 20 w 116"/>
                <a:gd name="T41" fmla="*/ 133 h 190"/>
                <a:gd name="T42" fmla="*/ 36 w 116"/>
                <a:gd name="T43" fmla="*/ 89 h 190"/>
                <a:gd name="T44" fmla="*/ 35 w 116"/>
                <a:gd name="T45" fmla="*/ 71 h 190"/>
                <a:gd name="T46" fmla="*/ 17 w 116"/>
                <a:gd name="T47" fmla="*/ 100 h 190"/>
                <a:gd name="T48" fmla="*/ 5 w 116"/>
                <a:gd name="T49" fmla="*/ 104 h 190"/>
                <a:gd name="T50" fmla="*/ 5 w 116"/>
                <a:gd name="T51" fmla="*/ 104 h 190"/>
                <a:gd name="T52" fmla="*/ 2 w 116"/>
                <a:gd name="T53" fmla="*/ 92 h 190"/>
                <a:gd name="T54" fmla="*/ 27 w 116"/>
                <a:gd name="T55" fmla="*/ 48 h 190"/>
                <a:gd name="T56" fmla="*/ 41 w 116"/>
                <a:gd name="T57" fmla="*/ 42 h 190"/>
                <a:gd name="T58" fmla="*/ 46 w 116"/>
                <a:gd name="T59" fmla="*/ 42 h 190"/>
                <a:gd name="T60" fmla="*/ 50 w 116"/>
                <a:gd name="T61" fmla="*/ 49 h 190"/>
                <a:gd name="T62" fmla="*/ 54 w 116"/>
                <a:gd name="T63" fmla="*/ 55 h 190"/>
                <a:gd name="T64" fmla="*/ 58 w 116"/>
                <a:gd name="T65" fmla="*/ 58 h 190"/>
                <a:gd name="T66" fmla="*/ 62 w 116"/>
                <a:gd name="T67" fmla="*/ 55 h 190"/>
                <a:gd name="T68" fmla="*/ 66 w 116"/>
                <a:gd name="T69" fmla="*/ 49 h 190"/>
                <a:gd name="T70" fmla="*/ 70 w 116"/>
                <a:gd name="T71" fmla="*/ 42 h 190"/>
                <a:gd name="T72" fmla="*/ 75 w 116"/>
                <a:gd name="T73" fmla="*/ 42 h 190"/>
                <a:gd name="T74" fmla="*/ 89 w 116"/>
                <a:gd name="T75" fmla="*/ 48 h 190"/>
                <a:gd name="T76" fmla="*/ 114 w 116"/>
                <a:gd name="T77" fmla="*/ 92 h 190"/>
                <a:gd name="T78" fmla="*/ 111 w 116"/>
                <a:gd name="T79" fmla="*/ 104 h 190"/>
                <a:gd name="T80" fmla="*/ 111 w 116"/>
                <a:gd name="T81" fmla="*/ 104 h 190"/>
                <a:gd name="T82" fmla="*/ 99 w 116"/>
                <a:gd name="T83" fmla="*/ 100 h 190"/>
                <a:gd name="T84" fmla="*/ 81 w 116"/>
                <a:gd name="T85" fmla="*/ 71 h 190"/>
                <a:gd name="T86" fmla="*/ 80 w 116"/>
                <a:gd name="T87" fmla="*/ 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90">
                  <a:moveTo>
                    <a:pt x="58" y="0"/>
                  </a:moveTo>
                  <a:cubicBezTo>
                    <a:pt x="68" y="0"/>
                    <a:pt x="77" y="8"/>
                    <a:pt x="77" y="19"/>
                  </a:cubicBezTo>
                  <a:cubicBezTo>
                    <a:pt x="77" y="29"/>
                    <a:pt x="68" y="38"/>
                    <a:pt x="58" y="38"/>
                  </a:cubicBezTo>
                  <a:cubicBezTo>
                    <a:pt x="48" y="38"/>
                    <a:pt x="39" y="29"/>
                    <a:pt x="39" y="19"/>
                  </a:cubicBezTo>
                  <a:cubicBezTo>
                    <a:pt x="39" y="8"/>
                    <a:pt x="48" y="0"/>
                    <a:pt x="58" y="0"/>
                  </a:cubicBezTo>
                  <a:close/>
                  <a:moveTo>
                    <a:pt x="80" y="89"/>
                  </a:moveTo>
                  <a:cubicBezTo>
                    <a:pt x="96" y="133"/>
                    <a:pt x="96" y="133"/>
                    <a:pt x="96" y="133"/>
                  </a:cubicBezTo>
                  <a:cubicBezTo>
                    <a:pt x="80" y="133"/>
                    <a:pt x="80" y="133"/>
                    <a:pt x="80" y="133"/>
                  </a:cubicBezTo>
                  <a:cubicBezTo>
                    <a:pt x="80" y="181"/>
                    <a:pt x="80" y="181"/>
                    <a:pt x="80" y="181"/>
                  </a:cubicBezTo>
                  <a:cubicBezTo>
                    <a:pt x="80" y="186"/>
                    <a:pt x="76" y="190"/>
                    <a:pt x="71" y="190"/>
                  </a:cubicBezTo>
                  <a:cubicBezTo>
                    <a:pt x="71" y="190"/>
                    <a:pt x="71" y="190"/>
                    <a:pt x="71" y="190"/>
                  </a:cubicBezTo>
                  <a:cubicBezTo>
                    <a:pt x="65" y="190"/>
                    <a:pt x="61" y="186"/>
                    <a:pt x="61" y="181"/>
                  </a:cubicBezTo>
                  <a:cubicBezTo>
                    <a:pt x="61" y="133"/>
                    <a:pt x="61" y="133"/>
                    <a:pt x="61" y="133"/>
                  </a:cubicBezTo>
                  <a:cubicBezTo>
                    <a:pt x="58" y="133"/>
                    <a:pt x="58" y="133"/>
                    <a:pt x="58" y="133"/>
                  </a:cubicBezTo>
                  <a:cubicBezTo>
                    <a:pt x="55" y="133"/>
                    <a:pt x="55" y="133"/>
                    <a:pt x="55" y="133"/>
                  </a:cubicBezTo>
                  <a:cubicBezTo>
                    <a:pt x="55" y="181"/>
                    <a:pt x="55" y="181"/>
                    <a:pt x="55" y="181"/>
                  </a:cubicBezTo>
                  <a:cubicBezTo>
                    <a:pt x="55" y="186"/>
                    <a:pt x="51" y="190"/>
                    <a:pt x="45" y="190"/>
                  </a:cubicBezTo>
                  <a:cubicBezTo>
                    <a:pt x="45" y="190"/>
                    <a:pt x="45" y="190"/>
                    <a:pt x="45" y="190"/>
                  </a:cubicBezTo>
                  <a:cubicBezTo>
                    <a:pt x="40" y="190"/>
                    <a:pt x="36" y="186"/>
                    <a:pt x="36" y="181"/>
                  </a:cubicBezTo>
                  <a:cubicBezTo>
                    <a:pt x="36" y="133"/>
                    <a:pt x="36" y="133"/>
                    <a:pt x="36" y="133"/>
                  </a:cubicBezTo>
                  <a:cubicBezTo>
                    <a:pt x="20" y="133"/>
                    <a:pt x="20" y="133"/>
                    <a:pt x="20" y="133"/>
                  </a:cubicBezTo>
                  <a:cubicBezTo>
                    <a:pt x="36" y="89"/>
                    <a:pt x="36" y="89"/>
                    <a:pt x="36" y="89"/>
                  </a:cubicBezTo>
                  <a:cubicBezTo>
                    <a:pt x="35" y="71"/>
                    <a:pt x="35" y="71"/>
                    <a:pt x="35" y="71"/>
                  </a:cubicBezTo>
                  <a:cubicBezTo>
                    <a:pt x="17" y="100"/>
                    <a:pt x="17" y="100"/>
                    <a:pt x="17" y="100"/>
                  </a:cubicBezTo>
                  <a:cubicBezTo>
                    <a:pt x="15" y="105"/>
                    <a:pt x="9" y="106"/>
                    <a:pt x="5" y="104"/>
                  </a:cubicBezTo>
                  <a:cubicBezTo>
                    <a:pt x="5" y="104"/>
                    <a:pt x="5" y="104"/>
                    <a:pt x="5" y="104"/>
                  </a:cubicBezTo>
                  <a:cubicBezTo>
                    <a:pt x="1" y="101"/>
                    <a:pt x="0" y="96"/>
                    <a:pt x="2" y="92"/>
                  </a:cubicBezTo>
                  <a:cubicBezTo>
                    <a:pt x="27" y="48"/>
                    <a:pt x="27" y="48"/>
                    <a:pt x="27" y="48"/>
                  </a:cubicBezTo>
                  <a:cubicBezTo>
                    <a:pt x="31" y="42"/>
                    <a:pt x="34" y="42"/>
                    <a:pt x="41" y="42"/>
                  </a:cubicBezTo>
                  <a:cubicBezTo>
                    <a:pt x="46" y="42"/>
                    <a:pt x="46" y="42"/>
                    <a:pt x="46" y="42"/>
                  </a:cubicBezTo>
                  <a:cubicBezTo>
                    <a:pt x="50" y="49"/>
                    <a:pt x="50" y="49"/>
                    <a:pt x="50" y="49"/>
                  </a:cubicBezTo>
                  <a:cubicBezTo>
                    <a:pt x="54" y="55"/>
                    <a:pt x="54" y="55"/>
                    <a:pt x="54" y="55"/>
                  </a:cubicBezTo>
                  <a:cubicBezTo>
                    <a:pt x="55" y="57"/>
                    <a:pt x="56" y="58"/>
                    <a:pt x="58" y="58"/>
                  </a:cubicBezTo>
                  <a:cubicBezTo>
                    <a:pt x="60" y="58"/>
                    <a:pt x="61" y="57"/>
                    <a:pt x="62" y="55"/>
                  </a:cubicBezTo>
                  <a:cubicBezTo>
                    <a:pt x="66" y="49"/>
                    <a:pt x="66" y="49"/>
                    <a:pt x="66" y="49"/>
                  </a:cubicBezTo>
                  <a:cubicBezTo>
                    <a:pt x="70" y="42"/>
                    <a:pt x="70" y="42"/>
                    <a:pt x="70" y="42"/>
                  </a:cubicBezTo>
                  <a:cubicBezTo>
                    <a:pt x="75" y="42"/>
                    <a:pt x="75" y="42"/>
                    <a:pt x="75" y="42"/>
                  </a:cubicBezTo>
                  <a:cubicBezTo>
                    <a:pt x="82" y="42"/>
                    <a:pt x="85" y="42"/>
                    <a:pt x="89" y="48"/>
                  </a:cubicBezTo>
                  <a:cubicBezTo>
                    <a:pt x="114" y="92"/>
                    <a:pt x="114" y="92"/>
                    <a:pt x="114" y="92"/>
                  </a:cubicBezTo>
                  <a:cubicBezTo>
                    <a:pt x="116" y="96"/>
                    <a:pt x="115" y="101"/>
                    <a:pt x="111" y="104"/>
                  </a:cubicBezTo>
                  <a:cubicBezTo>
                    <a:pt x="111" y="104"/>
                    <a:pt x="111" y="104"/>
                    <a:pt x="111" y="104"/>
                  </a:cubicBezTo>
                  <a:cubicBezTo>
                    <a:pt x="107" y="106"/>
                    <a:pt x="101" y="105"/>
                    <a:pt x="99" y="100"/>
                  </a:cubicBezTo>
                  <a:cubicBezTo>
                    <a:pt x="81" y="71"/>
                    <a:pt x="81" y="71"/>
                    <a:pt x="81" y="71"/>
                  </a:cubicBezTo>
                  <a:cubicBezTo>
                    <a:pt x="80" y="89"/>
                    <a:pt x="80" y="89"/>
                    <a:pt x="80" y="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6" name="Freeform 33"/>
            <p:cNvSpPr>
              <a:spLocks noEditPoints="1"/>
            </p:cNvSpPr>
            <p:nvPr/>
          </p:nvSpPr>
          <p:spPr bwMode="auto">
            <a:xfrm>
              <a:off x="4331970" y="3898610"/>
              <a:ext cx="274320" cy="448256"/>
            </a:xfrm>
            <a:custGeom>
              <a:avLst/>
              <a:gdLst>
                <a:gd name="T0" fmla="*/ 58 w 117"/>
                <a:gd name="T1" fmla="*/ 0 h 191"/>
                <a:gd name="T2" fmla="*/ 77 w 117"/>
                <a:gd name="T3" fmla="*/ 19 h 191"/>
                <a:gd name="T4" fmla="*/ 58 w 117"/>
                <a:gd name="T5" fmla="*/ 38 h 191"/>
                <a:gd name="T6" fmla="*/ 39 w 117"/>
                <a:gd name="T7" fmla="*/ 19 h 191"/>
                <a:gd name="T8" fmla="*/ 58 w 117"/>
                <a:gd name="T9" fmla="*/ 0 h 191"/>
                <a:gd name="T10" fmla="*/ 31 w 117"/>
                <a:gd name="T11" fmla="*/ 77 h 191"/>
                <a:gd name="T12" fmla="*/ 17 w 117"/>
                <a:gd name="T13" fmla="*/ 101 h 191"/>
                <a:gd name="T14" fmla="*/ 5 w 117"/>
                <a:gd name="T15" fmla="*/ 104 h 191"/>
                <a:gd name="T16" fmla="*/ 5 w 117"/>
                <a:gd name="T17" fmla="*/ 104 h 191"/>
                <a:gd name="T18" fmla="*/ 2 w 117"/>
                <a:gd name="T19" fmla="*/ 92 h 191"/>
                <a:gd name="T20" fmla="*/ 27 w 117"/>
                <a:gd name="T21" fmla="*/ 49 h 191"/>
                <a:gd name="T22" fmla="*/ 41 w 117"/>
                <a:gd name="T23" fmla="*/ 43 h 191"/>
                <a:gd name="T24" fmla="*/ 46 w 117"/>
                <a:gd name="T25" fmla="*/ 43 h 191"/>
                <a:gd name="T26" fmla="*/ 50 w 117"/>
                <a:gd name="T27" fmla="*/ 49 h 191"/>
                <a:gd name="T28" fmla="*/ 54 w 117"/>
                <a:gd name="T29" fmla="*/ 56 h 191"/>
                <a:gd name="T30" fmla="*/ 58 w 117"/>
                <a:gd name="T31" fmla="*/ 59 h 191"/>
                <a:gd name="T32" fmla="*/ 62 w 117"/>
                <a:gd name="T33" fmla="*/ 56 h 191"/>
                <a:gd name="T34" fmla="*/ 66 w 117"/>
                <a:gd name="T35" fmla="*/ 49 h 191"/>
                <a:gd name="T36" fmla="*/ 70 w 117"/>
                <a:gd name="T37" fmla="*/ 43 h 191"/>
                <a:gd name="T38" fmla="*/ 75 w 117"/>
                <a:gd name="T39" fmla="*/ 43 h 191"/>
                <a:gd name="T40" fmla="*/ 89 w 117"/>
                <a:gd name="T41" fmla="*/ 49 h 191"/>
                <a:gd name="T42" fmla="*/ 114 w 117"/>
                <a:gd name="T43" fmla="*/ 92 h 191"/>
                <a:gd name="T44" fmla="*/ 111 w 117"/>
                <a:gd name="T45" fmla="*/ 104 h 191"/>
                <a:gd name="T46" fmla="*/ 111 w 117"/>
                <a:gd name="T47" fmla="*/ 104 h 191"/>
                <a:gd name="T48" fmla="*/ 99 w 117"/>
                <a:gd name="T49" fmla="*/ 101 h 191"/>
                <a:gd name="T50" fmla="*/ 85 w 117"/>
                <a:gd name="T51" fmla="*/ 77 h 191"/>
                <a:gd name="T52" fmla="*/ 85 w 117"/>
                <a:gd name="T53" fmla="*/ 180 h 191"/>
                <a:gd name="T54" fmla="*/ 75 w 117"/>
                <a:gd name="T55" fmla="*/ 191 h 191"/>
                <a:gd name="T56" fmla="*/ 75 w 117"/>
                <a:gd name="T57" fmla="*/ 191 h 191"/>
                <a:gd name="T58" fmla="*/ 64 w 117"/>
                <a:gd name="T59" fmla="*/ 180 h 191"/>
                <a:gd name="T60" fmla="*/ 64 w 117"/>
                <a:gd name="T61" fmla="*/ 120 h 191"/>
                <a:gd name="T62" fmla="*/ 52 w 117"/>
                <a:gd name="T63" fmla="*/ 120 h 191"/>
                <a:gd name="T64" fmla="*/ 52 w 117"/>
                <a:gd name="T65" fmla="*/ 180 h 191"/>
                <a:gd name="T66" fmla="*/ 42 w 117"/>
                <a:gd name="T67" fmla="*/ 191 h 191"/>
                <a:gd name="T68" fmla="*/ 42 w 117"/>
                <a:gd name="T69" fmla="*/ 191 h 191"/>
                <a:gd name="T70" fmla="*/ 31 w 117"/>
                <a:gd name="T71" fmla="*/ 180 h 191"/>
                <a:gd name="T72" fmla="*/ 31 w 117"/>
                <a:gd name="T73"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91">
                  <a:moveTo>
                    <a:pt x="58" y="0"/>
                  </a:moveTo>
                  <a:cubicBezTo>
                    <a:pt x="69" y="0"/>
                    <a:pt x="77" y="9"/>
                    <a:pt x="77" y="19"/>
                  </a:cubicBezTo>
                  <a:cubicBezTo>
                    <a:pt x="77" y="30"/>
                    <a:pt x="69" y="38"/>
                    <a:pt x="58" y="38"/>
                  </a:cubicBezTo>
                  <a:cubicBezTo>
                    <a:pt x="48" y="38"/>
                    <a:pt x="39" y="30"/>
                    <a:pt x="39" y="19"/>
                  </a:cubicBezTo>
                  <a:cubicBezTo>
                    <a:pt x="39" y="9"/>
                    <a:pt x="48" y="0"/>
                    <a:pt x="58" y="0"/>
                  </a:cubicBezTo>
                  <a:close/>
                  <a:moveTo>
                    <a:pt x="31" y="77"/>
                  </a:moveTo>
                  <a:cubicBezTo>
                    <a:pt x="17" y="101"/>
                    <a:pt x="17" y="101"/>
                    <a:pt x="17" y="101"/>
                  </a:cubicBezTo>
                  <a:cubicBezTo>
                    <a:pt x="15" y="105"/>
                    <a:pt x="10" y="107"/>
                    <a:pt x="5" y="104"/>
                  </a:cubicBezTo>
                  <a:cubicBezTo>
                    <a:pt x="5" y="104"/>
                    <a:pt x="5" y="104"/>
                    <a:pt x="5" y="104"/>
                  </a:cubicBezTo>
                  <a:cubicBezTo>
                    <a:pt x="1" y="102"/>
                    <a:pt x="0" y="96"/>
                    <a:pt x="2" y="92"/>
                  </a:cubicBezTo>
                  <a:cubicBezTo>
                    <a:pt x="27" y="49"/>
                    <a:pt x="27" y="49"/>
                    <a:pt x="27" y="49"/>
                  </a:cubicBezTo>
                  <a:cubicBezTo>
                    <a:pt x="31" y="43"/>
                    <a:pt x="34" y="43"/>
                    <a:pt x="41" y="43"/>
                  </a:cubicBezTo>
                  <a:cubicBezTo>
                    <a:pt x="46" y="43"/>
                    <a:pt x="46" y="43"/>
                    <a:pt x="46" y="43"/>
                  </a:cubicBezTo>
                  <a:cubicBezTo>
                    <a:pt x="50" y="49"/>
                    <a:pt x="50" y="49"/>
                    <a:pt x="50" y="49"/>
                  </a:cubicBezTo>
                  <a:cubicBezTo>
                    <a:pt x="54" y="56"/>
                    <a:pt x="54" y="56"/>
                    <a:pt x="54" y="56"/>
                  </a:cubicBezTo>
                  <a:cubicBezTo>
                    <a:pt x="55" y="57"/>
                    <a:pt x="56" y="59"/>
                    <a:pt x="58" y="59"/>
                  </a:cubicBezTo>
                  <a:cubicBezTo>
                    <a:pt x="60" y="59"/>
                    <a:pt x="61" y="58"/>
                    <a:pt x="62" y="56"/>
                  </a:cubicBezTo>
                  <a:cubicBezTo>
                    <a:pt x="66" y="49"/>
                    <a:pt x="66" y="49"/>
                    <a:pt x="66" y="49"/>
                  </a:cubicBezTo>
                  <a:cubicBezTo>
                    <a:pt x="70" y="43"/>
                    <a:pt x="70" y="43"/>
                    <a:pt x="70" y="43"/>
                  </a:cubicBezTo>
                  <a:cubicBezTo>
                    <a:pt x="75" y="43"/>
                    <a:pt x="75" y="43"/>
                    <a:pt x="75" y="43"/>
                  </a:cubicBezTo>
                  <a:cubicBezTo>
                    <a:pt x="83" y="43"/>
                    <a:pt x="86" y="43"/>
                    <a:pt x="89" y="49"/>
                  </a:cubicBezTo>
                  <a:cubicBezTo>
                    <a:pt x="114" y="92"/>
                    <a:pt x="114" y="92"/>
                    <a:pt x="114" y="92"/>
                  </a:cubicBezTo>
                  <a:cubicBezTo>
                    <a:pt x="117" y="96"/>
                    <a:pt x="115" y="102"/>
                    <a:pt x="111" y="104"/>
                  </a:cubicBezTo>
                  <a:cubicBezTo>
                    <a:pt x="111" y="104"/>
                    <a:pt x="111" y="104"/>
                    <a:pt x="111" y="104"/>
                  </a:cubicBezTo>
                  <a:cubicBezTo>
                    <a:pt x="107" y="107"/>
                    <a:pt x="102" y="105"/>
                    <a:pt x="99" y="101"/>
                  </a:cubicBezTo>
                  <a:cubicBezTo>
                    <a:pt x="85" y="77"/>
                    <a:pt x="85" y="77"/>
                    <a:pt x="85" y="77"/>
                  </a:cubicBezTo>
                  <a:cubicBezTo>
                    <a:pt x="85" y="180"/>
                    <a:pt x="85" y="180"/>
                    <a:pt x="85" y="180"/>
                  </a:cubicBezTo>
                  <a:cubicBezTo>
                    <a:pt x="85" y="186"/>
                    <a:pt x="80" y="191"/>
                    <a:pt x="75" y="191"/>
                  </a:cubicBezTo>
                  <a:cubicBezTo>
                    <a:pt x="75" y="191"/>
                    <a:pt x="75" y="191"/>
                    <a:pt x="75" y="191"/>
                  </a:cubicBezTo>
                  <a:cubicBezTo>
                    <a:pt x="69" y="191"/>
                    <a:pt x="64" y="186"/>
                    <a:pt x="64" y="180"/>
                  </a:cubicBezTo>
                  <a:cubicBezTo>
                    <a:pt x="64" y="120"/>
                    <a:pt x="64" y="120"/>
                    <a:pt x="64" y="120"/>
                  </a:cubicBezTo>
                  <a:cubicBezTo>
                    <a:pt x="52" y="120"/>
                    <a:pt x="52" y="120"/>
                    <a:pt x="52" y="120"/>
                  </a:cubicBezTo>
                  <a:cubicBezTo>
                    <a:pt x="52" y="180"/>
                    <a:pt x="52" y="180"/>
                    <a:pt x="52" y="180"/>
                  </a:cubicBezTo>
                  <a:cubicBezTo>
                    <a:pt x="52" y="186"/>
                    <a:pt x="48" y="191"/>
                    <a:pt x="42" y="191"/>
                  </a:cubicBezTo>
                  <a:cubicBezTo>
                    <a:pt x="42" y="191"/>
                    <a:pt x="42" y="191"/>
                    <a:pt x="42" y="191"/>
                  </a:cubicBezTo>
                  <a:cubicBezTo>
                    <a:pt x="36" y="191"/>
                    <a:pt x="31" y="186"/>
                    <a:pt x="31" y="180"/>
                  </a:cubicBezTo>
                  <a:cubicBezTo>
                    <a:pt x="31" y="77"/>
                    <a:pt x="31" y="77"/>
                    <a:pt x="31"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nvGrpSpPr>
          <p:cNvPr id="7" name="组合 6"/>
          <p:cNvGrpSpPr/>
          <p:nvPr/>
        </p:nvGrpSpPr>
        <p:grpSpPr>
          <a:xfrm>
            <a:off x="3481175" y="1614598"/>
            <a:ext cx="2309813" cy="1976437"/>
            <a:chOff x="3409950" y="1700530"/>
            <a:chExt cx="2309813" cy="1976437"/>
          </a:xfrm>
        </p:grpSpPr>
        <p:sp>
          <p:nvSpPr>
            <p:cNvPr id="8" name="Freeform 8"/>
            <p:cNvSpPr>
              <a:spLocks/>
            </p:cNvSpPr>
            <p:nvPr/>
          </p:nvSpPr>
          <p:spPr bwMode="auto">
            <a:xfrm>
              <a:off x="4546600" y="1700530"/>
              <a:ext cx="33338" cy="704850"/>
            </a:xfrm>
            <a:custGeom>
              <a:avLst/>
              <a:gdLst>
                <a:gd name="T0" fmla="*/ 0 w 21"/>
                <a:gd name="T1" fmla="*/ 444 h 444"/>
                <a:gd name="T2" fmla="*/ 0 w 21"/>
                <a:gd name="T3" fmla="*/ 0 h 444"/>
                <a:gd name="T4" fmla="*/ 21 w 21"/>
                <a:gd name="T5" fmla="*/ 0 h 444"/>
                <a:gd name="T6" fmla="*/ 21 w 21"/>
                <a:gd name="T7" fmla="*/ 444 h 444"/>
                <a:gd name="T8" fmla="*/ 0 w 21"/>
                <a:gd name="T9" fmla="*/ 444 h 444"/>
                <a:gd name="T10" fmla="*/ 0 w 21"/>
                <a:gd name="T11" fmla="*/ 444 h 444"/>
              </a:gdLst>
              <a:ahLst/>
              <a:cxnLst>
                <a:cxn ang="0">
                  <a:pos x="T0" y="T1"/>
                </a:cxn>
                <a:cxn ang="0">
                  <a:pos x="T2" y="T3"/>
                </a:cxn>
                <a:cxn ang="0">
                  <a:pos x="T4" y="T5"/>
                </a:cxn>
                <a:cxn ang="0">
                  <a:pos x="T6" y="T7"/>
                </a:cxn>
                <a:cxn ang="0">
                  <a:pos x="T8" y="T9"/>
                </a:cxn>
                <a:cxn ang="0">
                  <a:pos x="T10" y="T11"/>
                </a:cxn>
              </a:cxnLst>
              <a:rect l="0" t="0" r="r" b="b"/>
              <a:pathLst>
                <a:path w="21" h="444">
                  <a:moveTo>
                    <a:pt x="0" y="444"/>
                  </a:moveTo>
                  <a:lnTo>
                    <a:pt x="0" y="0"/>
                  </a:lnTo>
                  <a:lnTo>
                    <a:pt x="21" y="0"/>
                  </a:lnTo>
                  <a:lnTo>
                    <a:pt x="21" y="444"/>
                  </a:lnTo>
                  <a:lnTo>
                    <a:pt x="0" y="444"/>
                  </a:lnTo>
                  <a:lnTo>
                    <a:pt x="0" y="444"/>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9" name="Freeform 9"/>
            <p:cNvSpPr>
              <a:spLocks/>
            </p:cNvSpPr>
            <p:nvPr/>
          </p:nvSpPr>
          <p:spPr bwMode="auto">
            <a:xfrm>
              <a:off x="3409950" y="3289618"/>
              <a:ext cx="625475" cy="382587"/>
            </a:xfrm>
            <a:custGeom>
              <a:avLst/>
              <a:gdLst>
                <a:gd name="T0" fmla="*/ 0 w 394"/>
                <a:gd name="T1" fmla="*/ 222 h 241"/>
                <a:gd name="T2" fmla="*/ 382 w 394"/>
                <a:gd name="T3" fmla="*/ 0 h 241"/>
                <a:gd name="T4" fmla="*/ 394 w 394"/>
                <a:gd name="T5" fmla="*/ 22 h 241"/>
                <a:gd name="T6" fmla="*/ 9 w 394"/>
                <a:gd name="T7" fmla="*/ 241 h 241"/>
                <a:gd name="T8" fmla="*/ 0 w 394"/>
                <a:gd name="T9" fmla="*/ 222 h 241"/>
                <a:gd name="T10" fmla="*/ 0 w 394"/>
                <a:gd name="T11" fmla="*/ 222 h 241"/>
              </a:gdLst>
              <a:ahLst/>
              <a:cxnLst>
                <a:cxn ang="0">
                  <a:pos x="T0" y="T1"/>
                </a:cxn>
                <a:cxn ang="0">
                  <a:pos x="T2" y="T3"/>
                </a:cxn>
                <a:cxn ang="0">
                  <a:pos x="T4" y="T5"/>
                </a:cxn>
                <a:cxn ang="0">
                  <a:pos x="T6" y="T7"/>
                </a:cxn>
                <a:cxn ang="0">
                  <a:pos x="T8" y="T9"/>
                </a:cxn>
                <a:cxn ang="0">
                  <a:pos x="T10" y="T11"/>
                </a:cxn>
              </a:cxnLst>
              <a:rect l="0" t="0" r="r" b="b"/>
              <a:pathLst>
                <a:path w="394" h="241">
                  <a:moveTo>
                    <a:pt x="0" y="222"/>
                  </a:moveTo>
                  <a:lnTo>
                    <a:pt x="382" y="0"/>
                  </a:lnTo>
                  <a:lnTo>
                    <a:pt x="394" y="22"/>
                  </a:lnTo>
                  <a:lnTo>
                    <a:pt x="9" y="241"/>
                  </a:lnTo>
                  <a:lnTo>
                    <a:pt x="0" y="222"/>
                  </a:lnTo>
                  <a:lnTo>
                    <a:pt x="0" y="22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10" name="Freeform 10"/>
            <p:cNvSpPr>
              <a:spLocks/>
            </p:cNvSpPr>
            <p:nvPr/>
          </p:nvSpPr>
          <p:spPr bwMode="auto">
            <a:xfrm>
              <a:off x="5089525" y="3294380"/>
              <a:ext cx="630238" cy="382587"/>
            </a:xfrm>
            <a:custGeom>
              <a:avLst/>
              <a:gdLst>
                <a:gd name="T0" fmla="*/ 397 w 397"/>
                <a:gd name="T1" fmla="*/ 222 h 241"/>
                <a:gd name="T2" fmla="*/ 12 w 397"/>
                <a:gd name="T3" fmla="*/ 0 h 241"/>
                <a:gd name="T4" fmla="*/ 0 w 397"/>
                <a:gd name="T5" fmla="*/ 19 h 241"/>
                <a:gd name="T6" fmla="*/ 385 w 397"/>
                <a:gd name="T7" fmla="*/ 241 h 241"/>
                <a:gd name="T8" fmla="*/ 397 w 397"/>
                <a:gd name="T9" fmla="*/ 222 h 241"/>
                <a:gd name="T10" fmla="*/ 397 w 397"/>
                <a:gd name="T11" fmla="*/ 222 h 241"/>
              </a:gdLst>
              <a:ahLst/>
              <a:cxnLst>
                <a:cxn ang="0">
                  <a:pos x="T0" y="T1"/>
                </a:cxn>
                <a:cxn ang="0">
                  <a:pos x="T2" y="T3"/>
                </a:cxn>
                <a:cxn ang="0">
                  <a:pos x="T4" y="T5"/>
                </a:cxn>
                <a:cxn ang="0">
                  <a:pos x="T6" y="T7"/>
                </a:cxn>
                <a:cxn ang="0">
                  <a:pos x="T8" y="T9"/>
                </a:cxn>
                <a:cxn ang="0">
                  <a:pos x="T10" y="T11"/>
                </a:cxn>
              </a:cxnLst>
              <a:rect l="0" t="0" r="r" b="b"/>
              <a:pathLst>
                <a:path w="397" h="241">
                  <a:moveTo>
                    <a:pt x="397" y="222"/>
                  </a:moveTo>
                  <a:lnTo>
                    <a:pt x="12" y="0"/>
                  </a:lnTo>
                  <a:lnTo>
                    <a:pt x="0" y="19"/>
                  </a:lnTo>
                  <a:lnTo>
                    <a:pt x="385" y="241"/>
                  </a:lnTo>
                  <a:lnTo>
                    <a:pt x="397" y="222"/>
                  </a:lnTo>
                  <a:lnTo>
                    <a:pt x="397" y="22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nvGrpSpPr>
            <p:cNvPr id="11" name="组合 10"/>
            <p:cNvGrpSpPr/>
            <p:nvPr/>
          </p:nvGrpSpPr>
          <p:grpSpPr>
            <a:xfrm>
              <a:off x="3814763" y="2165668"/>
              <a:ext cx="1500187" cy="1352550"/>
              <a:chOff x="3814763" y="2165668"/>
              <a:chExt cx="1500187" cy="1352550"/>
            </a:xfrm>
          </p:grpSpPr>
          <p:sp>
            <p:nvSpPr>
              <p:cNvPr id="12" name="Freeform 7"/>
              <p:cNvSpPr>
                <a:spLocks noEditPoints="1"/>
              </p:cNvSpPr>
              <p:nvPr/>
            </p:nvSpPr>
            <p:spPr bwMode="auto">
              <a:xfrm>
                <a:off x="4005263" y="2364105"/>
                <a:ext cx="1114425" cy="963612"/>
              </a:xfrm>
              <a:custGeom>
                <a:avLst/>
                <a:gdLst>
                  <a:gd name="T0" fmla="*/ 693 w 702"/>
                  <a:gd name="T1" fmla="*/ 607 h 607"/>
                  <a:gd name="T2" fmla="*/ 10 w 702"/>
                  <a:gd name="T3" fmla="*/ 607 h 607"/>
                  <a:gd name="T4" fmla="*/ 10 w 702"/>
                  <a:gd name="T5" fmla="*/ 598 h 607"/>
                  <a:gd name="T6" fmla="*/ 0 w 702"/>
                  <a:gd name="T7" fmla="*/ 591 h 607"/>
                  <a:gd name="T8" fmla="*/ 343 w 702"/>
                  <a:gd name="T9" fmla="*/ 0 h 607"/>
                  <a:gd name="T10" fmla="*/ 352 w 702"/>
                  <a:gd name="T11" fmla="*/ 5 h 607"/>
                  <a:gd name="T12" fmla="*/ 362 w 702"/>
                  <a:gd name="T13" fmla="*/ 0 h 607"/>
                  <a:gd name="T14" fmla="*/ 702 w 702"/>
                  <a:gd name="T15" fmla="*/ 591 h 607"/>
                  <a:gd name="T16" fmla="*/ 693 w 702"/>
                  <a:gd name="T17" fmla="*/ 598 h 607"/>
                  <a:gd name="T18" fmla="*/ 693 w 702"/>
                  <a:gd name="T19" fmla="*/ 607 h 607"/>
                  <a:gd name="T20" fmla="*/ 693 w 702"/>
                  <a:gd name="T21" fmla="*/ 607 h 607"/>
                  <a:gd name="T22" fmla="*/ 29 w 702"/>
                  <a:gd name="T23" fmla="*/ 586 h 607"/>
                  <a:gd name="T24" fmla="*/ 674 w 702"/>
                  <a:gd name="T25" fmla="*/ 586 h 607"/>
                  <a:gd name="T26" fmla="*/ 352 w 702"/>
                  <a:gd name="T27" fmla="*/ 26 h 607"/>
                  <a:gd name="T28" fmla="*/ 29 w 702"/>
                  <a:gd name="T29" fmla="*/ 586 h 607"/>
                  <a:gd name="T30" fmla="*/ 29 w 702"/>
                  <a:gd name="T31" fmla="*/ 58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607">
                    <a:moveTo>
                      <a:pt x="693" y="607"/>
                    </a:moveTo>
                    <a:lnTo>
                      <a:pt x="10" y="607"/>
                    </a:lnTo>
                    <a:lnTo>
                      <a:pt x="10" y="598"/>
                    </a:lnTo>
                    <a:lnTo>
                      <a:pt x="0" y="591"/>
                    </a:lnTo>
                    <a:lnTo>
                      <a:pt x="343" y="0"/>
                    </a:lnTo>
                    <a:lnTo>
                      <a:pt x="352" y="5"/>
                    </a:lnTo>
                    <a:lnTo>
                      <a:pt x="362" y="0"/>
                    </a:lnTo>
                    <a:lnTo>
                      <a:pt x="702" y="591"/>
                    </a:lnTo>
                    <a:lnTo>
                      <a:pt x="693" y="598"/>
                    </a:lnTo>
                    <a:lnTo>
                      <a:pt x="693" y="607"/>
                    </a:lnTo>
                    <a:lnTo>
                      <a:pt x="693" y="607"/>
                    </a:lnTo>
                    <a:close/>
                    <a:moveTo>
                      <a:pt x="29" y="586"/>
                    </a:moveTo>
                    <a:lnTo>
                      <a:pt x="674" y="586"/>
                    </a:lnTo>
                    <a:lnTo>
                      <a:pt x="352" y="26"/>
                    </a:lnTo>
                    <a:lnTo>
                      <a:pt x="29" y="586"/>
                    </a:lnTo>
                    <a:lnTo>
                      <a:pt x="29" y="586"/>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nvGrpSpPr>
              <p:cNvPr id="13" name="组合 12"/>
              <p:cNvGrpSpPr/>
              <p:nvPr/>
            </p:nvGrpSpPr>
            <p:grpSpPr>
              <a:xfrm>
                <a:off x="4359275" y="2165668"/>
                <a:ext cx="411163" cy="412750"/>
                <a:chOff x="4244975" y="2154238"/>
                <a:chExt cx="411163" cy="412750"/>
              </a:xfrm>
            </p:grpSpPr>
            <p:sp>
              <p:nvSpPr>
                <p:cNvPr id="22" name="Freeform 11"/>
                <p:cNvSpPr>
                  <a:spLocks/>
                </p:cNvSpPr>
                <p:nvPr/>
              </p:nvSpPr>
              <p:spPr bwMode="auto">
                <a:xfrm>
                  <a:off x="4244975" y="2154238"/>
                  <a:ext cx="411163" cy="412750"/>
                </a:xfrm>
                <a:custGeom>
                  <a:avLst/>
                  <a:gdLst>
                    <a:gd name="T0" fmla="*/ 102 w 110"/>
                    <a:gd name="T1" fmla="*/ 28 h 110"/>
                    <a:gd name="T2" fmla="*/ 105 w 110"/>
                    <a:gd name="T3" fmla="*/ 33 h 110"/>
                    <a:gd name="T4" fmla="*/ 109 w 110"/>
                    <a:gd name="T5" fmla="*/ 59 h 110"/>
                    <a:gd name="T6" fmla="*/ 105 w 110"/>
                    <a:gd name="T7" fmla="*/ 77 h 110"/>
                    <a:gd name="T8" fmla="*/ 103 w 110"/>
                    <a:gd name="T9" fmla="*/ 82 h 110"/>
                    <a:gd name="T10" fmla="*/ 84 w 110"/>
                    <a:gd name="T11" fmla="*/ 101 h 110"/>
                    <a:gd name="T12" fmla="*/ 80 w 110"/>
                    <a:gd name="T13" fmla="*/ 104 h 110"/>
                    <a:gd name="T14" fmla="*/ 53 w 110"/>
                    <a:gd name="T15" fmla="*/ 110 h 110"/>
                    <a:gd name="T16" fmla="*/ 35 w 110"/>
                    <a:gd name="T17" fmla="*/ 107 h 110"/>
                    <a:gd name="T18" fmla="*/ 31 w 110"/>
                    <a:gd name="T19" fmla="*/ 104 h 110"/>
                    <a:gd name="T20" fmla="*/ 10 w 110"/>
                    <a:gd name="T21" fmla="*/ 87 h 110"/>
                    <a:gd name="T22" fmla="*/ 7 w 110"/>
                    <a:gd name="T23" fmla="*/ 83 h 110"/>
                    <a:gd name="T24" fmla="*/ 0 w 110"/>
                    <a:gd name="T25" fmla="*/ 57 h 110"/>
                    <a:gd name="T26" fmla="*/ 0 w 110"/>
                    <a:gd name="T27" fmla="*/ 51 h 110"/>
                    <a:gd name="T28" fmla="*/ 8 w 110"/>
                    <a:gd name="T29" fmla="*/ 26 h 110"/>
                    <a:gd name="T30" fmla="*/ 11 w 110"/>
                    <a:gd name="T31" fmla="*/ 22 h 110"/>
                    <a:gd name="T32" fmla="*/ 32 w 110"/>
                    <a:gd name="T33" fmla="*/ 5 h 110"/>
                    <a:gd name="T34" fmla="*/ 37 w 110"/>
                    <a:gd name="T35" fmla="*/ 3 h 110"/>
                    <a:gd name="T36" fmla="*/ 64 w 110"/>
                    <a:gd name="T37" fmla="*/ 1 h 110"/>
                    <a:gd name="T38" fmla="*/ 81 w 110"/>
                    <a:gd name="T39" fmla="*/ 7 h 110"/>
                    <a:gd name="T40" fmla="*/ 94 w 110"/>
                    <a:gd name="T41" fmla="*/ 17 h 110"/>
                    <a:gd name="T42" fmla="*/ 102 w 110"/>
                    <a:gd name="T43"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0">
                      <a:moveTo>
                        <a:pt x="102" y="28"/>
                      </a:moveTo>
                      <a:cubicBezTo>
                        <a:pt x="105" y="33"/>
                        <a:pt x="105" y="33"/>
                        <a:pt x="105" y="33"/>
                      </a:cubicBezTo>
                      <a:cubicBezTo>
                        <a:pt x="108" y="41"/>
                        <a:pt x="110" y="49"/>
                        <a:pt x="109" y="59"/>
                      </a:cubicBezTo>
                      <a:cubicBezTo>
                        <a:pt x="109" y="65"/>
                        <a:pt x="107" y="71"/>
                        <a:pt x="105" y="77"/>
                      </a:cubicBezTo>
                      <a:cubicBezTo>
                        <a:pt x="103" y="82"/>
                        <a:pt x="103" y="82"/>
                        <a:pt x="103" y="82"/>
                      </a:cubicBezTo>
                      <a:cubicBezTo>
                        <a:pt x="98" y="90"/>
                        <a:pt x="92" y="96"/>
                        <a:pt x="84" y="101"/>
                      </a:cubicBezTo>
                      <a:cubicBezTo>
                        <a:pt x="80" y="104"/>
                        <a:pt x="80" y="104"/>
                        <a:pt x="80" y="104"/>
                      </a:cubicBezTo>
                      <a:cubicBezTo>
                        <a:pt x="71" y="108"/>
                        <a:pt x="63" y="110"/>
                        <a:pt x="53" y="110"/>
                      </a:cubicBezTo>
                      <a:cubicBezTo>
                        <a:pt x="47" y="110"/>
                        <a:pt x="41" y="109"/>
                        <a:pt x="35" y="107"/>
                      </a:cubicBezTo>
                      <a:cubicBezTo>
                        <a:pt x="31" y="104"/>
                        <a:pt x="31" y="104"/>
                        <a:pt x="31" y="104"/>
                      </a:cubicBezTo>
                      <a:cubicBezTo>
                        <a:pt x="22" y="100"/>
                        <a:pt x="16" y="95"/>
                        <a:pt x="10" y="87"/>
                      </a:cubicBezTo>
                      <a:cubicBezTo>
                        <a:pt x="7" y="83"/>
                        <a:pt x="7" y="83"/>
                        <a:pt x="7" y="83"/>
                      </a:cubicBezTo>
                      <a:cubicBezTo>
                        <a:pt x="2" y="74"/>
                        <a:pt x="0" y="66"/>
                        <a:pt x="0" y="57"/>
                      </a:cubicBezTo>
                      <a:cubicBezTo>
                        <a:pt x="0" y="51"/>
                        <a:pt x="0" y="51"/>
                        <a:pt x="0" y="51"/>
                      </a:cubicBezTo>
                      <a:cubicBezTo>
                        <a:pt x="1" y="42"/>
                        <a:pt x="3" y="34"/>
                        <a:pt x="8" y="26"/>
                      </a:cubicBezTo>
                      <a:cubicBezTo>
                        <a:pt x="11" y="22"/>
                        <a:pt x="11" y="22"/>
                        <a:pt x="11" y="22"/>
                      </a:cubicBezTo>
                      <a:cubicBezTo>
                        <a:pt x="17" y="14"/>
                        <a:pt x="23" y="9"/>
                        <a:pt x="32" y="5"/>
                      </a:cubicBezTo>
                      <a:cubicBezTo>
                        <a:pt x="37" y="3"/>
                        <a:pt x="37" y="3"/>
                        <a:pt x="37" y="3"/>
                      </a:cubicBezTo>
                      <a:cubicBezTo>
                        <a:pt x="46" y="0"/>
                        <a:pt x="54" y="0"/>
                        <a:pt x="64" y="1"/>
                      </a:cubicBezTo>
                      <a:cubicBezTo>
                        <a:pt x="70" y="2"/>
                        <a:pt x="75" y="4"/>
                        <a:pt x="81" y="7"/>
                      </a:cubicBezTo>
                      <a:cubicBezTo>
                        <a:pt x="86" y="10"/>
                        <a:pt x="90" y="13"/>
                        <a:pt x="94" y="17"/>
                      </a:cubicBezTo>
                      <a:cubicBezTo>
                        <a:pt x="97" y="20"/>
                        <a:pt x="100" y="24"/>
                        <a:pt x="102" y="28"/>
                      </a:cubicBezTo>
                      <a:close/>
                    </a:path>
                  </a:pathLst>
                </a:custGeom>
                <a:solidFill>
                  <a:srgbClr val="CAB9A6"/>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3" name="Freeform 12"/>
                <p:cNvSpPr>
                  <a:spLocks/>
                </p:cNvSpPr>
                <p:nvPr/>
              </p:nvSpPr>
              <p:spPr bwMode="auto">
                <a:xfrm>
                  <a:off x="4267200" y="2179638"/>
                  <a:ext cx="363538" cy="360362"/>
                </a:xfrm>
                <a:custGeom>
                  <a:avLst/>
                  <a:gdLst>
                    <a:gd name="T0" fmla="*/ 85 w 97"/>
                    <a:gd name="T1" fmla="*/ 27 h 96"/>
                    <a:gd name="T2" fmla="*/ 70 w 97"/>
                    <a:gd name="T3" fmla="*/ 85 h 96"/>
                    <a:gd name="T4" fmla="*/ 12 w 97"/>
                    <a:gd name="T5" fmla="*/ 69 h 96"/>
                    <a:gd name="T6" fmla="*/ 27 w 97"/>
                    <a:gd name="T7" fmla="*/ 11 h 96"/>
                    <a:gd name="T8" fmla="*/ 85 w 97"/>
                    <a:gd name="T9" fmla="*/ 27 h 96"/>
                  </a:gdLst>
                  <a:ahLst/>
                  <a:cxnLst>
                    <a:cxn ang="0">
                      <a:pos x="T0" y="T1"/>
                    </a:cxn>
                    <a:cxn ang="0">
                      <a:pos x="T2" y="T3"/>
                    </a:cxn>
                    <a:cxn ang="0">
                      <a:pos x="T4" y="T5"/>
                    </a:cxn>
                    <a:cxn ang="0">
                      <a:pos x="T6" y="T7"/>
                    </a:cxn>
                    <a:cxn ang="0">
                      <a:pos x="T8" y="T9"/>
                    </a:cxn>
                  </a:cxnLst>
                  <a:rect l="0" t="0" r="r" b="b"/>
                  <a:pathLst>
                    <a:path w="97" h="96">
                      <a:moveTo>
                        <a:pt x="85" y="27"/>
                      </a:moveTo>
                      <a:cubicBezTo>
                        <a:pt x="97" y="47"/>
                        <a:pt x="90" y="73"/>
                        <a:pt x="70" y="85"/>
                      </a:cubicBezTo>
                      <a:cubicBezTo>
                        <a:pt x="50" y="96"/>
                        <a:pt x="24" y="89"/>
                        <a:pt x="12" y="69"/>
                      </a:cubicBezTo>
                      <a:cubicBezTo>
                        <a:pt x="0" y="49"/>
                        <a:pt x="7" y="23"/>
                        <a:pt x="27" y="11"/>
                      </a:cubicBezTo>
                      <a:cubicBezTo>
                        <a:pt x="48" y="0"/>
                        <a:pt x="74" y="7"/>
                        <a:pt x="85" y="27"/>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4" name="Freeform 26"/>
                <p:cNvSpPr>
                  <a:spLocks/>
                </p:cNvSpPr>
                <p:nvPr/>
              </p:nvSpPr>
              <p:spPr bwMode="auto">
                <a:xfrm>
                  <a:off x="4397375" y="2286000"/>
                  <a:ext cx="68263" cy="146050"/>
                </a:xfrm>
                <a:custGeom>
                  <a:avLst/>
                  <a:gdLst>
                    <a:gd name="T0" fmla="*/ 26 w 43"/>
                    <a:gd name="T1" fmla="*/ 92 h 92"/>
                    <a:gd name="T2" fmla="*/ 43 w 43"/>
                    <a:gd name="T3" fmla="*/ 92 h 92"/>
                    <a:gd name="T4" fmla="*/ 43 w 43"/>
                    <a:gd name="T5" fmla="*/ 0 h 92"/>
                    <a:gd name="T6" fmla="*/ 29 w 43"/>
                    <a:gd name="T7" fmla="*/ 0 h 92"/>
                    <a:gd name="T8" fmla="*/ 0 w 43"/>
                    <a:gd name="T9" fmla="*/ 21 h 92"/>
                    <a:gd name="T10" fmla="*/ 10 w 43"/>
                    <a:gd name="T11" fmla="*/ 33 h 92"/>
                    <a:gd name="T12" fmla="*/ 26 w 43"/>
                    <a:gd name="T13" fmla="*/ 21 h 92"/>
                    <a:gd name="T14" fmla="*/ 26 w 43"/>
                    <a:gd name="T15" fmla="*/ 92 h 92"/>
                    <a:gd name="T16" fmla="*/ 26 w 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2">
                      <a:moveTo>
                        <a:pt x="26" y="92"/>
                      </a:moveTo>
                      <a:lnTo>
                        <a:pt x="43" y="92"/>
                      </a:lnTo>
                      <a:lnTo>
                        <a:pt x="43" y="0"/>
                      </a:lnTo>
                      <a:lnTo>
                        <a:pt x="29" y="0"/>
                      </a:lnTo>
                      <a:lnTo>
                        <a:pt x="0" y="21"/>
                      </a:lnTo>
                      <a:lnTo>
                        <a:pt x="10" y="33"/>
                      </a:lnTo>
                      <a:lnTo>
                        <a:pt x="26" y="21"/>
                      </a:lnTo>
                      <a:lnTo>
                        <a:pt x="26" y="92"/>
                      </a:lnTo>
                      <a:lnTo>
                        <a:pt x="2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nvGrpSpPr>
              <p:cNvPr id="14" name="组合 13"/>
              <p:cNvGrpSpPr/>
              <p:nvPr/>
            </p:nvGrpSpPr>
            <p:grpSpPr>
              <a:xfrm>
                <a:off x="4899025" y="3102293"/>
                <a:ext cx="415925" cy="415925"/>
                <a:chOff x="4784725" y="3090863"/>
                <a:chExt cx="415925" cy="415925"/>
              </a:xfrm>
            </p:grpSpPr>
            <p:sp>
              <p:nvSpPr>
                <p:cNvPr id="19" name="Freeform 13"/>
                <p:cNvSpPr>
                  <a:spLocks/>
                </p:cNvSpPr>
                <p:nvPr/>
              </p:nvSpPr>
              <p:spPr bwMode="auto">
                <a:xfrm>
                  <a:off x="4784725" y="3090863"/>
                  <a:ext cx="415925" cy="415925"/>
                </a:xfrm>
                <a:custGeom>
                  <a:avLst/>
                  <a:gdLst>
                    <a:gd name="T0" fmla="*/ 103 w 111"/>
                    <a:gd name="T1" fmla="*/ 83 h 111"/>
                    <a:gd name="T2" fmla="*/ 100 w 111"/>
                    <a:gd name="T3" fmla="*/ 88 h 111"/>
                    <a:gd name="T4" fmla="*/ 79 w 111"/>
                    <a:gd name="T5" fmla="*/ 105 h 111"/>
                    <a:gd name="T6" fmla="*/ 75 w 111"/>
                    <a:gd name="T7" fmla="*/ 107 h 111"/>
                    <a:gd name="T8" fmla="*/ 46 w 111"/>
                    <a:gd name="T9" fmla="*/ 110 h 111"/>
                    <a:gd name="T10" fmla="*/ 41 w 111"/>
                    <a:gd name="T11" fmla="*/ 109 h 111"/>
                    <a:gd name="T12" fmla="*/ 17 w 111"/>
                    <a:gd name="T13" fmla="*/ 95 h 111"/>
                    <a:gd name="T14" fmla="*/ 13 w 111"/>
                    <a:gd name="T15" fmla="*/ 91 h 111"/>
                    <a:gd name="T16" fmla="*/ 1 w 111"/>
                    <a:gd name="T17" fmla="*/ 65 h 111"/>
                    <a:gd name="T18" fmla="*/ 1 w 111"/>
                    <a:gd name="T19" fmla="*/ 60 h 111"/>
                    <a:gd name="T20" fmla="*/ 5 w 111"/>
                    <a:gd name="T21" fmla="*/ 33 h 111"/>
                    <a:gd name="T22" fmla="*/ 8 w 111"/>
                    <a:gd name="T23" fmla="*/ 28 h 111"/>
                    <a:gd name="T24" fmla="*/ 27 w 111"/>
                    <a:gd name="T25" fmla="*/ 9 h 111"/>
                    <a:gd name="T26" fmla="*/ 44 w 111"/>
                    <a:gd name="T27" fmla="*/ 2 h 111"/>
                    <a:gd name="T28" fmla="*/ 49 w 111"/>
                    <a:gd name="T29" fmla="*/ 1 h 111"/>
                    <a:gd name="T30" fmla="*/ 75 w 111"/>
                    <a:gd name="T31" fmla="*/ 5 h 111"/>
                    <a:gd name="T32" fmla="*/ 90 w 111"/>
                    <a:gd name="T33" fmla="*/ 13 h 111"/>
                    <a:gd name="T34" fmla="*/ 94 w 111"/>
                    <a:gd name="T35" fmla="*/ 16 h 111"/>
                    <a:gd name="T36" fmla="*/ 108 w 111"/>
                    <a:gd name="T37" fmla="*/ 39 h 111"/>
                    <a:gd name="T38" fmla="*/ 109 w 111"/>
                    <a:gd name="T39" fmla="*/ 44 h 111"/>
                    <a:gd name="T40" fmla="*/ 108 w 111"/>
                    <a:gd name="T41" fmla="*/ 70 h 111"/>
                    <a:gd name="T42" fmla="*/ 103 w 111"/>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11">
                      <a:moveTo>
                        <a:pt x="103" y="83"/>
                      </a:moveTo>
                      <a:cubicBezTo>
                        <a:pt x="100" y="88"/>
                        <a:pt x="100" y="88"/>
                        <a:pt x="100" y="88"/>
                      </a:cubicBezTo>
                      <a:cubicBezTo>
                        <a:pt x="94" y="95"/>
                        <a:pt x="88" y="101"/>
                        <a:pt x="79" y="105"/>
                      </a:cubicBezTo>
                      <a:cubicBezTo>
                        <a:pt x="75" y="107"/>
                        <a:pt x="75" y="107"/>
                        <a:pt x="75" y="107"/>
                      </a:cubicBezTo>
                      <a:cubicBezTo>
                        <a:pt x="65" y="110"/>
                        <a:pt x="56" y="111"/>
                        <a:pt x="46" y="110"/>
                      </a:cubicBezTo>
                      <a:cubicBezTo>
                        <a:pt x="41" y="109"/>
                        <a:pt x="41" y="109"/>
                        <a:pt x="41" y="109"/>
                      </a:cubicBezTo>
                      <a:cubicBezTo>
                        <a:pt x="31" y="106"/>
                        <a:pt x="24" y="102"/>
                        <a:pt x="17" y="95"/>
                      </a:cubicBezTo>
                      <a:cubicBezTo>
                        <a:pt x="13" y="91"/>
                        <a:pt x="13" y="91"/>
                        <a:pt x="13" y="91"/>
                      </a:cubicBezTo>
                      <a:cubicBezTo>
                        <a:pt x="7" y="83"/>
                        <a:pt x="3" y="75"/>
                        <a:pt x="1" y="65"/>
                      </a:cubicBezTo>
                      <a:cubicBezTo>
                        <a:pt x="1" y="60"/>
                        <a:pt x="1" y="60"/>
                        <a:pt x="1" y="60"/>
                      </a:cubicBezTo>
                      <a:cubicBezTo>
                        <a:pt x="0" y="50"/>
                        <a:pt x="1" y="42"/>
                        <a:pt x="5" y="33"/>
                      </a:cubicBezTo>
                      <a:cubicBezTo>
                        <a:pt x="8" y="28"/>
                        <a:pt x="8" y="28"/>
                        <a:pt x="8" y="28"/>
                      </a:cubicBezTo>
                      <a:cubicBezTo>
                        <a:pt x="13" y="20"/>
                        <a:pt x="18" y="14"/>
                        <a:pt x="27" y="9"/>
                      </a:cubicBezTo>
                      <a:cubicBezTo>
                        <a:pt x="32" y="6"/>
                        <a:pt x="37" y="4"/>
                        <a:pt x="44" y="2"/>
                      </a:cubicBezTo>
                      <a:cubicBezTo>
                        <a:pt x="49" y="1"/>
                        <a:pt x="49" y="1"/>
                        <a:pt x="49" y="1"/>
                      </a:cubicBezTo>
                      <a:cubicBezTo>
                        <a:pt x="58" y="0"/>
                        <a:pt x="66" y="1"/>
                        <a:pt x="75" y="5"/>
                      </a:cubicBezTo>
                      <a:cubicBezTo>
                        <a:pt x="81" y="7"/>
                        <a:pt x="85" y="9"/>
                        <a:pt x="90" y="13"/>
                      </a:cubicBezTo>
                      <a:cubicBezTo>
                        <a:pt x="94" y="16"/>
                        <a:pt x="94" y="16"/>
                        <a:pt x="94" y="16"/>
                      </a:cubicBezTo>
                      <a:cubicBezTo>
                        <a:pt x="100" y="23"/>
                        <a:pt x="105" y="30"/>
                        <a:pt x="108" y="39"/>
                      </a:cubicBezTo>
                      <a:cubicBezTo>
                        <a:pt x="109" y="44"/>
                        <a:pt x="109" y="44"/>
                        <a:pt x="109" y="44"/>
                      </a:cubicBezTo>
                      <a:cubicBezTo>
                        <a:pt x="111" y="53"/>
                        <a:pt x="110" y="61"/>
                        <a:pt x="108" y="70"/>
                      </a:cubicBezTo>
                      <a:cubicBezTo>
                        <a:pt x="107" y="75"/>
                        <a:pt x="105" y="79"/>
                        <a:pt x="103" y="83"/>
                      </a:cubicBezTo>
                      <a:close/>
                    </a:path>
                  </a:pathLst>
                </a:custGeom>
                <a:solidFill>
                  <a:srgbClr val="C6D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0" name="Freeform 14"/>
                <p:cNvSpPr>
                  <a:spLocks/>
                </p:cNvSpPr>
                <p:nvPr/>
              </p:nvSpPr>
              <p:spPr bwMode="auto">
                <a:xfrm>
                  <a:off x="4810125" y="3117850"/>
                  <a:ext cx="363538" cy="363537"/>
                </a:xfrm>
                <a:custGeom>
                  <a:avLst/>
                  <a:gdLst>
                    <a:gd name="T0" fmla="*/ 85 w 97"/>
                    <a:gd name="T1" fmla="*/ 70 h 97"/>
                    <a:gd name="T2" fmla="*/ 27 w 97"/>
                    <a:gd name="T3" fmla="*/ 85 h 97"/>
                    <a:gd name="T4" fmla="*/ 12 w 97"/>
                    <a:gd name="T5" fmla="*/ 28 h 97"/>
                    <a:gd name="T6" fmla="*/ 69 w 97"/>
                    <a:gd name="T7" fmla="*/ 12 h 97"/>
                    <a:gd name="T8" fmla="*/ 85 w 97"/>
                    <a:gd name="T9" fmla="*/ 70 h 97"/>
                  </a:gdLst>
                  <a:ahLst/>
                  <a:cxnLst>
                    <a:cxn ang="0">
                      <a:pos x="T0" y="T1"/>
                    </a:cxn>
                    <a:cxn ang="0">
                      <a:pos x="T2" y="T3"/>
                    </a:cxn>
                    <a:cxn ang="0">
                      <a:pos x="T4" y="T5"/>
                    </a:cxn>
                    <a:cxn ang="0">
                      <a:pos x="T6" y="T7"/>
                    </a:cxn>
                    <a:cxn ang="0">
                      <a:pos x="T8" y="T9"/>
                    </a:cxn>
                  </a:cxnLst>
                  <a:rect l="0" t="0" r="r" b="b"/>
                  <a:pathLst>
                    <a:path w="97" h="97">
                      <a:moveTo>
                        <a:pt x="85" y="70"/>
                      </a:moveTo>
                      <a:cubicBezTo>
                        <a:pt x="73" y="90"/>
                        <a:pt x="47" y="97"/>
                        <a:pt x="27" y="85"/>
                      </a:cubicBezTo>
                      <a:cubicBezTo>
                        <a:pt x="7" y="74"/>
                        <a:pt x="0" y="48"/>
                        <a:pt x="12" y="28"/>
                      </a:cubicBezTo>
                      <a:cubicBezTo>
                        <a:pt x="23" y="7"/>
                        <a:pt x="49" y="0"/>
                        <a:pt x="69" y="12"/>
                      </a:cubicBezTo>
                      <a:cubicBezTo>
                        <a:pt x="90" y="24"/>
                        <a:pt x="97" y="50"/>
                        <a:pt x="85" y="70"/>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21" name="Freeform 27"/>
                <p:cNvSpPr>
                  <a:spLocks/>
                </p:cNvSpPr>
                <p:nvPr/>
              </p:nvSpPr>
              <p:spPr bwMode="auto">
                <a:xfrm>
                  <a:off x="4945063" y="3225800"/>
                  <a:ext cx="98425" cy="146050"/>
                </a:xfrm>
                <a:custGeom>
                  <a:avLst/>
                  <a:gdLst>
                    <a:gd name="T0" fmla="*/ 0 w 26"/>
                    <a:gd name="T1" fmla="*/ 39 h 39"/>
                    <a:gd name="T2" fmla="*/ 26 w 26"/>
                    <a:gd name="T3" fmla="*/ 39 h 39"/>
                    <a:gd name="T4" fmla="*/ 26 w 26"/>
                    <a:gd name="T5" fmla="*/ 33 h 39"/>
                    <a:gd name="T6" fmla="*/ 10 w 26"/>
                    <a:gd name="T7" fmla="*/ 33 h 39"/>
                    <a:gd name="T8" fmla="*/ 19 w 26"/>
                    <a:gd name="T9" fmla="*/ 24 h 39"/>
                    <a:gd name="T10" fmla="*/ 25 w 26"/>
                    <a:gd name="T11" fmla="*/ 11 h 39"/>
                    <a:gd name="T12" fmla="*/ 22 w 26"/>
                    <a:gd name="T13" fmla="*/ 3 h 39"/>
                    <a:gd name="T14" fmla="*/ 13 w 26"/>
                    <a:gd name="T15" fmla="*/ 0 h 39"/>
                    <a:gd name="T16" fmla="*/ 1 w 26"/>
                    <a:gd name="T17" fmla="*/ 3 h 39"/>
                    <a:gd name="T18" fmla="*/ 2 w 26"/>
                    <a:gd name="T19" fmla="*/ 10 h 39"/>
                    <a:gd name="T20" fmla="*/ 11 w 26"/>
                    <a:gd name="T21" fmla="*/ 6 h 39"/>
                    <a:gd name="T22" fmla="*/ 17 w 26"/>
                    <a:gd name="T23" fmla="*/ 12 h 39"/>
                    <a:gd name="T24" fmla="*/ 10 w 26"/>
                    <a:gd name="T25" fmla="*/ 23 h 39"/>
                    <a:gd name="T26" fmla="*/ 0 w 26"/>
                    <a:gd name="T27" fmla="*/ 33 h 39"/>
                    <a:gd name="T28" fmla="*/ 0 w 26"/>
                    <a:gd name="T2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9">
                      <a:moveTo>
                        <a:pt x="0" y="39"/>
                      </a:moveTo>
                      <a:cubicBezTo>
                        <a:pt x="26" y="39"/>
                        <a:pt x="26" y="39"/>
                        <a:pt x="26" y="39"/>
                      </a:cubicBezTo>
                      <a:cubicBezTo>
                        <a:pt x="26" y="33"/>
                        <a:pt x="26" y="33"/>
                        <a:pt x="26" y="33"/>
                      </a:cubicBezTo>
                      <a:cubicBezTo>
                        <a:pt x="10" y="33"/>
                        <a:pt x="10" y="33"/>
                        <a:pt x="10" y="33"/>
                      </a:cubicBezTo>
                      <a:cubicBezTo>
                        <a:pt x="14" y="30"/>
                        <a:pt x="16" y="28"/>
                        <a:pt x="19" y="24"/>
                      </a:cubicBezTo>
                      <a:cubicBezTo>
                        <a:pt x="24" y="18"/>
                        <a:pt x="25" y="15"/>
                        <a:pt x="25" y="11"/>
                      </a:cubicBezTo>
                      <a:cubicBezTo>
                        <a:pt x="25" y="8"/>
                        <a:pt x="24" y="5"/>
                        <a:pt x="22" y="3"/>
                      </a:cubicBezTo>
                      <a:cubicBezTo>
                        <a:pt x="19" y="1"/>
                        <a:pt x="17" y="0"/>
                        <a:pt x="13" y="0"/>
                      </a:cubicBezTo>
                      <a:cubicBezTo>
                        <a:pt x="9" y="0"/>
                        <a:pt x="6" y="1"/>
                        <a:pt x="1" y="3"/>
                      </a:cubicBezTo>
                      <a:cubicBezTo>
                        <a:pt x="2" y="10"/>
                        <a:pt x="2" y="10"/>
                        <a:pt x="2" y="10"/>
                      </a:cubicBezTo>
                      <a:cubicBezTo>
                        <a:pt x="5" y="7"/>
                        <a:pt x="8" y="6"/>
                        <a:pt x="11" y="6"/>
                      </a:cubicBezTo>
                      <a:cubicBezTo>
                        <a:pt x="15" y="6"/>
                        <a:pt x="17" y="9"/>
                        <a:pt x="17" y="12"/>
                      </a:cubicBezTo>
                      <a:cubicBezTo>
                        <a:pt x="17" y="15"/>
                        <a:pt x="15" y="18"/>
                        <a:pt x="10" y="23"/>
                      </a:cubicBezTo>
                      <a:cubicBezTo>
                        <a:pt x="8" y="26"/>
                        <a:pt x="4" y="30"/>
                        <a:pt x="0" y="33"/>
                      </a:cubicBezTo>
                      <a:cubicBezTo>
                        <a:pt x="0" y="39"/>
                        <a:pt x="0" y="39"/>
                        <a:pt x="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nvGrpSpPr>
              <p:cNvPr id="15" name="组合 14"/>
              <p:cNvGrpSpPr/>
              <p:nvPr/>
            </p:nvGrpSpPr>
            <p:grpSpPr>
              <a:xfrm>
                <a:off x="3814763" y="3102293"/>
                <a:ext cx="412750" cy="415925"/>
                <a:chOff x="3700463" y="3090863"/>
                <a:chExt cx="412750" cy="415925"/>
              </a:xfrm>
            </p:grpSpPr>
            <p:sp>
              <p:nvSpPr>
                <p:cNvPr id="16" name="Freeform 15"/>
                <p:cNvSpPr>
                  <a:spLocks/>
                </p:cNvSpPr>
                <p:nvPr/>
              </p:nvSpPr>
              <p:spPr bwMode="auto">
                <a:xfrm>
                  <a:off x="3700463" y="3090863"/>
                  <a:ext cx="412750" cy="415925"/>
                </a:xfrm>
                <a:custGeom>
                  <a:avLst/>
                  <a:gdLst>
                    <a:gd name="T0" fmla="*/ 102 w 110"/>
                    <a:gd name="T1" fmla="*/ 83 h 111"/>
                    <a:gd name="T2" fmla="*/ 99 w 110"/>
                    <a:gd name="T3" fmla="*/ 88 h 111"/>
                    <a:gd name="T4" fmla="*/ 79 w 110"/>
                    <a:gd name="T5" fmla="*/ 105 h 111"/>
                    <a:gd name="T6" fmla="*/ 74 w 110"/>
                    <a:gd name="T7" fmla="*/ 107 h 111"/>
                    <a:gd name="T8" fmla="*/ 45 w 110"/>
                    <a:gd name="T9" fmla="*/ 110 h 111"/>
                    <a:gd name="T10" fmla="*/ 40 w 110"/>
                    <a:gd name="T11" fmla="*/ 109 h 111"/>
                    <a:gd name="T12" fmla="*/ 16 w 110"/>
                    <a:gd name="T13" fmla="*/ 95 h 111"/>
                    <a:gd name="T14" fmla="*/ 13 w 110"/>
                    <a:gd name="T15" fmla="*/ 91 h 111"/>
                    <a:gd name="T16" fmla="*/ 1 w 110"/>
                    <a:gd name="T17" fmla="*/ 65 h 111"/>
                    <a:gd name="T18" fmla="*/ 0 w 110"/>
                    <a:gd name="T19" fmla="*/ 60 h 111"/>
                    <a:gd name="T20" fmla="*/ 5 w 110"/>
                    <a:gd name="T21" fmla="*/ 33 h 111"/>
                    <a:gd name="T22" fmla="*/ 7 w 110"/>
                    <a:gd name="T23" fmla="*/ 28 h 111"/>
                    <a:gd name="T24" fmla="*/ 26 w 110"/>
                    <a:gd name="T25" fmla="*/ 9 h 111"/>
                    <a:gd name="T26" fmla="*/ 43 w 110"/>
                    <a:gd name="T27" fmla="*/ 2 h 111"/>
                    <a:gd name="T28" fmla="*/ 48 w 110"/>
                    <a:gd name="T29" fmla="*/ 1 h 111"/>
                    <a:gd name="T30" fmla="*/ 75 w 110"/>
                    <a:gd name="T31" fmla="*/ 5 h 111"/>
                    <a:gd name="T32" fmla="*/ 80 w 110"/>
                    <a:gd name="T33" fmla="*/ 7 h 111"/>
                    <a:gd name="T34" fmla="*/ 100 w 110"/>
                    <a:gd name="T35" fmla="*/ 25 h 111"/>
                    <a:gd name="T36" fmla="*/ 103 w 110"/>
                    <a:gd name="T37" fmla="*/ 29 h 111"/>
                    <a:gd name="T38" fmla="*/ 110 w 110"/>
                    <a:gd name="T39" fmla="*/ 55 h 111"/>
                    <a:gd name="T40" fmla="*/ 110 w 110"/>
                    <a:gd name="T41" fmla="*/ 60 h 111"/>
                    <a:gd name="T42" fmla="*/ 102 w 110"/>
                    <a:gd name="T4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11">
                      <a:moveTo>
                        <a:pt x="102" y="83"/>
                      </a:moveTo>
                      <a:cubicBezTo>
                        <a:pt x="99" y="88"/>
                        <a:pt x="99" y="88"/>
                        <a:pt x="99" y="88"/>
                      </a:cubicBezTo>
                      <a:cubicBezTo>
                        <a:pt x="94" y="95"/>
                        <a:pt x="87" y="101"/>
                        <a:pt x="79" y="105"/>
                      </a:cubicBezTo>
                      <a:cubicBezTo>
                        <a:pt x="74" y="107"/>
                        <a:pt x="74" y="107"/>
                        <a:pt x="74" y="107"/>
                      </a:cubicBezTo>
                      <a:cubicBezTo>
                        <a:pt x="64" y="110"/>
                        <a:pt x="56" y="111"/>
                        <a:pt x="45" y="110"/>
                      </a:cubicBezTo>
                      <a:cubicBezTo>
                        <a:pt x="40" y="109"/>
                        <a:pt x="40" y="109"/>
                        <a:pt x="40" y="109"/>
                      </a:cubicBezTo>
                      <a:cubicBezTo>
                        <a:pt x="31" y="106"/>
                        <a:pt x="24" y="102"/>
                        <a:pt x="16" y="95"/>
                      </a:cubicBezTo>
                      <a:cubicBezTo>
                        <a:pt x="13" y="91"/>
                        <a:pt x="13" y="91"/>
                        <a:pt x="13" y="91"/>
                      </a:cubicBezTo>
                      <a:cubicBezTo>
                        <a:pt x="6" y="83"/>
                        <a:pt x="3" y="75"/>
                        <a:pt x="1" y="65"/>
                      </a:cubicBezTo>
                      <a:cubicBezTo>
                        <a:pt x="0" y="60"/>
                        <a:pt x="0" y="60"/>
                        <a:pt x="0" y="60"/>
                      </a:cubicBezTo>
                      <a:cubicBezTo>
                        <a:pt x="0" y="50"/>
                        <a:pt x="1" y="42"/>
                        <a:pt x="5" y="33"/>
                      </a:cubicBezTo>
                      <a:cubicBezTo>
                        <a:pt x="7" y="28"/>
                        <a:pt x="7" y="28"/>
                        <a:pt x="7" y="28"/>
                      </a:cubicBezTo>
                      <a:cubicBezTo>
                        <a:pt x="12" y="20"/>
                        <a:pt x="18" y="14"/>
                        <a:pt x="26" y="9"/>
                      </a:cubicBezTo>
                      <a:cubicBezTo>
                        <a:pt x="32" y="6"/>
                        <a:pt x="37" y="4"/>
                        <a:pt x="43" y="2"/>
                      </a:cubicBezTo>
                      <a:cubicBezTo>
                        <a:pt x="48" y="1"/>
                        <a:pt x="48" y="1"/>
                        <a:pt x="48" y="1"/>
                      </a:cubicBezTo>
                      <a:cubicBezTo>
                        <a:pt x="58" y="0"/>
                        <a:pt x="66" y="1"/>
                        <a:pt x="75" y="5"/>
                      </a:cubicBezTo>
                      <a:cubicBezTo>
                        <a:pt x="80" y="7"/>
                        <a:pt x="80" y="7"/>
                        <a:pt x="80" y="7"/>
                      </a:cubicBezTo>
                      <a:cubicBezTo>
                        <a:pt x="88" y="11"/>
                        <a:pt x="95" y="17"/>
                        <a:pt x="100" y="25"/>
                      </a:cubicBezTo>
                      <a:cubicBezTo>
                        <a:pt x="103" y="29"/>
                        <a:pt x="103" y="29"/>
                        <a:pt x="103" y="29"/>
                      </a:cubicBezTo>
                      <a:cubicBezTo>
                        <a:pt x="107" y="38"/>
                        <a:pt x="109" y="45"/>
                        <a:pt x="110" y="55"/>
                      </a:cubicBezTo>
                      <a:cubicBezTo>
                        <a:pt x="110" y="60"/>
                        <a:pt x="110" y="60"/>
                        <a:pt x="110" y="60"/>
                      </a:cubicBezTo>
                      <a:cubicBezTo>
                        <a:pt x="109" y="68"/>
                        <a:pt x="107" y="76"/>
                        <a:pt x="102" y="83"/>
                      </a:cubicBezTo>
                      <a:close/>
                    </a:path>
                  </a:pathLst>
                </a:custGeom>
                <a:solidFill>
                  <a:srgbClr val="E7E5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17" name="Freeform 16"/>
                <p:cNvSpPr>
                  <a:spLocks/>
                </p:cNvSpPr>
                <p:nvPr/>
              </p:nvSpPr>
              <p:spPr bwMode="auto">
                <a:xfrm>
                  <a:off x="3725863" y="3117850"/>
                  <a:ext cx="360363" cy="363537"/>
                </a:xfrm>
                <a:custGeom>
                  <a:avLst/>
                  <a:gdLst>
                    <a:gd name="T0" fmla="*/ 85 w 96"/>
                    <a:gd name="T1" fmla="*/ 70 h 97"/>
                    <a:gd name="T2" fmla="*/ 27 w 96"/>
                    <a:gd name="T3" fmla="*/ 85 h 97"/>
                    <a:gd name="T4" fmla="*/ 11 w 96"/>
                    <a:gd name="T5" fmla="*/ 28 h 97"/>
                    <a:gd name="T6" fmla="*/ 69 w 96"/>
                    <a:gd name="T7" fmla="*/ 12 h 97"/>
                    <a:gd name="T8" fmla="*/ 85 w 96"/>
                    <a:gd name="T9" fmla="*/ 70 h 97"/>
                  </a:gdLst>
                  <a:ahLst/>
                  <a:cxnLst>
                    <a:cxn ang="0">
                      <a:pos x="T0" y="T1"/>
                    </a:cxn>
                    <a:cxn ang="0">
                      <a:pos x="T2" y="T3"/>
                    </a:cxn>
                    <a:cxn ang="0">
                      <a:pos x="T4" y="T5"/>
                    </a:cxn>
                    <a:cxn ang="0">
                      <a:pos x="T6" y="T7"/>
                    </a:cxn>
                    <a:cxn ang="0">
                      <a:pos x="T8" y="T9"/>
                    </a:cxn>
                  </a:cxnLst>
                  <a:rect l="0" t="0" r="r" b="b"/>
                  <a:pathLst>
                    <a:path w="96" h="97">
                      <a:moveTo>
                        <a:pt x="85" y="70"/>
                      </a:moveTo>
                      <a:cubicBezTo>
                        <a:pt x="73" y="90"/>
                        <a:pt x="47" y="97"/>
                        <a:pt x="27" y="85"/>
                      </a:cubicBezTo>
                      <a:cubicBezTo>
                        <a:pt x="7" y="74"/>
                        <a:pt x="0" y="48"/>
                        <a:pt x="11" y="28"/>
                      </a:cubicBezTo>
                      <a:cubicBezTo>
                        <a:pt x="23" y="7"/>
                        <a:pt x="49" y="0"/>
                        <a:pt x="69" y="12"/>
                      </a:cubicBezTo>
                      <a:cubicBezTo>
                        <a:pt x="89" y="24"/>
                        <a:pt x="96" y="50"/>
                        <a:pt x="85" y="70"/>
                      </a:cubicBezTo>
                      <a:close/>
                    </a:path>
                  </a:pathLst>
                </a:custGeom>
                <a:solidFill>
                  <a:srgbClr val="EB6F23"/>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18" name="Freeform 28"/>
                <p:cNvSpPr>
                  <a:spLocks/>
                </p:cNvSpPr>
                <p:nvPr/>
              </p:nvSpPr>
              <p:spPr bwMode="auto">
                <a:xfrm>
                  <a:off x="3860800" y="3225800"/>
                  <a:ext cx="98425" cy="150812"/>
                </a:xfrm>
                <a:custGeom>
                  <a:avLst/>
                  <a:gdLst>
                    <a:gd name="T0" fmla="*/ 0 w 26"/>
                    <a:gd name="T1" fmla="*/ 38 h 40"/>
                    <a:gd name="T2" fmla="*/ 10 w 26"/>
                    <a:gd name="T3" fmla="*/ 40 h 40"/>
                    <a:gd name="T4" fmla="*/ 26 w 26"/>
                    <a:gd name="T5" fmla="*/ 29 h 40"/>
                    <a:gd name="T6" fmla="*/ 22 w 26"/>
                    <a:gd name="T7" fmla="*/ 20 h 40"/>
                    <a:gd name="T8" fmla="*/ 18 w 26"/>
                    <a:gd name="T9" fmla="*/ 19 h 40"/>
                    <a:gd name="T10" fmla="*/ 25 w 26"/>
                    <a:gd name="T11" fmla="*/ 10 h 40"/>
                    <a:gd name="T12" fmla="*/ 12 w 26"/>
                    <a:gd name="T13" fmla="*/ 0 h 40"/>
                    <a:gd name="T14" fmla="*/ 1 w 26"/>
                    <a:gd name="T15" fmla="*/ 1 h 40"/>
                    <a:gd name="T16" fmla="*/ 2 w 26"/>
                    <a:gd name="T17" fmla="*/ 8 h 40"/>
                    <a:gd name="T18" fmla="*/ 11 w 26"/>
                    <a:gd name="T19" fmla="*/ 6 h 40"/>
                    <a:gd name="T20" fmla="*/ 17 w 26"/>
                    <a:gd name="T21" fmla="*/ 10 h 40"/>
                    <a:gd name="T22" fmla="*/ 15 w 26"/>
                    <a:gd name="T23" fmla="*/ 15 h 40"/>
                    <a:gd name="T24" fmla="*/ 8 w 26"/>
                    <a:gd name="T25" fmla="*/ 16 h 40"/>
                    <a:gd name="T26" fmla="*/ 5 w 26"/>
                    <a:gd name="T27" fmla="*/ 16 h 40"/>
                    <a:gd name="T28" fmla="*/ 5 w 26"/>
                    <a:gd name="T29" fmla="*/ 22 h 40"/>
                    <a:gd name="T30" fmla="*/ 8 w 26"/>
                    <a:gd name="T31" fmla="*/ 22 h 40"/>
                    <a:gd name="T32" fmla="*/ 18 w 26"/>
                    <a:gd name="T33" fmla="*/ 28 h 40"/>
                    <a:gd name="T34" fmla="*/ 10 w 26"/>
                    <a:gd name="T35" fmla="*/ 34 h 40"/>
                    <a:gd name="T36" fmla="*/ 1 w 26"/>
                    <a:gd name="T37" fmla="*/ 32 h 40"/>
                    <a:gd name="T38" fmla="*/ 0 w 26"/>
                    <a:gd name="T39"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40">
                      <a:moveTo>
                        <a:pt x="0" y="38"/>
                      </a:moveTo>
                      <a:cubicBezTo>
                        <a:pt x="4" y="39"/>
                        <a:pt x="7" y="40"/>
                        <a:pt x="10" y="40"/>
                      </a:cubicBezTo>
                      <a:cubicBezTo>
                        <a:pt x="20" y="40"/>
                        <a:pt x="26" y="35"/>
                        <a:pt x="26" y="29"/>
                      </a:cubicBezTo>
                      <a:cubicBezTo>
                        <a:pt x="26" y="25"/>
                        <a:pt x="24" y="22"/>
                        <a:pt x="22" y="20"/>
                      </a:cubicBezTo>
                      <a:cubicBezTo>
                        <a:pt x="21" y="20"/>
                        <a:pt x="20" y="19"/>
                        <a:pt x="18" y="19"/>
                      </a:cubicBezTo>
                      <a:cubicBezTo>
                        <a:pt x="23" y="18"/>
                        <a:pt x="25" y="14"/>
                        <a:pt x="25" y="10"/>
                      </a:cubicBezTo>
                      <a:cubicBezTo>
                        <a:pt x="25" y="3"/>
                        <a:pt x="20" y="0"/>
                        <a:pt x="12" y="0"/>
                      </a:cubicBezTo>
                      <a:cubicBezTo>
                        <a:pt x="8" y="0"/>
                        <a:pt x="6" y="0"/>
                        <a:pt x="1" y="1"/>
                      </a:cubicBezTo>
                      <a:cubicBezTo>
                        <a:pt x="2" y="8"/>
                        <a:pt x="2" y="8"/>
                        <a:pt x="2" y="8"/>
                      </a:cubicBezTo>
                      <a:cubicBezTo>
                        <a:pt x="4" y="7"/>
                        <a:pt x="8" y="6"/>
                        <a:pt x="11" y="6"/>
                      </a:cubicBezTo>
                      <a:cubicBezTo>
                        <a:pt x="15" y="6"/>
                        <a:pt x="17" y="8"/>
                        <a:pt x="17" y="10"/>
                      </a:cubicBezTo>
                      <a:cubicBezTo>
                        <a:pt x="17" y="12"/>
                        <a:pt x="16" y="14"/>
                        <a:pt x="15" y="15"/>
                      </a:cubicBezTo>
                      <a:cubicBezTo>
                        <a:pt x="13" y="16"/>
                        <a:pt x="11" y="16"/>
                        <a:pt x="8" y="16"/>
                      </a:cubicBezTo>
                      <a:cubicBezTo>
                        <a:pt x="7" y="16"/>
                        <a:pt x="6" y="16"/>
                        <a:pt x="5" y="16"/>
                      </a:cubicBezTo>
                      <a:cubicBezTo>
                        <a:pt x="5" y="22"/>
                        <a:pt x="5" y="22"/>
                        <a:pt x="5" y="22"/>
                      </a:cubicBezTo>
                      <a:cubicBezTo>
                        <a:pt x="7" y="22"/>
                        <a:pt x="7" y="22"/>
                        <a:pt x="8" y="22"/>
                      </a:cubicBezTo>
                      <a:cubicBezTo>
                        <a:pt x="15" y="22"/>
                        <a:pt x="18" y="24"/>
                        <a:pt x="18" y="28"/>
                      </a:cubicBezTo>
                      <a:cubicBezTo>
                        <a:pt x="18" y="31"/>
                        <a:pt x="15" y="34"/>
                        <a:pt x="10" y="34"/>
                      </a:cubicBezTo>
                      <a:cubicBezTo>
                        <a:pt x="7" y="34"/>
                        <a:pt x="4" y="33"/>
                        <a:pt x="1" y="32"/>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grpSp>
      <p:grpSp>
        <p:nvGrpSpPr>
          <p:cNvPr id="25" name="组合 24"/>
          <p:cNvGrpSpPr/>
          <p:nvPr/>
        </p:nvGrpSpPr>
        <p:grpSpPr>
          <a:xfrm>
            <a:off x="3128750" y="1232011"/>
            <a:ext cx="3014663" cy="2711449"/>
            <a:chOff x="3057525" y="1317943"/>
            <a:chExt cx="3014663" cy="2711449"/>
          </a:xfrm>
          <a:solidFill>
            <a:schemeClr val="bg1">
              <a:alpha val="40000"/>
            </a:schemeClr>
          </a:solidFill>
        </p:grpSpPr>
        <p:sp>
          <p:nvSpPr>
            <p:cNvPr id="26" name="Freeform 6"/>
            <p:cNvSpPr>
              <a:spLocks noEditPoints="1"/>
            </p:cNvSpPr>
            <p:nvPr/>
          </p:nvSpPr>
          <p:spPr bwMode="auto">
            <a:xfrm>
              <a:off x="3402013" y="1675130"/>
              <a:ext cx="2322513" cy="2012950"/>
            </a:xfrm>
            <a:custGeom>
              <a:avLst/>
              <a:gdLst>
                <a:gd name="T0" fmla="*/ 1444 w 1463"/>
                <a:gd name="T1" fmla="*/ 1268 h 1268"/>
                <a:gd name="T2" fmla="*/ 19 w 1463"/>
                <a:gd name="T3" fmla="*/ 1268 h 1268"/>
                <a:gd name="T4" fmla="*/ 19 w 1463"/>
                <a:gd name="T5" fmla="*/ 1244 h 1268"/>
                <a:gd name="T6" fmla="*/ 0 w 1463"/>
                <a:gd name="T7" fmla="*/ 1232 h 1268"/>
                <a:gd name="T8" fmla="*/ 711 w 1463"/>
                <a:gd name="T9" fmla="*/ 0 h 1268"/>
                <a:gd name="T10" fmla="*/ 732 w 1463"/>
                <a:gd name="T11" fmla="*/ 11 h 1268"/>
                <a:gd name="T12" fmla="*/ 751 w 1463"/>
                <a:gd name="T13" fmla="*/ 0 h 1268"/>
                <a:gd name="T14" fmla="*/ 1463 w 1463"/>
                <a:gd name="T15" fmla="*/ 1232 h 1268"/>
                <a:gd name="T16" fmla="*/ 1444 w 1463"/>
                <a:gd name="T17" fmla="*/ 1244 h 1268"/>
                <a:gd name="T18" fmla="*/ 1444 w 1463"/>
                <a:gd name="T19" fmla="*/ 1268 h 1268"/>
                <a:gd name="T20" fmla="*/ 1444 w 1463"/>
                <a:gd name="T21" fmla="*/ 1268 h 1268"/>
                <a:gd name="T22" fmla="*/ 59 w 1463"/>
                <a:gd name="T23" fmla="*/ 1223 h 1268"/>
                <a:gd name="T24" fmla="*/ 1404 w 1463"/>
                <a:gd name="T25" fmla="*/ 1223 h 1268"/>
                <a:gd name="T26" fmla="*/ 732 w 1463"/>
                <a:gd name="T27" fmla="*/ 59 h 1268"/>
                <a:gd name="T28" fmla="*/ 59 w 1463"/>
                <a:gd name="T29" fmla="*/ 1223 h 1268"/>
                <a:gd name="T30" fmla="*/ 59 w 1463"/>
                <a:gd name="T31" fmla="*/ 122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3" h="1268">
                  <a:moveTo>
                    <a:pt x="1444" y="1268"/>
                  </a:moveTo>
                  <a:lnTo>
                    <a:pt x="19" y="1268"/>
                  </a:lnTo>
                  <a:lnTo>
                    <a:pt x="19" y="1244"/>
                  </a:lnTo>
                  <a:lnTo>
                    <a:pt x="0" y="1232"/>
                  </a:lnTo>
                  <a:lnTo>
                    <a:pt x="711" y="0"/>
                  </a:lnTo>
                  <a:lnTo>
                    <a:pt x="732" y="11"/>
                  </a:lnTo>
                  <a:lnTo>
                    <a:pt x="751" y="0"/>
                  </a:lnTo>
                  <a:lnTo>
                    <a:pt x="1463" y="1232"/>
                  </a:lnTo>
                  <a:lnTo>
                    <a:pt x="1444" y="1244"/>
                  </a:lnTo>
                  <a:lnTo>
                    <a:pt x="1444" y="1268"/>
                  </a:lnTo>
                  <a:lnTo>
                    <a:pt x="1444" y="1268"/>
                  </a:lnTo>
                  <a:close/>
                  <a:moveTo>
                    <a:pt x="59" y="1223"/>
                  </a:moveTo>
                  <a:lnTo>
                    <a:pt x="1404" y="1223"/>
                  </a:lnTo>
                  <a:lnTo>
                    <a:pt x="732" y="59"/>
                  </a:lnTo>
                  <a:lnTo>
                    <a:pt x="59" y="1223"/>
                  </a:lnTo>
                  <a:lnTo>
                    <a:pt x="59" y="1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nvGrpSpPr>
            <p:cNvPr id="27" name="组合 26"/>
            <p:cNvGrpSpPr/>
            <p:nvPr/>
          </p:nvGrpSpPr>
          <p:grpSpPr>
            <a:xfrm>
              <a:off x="4186238" y="1317943"/>
              <a:ext cx="754063" cy="754062"/>
              <a:chOff x="4186238" y="1317943"/>
              <a:chExt cx="754063" cy="754062"/>
            </a:xfrm>
            <a:grpFill/>
          </p:grpSpPr>
          <p:sp>
            <p:nvSpPr>
              <p:cNvPr id="37" name="Freeform 19"/>
              <p:cNvSpPr>
                <a:spLocks/>
              </p:cNvSpPr>
              <p:nvPr/>
            </p:nvSpPr>
            <p:spPr bwMode="auto">
              <a:xfrm>
                <a:off x="4186238" y="1317943"/>
                <a:ext cx="754063" cy="754062"/>
              </a:xfrm>
              <a:custGeom>
                <a:avLst/>
                <a:gdLst>
                  <a:gd name="T0" fmla="*/ 177 w 201"/>
                  <a:gd name="T1" fmla="*/ 56 h 201"/>
                  <a:gd name="T2" fmla="*/ 145 w 201"/>
                  <a:gd name="T3" fmla="*/ 177 h 201"/>
                  <a:gd name="T4" fmla="*/ 24 w 201"/>
                  <a:gd name="T5" fmla="*/ 144 h 201"/>
                  <a:gd name="T6" fmla="*/ 57 w 201"/>
                  <a:gd name="T7" fmla="*/ 24 h 201"/>
                  <a:gd name="T8" fmla="*/ 177 w 201"/>
                  <a:gd name="T9" fmla="*/ 56 h 201"/>
                </a:gdLst>
                <a:ahLst/>
                <a:cxnLst>
                  <a:cxn ang="0">
                    <a:pos x="T0" y="T1"/>
                  </a:cxn>
                  <a:cxn ang="0">
                    <a:pos x="T2" y="T3"/>
                  </a:cxn>
                  <a:cxn ang="0">
                    <a:pos x="T4" y="T5"/>
                  </a:cxn>
                  <a:cxn ang="0">
                    <a:pos x="T6" y="T7"/>
                  </a:cxn>
                  <a:cxn ang="0">
                    <a:pos x="T8" y="T9"/>
                  </a:cxn>
                </a:cxnLst>
                <a:rect l="0" t="0" r="r" b="b"/>
                <a:pathLst>
                  <a:path w="201" h="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nvGrpSpPr>
              <p:cNvPr id="38" name="组合 37"/>
              <p:cNvGrpSpPr/>
              <p:nvPr/>
            </p:nvGrpSpPr>
            <p:grpSpPr>
              <a:xfrm>
                <a:off x="4246563" y="1378268"/>
                <a:ext cx="633413" cy="630237"/>
                <a:chOff x="4132263" y="1366838"/>
                <a:chExt cx="633413" cy="630237"/>
              </a:xfrm>
              <a:grpFill/>
            </p:grpSpPr>
            <p:sp>
              <p:nvSpPr>
                <p:cNvPr id="39" name="Freeform 20"/>
                <p:cNvSpPr>
                  <a:spLocks noEditPoints="1"/>
                </p:cNvSpPr>
                <p:nvPr/>
              </p:nvSpPr>
              <p:spPr bwMode="auto">
                <a:xfrm>
                  <a:off x="4132263" y="1366838"/>
                  <a:ext cx="633413" cy="630237"/>
                </a:xfrm>
                <a:custGeom>
                  <a:avLst/>
                  <a:gdLst>
                    <a:gd name="T0" fmla="*/ 144 w 169"/>
                    <a:gd name="T1" fmla="*/ 50 h 168"/>
                    <a:gd name="T2" fmla="*/ 119 w 169"/>
                    <a:gd name="T3" fmla="*/ 144 h 168"/>
                    <a:gd name="T4" fmla="*/ 25 w 169"/>
                    <a:gd name="T5" fmla="*/ 119 h 168"/>
                    <a:gd name="T6" fmla="*/ 50 w 169"/>
                    <a:gd name="T7" fmla="*/ 24 h 168"/>
                    <a:gd name="T8" fmla="*/ 144 w 169"/>
                    <a:gd name="T9" fmla="*/ 50 h 168"/>
                    <a:gd name="T10" fmla="*/ 149 w 169"/>
                    <a:gd name="T11" fmla="*/ 47 h 168"/>
                    <a:gd name="T12" fmla="*/ 121 w 169"/>
                    <a:gd name="T13" fmla="*/ 148 h 168"/>
                    <a:gd name="T14" fmla="*/ 21 w 169"/>
                    <a:gd name="T15" fmla="*/ 121 h 168"/>
                    <a:gd name="T16" fmla="*/ 48 w 169"/>
                    <a:gd name="T17" fmla="*/ 20 h 168"/>
                    <a:gd name="T18" fmla="*/ 149 w 169"/>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8">
                      <a:moveTo>
                        <a:pt x="144" y="50"/>
                      </a:moveTo>
                      <a:cubicBezTo>
                        <a:pt x="163" y="83"/>
                        <a:pt x="152" y="125"/>
                        <a:pt x="119" y="144"/>
                      </a:cubicBezTo>
                      <a:cubicBezTo>
                        <a:pt x="86" y="163"/>
                        <a:pt x="44" y="152"/>
                        <a:pt x="25" y="119"/>
                      </a:cubicBezTo>
                      <a:cubicBezTo>
                        <a:pt x="6" y="86"/>
                        <a:pt x="17" y="43"/>
                        <a:pt x="50" y="24"/>
                      </a:cubicBezTo>
                      <a:cubicBezTo>
                        <a:pt x="83" y="5"/>
                        <a:pt x="125" y="17"/>
                        <a:pt x="144" y="50"/>
                      </a:cubicBezTo>
                      <a:close/>
                      <a:moveTo>
                        <a:pt x="149" y="47"/>
                      </a:moveTo>
                      <a:cubicBezTo>
                        <a:pt x="169" y="83"/>
                        <a:pt x="157" y="128"/>
                        <a:pt x="121" y="148"/>
                      </a:cubicBezTo>
                      <a:cubicBezTo>
                        <a:pt x="86" y="168"/>
                        <a:pt x="41" y="156"/>
                        <a:pt x="21" y="121"/>
                      </a:cubicBezTo>
                      <a:cubicBezTo>
                        <a:pt x="0" y="86"/>
                        <a:pt x="13" y="41"/>
                        <a:pt x="48" y="20"/>
                      </a:cubicBezTo>
                      <a:cubicBezTo>
                        <a:pt x="83" y="0"/>
                        <a:pt x="128" y="12"/>
                        <a:pt x="14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40" name="Freeform 23"/>
                <p:cNvSpPr>
                  <a:spLocks noEditPoints="1"/>
                </p:cNvSpPr>
                <p:nvPr/>
              </p:nvSpPr>
              <p:spPr bwMode="auto">
                <a:xfrm>
                  <a:off x="4281488" y="1516063"/>
                  <a:ext cx="333375" cy="334962"/>
                </a:xfrm>
                <a:custGeom>
                  <a:avLst/>
                  <a:gdLst>
                    <a:gd name="T0" fmla="*/ 64 w 89"/>
                    <a:gd name="T1" fmla="*/ 23 h 89"/>
                    <a:gd name="T2" fmla="*/ 65 w 89"/>
                    <a:gd name="T3" fmla="*/ 24 h 89"/>
                    <a:gd name="T4" fmla="*/ 66 w 89"/>
                    <a:gd name="T5" fmla="*/ 25 h 89"/>
                    <a:gd name="T6" fmla="*/ 73 w 89"/>
                    <a:gd name="T7" fmla="*/ 44 h 89"/>
                    <a:gd name="T8" fmla="*/ 64 w 89"/>
                    <a:gd name="T9" fmla="*/ 65 h 89"/>
                    <a:gd name="T10" fmla="*/ 25 w 89"/>
                    <a:gd name="T11" fmla="*/ 65 h 89"/>
                    <a:gd name="T12" fmla="*/ 23 w 89"/>
                    <a:gd name="T13" fmla="*/ 63 h 89"/>
                    <a:gd name="T14" fmla="*/ 23 w 89"/>
                    <a:gd name="T15" fmla="*/ 25 h 89"/>
                    <a:gd name="T16" fmla="*/ 24 w 89"/>
                    <a:gd name="T17" fmla="*/ 24 h 89"/>
                    <a:gd name="T18" fmla="*/ 25 w 89"/>
                    <a:gd name="T19" fmla="*/ 24 h 89"/>
                    <a:gd name="T20" fmla="*/ 45 w 89"/>
                    <a:gd name="T21" fmla="*/ 16 h 89"/>
                    <a:gd name="T22" fmla="*/ 32 w 89"/>
                    <a:gd name="T23" fmla="*/ 60 h 89"/>
                    <a:gd name="T24" fmla="*/ 40 w 89"/>
                    <a:gd name="T25" fmla="*/ 69 h 89"/>
                    <a:gd name="T26" fmla="*/ 20 w 89"/>
                    <a:gd name="T27" fmla="*/ 46 h 89"/>
                    <a:gd name="T28" fmla="*/ 31 w 89"/>
                    <a:gd name="T29" fmla="*/ 56 h 89"/>
                    <a:gd name="T30" fmla="*/ 25 w 89"/>
                    <a:gd name="T31" fmla="*/ 28 h 89"/>
                    <a:gd name="T32" fmla="*/ 32 w 89"/>
                    <a:gd name="T33" fmla="*/ 29 h 89"/>
                    <a:gd name="T34" fmla="*/ 32 w 89"/>
                    <a:gd name="T35" fmla="*/ 29 h 89"/>
                    <a:gd name="T36" fmla="*/ 57 w 89"/>
                    <a:gd name="T37" fmla="*/ 29 h 89"/>
                    <a:gd name="T38" fmla="*/ 49 w 89"/>
                    <a:gd name="T39" fmla="*/ 19 h 89"/>
                    <a:gd name="T40" fmla="*/ 70 w 89"/>
                    <a:gd name="T41" fmla="*/ 43 h 89"/>
                    <a:gd name="T42" fmla="*/ 58 w 89"/>
                    <a:gd name="T43" fmla="*/ 32 h 89"/>
                    <a:gd name="T44" fmla="*/ 64 w 89"/>
                    <a:gd name="T45" fmla="*/ 60 h 89"/>
                    <a:gd name="T46" fmla="*/ 57 w 89"/>
                    <a:gd name="T47" fmla="*/ 60 h 89"/>
                    <a:gd name="T48" fmla="*/ 57 w 89"/>
                    <a:gd name="T49" fmla="*/ 60 h 89"/>
                    <a:gd name="T50" fmla="*/ 41 w 89"/>
                    <a:gd name="T51" fmla="*/ 22 h 89"/>
                    <a:gd name="T52" fmla="*/ 35 w 89"/>
                    <a:gd name="T53" fmla="*/ 30 h 89"/>
                    <a:gd name="T54" fmla="*/ 34 w 89"/>
                    <a:gd name="T55" fmla="*/ 33 h 89"/>
                    <a:gd name="T56" fmla="*/ 32 w 89"/>
                    <a:gd name="T57" fmla="*/ 43 h 89"/>
                    <a:gd name="T58" fmla="*/ 34 w 89"/>
                    <a:gd name="T59" fmla="*/ 33 h 89"/>
                    <a:gd name="T60" fmla="*/ 32 w 89"/>
                    <a:gd name="T61" fmla="*/ 48 h 89"/>
                    <a:gd name="T62" fmla="*/ 43 w 89"/>
                    <a:gd name="T63" fmla="*/ 53 h 89"/>
                    <a:gd name="T64" fmla="*/ 35 w 89"/>
                    <a:gd name="T65" fmla="*/ 58 h 89"/>
                    <a:gd name="T66" fmla="*/ 41 w 89"/>
                    <a:gd name="T67" fmla="*/ 66 h 89"/>
                    <a:gd name="T68" fmla="*/ 35 w 89"/>
                    <a:gd name="T69" fmla="*/ 58 h 89"/>
                    <a:gd name="T70" fmla="*/ 48 w 89"/>
                    <a:gd name="T71" fmla="*/ 66 h 89"/>
                    <a:gd name="T72" fmla="*/ 54 w 89"/>
                    <a:gd name="T73" fmla="*/ 58 h 89"/>
                    <a:gd name="T74" fmla="*/ 55 w 89"/>
                    <a:gd name="T75" fmla="*/ 55 h 89"/>
                    <a:gd name="T76" fmla="*/ 57 w 89"/>
                    <a:gd name="T77" fmla="*/ 46 h 89"/>
                    <a:gd name="T78" fmla="*/ 55 w 89"/>
                    <a:gd name="T79" fmla="*/ 55 h 89"/>
                    <a:gd name="T80" fmla="*/ 57 w 89"/>
                    <a:gd name="T81" fmla="*/ 40 h 89"/>
                    <a:gd name="T82" fmla="*/ 46 w 89"/>
                    <a:gd name="T83" fmla="*/ 35 h 89"/>
                    <a:gd name="T84" fmla="*/ 54 w 89"/>
                    <a:gd name="T85" fmla="*/ 30 h 89"/>
                    <a:gd name="T86" fmla="*/ 48 w 89"/>
                    <a:gd name="T87" fmla="*/ 22 h 89"/>
                    <a:gd name="T88" fmla="*/ 54 w 89"/>
                    <a:gd name="T89" fmla="*/ 30 h 89"/>
                    <a:gd name="T90" fmla="*/ 24 w 89"/>
                    <a:gd name="T91" fmla="*/ 0 h 89"/>
                    <a:gd name="T92" fmla="*/ 9 w 89"/>
                    <a:gd name="T93" fmla="*/ 41 h 89"/>
                    <a:gd name="T94" fmla="*/ 45 w 89"/>
                    <a:gd name="T95" fmla="*/ 0 h 89"/>
                    <a:gd name="T96" fmla="*/ 63 w 89"/>
                    <a:gd name="T97" fmla="*/ 84 h 89"/>
                    <a:gd name="T98" fmla="*/ 60 w 89"/>
                    <a:gd name="T99" fmla="*/ 77 h 89"/>
                    <a:gd name="T100" fmla="*/ 88 w 89"/>
                    <a:gd name="T101" fmla="*/ 44 h 89"/>
                    <a:gd name="T102" fmla="*/ 49 w 89"/>
                    <a:gd name="T103" fmla="*/ 1 h 89"/>
                    <a:gd name="T104" fmla="*/ 72 w 89"/>
                    <a:gd name="T105" fmla="*/ 31 h 89"/>
                    <a:gd name="T106" fmla="*/ 0 w 89"/>
                    <a:gd name="T107" fmla="*/ 65 h 89"/>
                    <a:gd name="T108" fmla="*/ 41 w 89"/>
                    <a:gd name="T109" fmla="*/ 80 h 89"/>
                    <a:gd name="T110" fmla="*/ 1 w 89"/>
                    <a:gd name="T111"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89">
                      <a:moveTo>
                        <a:pt x="45" y="16"/>
                      </a:moveTo>
                      <a:cubicBezTo>
                        <a:pt x="52" y="16"/>
                        <a:pt x="59" y="18"/>
                        <a:pt x="64" y="23"/>
                      </a:cubicBezTo>
                      <a:cubicBezTo>
                        <a:pt x="64" y="23"/>
                        <a:pt x="64" y="23"/>
                        <a:pt x="64" y="23"/>
                      </a:cubicBezTo>
                      <a:cubicBezTo>
                        <a:pt x="64" y="23"/>
                        <a:pt x="64" y="23"/>
                        <a:pt x="64" y="24"/>
                      </a:cubicBezTo>
                      <a:cubicBezTo>
                        <a:pt x="65" y="24"/>
                        <a:pt x="65" y="24"/>
                        <a:pt x="65" y="24"/>
                      </a:cubicBezTo>
                      <a:cubicBezTo>
                        <a:pt x="65" y="24"/>
                        <a:pt x="65" y="24"/>
                        <a:pt x="65" y="24"/>
                      </a:cubicBezTo>
                      <a:cubicBezTo>
                        <a:pt x="65" y="24"/>
                        <a:pt x="65" y="24"/>
                        <a:pt x="65" y="24"/>
                      </a:cubicBezTo>
                      <a:cubicBezTo>
                        <a:pt x="65" y="25"/>
                        <a:pt x="65" y="25"/>
                        <a:pt x="65" y="25"/>
                      </a:cubicBezTo>
                      <a:cubicBezTo>
                        <a:pt x="66" y="25"/>
                        <a:pt x="66" y="25"/>
                        <a:pt x="66" y="25"/>
                      </a:cubicBezTo>
                      <a:cubicBezTo>
                        <a:pt x="66" y="25"/>
                        <a:pt x="66" y="25"/>
                        <a:pt x="66" y="25"/>
                      </a:cubicBezTo>
                      <a:cubicBezTo>
                        <a:pt x="66" y="25"/>
                        <a:pt x="66" y="25"/>
                        <a:pt x="66" y="25"/>
                      </a:cubicBezTo>
                      <a:cubicBezTo>
                        <a:pt x="71" y="31"/>
                        <a:pt x="73" y="37"/>
                        <a:pt x="73" y="44"/>
                      </a:cubicBezTo>
                      <a:cubicBezTo>
                        <a:pt x="73" y="51"/>
                        <a:pt x="71" y="58"/>
                        <a:pt x="66" y="63"/>
                      </a:cubicBezTo>
                      <a:cubicBezTo>
                        <a:pt x="66" y="63"/>
                        <a:pt x="66" y="63"/>
                        <a:pt x="66" y="63"/>
                      </a:cubicBezTo>
                      <a:cubicBezTo>
                        <a:pt x="66" y="64"/>
                        <a:pt x="65" y="65"/>
                        <a:pt x="64" y="65"/>
                      </a:cubicBezTo>
                      <a:cubicBezTo>
                        <a:pt x="64" y="65"/>
                        <a:pt x="64" y="65"/>
                        <a:pt x="64" y="65"/>
                      </a:cubicBezTo>
                      <a:cubicBezTo>
                        <a:pt x="59" y="70"/>
                        <a:pt x="52" y="73"/>
                        <a:pt x="45" y="73"/>
                      </a:cubicBezTo>
                      <a:cubicBezTo>
                        <a:pt x="37" y="73"/>
                        <a:pt x="30" y="70"/>
                        <a:pt x="25" y="65"/>
                      </a:cubicBezTo>
                      <a:cubicBezTo>
                        <a:pt x="25" y="65"/>
                        <a:pt x="25" y="65"/>
                        <a:pt x="25" y="65"/>
                      </a:cubicBezTo>
                      <a:cubicBezTo>
                        <a:pt x="25" y="65"/>
                        <a:pt x="24" y="64"/>
                        <a:pt x="23" y="63"/>
                      </a:cubicBezTo>
                      <a:cubicBezTo>
                        <a:pt x="23" y="63"/>
                        <a:pt x="23" y="63"/>
                        <a:pt x="23" y="63"/>
                      </a:cubicBezTo>
                      <a:cubicBezTo>
                        <a:pt x="19" y="58"/>
                        <a:pt x="16" y="51"/>
                        <a:pt x="16" y="44"/>
                      </a:cubicBezTo>
                      <a:cubicBezTo>
                        <a:pt x="16" y="37"/>
                        <a:pt x="19" y="31"/>
                        <a:pt x="23" y="25"/>
                      </a:cubicBezTo>
                      <a:cubicBezTo>
                        <a:pt x="23" y="25"/>
                        <a:pt x="23" y="25"/>
                        <a:pt x="23" y="25"/>
                      </a:cubicBezTo>
                      <a:cubicBezTo>
                        <a:pt x="23" y="25"/>
                        <a:pt x="23" y="25"/>
                        <a:pt x="23" y="25"/>
                      </a:cubicBezTo>
                      <a:cubicBezTo>
                        <a:pt x="23" y="25"/>
                        <a:pt x="24" y="25"/>
                        <a:pt x="24" y="25"/>
                      </a:cubicBezTo>
                      <a:cubicBezTo>
                        <a:pt x="24" y="25"/>
                        <a:pt x="24" y="25"/>
                        <a:pt x="24" y="24"/>
                      </a:cubicBezTo>
                      <a:cubicBezTo>
                        <a:pt x="24" y="24"/>
                        <a:pt x="24" y="24"/>
                        <a:pt x="24" y="24"/>
                      </a:cubicBezTo>
                      <a:cubicBezTo>
                        <a:pt x="24" y="24"/>
                        <a:pt x="24" y="24"/>
                        <a:pt x="24" y="24"/>
                      </a:cubicBezTo>
                      <a:cubicBezTo>
                        <a:pt x="25" y="24"/>
                        <a:pt x="25" y="24"/>
                        <a:pt x="25" y="24"/>
                      </a:cubicBezTo>
                      <a:cubicBezTo>
                        <a:pt x="25" y="23"/>
                        <a:pt x="25" y="23"/>
                        <a:pt x="25" y="23"/>
                      </a:cubicBezTo>
                      <a:cubicBezTo>
                        <a:pt x="25" y="23"/>
                        <a:pt x="25" y="23"/>
                        <a:pt x="25" y="23"/>
                      </a:cubicBezTo>
                      <a:cubicBezTo>
                        <a:pt x="30" y="18"/>
                        <a:pt x="37" y="16"/>
                        <a:pt x="45" y="16"/>
                      </a:cubicBezTo>
                      <a:cubicBezTo>
                        <a:pt x="45" y="16"/>
                        <a:pt x="45" y="16"/>
                        <a:pt x="45" y="16"/>
                      </a:cubicBezTo>
                      <a:close/>
                      <a:moveTo>
                        <a:pt x="40" y="69"/>
                      </a:moveTo>
                      <a:cubicBezTo>
                        <a:pt x="37" y="66"/>
                        <a:pt x="34" y="63"/>
                        <a:pt x="32" y="60"/>
                      </a:cubicBezTo>
                      <a:cubicBezTo>
                        <a:pt x="31" y="60"/>
                        <a:pt x="29" y="62"/>
                        <a:pt x="28" y="63"/>
                      </a:cubicBezTo>
                      <a:cubicBezTo>
                        <a:pt x="31" y="66"/>
                        <a:pt x="35" y="68"/>
                        <a:pt x="40" y="69"/>
                      </a:cubicBezTo>
                      <a:cubicBezTo>
                        <a:pt x="40" y="69"/>
                        <a:pt x="40" y="69"/>
                        <a:pt x="40" y="69"/>
                      </a:cubicBezTo>
                      <a:close/>
                      <a:moveTo>
                        <a:pt x="31" y="56"/>
                      </a:moveTo>
                      <a:cubicBezTo>
                        <a:pt x="30" y="53"/>
                        <a:pt x="29" y="50"/>
                        <a:pt x="28" y="46"/>
                      </a:cubicBezTo>
                      <a:cubicBezTo>
                        <a:pt x="20" y="46"/>
                        <a:pt x="20" y="46"/>
                        <a:pt x="20" y="46"/>
                      </a:cubicBezTo>
                      <a:cubicBezTo>
                        <a:pt x="20" y="51"/>
                        <a:pt x="22" y="56"/>
                        <a:pt x="25" y="60"/>
                      </a:cubicBezTo>
                      <a:cubicBezTo>
                        <a:pt x="27" y="59"/>
                        <a:pt x="29" y="58"/>
                        <a:pt x="31" y="56"/>
                      </a:cubicBezTo>
                      <a:cubicBezTo>
                        <a:pt x="31" y="56"/>
                        <a:pt x="31" y="56"/>
                        <a:pt x="31" y="56"/>
                      </a:cubicBezTo>
                      <a:close/>
                      <a:moveTo>
                        <a:pt x="28" y="43"/>
                      </a:moveTo>
                      <a:cubicBezTo>
                        <a:pt x="29" y="39"/>
                        <a:pt x="30" y="35"/>
                        <a:pt x="31" y="32"/>
                      </a:cubicBezTo>
                      <a:cubicBezTo>
                        <a:pt x="29" y="31"/>
                        <a:pt x="27" y="29"/>
                        <a:pt x="25" y="28"/>
                      </a:cubicBezTo>
                      <a:cubicBezTo>
                        <a:pt x="22" y="32"/>
                        <a:pt x="20" y="37"/>
                        <a:pt x="20" y="43"/>
                      </a:cubicBezTo>
                      <a:cubicBezTo>
                        <a:pt x="28" y="43"/>
                        <a:pt x="28" y="43"/>
                        <a:pt x="28" y="43"/>
                      </a:cubicBezTo>
                      <a:close/>
                      <a:moveTo>
                        <a:pt x="32" y="29"/>
                      </a:moveTo>
                      <a:cubicBezTo>
                        <a:pt x="34" y="25"/>
                        <a:pt x="37" y="22"/>
                        <a:pt x="40" y="19"/>
                      </a:cubicBezTo>
                      <a:cubicBezTo>
                        <a:pt x="35" y="20"/>
                        <a:pt x="31" y="22"/>
                        <a:pt x="28" y="25"/>
                      </a:cubicBezTo>
                      <a:cubicBezTo>
                        <a:pt x="29" y="27"/>
                        <a:pt x="31" y="28"/>
                        <a:pt x="32" y="29"/>
                      </a:cubicBezTo>
                      <a:cubicBezTo>
                        <a:pt x="32" y="29"/>
                        <a:pt x="32" y="29"/>
                        <a:pt x="32" y="29"/>
                      </a:cubicBezTo>
                      <a:close/>
                      <a:moveTo>
                        <a:pt x="49" y="19"/>
                      </a:moveTo>
                      <a:cubicBezTo>
                        <a:pt x="52" y="22"/>
                        <a:pt x="55" y="25"/>
                        <a:pt x="57" y="29"/>
                      </a:cubicBezTo>
                      <a:cubicBezTo>
                        <a:pt x="59" y="28"/>
                        <a:pt x="60" y="27"/>
                        <a:pt x="61" y="25"/>
                      </a:cubicBezTo>
                      <a:cubicBezTo>
                        <a:pt x="58" y="22"/>
                        <a:pt x="54" y="20"/>
                        <a:pt x="49" y="19"/>
                      </a:cubicBezTo>
                      <a:cubicBezTo>
                        <a:pt x="49" y="19"/>
                        <a:pt x="49" y="19"/>
                        <a:pt x="49" y="19"/>
                      </a:cubicBezTo>
                      <a:close/>
                      <a:moveTo>
                        <a:pt x="58" y="32"/>
                      </a:moveTo>
                      <a:cubicBezTo>
                        <a:pt x="60" y="35"/>
                        <a:pt x="61" y="39"/>
                        <a:pt x="61" y="43"/>
                      </a:cubicBezTo>
                      <a:cubicBezTo>
                        <a:pt x="70" y="43"/>
                        <a:pt x="70" y="43"/>
                        <a:pt x="70" y="43"/>
                      </a:cubicBezTo>
                      <a:cubicBezTo>
                        <a:pt x="70" y="37"/>
                        <a:pt x="67" y="32"/>
                        <a:pt x="64" y="28"/>
                      </a:cubicBezTo>
                      <a:cubicBezTo>
                        <a:pt x="62" y="29"/>
                        <a:pt x="60" y="31"/>
                        <a:pt x="58" y="32"/>
                      </a:cubicBezTo>
                      <a:cubicBezTo>
                        <a:pt x="58" y="32"/>
                        <a:pt x="58" y="32"/>
                        <a:pt x="58" y="32"/>
                      </a:cubicBezTo>
                      <a:close/>
                      <a:moveTo>
                        <a:pt x="61" y="46"/>
                      </a:moveTo>
                      <a:cubicBezTo>
                        <a:pt x="61" y="50"/>
                        <a:pt x="60" y="53"/>
                        <a:pt x="58" y="56"/>
                      </a:cubicBezTo>
                      <a:cubicBezTo>
                        <a:pt x="60" y="58"/>
                        <a:pt x="62" y="59"/>
                        <a:pt x="64" y="60"/>
                      </a:cubicBezTo>
                      <a:cubicBezTo>
                        <a:pt x="67" y="56"/>
                        <a:pt x="70" y="51"/>
                        <a:pt x="70" y="46"/>
                      </a:cubicBezTo>
                      <a:cubicBezTo>
                        <a:pt x="61" y="46"/>
                        <a:pt x="61" y="46"/>
                        <a:pt x="61" y="46"/>
                      </a:cubicBezTo>
                      <a:close/>
                      <a:moveTo>
                        <a:pt x="57" y="60"/>
                      </a:moveTo>
                      <a:cubicBezTo>
                        <a:pt x="55" y="63"/>
                        <a:pt x="52" y="66"/>
                        <a:pt x="49" y="69"/>
                      </a:cubicBezTo>
                      <a:cubicBezTo>
                        <a:pt x="54" y="68"/>
                        <a:pt x="58" y="66"/>
                        <a:pt x="61" y="63"/>
                      </a:cubicBezTo>
                      <a:cubicBezTo>
                        <a:pt x="60" y="62"/>
                        <a:pt x="59" y="60"/>
                        <a:pt x="57" y="60"/>
                      </a:cubicBezTo>
                      <a:cubicBezTo>
                        <a:pt x="57" y="60"/>
                        <a:pt x="57" y="60"/>
                        <a:pt x="57" y="60"/>
                      </a:cubicBezTo>
                      <a:close/>
                      <a:moveTo>
                        <a:pt x="43" y="21"/>
                      </a:moveTo>
                      <a:cubicBezTo>
                        <a:pt x="43" y="22"/>
                        <a:pt x="42" y="22"/>
                        <a:pt x="41" y="22"/>
                      </a:cubicBezTo>
                      <a:cubicBezTo>
                        <a:pt x="41" y="23"/>
                        <a:pt x="40" y="24"/>
                        <a:pt x="39" y="25"/>
                      </a:cubicBezTo>
                      <a:cubicBezTo>
                        <a:pt x="38" y="26"/>
                        <a:pt x="37" y="27"/>
                        <a:pt x="36" y="28"/>
                      </a:cubicBezTo>
                      <a:cubicBezTo>
                        <a:pt x="36" y="29"/>
                        <a:pt x="36" y="30"/>
                        <a:pt x="35" y="30"/>
                      </a:cubicBezTo>
                      <a:cubicBezTo>
                        <a:pt x="38" y="31"/>
                        <a:pt x="40" y="32"/>
                        <a:pt x="43" y="32"/>
                      </a:cubicBezTo>
                      <a:cubicBezTo>
                        <a:pt x="43" y="21"/>
                        <a:pt x="43" y="21"/>
                        <a:pt x="43" y="21"/>
                      </a:cubicBezTo>
                      <a:close/>
                      <a:moveTo>
                        <a:pt x="34" y="33"/>
                      </a:moveTo>
                      <a:cubicBezTo>
                        <a:pt x="34" y="34"/>
                        <a:pt x="33" y="35"/>
                        <a:pt x="33" y="36"/>
                      </a:cubicBezTo>
                      <a:cubicBezTo>
                        <a:pt x="32" y="37"/>
                        <a:pt x="32" y="38"/>
                        <a:pt x="32" y="40"/>
                      </a:cubicBezTo>
                      <a:cubicBezTo>
                        <a:pt x="32" y="41"/>
                        <a:pt x="32" y="42"/>
                        <a:pt x="32" y="43"/>
                      </a:cubicBezTo>
                      <a:cubicBezTo>
                        <a:pt x="43" y="43"/>
                        <a:pt x="43" y="43"/>
                        <a:pt x="43" y="43"/>
                      </a:cubicBezTo>
                      <a:cubicBezTo>
                        <a:pt x="43" y="35"/>
                        <a:pt x="43" y="35"/>
                        <a:pt x="43" y="35"/>
                      </a:cubicBezTo>
                      <a:cubicBezTo>
                        <a:pt x="40" y="35"/>
                        <a:pt x="37" y="34"/>
                        <a:pt x="34" y="33"/>
                      </a:cubicBezTo>
                      <a:cubicBezTo>
                        <a:pt x="34" y="33"/>
                        <a:pt x="34" y="33"/>
                        <a:pt x="34" y="33"/>
                      </a:cubicBezTo>
                      <a:close/>
                      <a:moveTo>
                        <a:pt x="32" y="46"/>
                      </a:moveTo>
                      <a:cubicBezTo>
                        <a:pt x="32" y="47"/>
                        <a:pt x="32" y="48"/>
                        <a:pt x="32" y="48"/>
                      </a:cubicBezTo>
                      <a:cubicBezTo>
                        <a:pt x="32" y="50"/>
                        <a:pt x="32" y="51"/>
                        <a:pt x="33" y="53"/>
                      </a:cubicBezTo>
                      <a:cubicBezTo>
                        <a:pt x="33" y="53"/>
                        <a:pt x="34" y="54"/>
                        <a:pt x="34" y="55"/>
                      </a:cubicBezTo>
                      <a:cubicBezTo>
                        <a:pt x="37" y="54"/>
                        <a:pt x="40" y="53"/>
                        <a:pt x="43" y="53"/>
                      </a:cubicBezTo>
                      <a:cubicBezTo>
                        <a:pt x="43" y="46"/>
                        <a:pt x="43" y="46"/>
                        <a:pt x="43" y="46"/>
                      </a:cubicBezTo>
                      <a:cubicBezTo>
                        <a:pt x="32" y="46"/>
                        <a:pt x="32" y="46"/>
                        <a:pt x="32" y="46"/>
                      </a:cubicBezTo>
                      <a:close/>
                      <a:moveTo>
                        <a:pt x="35" y="58"/>
                      </a:moveTo>
                      <a:cubicBezTo>
                        <a:pt x="36" y="59"/>
                        <a:pt x="36" y="59"/>
                        <a:pt x="36" y="60"/>
                      </a:cubicBezTo>
                      <a:cubicBezTo>
                        <a:pt x="37" y="61"/>
                        <a:pt x="38" y="62"/>
                        <a:pt x="39" y="63"/>
                      </a:cubicBezTo>
                      <a:cubicBezTo>
                        <a:pt x="40" y="64"/>
                        <a:pt x="41" y="65"/>
                        <a:pt x="41" y="66"/>
                      </a:cubicBezTo>
                      <a:cubicBezTo>
                        <a:pt x="42" y="66"/>
                        <a:pt x="43" y="67"/>
                        <a:pt x="43" y="67"/>
                      </a:cubicBezTo>
                      <a:cubicBezTo>
                        <a:pt x="43" y="56"/>
                        <a:pt x="43" y="56"/>
                        <a:pt x="43" y="56"/>
                      </a:cubicBezTo>
                      <a:cubicBezTo>
                        <a:pt x="40" y="57"/>
                        <a:pt x="38" y="57"/>
                        <a:pt x="35" y="58"/>
                      </a:cubicBezTo>
                      <a:cubicBezTo>
                        <a:pt x="35" y="58"/>
                        <a:pt x="35" y="58"/>
                        <a:pt x="35" y="58"/>
                      </a:cubicBezTo>
                      <a:close/>
                      <a:moveTo>
                        <a:pt x="46" y="67"/>
                      </a:moveTo>
                      <a:cubicBezTo>
                        <a:pt x="47" y="67"/>
                        <a:pt x="47" y="66"/>
                        <a:pt x="48" y="66"/>
                      </a:cubicBezTo>
                      <a:cubicBezTo>
                        <a:pt x="49" y="65"/>
                        <a:pt x="50" y="64"/>
                        <a:pt x="51" y="63"/>
                      </a:cubicBezTo>
                      <a:cubicBezTo>
                        <a:pt x="51" y="62"/>
                        <a:pt x="52" y="61"/>
                        <a:pt x="53" y="60"/>
                      </a:cubicBezTo>
                      <a:cubicBezTo>
                        <a:pt x="53" y="59"/>
                        <a:pt x="54" y="59"/>
                        <a:pt x="54" y="58"/>
                      </a:cubicBezTo>
                      <a:cubicBezTo>
                        <a:pt x="52" y="57"/>
                        <a:pt x="49" y="57"/>
                        <a:pt x="46" y="56"/>
                      </a:cubicBezTo>
                      <a:cubicBezTo>
                        <a:pt x="46" y="67"/>
                        <a:pt x="46" y="67"/>
                        <a:pt x="46" y="67"/>
                      </a:cubicBezTo>
                      <a:close/>
                      <a:moveTo>
                        <a:pt x="55" y="55"/>
                      </a:moveTo>
                      <a:cubicBezTo>
                        <a:pt x="56" y="54"/>
                        <a:pt x="56" y="53"/>
                        <a:pt x="56" y="53"/>
                      </a:cubicBezTo>
                      <a:cubicBezTo>
                        <a:pt x="57" y="51"/>
                        <a:pt x="57" y="50"/>
                        <a:pt x="57" y="48"/>
                      </a:cubicBezTo>
                      <a:cubicBezTo>
                        <a:pt x="57" y="48"/>
                        <a:pt x="57" y="47"/>
                        <a:pt x="57" y="46"/>
                      </a:cubicBezTo>
                      <a:cubicBezTo>
                        <a:pt x="46" y="46"/>
                        <a:pt x="46" y="46"/>
                        <a:pt x="46" y="46"/>
                      </a:cubicBezTo>
                      <a:cubicBezTo>
                        <a:pt x="46" y="53"/>
                        <a:pt x="46" y="53"/>
                        <a:pt x="46" y="53"/>
                      </a:cubicBezTo>
                      <a:cubicBezTo>
                        <a:pt x="49" y="53"/>
                        <a:pt x="53" y="54"/>
                        <a:pt x="55" y="55"/>
                      </a:cubicBezTo>
                      <a:cubicBezTo>
                        <a:pt x="55" y="55"/>
                        <a:pt x="55" y="55"/>
                        <a:pt x="55" y="55"/>
                      </a:cubicBezTo>
                      <a:close/>
                      <a:moveTo>
                        <a:pt x="57" y="43"/>
                      </a:moveTo>
                      <a:cubicBezTo>
                        <a:pt x="57" y="42"/>
                        <a:pt x="57" y="41"/>
                        <a:pt x="57" y="40"/>
                      </a:cubicBezTo>
                      <a:cubicBezTo>
                        <a:pt x="57" y="38"/>
                        <a:pt x="57" y="37"/>
                        <a:pt x="56" y="36"/>
                      </a:cubicBezTo>
                      <a:cubicBezTo>
                        <a:pt x="56" y="35"/>
                        <a:pt x="56" y="34"/>
                        <a:pt x="55" y="33"/>
                      </a:cubicBezTo>
                      <a:cubicBezTo>
                        <a:pt x="53" y="34"/>
                        <a:pt x="49" y="35"/>
                        <a:pt x="46" y="35"/>
                      </a:cubicBezTo>
                      <a:cubicBezTo>
                        <a:pt x="46" y="43"/>
                        <a:pt x="46" y="43"/>
                        <a:pt x="46" y="43"/>
                      </a:cubicBezTo>
                      <a:cubicBezTo>
                        <a:pt x="57" y="43"/>
                        <a:pt x="57" y="43"/>
                        <a:pt x="57" y="43"/>
                      </a:cubicBezTo>
                      <a:close/>
                      <a:moveTo>
                        <a:pt x="54" y="30"/>
                      </a:moveTo>
                      <a:cubicBezTo>
                        <a:pt x="54" y="30"/>
                        <a:pt x="53" y="29"/>
                        <a:pt x="53" y="28"/>
                      </a:cubicBezTo>
                      <a:cubicBezTo>
                        <a:pt x="52" y="27"/>
                        <a:pt x="51" y="26"/>
                        <a:pt x="51" y="25"/>
                      </a:cubicBezTo>
                      <a:cubicBezTo>
                        <a:pt x="50" y="24"/>
                        <a:pt x="49" y="23"/>
                        <a:pt x="48" y="22"/>
                      </a:cubicBezTo>
                      <a:cubicBezTo>
                        <a:pt x="47" y="22"/>
                        <a:pt x="47" y="22"/>
                        <a:pt x="46" y="21"/>
                      </a:cubicBezTo>
                      <a:cubicBezTo>
                        <a:pt x="46" y="32"/>
                        <a:pt x="46" y="32"/>
                        <a:pt x="46" y="32"/>
                      </a:cubicBezTo>
                      <a:cubicBezTo>
                        <a:pt x="49" y="32"/>
                        <a:pt x="52" y="31"/>
                        <a:pt x="54" y="30"/>
                      </a:cubicBezTo>
                      <a:cubicBezTo>
                        <a:pt x="54" y="30"/>
                        <a:pt x="54" y="30"/>
                        <a:pt x="54" y="30"/>
                      </a:cubicBezTo>
                      <a:close/>
                      <a:moveTo>
                        <a:pt x="45" y="0"/>
                      </a:moveTo>
                      <a:cubicBezTo>
                        <a:pt x="24" y="0"/>
                        <a:pt x="24" y="0"/>
                        <a:pt x="24" y="0"/>
                      </a:cubicBezTo>
                      <a:cubicBezTo>
                        <a:pt x="26" y="5"/>
                        <a:pt x="26" y="5"/>
                        <a:pt x="26" y="5"/>
                      </a:cubicBezTo>
                      <a:cubicBezTo>
                        <a:pt x="12" y="11"/>
                        <a:pt x="3" y="24"/>
                        <a:pt x="1" y="40"/>
                      </a:cubicBezTo>
                      <a:cubicBezTo>
                        <a:pt x="9" y="41"/>
                        <a:pt x="9" y="41"/>
                        <a:pt x="9" y="41"/>
                      </a:cubicBezTo>
                      <a:cubicBezTo>
                        <a:pt x="10" y="28"/>
                        <a:pt x="18" y="17"/>
                        <a:pt x="29" y="12"/>
                      </a:cubicBezTo>
                      <a:cubicBezTo>
                        <a:pt x="32" y="17"/>
                        <a:pt x="32" y="17"/>
                        <a:pt x="32" y="17"/>
                      </a:cubicBezTo>
                      <a:cubicBezTo>
                        <a:pt x="45" y="0"/>
                        <a:pt x="45" y="0"/>
                        <a:pt x="45" y="0"/>
                      </a:cubicBezTo>
                      <a:close/>
                      <a:moveTo>
                        <a:pt x="45" y="88"/>
                      </a:moveTo>
                      <a:cubicBezTo>
                        <a:pt x="66" y="89"/>
                        <a:pt x="66" y="89"/>
                        <a:pt x="66" y="89"/>
                      </a:cubicBezTo>
                      <a:cubicBezTo>
                        <a:pt x="63" y="84"/>
                        <a:pt x="63" y="84"/>
                        <a:pt x="63" y="84"/>
                      </a:cubicBezTo>
                      <a:cubicBezTo>
                        <a:pt x="77" y="77"/>
                        <a:pt x="87" y="64"/>
                        <a:pt x="88" y="48"/>
                      </a:cubicBezTo>
                      <a:cubicBezTo>
                        <a:pt x="80" y="48"/>
                        <a:pt x="80" y="48"/>
                        <a:pt x="80" y="48"/>
                      </a:cubicBezTo>
                      <a:cubicBezTo>
                        <a:pt x="79" y="60"/>
                        <a:pt x="71" y="71"/>
                        <a:pt x="60" y="77"/>
                      </a:cubicBezTo>
                      <a:cubicBezTo>
                        <a:pt x="57" y="72"/>
                        <a:pt x="57" y="72"/>
                        <a:pt x="57" y="72"/>
                      </a:cubicBezTo>
                      <a:cubicBezTo>
                        <a:pt x="45" y="88"/>
                        <a:pt x="45" y="88"/>
                        <a:pt x="45" y="88"/>
                      </a:cubicBezTo>
                      <a:close/>
                      <a:moveTo>
                        <a:pt x="88" y="44"/>
                      </a:moveTo>
                      <a:cubicBezTo>
                        <a:pt x="89" y="23"/>
                        <a:pt x="89" y="23"/>
                        <a:pt x="89" y="23"/>
                      </a:cubicBezTo>
                      <a:cubicBezTo>
                        <a:pt x="84" y="26"/>
                        <a:pt x="84" y="26"/>
                        <a:pt x="84" y="26"/>
                      </a:cubicBezTo>
                      <a:cubicBezTo>
                        <a:pt x="78" y="12"/>
                        <a:pt x="64" y="2"/>
                        <a:pt x="49" y="1"/>
                      </a:cubicBezTo>
                      <a:cubicBezTo>
                        <a:pt x="48" y="9"/>
                        <a:pt x="48" y="9"/>
                        <a:pt x="48" y="9"/>
                      </a:cubicBezTo>
                      <a:cubicBezTo>
                        <a:pt x="61" y="10"/>
                        <a:pt x="72" y="18"/>
                        <a:pt x="77" y="29"/>
                      </a:cubicBezTo>
                      <a:cubicBezTo>
                        <a:pt x="72" y="31"/>
                        <a:pt x="72" y="31"/>
                        <a:pt x="72" y="31"/>
                      </a:cubicBezTo>
                      <a:cubicBezTo>
                        <a:pt x="88" y="44"/>
                        <a:pt x="88" y="44"/>
                        <a:pt x="88" y="44"/>
                      </a:cubicBezTo>
                      <a:close/>
                      <a:moveTo>
                        <a:pt x="1" y="44"/>
                      </a:moveTo>
                      <a:cubicBezTo>
                        <a:pt x="0" y="65"/>
                        <a:pt x="0" y="65"/>
                        <a:pt x="0" y="65"/>
                      </a:cubicBezTo>
                      <a:cubicBezTo>
                        <a:pt x="5" y="63"/>
                        <a:pt x="5" y="63"/>
                        <a:pt x="5" y="63"/>
                      </a:cubicBezTo>
                      <a:cubicBezTo>
                        <a:pt x="12" y="76"/>
                        <a:pt x="25" y="86"/>
                        <a:pt x="40" y="88"/>
                      </a:cubicBezTo>
                      <a:cubicBezTo>
                        <a:pt x="41" y="80"/>
                        <a:pt x="41" y="80"/>
                        <a:pt x="41" y="80"/>
                      </a:cubicBezTo>
                      <a:cubicBezTo>
                        <a:pt x="28" y="79"/>
                        <a:pt x="18" y="71"/>
                        <a:pt x="12" y="59"/>
                      </a:cubicBezTo>
                      <a:cubicBezTo>
                        <a:pt x="17" y="57"/>
                        <a:pt x="17" y="57"/>
                        <a:pt x="17" y="57"/>
                      </a:cubicBezTo>
                      <a:cubicBezTo>
                        <a:pt x="1" y="44"/>
                        <a:pt x="1" y="44"/>
                        <a:pt x="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grpSp>
          <p:nvGrpSpPr>
            <p:cNvPr id="28" name="组合 27"/>
            <p:cNvGrpSpPr/>
            <p:nvPr/>
          </p:nvGrpSpPr>
          <p:grpSpPr>
            <a:xfrm>
              <a:off x="5314950" y="3275330"/>
              <a:ext cx="757238" cy="754062"/>
              <a:chOff x="5200650" y="3263900"/>
              <a:chExt cx="757238" cy="754062"/>
            </a:xfrm>
            <a:grpFill/>
          </p:grpSpPr>
          <p:sp>
            <p:nvSpPr>
              <p:cNvPr id="34" name="Freeform 18"/>
              <p:cNvSpPr>
                <a:spLocks/>
              </p:cNvSpPr>
              <p:nvPr/>
            </p:nvSpPr>
            <p:spPr bwMode="auto">
              <a:xfrm>
                <a:off x="5200650" y="3263900"/>
                <a:ext cx="757238" cy="754062"/>
              </a:xfrm>
              <a:custGeom>
                <a:avLst/>
                <a:gdLst>
                  <a:gd name="T0" fmla="*/ 177 w 202"/>
                  <a:gd name="T1" fmla="*/ 144 h 201"/>
                  <a:gd name="T2" fmla="*/ 57 w 202"/>
                  <a:gd name="T3" fmla="*/ 177 h 201"/>
                  <a:gd name="T4" fmla="*/ 25 w 202"/>
                  <a:gd name="T5" fmla="*/ 56 h 201"/>
                  <a:gd name="T6" fmla="*/ 145 w 202"/>
                  <a:gd name="T7" fmla="*/ 24 h 201"/>
                  <a:gd name="T8" fmla="*/ 177 w 202"/>
                  <a:gd name="T9" fmla="*/ 144 h 201"/>
                </a:gdLst>
                <a:ahLst/>
                <a:cxnLst>
                  <a:cxn ang="0">
                    <a:pos x="T0" y="T1"/>
                  </a:cxn>
                  <a:cxn ang="0">
                    <a:pos x="T2" y="T3"/>
                  </a:cxn>
                  <a:cxn ang="0">
                    <a:pos x="T4" y="T5"/>
                  </a:cxn>
                  <a:cxn ang="0">
                    <a:pos x="T6" y="T7"/>
                  </a:cxn>
                  <a:cxn ang="0">
                    <a:pos x="T8" y="T9"/>
                  </a:cxn>
                </a:cxnLst>
                <a:rect l="0" t="0" r="r" b="b"/>
                <a:pathLst>
                  <a:path w="202" h="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5" name="Freeform 22"/>
              <p:cNvSpPr>
                <a:spLocks noEditPoints="1"/>
              </p:cNvSpPr>
              <p:nvPr/>
            </p:nvSpPr>
            <p:spPr bwMode="auto">
              <a:xfrm>
                <a:off x="5264150" y="3324225"/>
                <a:ext cx="630238" cy="630237"/>
              </a:xfrm>
              <a:custGeom>
                <a:avLst/>
                <a:gdLst>
                  <a:gd name="T0" fmla="*/ 144 w 168"/>
                  <a:gd name="T1" fmla="*/ 50 h 168"/>
                  <a:gd name="T2" fmla="*/ 119 w 168"/>
                  <a:gd name="T3" fmla="*/ 144 h 168"/>
                  <a:gd name="T4" fmla="*/ 24 w 168"/>
                  <a:gd name="T5" fmla="*/ 119 h 168"/>
                  <a:gd name="T6" fmla="*/ 49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6" y="43"/>
                      <a:pt x="49" y="24"/>
                    </a:cubicBezTo>
                    <a:cubicBezTo>
                      <a:pt x="82" y="5"/>
                      <a:pt x="125" y="17"/>
                      <a:pt x="144" y="50"/>
                    </a:cubicBezTo>
                    <a:close/>
                    <a:moveTo>
                      <a:pt x="148" y="47"/>
                    </a:moveTo>
                    <a:cubicBezTo>
                      <a:pt x="168" y="83"/>
                      <a:pt x="156" y="128"/>
                      <a:pt x="121" y="148"/>
                    </a:cubicBezTo>
                    <a:cubicBezTo>
                      <a:pt x="86" y="168"/>
                      <a:pt x="40" y="156"/>
                      <a:pt x="20" y="121"/>
                    </a:cubicBezTo>
                    <a:cubicBezTo>
                      <a:pt x="0" y="86"/>
                      <a:pt x="12" y="41"/>
                      <a:pt x="47" y="20"/>
                    </a:cubicBezTo>
                    <a:cubicBezTo>
                      <a:pt x="82" y="0"/>
                      <a:pt x="128" y="12"/>
                      <a:pt x="14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6" name="Freeform 24"/>
              <p:cNvSpPr>
                <a:spLocks noEditPoints="1"/>
              </p:cNvSpPr>
              <p:nvPr/>
            </p:nvSpPr>
            <p:spPr bwMode="auto">
              <a:xfrm>
                <a:off x="5410200" y="3473450"/>
                <a:ext cx="338138" cy="333375"/>
              </a:xfrm>
              <a:custGeom>
                <a:avLst/>
                <a:gdLst>
                  <a:gd name="T0" fmla="*/ 42 w 90"/>
                  <a:gd name="T1" fmla="*/ 30 h 89"/>
                  <a:gd name="T2" fmla="*/ 31 w 90"/>
                  <a:gd name="T3" fmla="*/ 42 h 89"/>
                  <a:gd name="T4" fmla="*/ 21 w 90"/>
                  <a:gd name="T5" fmla="*/ 42 h 89"/>
                  <a:gd name="T6" fmla="*/ 42 w 90"/>
                  <a:gd name="T7" fmla="*/ 20 h 89"/>
                  <a:gd name="T8" fmla="*/ 42 w 90"/>
                  <a:gd name="T9" fmla="*/ 30 h 89"/>
                  <a:gd name="T10" fmla="*/ 48 w 90"/>
                  <a:gd name="T11" fmla="*/ 20 h 89"/>
                  <a:gd name="T12" fmla="*/ 69 w 90"/>
                  <a:gd name="T13" fmla="*/ 42 h 89"/>
                  <a:gd name="T14" fmla="*/ 59 w 90"/>
                  <a:gd name="T15" fmla="*/ 42 h 89"/>
                  <a:gd name="T16" fmla="*/ 48 w 90"/>
                  <a:gd name="T17" fmla="*/ 30 h 89"/>
                  <a:gd name="T18" fmla="*/ 48 w 90"/>
                  <a:gd name="T19" fmla="*/ 20 h 89"/>
                  <a:gd name="T20" fmla="*/ 42 w 90"/>
                  <a:gd name="T21" fmla="*/ 5 h 89"/>
                  <a:gd name="T22" fmla="*/ 42 w 90"/>
                  <a:gd name="T23" fmla="*/ 15 h 89"/>
                  <a:gd name="T24" fmla="*/ 16 w 90"/>
                  <a:gd name="T25" fmla="*/ 42 h 89"/>
                  <a:gd name="T26" fmla="*/ 6 w 90"/>
                  <a:gd name="T27" fmla="*/ 42 h 89"/>
                  <a:gd name="T28" fmla="*/ 42 w 90"/>
                  <a:gd name="T29" fmla="*/ 5 h 89"/>
                  <a:gd name="T30" fmla="*/ 42 w 90"/>
                  <a:gd name="T31" fmla="*/ 5 h 89"/>
                  <a:gd name="T32" fmla="*/ 42 w 90"/>
                  <a:gd name="T33" fmla="*/ 58 h 89"/>
                  <a:gd name="T34" fmla="*/ 42 w 90"/>
                  <a:gd name="T35" fmla="*/ 68 h 89"/>
                  <a:gd name="T36" fmla="*/ 21 w 90"/>
                  <a:gd name="T37" fmla="*/ 47 h 89"/>
                  <a:gd name="T38" fmla="*/ 31 w 90"/>
                  <a:gd name="T39" fmla="*/ 47 h 89"/>
                  <a:gd name="T40" fmla="*/ 42 w 90"/>
                  <a:gd name="T41" fmla="*/ 58 h 89"/>
                  <a:gd name="T42" fmla="*/ 42 w 90"/>
                  <a:gd name="T43" fmla="*/ 58 h 89"/>
                  <a:gd name="T44" fmla="*/ 42 w 90"/>
                  <a:gd name="T45" fmla="*/ 74 h 89"/>
                  <a:gd name="T46" fmla="*/ 42 w 90"/>
                  <a:gd name="T47" fmla="*/ 83 h 89"/>
                  <a:gd name="T48" fmla="*/ 6 w 90"/>
                  <a:gd name="T49" fmla="*/ 47 h 89"/>
                  <a:gd name="T50" fmla="*/ 16 w 90"/>
                  <a:gd name="T51" fmla="*/ 47 h 89"/>
                  <a:gd name="T52" fmla="*/ 42 w 90"/>
                  <a:gd name="T53" fmla="*/ 74 h 89"/>
                  <a:gd name="T54" fmla="*/ 42 w 90"/>
                  <a:gd name="T55" fmla="*/ 74 h 89"/>
                  <a:gd name="T56" fmla="*/ 48 w 90"/>
                  <a:gd name="T57" fmla="*/ 83 h 89"/>
                  <a:gd name="T58" fmla="*/ 48 w 90"/>
                  <a:gd name="T59" fmla="*/ 74 h 89"/>
                  <a:gd name="T60" fmla="*/ 74 w 90"/>
                  <a:gd name="T61" fmla="*/ 47 h 89"/>
                  <a:gd name="T62" fmla="*/ 84 w 90"/>
                  <a:gd name="T63" fmla="*/ 47 h 89"/>
                  <a:gd name="T64" fmla="*/ 48 w 90"/>
                  <a:gd name="T65" fmla="*/ 83 h 89"/>
                  <a:gd name="T66" fmla="*/ 48 w 90"/>
                  <a:gd name="T67" fmla="*/ 83 h 89"/>
                  <a:gd name="T68" fmla="*/ 48 w 90"/>
                  <a:gd name="T69" fmla="*/ 68 h 89"/>
                  <a:gd name="T70" fmla="*/ 48 w 90"/>
                  <a:gd name="T71" fmla="*/ 58 h 89"/>
                  <a:gd name="T72" fmla="*/ 59 w 90"/>
                  <a:gd name="T73" fmla="*/ 47 h 89"/>
                  <a:gd name="T74" fmla="*/ 69 w 90"/>
                  <a:gd name="T75" fmla="*/ 47 h 89"/>
                  <a:gd name="T76" fmla="*/ 48 w 90"/>
                  <a:gd name="T77" fmla="*/ 68 h 89"/>
                  <a:gd name="T78" fmla="*/ 48 w 90"/>
                  <a:gd name="T79" fmla="*/ 68 h 89"/>
                  <a:gd name="T80" fmla="*/ 48 w 90"/>
                  <a:gd name="T81" fmla="*/ 15 h 89"/>
                  <a:gd name="T82" fmla="*/ 48 w 90"/>
                  <a:gd name="T83" fmla="*/ 5 h 89"/>
                  <a:gd name="T84" fmla="*/ 84 w 90"/>
                  <a:gd name="T85" fmla="*/ 42 h 89"/>
                  <a:gd name="T86" fmla="*/ 74 w 90"/>
                  <a:gd name="T87" fmla="*/ 42 h 89"/>
                  <a:gd name="T88" fmla="*/ 48 w 90"/>
                  <a:gd name="T89" fmla="*/ 15 h 89"/>
                  <a:gd name="T90" fmla="*/ 48 w 90"/>
                  <a:gd name="T91" fmla="*/ 15 h 89"/>
                  <a:gd name="T92" fmla="*/ 45 w 90"/>
                  <a:gd name="T93" fmla="*/ 0 h 89"/>
                  <a:gd name="T94" fmla="*/ 0 w 90"/>
                  <a:gd name="T95" fmla="*/ 44 h 89"/>
                  <a:gd name="T96" fmla="*/ 45 w 90"/>
                  <a:gd name="T97" fmla="*/ 89 h 89"/>
                  <a:gd name="T98" fmla="*/ 90 w 90"/>
                  <a:gd name="T99" fmla="*/ 44 h 89"/>
                  <a:gd name="T100" fmla="*/ 45 w 90"/>
                  <a:gd name="T101" fmla="*/ 0 h 89"/>
                  <a:gd name="T102" fmla="*/ 45 w 90"/>
                  <a:gd name="T103" fmla="*/ 0 h 89"/>
                  <a:gd name="T104" fmla="*/ 45 w 90"/>
                  <a:gd name="T105" fmla="*/ 35 h 89"/>
                  <a:gd name="T106" fmla="*/ 36 w 90"/>
                  <a:gd name="T107" fmla="*/ 44 h 89"/>
                  <a:gd name="T108" fmla="*/ 45 w 90"/>
                  <a:gd name="T109" fmla="*/ 54 h 89"/>
                  <a:gd name="T110" fmla="*/ 54 w 90"/>
                  <a:gd name="T111" fmla="*/ 44 h 89"/>
                  <a:gd name="T112" fmla="*/ 45 w 90"/>
                  <a:gd name="T113" fmla="*/ 35 h 89"/>
                  <a:gd name="T114" fmla="*/ 45 w 90"/>
                  <a:gd name="T115" fmla="*/ 3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 h="89">
                    <a:moveTo>
                      <a:pt x="42" y="30"/>
                    </a:moveTo>
                    <a:cubicBezTo>
                      <a:pt x="36" y="31"/>
                      <a:pt x="32" y="36"/>
                      <a:pt x="31" y="42"/>
                    </a:cubicBezTo>
                    <a:cubicBezTo>
                      <a:pt x="21" y="42"/>
                      <a:pt x="21" y="42"/>
                      <a:pt x="21" y="42"/>
                    </a:cubicBezTo>
                    <a:cubicBezTo>
                      <a:pt x="22" y="30"/>
                      <a:pt x="31" y="21"/>
                      <a:pt x="42" y="20"/>
                    </a:cubicBezTo>
                    <a:cubicBezTo>
                      <a:pt x="42" y="30"/>
                      <a:pt x="42" y="30"/>
                      <a:pt x="42" y="30"/>
                    </a:cubicBezTo>
                    <a:close/>
                    <a:moveTo>
                      <a:pt x="48" y="20"/>
                    </a:moveTo>
                    <a:cubicBezTo>
                      <a:pt x="59" y="21"/>
                      <a:pt x="68" y="30"/>
                      <a:pt x="69" y="42"/>
                    </a:cubicBezTo>
                    <a:cubicBezTo>
                      <a:pt x="59" y="42"/>
                      <a:pt x="59" y="42"/>
                      <a:pt x="59" y="42"/>
                    </a:cubicBezTo>
                    <a:cubicBezTo>
                      <a:pt x="58" y="36"/>
                      <a:pt x="54" y="31"/>
                      <a:pt x="48" y="30"/>
                    </a:cubicBezTo>
                    <a:cubicBezTo>
                      <a:pt x="48" y="20"/>
                      <a:pt x="48" y="20"/>
                      <a:pt x="48" y="20"/>
                    </a:cubicBezTo>
                    <a:close/>
                    <a:moveTo>
                      <a:pt x="42" y="5"/>
                    </a:moveTo>
                    <a:cubicBezTo>
                      <a:pt x="42" y="15"/>
                      <a:pt x="42" y="15"/>
                      <a:pt x="42" y="15"/>
                    </a:cubicBezTo>
                    <a:cubicBezTo>
                      <a:pt x="28" y="16"/>
                      <a:pt x="17" y="28"/>
                      <a:pt x="16" y="42"/>
                    </a:cubicBezTo>
                    <a:cubicBezTo>
                      <a:pt x="6" y="42"/>
                      <a:pt x="6" y="42"/>
                      <a:pt x="6" y="42"/>
                    </a:cubicBezTo>
                    <a:cubicBezTo>
                      <a:pt x="7" y="22"/>
                      <a:pt x="23" y="6"/>
                      <a:pt x="42" y="5"/>
                    </a:cubicBezTo>
                    <a:cubicBezTo>
                      <a:pt x="42" y="5"/>
                      <a:pt x="42" y="5"/>
                      <a:pt x="42" y="5"/>
                    </a:cubicBezTo>
                    <a:close/>
                    <a:moveTo>
                      <a:pt x="42" y="58"/>
                    </a:moveTo>
                    <a:cubicBezTo>
                      <a:pt x="42" y="68"/>
                      <a:pt x="42" y="68"/>
                      <a:pt x="42" y="68"/>
                    </a:cubicBezTo>
                    <a:cubicBezTo>
                      <a:pt x="31" y="67"/>
                      <a:pt x="22" y="58"/>
                      <a:pt x="21" y="47"/>
                    </a:cubicBezTo>
                    <a:cubicBezTo>
                      <a:pt x="31" y="47"/>
                      <a:pt x="31" y="47"/>
                      <a:pt x="31" y="47"/>
                    </a:cubicBezTo>
                    <a:cubicBezTo>
                      <a:pt x="32" y="53"/>
                      <a:pt x="36" y="57"/>
                      <a:pt x="42" y="58"/>
                    </a:cubicBezTo>
                    <a:cubicBezTo>
                      <a:pt x="42" y="58"/>
                      <a:pt x="42" y="58"/>
                      <a:pt x="42" y="58"/>
                    </a:cubicBezTo>
                    <a:close/>
                    <a:moveTo>
                      <a:pt x="42" y="74"/>
                    </a:moveTo>
                    <a:cubicBezTo>
                      <a:pt x="42" y="83"/>
                      <a:pt x="42" y="83"/>
                      <a:pt x="42" y="83"/>
                    </a:cubicBezTo>
                    <a:cubicBezTo>
                      <a:pt x="23" y="82"/>
                      <a:pt x="7" y="66"/>
                      <a:pt x="6" y="47"/>
                    </a:cubicBezTo>
                    <a:cubicBezTo>
                      <a:pt x="16" y="47"/>
                      <a:pt x="16" y="47"/>
                      <a:pt x="16" y="47"/>
                    </a:cubicBezTo>
                    <a:cubicBezTo>
                      <a:pt x="17" y="61"/>
                      <a:pt x="28" y="72"/>
                      <a:pt x="42" y="74"/>
                    </a:cubicBezTo>
                    <a:cubicBezTo>
                      <a:pt x="42" y="74"/>
                      <a:pt x="42" y="74"/>
                      <a:pt x="42" y="74"/>
                    </a:cubicBezTo>
                    <a:close/>
                    <a:moveTo>
                      <a:pt x="48" y="83"/>
                    </a:moveTo>
                    <a:cubicBezTo>
                      <a:pt x="48" y="74"/>
                      <a:pt x="48" y="74"/>
                      <a:pt x="48" y="74"/>
                    </a:cubicBezTo>
                    <a:cubicBezTo>
                      <a:pt x="62" y="72"/>
                      <a:pt x="73" y="61"/>
                      <a:pt x="74" y="47"/>
                    </a:cubicBezTo>
                    <a:cubicBezTo>
                      <a:pt x="84" y="47"/>
                      <a:pt x="84" y="47"/>
                      <a:pt x="84" y="47"/>
                    </a:cubicBezTo>
                    <a:cubicBezTo>
                      <a:pt x="83" y="66"/>
                      <a:pt x="67" y="82"/>
                      <a:pt x="48" y="83"/>
                    </a:cubicBezTo>
                    <a:cubicBezTo>
                      <a:pt x="48" y="83"/>
                      <a:pt x="48" y="83"/>
                      <a:pt x="48" y="83"/>
                    </a:cubicBezTo>
                    <a:close/>
                    <a:moveTo>
                      <a:pt x="48" y="68"/>
                    </a:moveTo>
                    <a:cubicBezTo>
                      <a:pt x="48" y="58"/>
                      <a:pt x="48" y="58"/>
                      <a:pt x="48" y="58"/>
                    </a:cubicBezTo>
                    <a:cubicBezTo>
                      <a:pt x="54" y="57"/>
                      <a:pt x="58" y="53"/>
                      <a:pt x="59" y="47"/>
                    </a:cubicBezTo>
                    <a:cubicBezTo>
                      <a:pt x="69" y="47"/>
                      <a:pt x="69" y="47"/>
                      <a:pt x="69" y="47"/>
                    </a:cubicBezTo>
                    <a:cubicBezTo>
                      <a:pt x="68" y="58"/>
                      <a:pt x="59" y="67"/>
                      <a:pt x="48" y="68"/>
                    </a:cubicBezTo>
                    <a:cubicBezTo>
                      <a:pt x="48" y="68"/>
                      <a:pt x="48" y="68"/>
                      <a:pt x="48" y="68"/>
                    </a:cubicBezTo>
                    <a:close/>
                    <a:moveTo>
                      <a:pt x="48" y="15"/>
                    </a:moveTo>
                    <a:cubicBezTo>
                      <a:pt x="48" y="5"/>
                      <a:pt x="48" y="5"/>
                      <a:pt x="48" y="5"/>
                    </a:cubicBezTo>
                    <a:cubicBezTo>
                      <a:pt x="67" y="6"/>
                      <a:pt x="83" y="22"/>
                      <a:pt x="84" y="42"/>
                    </a:cubicBezTo>
                    <a:cubicBezTo>
                      <a:pt x="74" y="42"/>
                      <a:pt x="74" y="42"/>
                      <a:pt x="74" y="42"/>
                    </a:cubicBezTo>
                    <a:cubicBezTo>
                      <a:pt x="73" y="28"/>
                      <a:pt x="62" y="16"/>
                      <a:pt x="48" y="15"/>
                    </a:cubicBezTo>
                    <a:cubicBezTo>
                      <a:pt x="48" y="15"/>
                      <a:pt x="48" y="15"/>
                      <a:pt x="48" y="15"/>
                    </a:cubicBezTo>
                    <a:close/>
                    <a:moveTo>
                      <a:pt x="45" y="0"/>
                    </a:moveTo>
                    <a:cubicBezTo>
                      <a:pt x="21" y="0"/>
                      <a:pt x="0" y="20"/>
                      <a:pt x="0" y="44"/>
                    </a:cubicBezTo>
                    <a:cubicBezTo>
                      <a:pt x="0" y="69"/>
                      <a:pt x="21" y="89"/>
                      <a:pt x="45" y="89"/>
                    </a:cubicBezTo>
                    <a:cubicBezTo>
                      <a:pt x="69" y="89"/>
                      <a:pt x="90" y="69"/>
                      <a:pt x="90" y="44"/>
                    </a:cubicBezTo>
                    <a:cubicBezTo>
                      <a:pt x="90" y="20"/>
                      <a:pt x="69" y="0"/>
                      <a:pt x="45" y="0"/>
                    </a:cubicBezTo>
                    <a:cubicBezTo>
                      <a:pt x="45" y="0"/>
                      <a:pt x="45" y="0"/>
                      <a:pt x="45" y="0"/>
                    </a:cubicBezTo>
                    <a:close/>
                    <a:moveTo>
                      <a:pt x="45" y="35"/>
                    </a:moveTo>
                    <a:cubicBezTo>
                      <a:pt x="40" y="35"/>
                      <a:pt x="36" y="39"/>
                      <a:pt x="36" y="44"/>
                    </a:cubicBezTo>
                    <a:cubicBezTo>
                      <a:pt x="36" y="49"/>
                      <a:pt x="40" y="54"/>
                      <a:pt x="45" y="54"/>
                    </a:cubicBezTo>
                    <a:cubicBezTo>
                      <a:pt x="50" y="54"/>
                      <a:pt x="54" y="49"/>
                      <a:pt x="54" y="44"/>
                    </a:cubicBezTo>
                    <a:cubicBezTo>
                      <a:pt x="54" y="39"/>
                      <a:pt x="50" y="35"/>
                      <a:pt x="45" y="35"/>
                    </a:cubicBezTo>
                    <a:cubicBezTo>
                      <a:pt x="45" y="35"/>
                      <a:pt x="45" y="35"/>
                      <a:pt x="45"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nvGrpSpPr>
            <p:cNvPr id="29" name="组合 28"/>
            <p:cNvGrpSpPr/>
            <p:nvPr/>
          </p:nvGrpSpPr>
          <p:grpSpPr>
            <a:xfrm>
              <a:off x="3057525" y="3275330"/>
              <a:ext cx="754063" cy="754062"/>
              <a:chOff x="3057525" y="3275330"/>
              <a:chExt cx="754063" cy="754062"/>
            </a:xfrm>
            <a:grpFill/>
          </p:grpSpPr>
          <p:sp>
            <p:nvSpPr>
              <p:cNvPr id="30" name="Freeform 17"/>
              <p:cNvSpPr>
                <a:spLocks/>
              </p:cNvSpPr>
              <p:nvPr/>
            </p:nvSpPr>
            <p:spPr bwMode="auto">
              <a:xfrm>
                <a:off x="3057525" y="3275330"/>
                <a:ext cx="754063" cy="754062"/>
              </a:xfrm>
              <a:custGeom>
                <a:avLst/>
                <a:gdLst>
                  <a:gd name="T0" fmla="*/ 177 w 201"/>
                  <a:gd name="T1" fmla="*/ 144 h 201"/>
                  <a:gd name="T2" fmla="*/ 56 w 201"/>
                  <a:gd name="T3" fmla="*/ 177 h 201"/>
                  <a:gd name="T4" fmla="*/ 24 w 201"/>
                  <a:gd name="T5" fmla="*/ 56 h 201"/>
                  <a:gd name="T6" fmla="*/ 144 w 201"/>
                  <a:gd name="T7" fmla="*/ 24 h 201"/>
                  <a:gd name="T8" fmla="*/ 177 w 201"/>
                  <a:gd name="T9" fmla="*/ 144 h 201"/>
                </a:gdLst>
                <a:ahLst/>
                <a:cxnLst>
                  <a:cxn ang="0">
                    <a:pos x="T0" y="T1"/>
                  </a:cxn>
                  <a:cxn ang="0">
                    <a:pos x="T2" y="T3"/>
                  </a:cxn>
                  <a:cxn ang="0">
                    <a:pos x="T4" y="T5"/>
                  </a:cxn>
                  <a:cxn ang="0">
                    <a:pos x="T6" y="T7"/>
                  </a:cxn>
                  <a:cxn ang="0">
                    <a:pos x="T8" y="T9"/>
                  </a:cxn>
                </a:cxnLst>
                <a:rect l="0" t="0" r="r" b="b"/>
                <a:pathLst>
                  <a:path w="201" h="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nvGrpSpPr>
              <p:cNvPr id="31" name="组合 30"/>
              <p:cNvGrpSpPr/>
              <p:nvPr/>
            </p:nvGrpSpPr>
            <p:grpSpPr>
              <a:xfrm>
                <a:off x="3116263" y="3335655"/>
                <a:ext cx="630238" cy="630237"/>
                <a:chOff x="3001963" y="3324225"/>
                <a:chExt cx="630238" cy="630237"/>
              </a:xfrm>
              <a:grpFill/>
            </p:grpSpPr>
            <p:sp>
              <p:nvSpPr>
                <p:cNvPr id="32" name="Freeform 21"/>
                <p:cNvSpPr>
                  <a:spLocks noEditPoints="1"/>
                </p:cNvSpPr>
                <p:nvPr/>
              </p:nvSpPr>
              <p:spPr bwMode="auto">
                <a:xfrm>
                  <a:off x="3001963" y="3324225"/>
                  <a:ext cx="630238" cy="630237"/>
                </a:xfrm>
                <a:custGeom>
                  <a:avLst/>
                  <a:gdLst>
                    <a:gd name="T0" fmla="*/ 144 w 168"/>
                    <a:gd name="T1" fmla="*/ 50 h 168"/>
                    <a:gd name="T2" fmla="*/ 119 w 168"/>
                    <a:gd name="T3" fmla="*/ 144 h 168"/>
                    <a:gd name="T4" fmla="*/ 24 w 168"/>
                    <a:gd name="T5" fmla="*/ 119 h 168"/>
                    <a:gd name="T6" fmla="*/ 50 w 168"/>
                    <a:gd name="T7" fmla="*/ 24 h 168"/>
                    <a:gd name="T8" fmla="*/ 144 w 168"/>
                    <a:gd name="T9" fmla="*/ 50 h 168"/>
                    <a:gd name="T10" fmla="*/ 148 w 168"/>
                    <a:gd name="T11" fmla="*/ 47 h 168"/>
                    <a:gd name="T12" fmla="*/ 121 w 168"/>
                    <a:gd name="T13" fmla="*/ 148 h 168"/>
                    <a:gd name="T14" fmla="*/ 20 w 168"/>
                    <a:gd name="T15" fmla="*/ 121 h 168"/>
                    <a:gd name="T16" fmla="*/ 47 w 168"/>
                    <a:gd name="T17" fmla="*/ 20 h 168"/>
                    <a:gd name="T18" fmla="*/ 148 w 168"/>
                    <a:gd name="T19" fmla="*/ 4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144" y="50"/>
                      </a:moveTo>
                      <a:cubicBezTo>
                        <a:pt x="163" y="83"/>
                        <a:pt x="152" y="125"/>
                        <a:pt x="119" y="144"/>
                      </a:cubicBezTo>
                      <a:cubicBezTo>
                        <a:pt x="86" y="163"/>
                        <a:pt x="43" y="152"/>
                        <a:pt x="24" y="119"/>
                      </a:cubicBezTo>
                      <a:cubicBezTo>
                        <a:pt x="5" y="86"/>
                        <a:pt x="17" y="43"/>
                        <a:pt x="50" y="24"/>
                      </a:cubicBezTo>
                      <a:cubicBezTo>
                        <a:pt x="83" y="5"/>
                        <a:pt x="125" y="17"/>
                        <a:pt x="144" y="50"/>
                      </a:cubicBezTo>
                      <a:close/>
                      <a:moveTo>
                        <a:pt x="148" y="47"/>
                      </a:moveTo>
                      <a:cubicBezTo>
                        <a:pt x="168" y="83"/>
                        <a:pt x="156" y="128"/>
                        <a:pt x="121" y="148"/>
                      </a:cubicBezTo>
                      <a:cubicBezTo>
                        <a:pt x="86" y="168"/>
                        <a:pt x="41" y="156"/>
                        <a:pt x="20" y="121"/>
                      </a:cubicBezTo>
                      <a:cubicBezTo>
                        <a:pt x="0" y="86"/>
                        <a:pt x="12" y="41"/>
                        <a:pt x="47" y="20"/>
                      </a:cubicBezTo>
                      <a:cubicBezTo>
                        <a:pt x="82" y="0"/>
                        <a:pt x="128" y="12"/>
                        <a:pt x="14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sp>
              <p:nvSpPr>
                <p:cNvPr id="33" name="Freeform 25"/>
                <p:cNvSpPr>
                  <a:spLocks noEditPoints="1"/>
                </p:cNvSpPr>
                <p:nvPr/>
              </p:nvSpPr>
              <p:spPr bwMode="auto">
                <a:xfrm>
                  <a:off x="3152775" y="3473450"/>
                  <a:ext cx="333375" cy="333375"/>
                </a:xfrm>
                <a:custGeom>
                  <a:avLst/>
                  <a:gdLst>
                    <a:gd name="T0" fmla="*/ 23 w 89"/>
                    <a:gd name="T1" fmla="*/ 47 h 89"/>
                    <a:gd name="T2" fmla="*/ 34 w 89"/>
                    <a:gd name="T3" fmla="*/ 47 h 89"/>
                    <a:gd name="T4" fmla="*/ 34 w 89"/>
                    <a:gd name="T5" fmla="*/ 58 h 89"/>
                    <a:gd name="T6" fmla="*/ 23 w 89"/>
                    <a:gd name="T7" fmla="*/ 58 h 89"/>
                    <a:gd name="T8" fmla="*/ 23 w 89"/>
                    <a:gd name="T9" fmla="*/ 47 h 89"/>
                    <a:gd name="T10" fmla="*/ 54 w 89"/>
                    <a:gd name="T11" fmla="*/ 30 h 89"/>
                    <a:gd name="T12" fmla="*/ 65 w 89"/>
                    <a:gd name="T13" fmla="*/ 30 h 89"/>
                    <a:gd name="T14" fmla="*/ 65 w 89"/>
                    <a:gd name="T15" fmla="*/ 58 h 89"/>
                    <a:gd name="T16" fmla="*/ 54 w 89"/>
                    <a:gd name="T17" fmla="*/ 58 h 89"/>
                    <a:gd name="T18" fmla="*/ 54 w 89"/>
                    <a:gd name="T19" fmla="*/ 30 h 89"/>
                    <a:gd name="T20" fmla="*/ 42 w 89"/>
                    <a:gd name="T21" fmla="*/ 0 h 89"/>
                    <a:gd name="T22" fmla="*/ 15 w 89"/>
                    <a:gd name="T23" fmla="*/ 11 h 89"/>
                    <a:gd name="T24" fmla="*/ 27 w 89"/>
                    <a:gd name="T25" fmla="*/ 23 h 89"/>
                    <a:gd name="T26" fmla="*/ 42 w 89"/>
                    <a:gd name="T27" fmla="*/ 17 h 89"/>
                    <a:gd name="T28" fmla="*/ 42 w 89"/>
                    <a:gd name="T29" fmla="*/ 0 h 89"/>
                    <a:gd name="T30" fmla="*/ 47 w 89"/>
                    <a:gd name="T31" fmla="*/ 72 h 89"/>
                    <a:gd name="T32" fmla="*/ 47 w 89"/>
                    <a:gd name="T33" fmla="*/ 89 h 89"/>
                    <a:gd name="T34" fmla="*/ 89 w 89"/>
                    <a:gd name="T35" fmla="*/ 44 h 89"/>
                    <a:gd name="T36" fmla="*/ 47 w 89"/>
                    <a:gd name="T37" fmla="*/ 0 h 89"/>
                    <a:gd name="T38" fmla="*/ 47 w 89"/>
                    <a:gd name="T39" fmla="*/ 17 h 89"/>
                    <a:gd name="T40" fmla="*/ 72 w 89"/>
                    <a:gd name="T41" fmla="*/ 44 h 89"/>
                    <a:gd name="T42" fmla="*/ 47 w 89"/>
                    <a:gd name="T43" fmla="*/ 72 h 89"/>
                    <a:gd name="T44" fmla="*/ 47 w 89"/>
                    <a:gd name="T45" fmla="*/ 72 h 89"/>
                    <a:gd name="T46" fmla="*/ 18 w 89"/>
                    <a:gd name="T47" fmla="*/ 54 h 89"/>
                    <a:gd name="T48" fmla="*/ 2 w 89"/>
                    <a:gd name="T49" fmla="*/ 58 h 89"/>
                    <a:gd name="T50" fmla="*/ 42 w 89"/>
                    <a:gd name="T51" fmla="*/ 89 h 89"/>
                    <a:gd name="T52" fmla="*/ 42 w 89"/>
                    <a:gd name="T53" fmla="*/ 72 h 89"/>
                    <a:gd name="T54" fmla="*/ 18 w 89"/>
                    <a:gd name="T55" fmla="*/ 54 h 89"/>
                    <a:gd name="T56" fmla="*/ 18 w 89"/>
                    <a:gd name="T57" fmla="*/ 54 h 89"/>
                    <a:gd name="T58" fmla="*/ 23 w 89"/>
                    <a:gd name="T59" fmla="*/ 27 h 89"/>
                    <a:gd name="T60" fmla="*/ 11 w 89"/>
                    <a:gd name="T61" fmla="*/ 15 h 89"/>
                    <a:gd name="T62" fmla="*/ 0 w 89"/>
                    <a:gd name="T63" fmla="*/ 44 h 89"/>
                    <a:gd name="T64" fmla="*/ 1 w 89"/>
                    <a:gd name="T65" fmla="*/ 53 h 89"/>
                    <a:gd name="T66" fmla="*/ 17 w 89"/>
                    <a:gd name="T67" fmla="*/ 49 h 89"/>
                    <a:gd name="T68" fmla="*/ 16 w 89"/>
                    <a:gd name="T69" fmla="*/ 44 h 89"/>
                    <a:gd name="T70" fmla="*/ 23 w 89"/>
                    <a:gd name="T71" fmla="*/ 27 h 89"/>
                    <a:gd name="T72" fmla="*/ 23 w 89"/>
                    <a:gd name="T73" fmla="*/ 27 h 89"/>
                    <a:gd name="T74" fmla="*/ 39 w 89"/>
                    <a:gd name="T75" fmla="*/ 39 h 89"/>
                    <a:gd name="T76" fmla="*/ 49 w 89"/>
                    <a:gd name="T77" fmla="*/ 39 h 89"/>
                    <a:gd name="T78" fmla="*/ 49 w 89"/>
                    <a:gd name="T79" fmla="*/ 58 h 89"/>
                    <a:gd name="T80" fmla="*/ 39 w 89"/>
                    <a:gd name="T81" fmla="*/ 58 h 89"/>
                    <a:gd name="T82" fmla="*/ 39 w 89"/>
                    <a:gd name="T8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89">
                      <a:moveTo>
                        <a:pt x="23" y="47"/>
                      </a:moveTo>
                      <a:cubicBezTo>
                        <a:pt x="34" y="47"/>
                        <a:pt x="34" y="47"/>
                        <a:pt x="34" y="47"/>
                      </a:cubicBezTo>
                      <a:cubicBezTo>
                        <a:pt x="34" y="58"/>
                        <a:pt x="34" y="58"/>
                        <a:pt x="34" y="58"/>
                      </a:cubicBezTo>
                      <a:cubicBezTo>
                        <a:pt x="23" y="58"/>
                        <a:pt x="23" y="58"/>
                        <a:pt x="23" y="58"/>
                      </a:cubicBezTo>
                      <a:cubicBezTo>
                        <a:pt x="23" y="47"/>
                        <a:pt x="23" y="47"/>
                        <a:pt x="23" y="47"/>
                      </a:cubicBezTo>
                      <a:close/>
                      <a:moveTo>
                        <a:pt x="54" y="30"/>
                      </a:moveTo>
                      <a:cubicBezTo>
                        <a:pt x="65" y="30"/>
                        <a:pt x="65" y="30"/>
                        <a:pt x="65" y="30"/>
                      </a:cubicBezTo>
                      <a:cubicBezTo>
                        <a:pt x="65" y="58"/>
                        <a:pt x="65" y="58"/>
                        <a:pt x="65" y="58"/>
                      </a:cubicBezTo>
                      <a:cubicBezTo>
                        <a:pt x="54" y="58"/>
                        <a:pt x="54" y="58"/>
                        <a:pt x="54" y="58"/>
                      </a:cubicBezTo>
                      <a:cubicBezTo>
                        <a:pt x="54" y="30"/>
                        <a:pt x="54" y="30"/>
                        <a:pt x="54" y="30"/>
                      </a:cubicBezTo>
                      <a:close/>
                      <a:moveTo>
                        <a:pt x="42" y="0"/>
                      </a:moveTo>
                      <a:cubicBezTo>
                        <a:pt x="31" y="0"/>
                        <a:pt x="22" y="5"/>
                        <a:pt x="15" y="11"/>
                      </a:cubicBezTo>
                      <a:cubicBezTo>
                        <a:pt x="27" y="23"/>
                        <a:pt x="27" y="23"/>
                        <a:pt x="27" y="23"/>
                      </a:cubicBezTo>
                      <a:cubicBezTo>
                        <a:pt x="31" y="20"/>
                        <a:pt x="36" y="17"/>
                        <a:pt x="42" y="17"/>
                      </a:cubicBezTo>
                      <a:cubicBezTo>
                        <a:pt x="42" y="0"/>
                        <a:pt x="42" y="0"/>
                        <a:pt x="42" y="0"/>
                      </a:cubicBezTo>
                      <a:close/>
                      <a:moveTo>
                        <a:pt x="47" y="72"/>
                      </a:moveTo>
                      <a:cubicBezTo>
                        <a:pt x="47" y="89"/>
                        <a:pt x="47" y="89"/>
                        <a:pt x="47" y="89"/>
                      </a:cubicBezTo>
                      <a:cubicBezTo>
                        <a:pt x="70" y="87"/>
                        <a:pt x="89" y="68"/>
                        <a:pt x="89" y="44"/>
                      </a:cubicBezTo>
                      <a:cubicBezTo>
                        <a:pt x="89" y="21"/>
                        <a:pt x="70" y="1"/>
                        <a:pt x="47" y="0"/>
                      </a:cubicBezTo>
                      <a:cubicBezTo>
                        <a:pt x="47" y="17"/>
                        <a:pt x="47" y="17"/>
                        <a:pt x="47" y="17"/>
                      </a:cubicBezTo>
                      <a:cubicBezTo>
                        <a:pt x="61" y="18"/>
                        <a:pt x="72" y="30"/>
                        <a:pt x="72" y="44"/>
                      </a:cubicBezTo>
                      <a:cubicBezTo>
                        <a:pt x="72" y="59"/>
                        <a:pt x="61" y="71"/>
                        <a:pt x="47" y="72"/>
                      </a:cubicBezTo>
                      <a:cubicBezTo>
                        <a:pt x="47" y="72"/>
                        <a:pt x="47" y="72"/>
                        <a:pt x="47" y="72"/>
                      </a:cubicBezTo>
                      <a:close/>
                      <a:moveTo>
                        <a:pt x="18" y="54"/>
                      </a:moveTo>
                      <a:cubicBezTo>
                        <a:pt x="2" y="58"/>
                        <a:pt x="2" y="58"/>
                        <a:pt x="2" y="58"/>
                      </a:cubicBezTo>
                      <a:cubicBezTo>
                        <a:pt x="8" y="75"/>
                        <a:pt x="23" y="88"/>
                        <a:pt x="42" y="89"/>
                      </a:cubicBezTo>
                      <a:cubicBezTo>
                        <a:pt x="42" y="72"/>
                        <a:pt x="42" y="72"/>
                        <a:pt x="42" y="72"/>
                      </a:cubicBezTo>
                      <a:cubicBezTo>
                        <a:pt x="31" y="71"/>
                        <a:pt x="22" y="64"/>
                        <a:pt x="18" y="54"/>
                      </a:cubicBezTo>
                      <a:cubicBezTo>
                        <a:pt x="18" y="54"/>
                        <a:pt x="18" y="54"/>
                        <a:pt x="18" y="54"/>
                      </a:cubicBezTo>
                      <a:close/>
                      <a:moveTo>
                        <a:pt x="23" y="27"/>
                      </a:moveTo>
                      <a:cubicBezTo>
                        <a:pt x="11" y="15"/>
                        <a:pt x="11" y="15"/>
                        <a:pt x="11" y="15"/>
                      </a:cubicBezTo>
                      <a:cubicBezTo>
                        <a:pt x="4" y="23"/>
                        <a:pt x="0" y="33"/>
                        <a:pt x="0" y="44"/>
                      </a:cubicBezTo>
                      <a:cubicBezTo>
                        <a:pt x="0" y="47"/>
                        <a:pt x="0" y="50"/>
                        <a:pt x="1" y="53"/>
                      </a:cubicBezTo>
                      <a:cubicBezTo>
                        <a:pt x="17" y="49"/>
                        <a:pt x="17" y="49"/>
                        <a:pt x="17" y="49"/>
                      </a:cubicBezTo>
                      <a:cubicBezTo>
                        <a:pt x="17" y="47"/>
                        <a:pt x="16" y="46"/>
                        <a:pt x="16" y="44"/>
                      </a:cubicBezTo>
                      <a:cubicBezTo>
                        <a:pt x="16" y="38"/>
                        <a:pt x="19" y="31"/>
                        <a:pt x="23" y="27"/>
                      </a:cubicBezTo>
                      <a:cubicBezTo>
                        <a:pt x="23" y="27"/>
                        <a:pt x="23" y="27"/>
                        <a:pt x="23" y="27"/>
                      </a:cubicBezTo>
                      <a:close/>
                      <a:moveTo>
                        <a:pt x="39" y="39"/>
                      </a:moveTo>
                      <a:cubicBezTo>
                        <a:pt x="49" y="39"/>
                        <a:pt x="49" y="39"/>
                        <a:pt x="49" y="39"/>
                      </a:cubicBezTo>
                      <a:cubicBezTo>
                        <a:pt x="49" y="58"/>
                        <a:pt x="49" y="58"/>
                        <a:pt x="49" y="58"/>
                      </a:cubicBezTo>
                      <a:cubicBezTo>
                        <a:pt x="39" y="58"/>
                        <a:pt x="39" y="58"/>
                        <a:pt x="39" y="58"/>
                      </a:cubicBezTo>
                      <a:cubicBezTo>
                        <a:pt x="39" y="39"/>
                        <a:pt x="39" y="39"/>
                        <a:pt x="39"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lumMod val="95000"/>
                      </a:schemeClr>
                    </a:solidFill>
                  </a:endParaRPr>
                </a:p>
              </p:txBody>
            </p:sp>
          </p:grpSp>
        </p:grpSp>
      </p:grpSp>
      <p:grpSp>
        <p:nvGrpSpPr>
          <p:cNvPr id="41" name="组合 40"/>
          <p:cNvGrpSpPr/>
          <p:nvPr/>
        </p:nvGrpSpPr>
        <p:grpSpPr>
          <a:xfrm>
            <a:off x="6443425" y="1131590"/>
            <a:ext cx="2233031" cy="3319326"/>
            <a:chOff x="5463435" y="220097"/>
            <a:chExt cx="2233031" cy="3319326"/>
          </a:xfrm>
        </p:grpSpPr>
        <p:sp>
          <p:nvSpPr>
            <p:cNvPr id="42" name="TextBox 41"/>
            <p:cNvSpPr txBox="1"/>
            <p:nvPr/>
          </p:nvSpPr>
          <p:spPr>
            <a:xfrm>
              <a:off x="5492464" y="827566"/>
              <a:ext cx="1962054" cy="1169551"/>
            </a:xfrm>
            <a:prstGeom prst="rect">
              <a:avLst/>
            </a:prstGeom>
            <a:noFill/>
          </p:spPr>
          <p:txBody>
            <a:bodyPr wrap="square" rtlCol="0">
              <a:spAutoFit/>
            </a:bodyPr>
            <a:lstStyle/>
            <a:p>
              <a:pPr>
                <a:lnSpc>
                  <a:spcPts val="1400"/>
                </a:lnSpc>
              </a:pPr>
              <a:r>
                <a:rPr lang="en-US" altLang="zh-CN" sz="1000" dirty="0">
                  <a:solidFill>
                    <a:schemeClr val="bg1">
                      <a:lumMod val="95000"/>
                    </a:schemeClr>
                  </a:solidFill>
                  <a:latin typeface="Arial" pitchFamily="34" charset="0"/>
                  <a:ea typeface="微软雅黑" pitchFamily="34" charset="-122"/>
                  <a:cs typeface="Arial" pitchFamily="34" charset="0"/>
                </a:rPr>
                <a:t>refused to mediocrity spirit of do things to help you beautiful, one, precise, dynamic PPT effect display,  allowing you to create superior value for the PPT.</a:t>
              </a:r>
              <a:endParaRPr lang="zh-CN" altLang="en-US" sz="1000" dirty="0">
                <a:solidFill>
                  <a:schemeClr val="bg1">
                    <a:lumMod val="95000"/>
                  </a:schemeClr>
                </a:solidFill>
                <a:latin typeface="Arial" pitchFamily="34" charset="0"/>
                <a:ea typeface="微软雅黑" pitchFamily="34" charset="-122"/>
                <a:cs typeface="Arial" pitchFamily="34" charset="0"/>
              </a:endParaRPr>
            </a:p>
          </p:txBody>
        </p:sp>
        <p:sp>
          <p:nvSpPr>
            <p:cNvPr id="43" name="TextBox 42"/>
            <p:cNvSpPr txBox="1"/>
            <p:nvPr/>
          </p:nvSpPr>
          <p:spPr>
            <a:xfrm>
              <a:off x="546343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itchFamily="34" charset="-122"/>
                  <a:ea typeface="微软雅黑" pitchFamily="34" charset="-122"/>
                </a:defRPr>
              </a:lvl1pPr>
            </a:lstStyle>
            <a:p>
              <a:r>
                <a:rPr lang="en-US" altLang="zh-CN" sz="2800" dirty="0">
                  <a:solidFill>
                    <a:schemeClr val="bg1">
                      <a:lumMod val="95000"/>
                    </a:schemeClr>
                  </a:solidFill>
                  <a:latin typeface="Modern No. 20" pitchFamily="18" charset="0"/>
                </a:rPr>
                <a:t>Rapid ppt</a:t>
              </a:r>
              <a:endParaRPr lang="zh-CN" altLang="en-US" sz="2800" dirty="0">
                <a:solidFill>
                  <a:schemeClr val="bg1">
                    <a:lumMod val="95000"/>
                  </a:schemeClr>
                </a:solidFill>
                <a:latin typeface="Modern No. 20" pitchFamily="18" charset="0"/>
              </a:endParaRPr>
            </a:p>
          </p:txBody>
        </p:sp>
        <p:cxnSp>
          <p:nvCxnSpPr>
            <p:cNvPr id="44" name="直接连接符 43"/>
            <p:cNvCxnSpPr/>
            <p:nvPr/>
          </p:nvCxnSpPr>
          <p:spPr>
            <a:xfrm>
              <a:off x="54924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49246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10723" y="2118204"/>
              <a:ext cx="765351" cy="215444"/>
            </a:xfrm>
            <a:prstGeom prst="rect">
              <a:avLst/>
            </a:prstGeom>
            <a:noFill/>
          </p:spPr>
          <p:txBody>
            <a:bodyPr wrap="square" rtlCol="0">
              <a:spAutoFit/>
            </a:bodyPr>
            <a:lstStyle/>
            <a:p>
              <a:r>
                <a:rPr lang="en-US" altLang="zh-CN" sz="800" dirty="0">
                  <a:solidFill>
                    <a:schemeClr val="bg1">
                      <a:lumMod val="95000"/>
                    </a:schemeClr>
                  </a:solidFill>
                  <a:latin typeface="Arial" pitchFamily="34" charset="0"/>
                  <a:ea typeface="微软雅黑" pitchFamily="34" charset="-122"/>
                  <a:cs typeface="Arial" pitchFamily="34" charset="0"/>
                </a:rPr>
                <a:t>2020-00-00</a:t>
              </a:r>
              <a:endParaRPr lang="zh-CN" altLang="en-US" sz="800" dirty="0">
                <a:solidFill>
                  <a:schemeClr val="bg1">
                    <a:lumMod val="95000"/>
                  </a:schemeClr>
                </a:solidFill>
                <a:latin typeface="Arial" pitchFamily="34" charset="0"/>
                <a:ea typeface="微软雅黑" pitchFamily="34" charset="-122"/>
                <a:cs typeface="Arial" pitchFamily="34" charset="0"/>
              </a:endParaRPr>
            </a:p>
          </p:txBody>
        </p:sp>
        <p:cxnSp>
          <p:nvCxnSpPr>
            <p:cNvPr id="47" name="直接连接符 46"/>
            <p:cNvCxnSpPr/>
            <p:nvPr/>
          </p:nvCxnSpPr>
          <p:spPr>
            <a:xfrm>
              <a:off x="549246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bg1">
                      <a:lumMod val="95000"/>
                    </a:schemeClr>
                  </a:solidFill>
                  <a:latin typeface="Arial" pitchFamily="34" charset="0"/>
                  <a:ea typeface="微软雅黑" pitchFamily="34" charset="-122"/>
                  <a:cs typeface="Arial" pitchFamily="34" charset="0"/>
                </a:rPr>
                <a:t>YOUR TEXT HERE</a:t>
              </a:r>
              <a:endParaRPr lang="zh-CN" altLang="en-US" sz="1000" b="1" dirty="0">
                <a:solidFill>
                  <a:schemeClr val="bg1">
                    <a:lumMod val="95000"/>
                  </a:schemeClr>
                </a:solidFill>
                <a:latin typeface="Arial" pitchFamily="34" charset="0"/>
                <a:ea typeface="微软雅黑" pitchFamily="34" charset="-122"/>
                <a:cs typeface="Arial" pitchFamily="34" charset="0"/>
              </a:endParaRPr>
            </a:p>
          </p:txBody>
        </p:sp>
        <p:sp>
          <p:nvSpPr>
            <p:cNvPr id="49" name="TextBox 48"/>
            <p:cNvSpPr txBox="1"/>
            <p:nvPr/>
          </p:nvSpPr>
          <p:spPr>
            <a:xfrm>
              <a:off x="5492463" y="2446816"/>
              <a:ext cx="2089437" cy="1092607"/>
            </a:xfrm>
            <a:prstGeom prst="rect">
              <a:avLst/>
            </a:prstGeom>
            <a:noFill/>
          </p:spPr>
          <p:txBody>
            <a:bodyPr wrap="square" rtlCol="0">
              <a:spAutoFit/>
            </a:bodyPr>
            <a:lstStyle/>
            <a:p>
              <a:pP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refused to mediocrity</a:t>
              </a:r>
            </a:p>
            <a:p>
              <a:pP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spirit of do things to help you beautiful, one, precise, dynamic PPT</a:t>
              </a:r>
            </a:p>
            <a:p>
              <a:pP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display effect, leting you to create superior value </a:t>
              </a:r>
            </a:p>
            <a:p>
              <a:pP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for the PPT.</a:t>
              </a:r>
              <a:endParaRPr lang="zh-CN" altLang="en-US" sz="800" dirty="0">
                <a:solidFill>
                  <a:schemeClr val="bg1">
                    <a:lumMod val="95000"/>
                  </a:schemeClr>
                </a:solidFill>
                <a:latin typeface="Arial" pitchFamily="34" charset="0"/>
                <a:ea typeface="微软雅黑" pitchFamily="34" charset="-122"/>
                <a:cs typeface="Arial" pitchFamily="34" charset="0"/>
              </a:endParaRPr>
            </a:p>
          </p:txBody>
        </p:sp>
      </p:grpSp>
      <p:grpSp>
        <p:nvGrpSpPr>
          <p:cNvPr id="50" name="组合 49"/>
          <p:cNvGrpSpPr/>
          <p:nvPr/>
        </p:nvGrpSpPr>
        <p:grpSpPr>
          <a:xfrm>
            <a:off x="696493" y="1131590"/>
            <a:ext cx="2415062" cy="3319326"/>
            <a:chOff x="5225763" y="220097"/>
            <a:chExt cx="2415062" cy="3319326"/>
          </a:xfrm>
        </p:grpSpPr>
        <p:sp>
          <p:nvSpPr>
            <p:cNvPr id="51" name="TextBox 50"/>
            <p:cNvSpPr txBox="1"/>
            <p:nvPr/>
          </p:nvSpPr>
          <p:spPr>
            <a:xfrm>
              <a:off x="5481034" y="827566"/>
              <a:ext cx="1962054" cy="1169551"/>
            </a:xfrm>
            <a:prstGeom prst="rect">
              <a:avLst/>
            </a:prstGeom>
            <a:noFill/>
          </p:spPr>
          <p:txBody>
            <a:bodyPr wrap="square" rtlCol="0">
              <a:spAutoFit/>
            </a:bodyPr>
            <a:lstStyle/>
            <a:p>
              <a:pPr algn="r">
                <a:lnSpc>
                  <a:spcPts val="1400"/>
                </a:lnSpc>
              </a:pPr>
              <a:r>
                <a:rPr lang="en-US" altLang="zh-CN" sz="1000" dirty="0">
                  <a:solidFill>
                    <a:schemeClr val="bg1">
                      <a:lumMod val="95000"/>
                    </a:schemeClr>
                  </a:solidFill>
                  <a:latin typeface="Arial" pitchFamily="34" charset="0"/>
                  <a:ea typeface="微软雅黑" pitchFamily="34" charset="-122"/>
                  <a:cs typeface="Arial" pitchFamily="34" charset="0"/>
                </a:rPr>
                <a:t>refused to mediocrity spirit of do things to help you beautiful, one, precise, dynamic PPT effect display,  allowing you to create superior value for the PPT.</a:t>
              </a:r>
              <a:endParaRPr lang="zh-CN" altLang="en-US" sz="1000" dirty="0">
                <a:solidFill>
                  <a:schemeClr val="bg1">
                    <a:lumMod val="95000"/>
                  </a:schemeClr>
                </a:solidFill>
                <a:latin typeface="Arial" pitchFamily="34" charset="0"/>
                <a:ea typeface="微软雅黑" pitchFamily="34" charset="-122"/>
                <a:cs typeface="Arial" pitchFamily="34" charset="0"/>
              </a:endParaRPr>
            </a:p>
          </p:txBody>
        </p:sp>
        <p:sp>
          <p:nvSpPr>
            <p:cNvPr id="52" name="TextBox 51"/>
            <p:cNvSpPr txBox="1"/>
            <p:nvPr/>
          </p:nvSpPr>
          <p:spPr>
            <a:xfrm>
              <a:off x="5840625" y="220097"/>
              <a:ext cx="1800200" cy="523220"/>
            </a:xfrm>
            <a:prstGeom prst="rect">
              <a:avLst/>
            </a:prstGeom>
          </p:spPr>
          <p:txBody>
            <a:bodyPr wrap="square">
              <a:spAutoFit/>
            </a:bodyPr>
            <a:lstStyle>
              <a:defPPr>
                <a:defRPr lang="zh-CN"/>
              </a:defPPr>
              <a:lvl1pPr>
                <a:defRPr b="1">
                  <a:solidFill>
                    <a:schemeClr val="tx1">
                      <a:lumMod val="50000"/>
                      <a:lumOff val="50000"/>
                    </a:schemeClr>
                  </a:solidFill>
                  <a:latin typeface="微软雅黑" pitchFamily="34" charset="-122"/>
                  <a:ea typeface="微软雅黑" pitchFamily="34" charset="-122"/>
                </a:defRPr>
              </a:lvl1pPr>
            </a:lstStyle>
            <a:p>
              <a:r>
                <a:rPr lang="en-US" altLang="zh-CN" sz="2800" dirty="0">
                  <a:solidFill>
                    <a:schemeClr val="bg1">
                      <a:lumMod val="95000"/>
                    </a:schemeClr>
                  </a:solidFill>
                  <a:latin typeface="Modern No. 20" pitchFamily="18" charset="0"/>
                </a:rPr>
                <a:t>Rapid ppt</a:t>
              </a:r>
              <a:endParaRPr lang="zh-CN" altLang="en-US" sz="2800" dirty="0">
                <a:solidFill>
                  <a:schemeClr val="bg1">
                    <a:lumMod val="95000"/>
                  </a:schemeClr>
                </a:solidFill>
                <a:latin typeface="Modern No. 20" pitchFamily="18" charset="0"/>
              </a:endParaRPr>
            </a:p>
          </p:txBody>
        </p:sp>
        <p:cxnSp>
          <p:nvCxnSpPr>
            <p:cNvPr id="53" name="直接连接符 52"/>
            <p:cNvCxnSpPr/>
            <p:nvPr/>
          </p:nvCxnSpPr>
          <p:spPr>
            <a:xfrm>
              <a:off x="5225763" y="777233"/>
              <a:ext cx="22040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309583" y="2070251"/>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810723" y="2118204"/>
              <a:ext cx="765351" cy="215444"/>
            </a:xfrm>
            <a:prstGeom prst="rect">
              <a:avLst/>
            </a:prstGeom>
            <a:noFill/>
          </p:spPr>
          <p:txBody>
            <a:bodyPr wrap="square" rtlCol="0">
              <a:spAutoFit/>
            </a:bodyPr>
            <a:lstStyle/>
            <a:p>
              <a:r>
                <a:rPr lang="en-US" altLang="zh-CN" sz="800" dirty="0">
                  <a:solidFill>
                    <a:schemeClr val="bg1">
                      <a:lumMod val="95000"/>
                    </a:schemeClr>
                  </a:solidFill>
                  <a:latin typeface="Arial" pitchFamily="34" charset="0"/>
                  <a:ea typeface="微软雅黑" pitchFamily="34" charset="-122"/>
                  <a:cs typeface="Arial" pitchFamily="34" charset="0"/>
                </a:rPr>
                <a:t>2020-00-00</a:t>
              </a:r>
              <a:endParaRPr lang="zh-CN" altLang="en-US" sz="800" dirty="0">
                <a:solidFill>
                  <a:schemeClr val="bg1">
                    <a:lumMod val="95000"/>
                  </a:schemeClr>
                </a:solidFill>
                <a:latin typeface="Arial" pitchFamily="34" charset="0"/>
                <a:ea typeface="微软雅黑" pitchFamily="34" charset="-122"/>
                <a:cs typeface="Arial" pitchFamily="34" charset="0"/>
              </a:endParaRPr>
            </a:p>
          </p:txBody>
        </p:sp>
        <p:cxnSp>
          <p:nvCxnSpPr>
            <p:cNvPr id="56" name="直接连接符 55"/>
            <p:cNvCxnSpPr/>
            <p:nvPr/>
          </p:nvCxnSpPr>
          <p:spPr>
            <a:xfrm>
              <a:off x="5309583" y="2384156"/>
              <a:ext cx="20894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496791" y="2109062"/>
              <a:ext cx="1478496" cy="246221"/>
            </a:xfrm>
            <a:prstGeom prst="rect">
              <a:avLst/>
            </a:prstGeom>
            <a:noFill/>
          </p:spPr>
          <p:txBody>
            <a:bodyPr wrap="square" rtlCol="0">
              <a:spAutoFit/>
            </a:bodyPr>
            <a:lstStyle/>
            <a:p>
              <a:r>
                <a:rPr lang="en-US" altLang="zh-CN" sz="1000" b="1" dirty="0">
                  <a:solidFill>
                    <a:schemeClr val="bg1">
                      <a:lumMod val="95000"/>
                    </a:schemeClr>
                  </a:solidFill>
                  <a:latin typeface="Arial" pitchFamily="34" charset="0"/>
                  <a:ea typeface="微软雅黑" pitchFamily="34" charset="-122"/>
                  <a:cs typeface="Arial" pitchFamily="34" charset="0"/>
                </a:rPr>
                <a:t>YOUR TEXT HERE</a:t>
              </a:r>
              <a:endParaRPr lang="zh-CN" altLang="en-US" sz="1000" b="1" dirty="0">
                <a:solidFill>
                  <a:schemeClr val="bg1">
                    <a:lumMod val="95000"/>
                  </a:schemeClr>
                </a:solidFill>
                <a:latin typeface="Arial" pitchFamily="34" charset="0"/>
                <a:ea typeface="微软雅黑" pitchFamily="34" charset="-122"/>
                <a:cs typeface="Arial" pitchFamily="34" charset="0"/>
              </a:endParaRPr>
            </a:p>
          </p:txBody>
        </p:sp>
        <p:sp>
          <p:nvSpPr>
            <p:cNvPr id="58" name="TextBox 57"/>
            <p:cNvSpPr txBox="1"/>
            <p:nvPr/>
          </p:nvSpPr>
          <p:spPr>
            <a:xfrm>
              <a:off x="5324823" y="2446816"/>
              <a:ext cx="2089437" cy="1092607"/>
            </a:xfrm>
            <a:prstGeom prst="rect">
              <a:avLst/>
            </a:prstGeom>
            <a:noFill/>
          </p:spPr>
          <p:txBody>
            <a:bodyPr wrap="square" rtlCol="0">
              <a:spAutoFit/>
            </a:bodyPr>
            <a:lstStyle/>
            <a:p>
              <a:pPr algn="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refused to mediocrity</a:t>
              </a:r>
            </a:p>
            <a:p>
              <a:pPr algn="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spirit of do things to help you beautiful, one, precise, dynamic PPT</a:t>
              </a:r>
            </a:p>
            <a:p>
              <a:pPr algn="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display effect, leting you to create superior value </a:t>
              </a:r>
            </a:p>
            <a:p>
              <a:pPr algn="r">
                <a:lnSpc>
                  <a:spcPts val="1300"/>
                </a:lnSpc>
              </a:pPr>
              <a:r>
                <a:rPr lang="en-US" altLang="zh-CN" sz="800" dirty="0">
                  <a:solidFill>
                    <a:schemeClr val="bg1">
                      <a:lumMod val="95000"/>
                    </a:schemeClr>
                  </a:solidFill>
                  <a:latin typeface="Arial" pitchFamily="34" charset="0"/>
                  <a:ea typeface="微软雅黑" pitchFamily="34" charset="-122"/>
                  <a:cs typeface="Arial" pitchFamily="34" charset="0"/>
                </a:rPr>
                <a:t>for the PPT</a:t>
              </a:r>
              <a:endParaRPr lang="zh-CN" altLang="en-US" sz="800" dirty="0">
                <a:solidFill>
                  <a:schemeClr val="bg1">
                    <a:lumMod val="95000"/>
                  </a:schemeClr>
                </a:solidFill>
                <a:latin typeface="Arial" pitchFamily="34" charset="0"/>
                <a:ea typeface="微软雅黑" pitchFamily="34" charset="-122"/>
                <a:cs typeface="Arial" pitchFamily="34" charset="0"/>
              </a:endParaRPr>
            </a:p>
          </p:txBody>
        </p:sp>
      </p:grpSp>
      <p:grpSp>
        <p:nvGrpSpPr>
          <p:cNvPr id="59" name="组合 58"/>
          <p:cNvGrpSpPr/>
          <p:nvPr/>
        </p:nvGrpSpPr>
        <p:grpSpPr>
          <a:xfrm>
            <a:off x="1187624" y="195486"/>
            <a:ext cx="1515760" cy="72008"/>
            <a:chOff x="539552" y="195486"/>
            <a:chExt cx="1482080" cy="72008"/>
          </a:xfrm>
          <a:solidFill>
            <a:schemeClr val="bg1">
              <a:alpha val="70000"/>
            </a:schemeClr>
          </a:solidFill>
        </p:grpSpPr>
        <p:sp>
          <p:nvSpPr>
            <p:cNvPr id="60" name="矩形 59"/>
            <p:cNvSpPr/>
            <p:nvPr/>
          </p:nvSpPr>
          <p:spPr>
            <a:xfrm>
              <a:off x="539552" y="195486"/>
              <a:ext cx="720080" cy="72008"/>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301552" y="195486"/>
              <a:ext cx="720080"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TextBox 61"/>
          <p:cNvSpPr txBox="1"/>
          <p:nvPr/>
        </p:nvSpPr>
        <p:spPr>
          <a:xfrm>
            <a:off x="1115616" y="267494"/>
            <a:ext cx="723275" cy="253916"/>
          </a:xfrm>
          <a:prstGeom prst="rect">
            <a:avLst/>
          </a:prstGeom>
          <a:noFill/>
        </p:spPr>
        <p:txBody>
          <a:bodyPr wrap="none" rtlCol="0">
            <a:spAutoFit/>
          </a:bodyPr>
          <a:lstStyle/>
          <a:p>
            <a:r>
              <a:rPr lang="en-US" altLang="zh-CN" sz="1050" dirty="0">
                <a:solidFill>
                  <a:srgbClr val="E74C2E"/>
                </a:solidFill>
                <a:latin typeface="Impact" pitchFamily="34" charset="0"/>
              </a:rPr>
              <a:t>DESIGNER:</a:t>
            </a:r>
            <a:endParaRPr lang="zh-CN" altLang="en-US" sz="1050" dirty="0">
              <a:solidFill>
                <a:srgbClr val="E74C2E"/>
              </a:solidFill>
              <a:latin typeface="Impact" pitchFamily="34" charset="0"/>
              <a:ea typeface="微软雅黑" pitchFamily="34" charset="-122"/>
            </a:endParaRPr>
          </a:p>
        </p:txBody>
      </p:sp>
      <p:sp>
        <p:nvSpPr>
          <p:cNvPr id="64" name="TextBox 63"/>
          <p:cNvSpPr txBox="1"/>
          <p:nvPr/>
        </p:nvSpPr>
        <p:spPr>
          <a:xfrm>
            <a:off x="7956376" y="195486"/>
            <a:ext cx="903774" cy="523220"/>
          </a:xfrm>
          <a:prstGeom prst="rect">
            <a:avLst/>
          </a:prstGeom>
          <a:noFill/>
        </p:spPr>
        <p:txBody>
          <a:bodyPr wrap="none" rtlCol="0">
            <a:spAutoFit/>
          </a:bodyPr>
          <a:lstStyle/>
          <a:p>
            <a:r>
              <a:rPr lang="en-US" altLang="zh-CN" sz="2800" dirty="0">
                <a:solidFill>
                  <a:schemeClr val="bg1">
                    <a:lumMod val="85000"/>
                  </a:schemeClr>
                </a:solidFill>
                <a:latin typeface="Impact" pitchFamily="34" charset="0"/>
              </a:rPr>
              <a:t>LOGO</a:t>
            </a:r>
            <a:endParaRPr lang="zh-CN" altLang="en-US" sz="2800" dirty="0">
              <a:solidFill>
                <a:schemeClr val="bg1">
                  <a:lumMod val="85000"/>
                </a:schemeClr>
              </a:solidFill>
              <a:latin typeface="Impact" pitchFamily="34" charset="0"/>
            </a:endParaRPr>
          </a:p>
        </p:txBody>
      </p:sp>
      <p:sp>
        <p:nvSpPr>
          <p:cNvPr id="65" name="TextBox 45">
            <a:extLst>
              <a:ext uri="{FF2B5EF4-FFF2-40B4-BE49-F238E27FC236}">
                <a16:creationId xmlns:a16="http://schemas.microsoft.com/office/drawing/2014/main" id="{751674BE-20DF-4FCF-BECD-CE4B7376ECB9}"/>
              </a:ext>
            </a:extLst>
          </p:cNvPr>
          <p:cNvSpPr txBox="1"/>
          <p:nvPr/>
        </p:nvSpPr>
        <p:spPr>
          <a:xfrm>
            <a:off x="1089274" y="397184"/>
            <a:ext cx="1870640" cy="338554"/>
          </a:xfrm>
          <a:prstGeom prst="rect">
            <a:avLst/>
          </a:prstGeom>
          <a:noFill/>
        </p:spPr>
        <p:txBody>
          <a:bodyPr wrap="none" rtlCol="0">
            <a:spAutoFit/>
          </a:bodyPr>
          <a:lstStyle/>
          <a:p>
            <a:r>
              <a:rPr lang="en-US" altLang="zh-CN" sz="1600" dirty="0">
                <a:solidFill>
                  <a:schemeClr val="bg1">
                    <a:lumMod val="85000"/>
                  </a:schemeClr>
                </a:solidFill>
                <a:latin typeface="Impact" pitchFamily="34" charset="0"/>
                <a:ea typeface="微软雅黑" pitchFamily="34" charset="-122"/>
              </a:rPr>
              <a:t>WWW.FREEPPT7.COM</a:t>
            </a:r>
            <a:endParaRPr lang="zh-CN" altLang="en-US" sz="1600" b="1" dirty="0">
              <a:solidFill>
                <a:schemeClr val="bg1">
                  <a:lumMod val="85000"/>
                </a:schemeClr>
              </a:solidFill>
              <a:latin typeface="Impact" pitchFamily="34" charset="0"/>
              <a:ea typeface="微软雅黑" pitchFamily="34" charset="-122"/>
            </a:endParaRPr>
          </a:p>
        </p:txBody>
      </p:sp>
    </p:spTree>
    <p:extLst>
      <p:ext uri="{BB962C8B-B14F-4D97-AF65-F5344CB8AC3E}">
        <p14:creationId xmlns:p14="http://schemas.microsoft.com/office/powerpoint/2010/main" val="320720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anim calcmode="lin" valueType="num">
                                      <p:cBhvr>
                                        <p:cTn id="8" dur="1500" fill="hold"/>
                                        <p:tgtEl>
                                          <p:spTgt spid="25"/>
                                        </p:tgtEl>
                                        <p:attrNameLst>
                                          <p:attrName>style.rotation</p:attrName>
                                        </p:attrNameLst>
                                      </p:cBhvr>
                                      <p:tavLst>
                                        <p:tav tm="0">
                                          <p:val>
                                            <p:fltVal val="720"/>
                                          </p:val>
                                        </p:tav>
                                        <p:tav tm="100000">
                                          <p:val>
                                            <p:fltVal val="0"/>
                                          </p:val>
                                        </p:tav>
                                      </p:tavLst>
                                    </p:anim>
                                    <p:anim calcmode="lin" valueType="num">
                                      <p:cBhvr>
                                        <p:cTn id="9" dur="1500" fill="hold"/>
                                        <p:tgtEl>
                                          <p:spTgt spid="25"/>
                                        </p:tgtEl>
                                        <p:attrNameLst>
                                          <p:attrName>ppt_h</p:attrName>
                                        </p:attrNameLst>
                                      </p:cBhvr>
                                      <p:tavLst>
                                        <p:tav tm="0">
                                          <p:val>
                                            <p:fltVal val="0"/>
                                          </p:val>
                                        </p:tav>
                                        <p:tav tm="100000">
                                          <p:val>
                                            <p:strVal val="#ppt_h"/>
                                          </p:val>
                                        </p:tav>
                                      </p:tavLst>
                                    </p:anim>
                                    <p:anim calcmode="lin" valueType="num">
                                      <p:cBhvr>
                                        <p:cTn id="10" dur="1500" fill="hold"/>
                                        <p:tgtEl>
                                          <p:spTgt spid="25"/>
                                        </p:tgtEl>
                                        <p:attrNameLst>
                                          <p:attrName>ppt_w</p:attrName>
                                        </p:attrNameLst>
                                      </p:cBhvr>
                                      <p:tavLst>
                                        <p:tav tm="0">
                                          <p:val>
                                            <p:fltVal val="0"/>
                                          </p:val>
                                        </p:tav>
                                        <p:tav tm="100000">
                                          <p:val>
                                            <p:strVal val="#ppt_w"/>
                                          </p:val>
                                        </p:tav>
                                      </p:tavLst>
                                    </p:anim>
                                  </p:childTnLst>
                                </p:cTn>
                              </p:par>
                              <p:par>
                                <p:cTn id="11" presetID="23" presetClass="entr" presetSubtype="16"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300" fill="hold"/>
                                        <p:tgtEl>
                                          <p:spTgt spid="7"/>
                                        </p:tgtEl>
                                        <p:attrNameLst>
                                          <p:attrName>ppt_w</p:attrName>
                                        </p:attrNameLst>
                                      </p:cBhvr>
                                      <p:tavLst>
                                        <p:tav tm="0">
                                          <p:val>
                                            <p:fltVal val="0"/>
                                          </p:val>
                                        </p:tav>
                                        <p:tav tm="100000">
                                          <p:val>
                                            <p:strVal val="#ppt_w"/>
                                          </p:val>
                                        </p:tav>
                                      </p:tavLst>
                                    </p:anim>
                                    <p:anim calcmode="lin" valueType="num">
                                      <p:cBhvr>
                                        <p:cTn id="14" dur="1300" fill="hold"/>
                                        <p:tgtEl>
                                          <p:spTgt spid="7"/>
                                        </p:tgtEl>
                                        <p:attrNameLst>
                                          <p:attrName>ppt_h</p:attrName>
                                        </p:attrNameLst>
                                      </p:cBhvr>
                                      <p:tavLst>
                                        <p:tav tm="0">
                                          <p:val>
                                            <p:fltVal val="0"/>
                                          </p:val>
                                        </p:tav>
                                        <p:tav tm="100000">
                                          <p:val>
                                            <p:strVal val="#ppt_h"/>
                                          </p:val>
                                        </p:tav>
                                      </p:tavLst>
                                    </p:anim>
                                  </p:childTnLst>
                                </p:cTn>
                              </p:par>
                              <p:par>
                                <p:cTn id="15" presetID="31" presetClass="entr" presetSubtype="0" fill="hold" nodeType="withEffect">
                                  <p:stCondLst>
                                    <p:cond delay="11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par>
                                <p:cTn id="21" presetID="22" presetClass="entr" presetSubtype="8" fill="hold" nodeType="withEffect">
                                  <p:stCondLst>
                                    <p:cond delay="180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par>
                                <p:cTn id="24" presetID="22" presetClass="entr" presetSubtype="2" fill="hold" nodeType="withEffect">
                                  <p:stCondLst>
                                    <p:cond delay="1900"/>
                                  </p:stCondLst>
                                  <p:childTnLst>
                                    <p:set>
                                      <p:cBhvr>
                                        <p:cTn id="25" dur="1" fill="hold">
                                          <p:stCondLst>
                                            <p:cond delay="0"/>
                                          </p:stCondLst>
                                        </p:cTn>
                                        <p:tgtEl>
                                          <p:spTgt spid="50"/>
                                        </p:tgtEl>
                                        <p:attrNameLst>
                                          <p:attrName>style.visibility</p:attrName>
                                        </p:attrNameLst>
                                      </p:cBhvr>
                                      <p:to>
                                        <p:strVal val="visible"/>
                                      </p:to>
                                    </p:set>
                                    <p:animEffect transition="in" filter="wipe(right)">
                                      <p:cBhvr>
                                        <p:cTn id="2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1d3d7417e840a5bc279f304fdf2e182cd6a1593"/>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2651</Words>
  <Application>Microsoft Office PowerPoint</Application>
  <PresentationFormat>全屏显示(16:9)</PresentationFormat>
  <Paragraphs>531</Paragraphs>
  <Slides>31</Slides>
  <Notes>31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Arial Unicode MS</vt:lpstr>
      <vt:lpstr>宋体</vt:lpstr>
      <vt:lpstr>微软雅黑</vt:lpstr>
      <vt:lpstr>幼圆</vt:lpstr>
      <vt:lpstr>Arial</vt:lpstr>
      <vt:lpstr>Arial Narrow</vt:lpstr>
      <vt:lpstr>Arial Rounded MT Bold</vt:lpstr>
      <vt:lpstr>Calibri</vt:lpstr>
      <vt:lpstr>Impact</vt:lpstr>
      <vt:lpstr>Modern No. 20</vt:lpstr>
      <vt:lpstr>Raavi</vt:lpstr>
      <vt:lpstr>Tahoma</vt:lpstr>
      <vt:lpstr>Times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https://www.freeppt7.com</dc:creator>
  <cp:keywords>https:/www.freeppt7.com</cp:keywords>
  <cp:lastModifiedBy>宇 之灵</cp:lastModifiedBy>
  <cp:revision>5</cp:revision>
  <dcterms:created xsi:type="dcterms:W3CDTF">2015-03-24T05:19:57Z</dcterms:created>
  <dcterms:modified xsi:type="dcterms:W3CDTF">2019-11-08T09:01:07Z</dcterms:modified>
</cp:coreProperties>
</file>