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9" r:id="rId3"/>
    <p:sldId id="260" r:id="rId4"/>
    <p:sldId id="257" r:id="rId5"/>
    <p:sldId id="279" r:id="rId6"/>
    <p:sldId id="264" r:id="rId7"/>
    <p:sldId id="262" r:id="rId8"/>
    <p:sldId id="263" r:id="rId9"/>
    <p:sldId id="278" r:id="rId10"/>
    <p:sldId id="258" r:id="rId11"/>
    <p:sldId id="265" r:id="rId12"/>
    <p:sldId id="267" r:id="rId13"/>
    <p:sldId id="268" r:id="rId14"/>
    <p:sldId id="272" r:id="rId15"/>
    <p:sldId id="269" r:id="rId16"/>
    <p:sldId id="273" r:id="rId17"/>
    <p:sldId id="261" r:id="rId18"/>
    <p:sldId id="270" r:id="rId19"/>
    <p:sldId id="274" r:id="rId20"/>
    <p:sldId id="275" r:id="rId21"/>
    <p:sldId id="276" r:id="rId22"/>
    <p:sldId id="280" r:id="rId23"/>
  </p:sldIdLst>
  <p:sldSz cx="12192000" cy="6858000"/>
  <p:notesSz cx="6858000" cy="9144000"/>
  <p:embeddedFontLst>
    <p:embeddedFont>
      <p:font typeface="方正兰亭超细黑简体" panose="02010600030101010101" charset="-122"/>
      <p:regular r:id="rId24"/>
    </p:embeddedFont>
    <p:embeddedFont>
      <p:font typeface="方正清刻本悦宋简体" panose="02010600030101010101" charset="-122"/>
      <p:regular r:id="rId25"/>
    </p:embeddedFont>
    <p:embeddedFont>
      <p:font typeface="微软雅黑 Light" panose="020B0502040204020203" pitchFamily="34" charset="-122"/>
      <p:regular r:id="rId26"/>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4" autoAdjust="0"/>
    <p:restoredTop sz="94660"/>
  </p:normalViewPr>
  <p:slideViewPr>
    <p:cSldViewPr snapToGrid="0">
      <p:cViewPr varScale="1">
        <p:scale>
          <a:sx n="100" d="100"/>
          <a:sy n="100" d="100"/>
        </p:scale>
        <p:origin x="72" y="27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系列 1</c:v>
                </c:pt>
              </c:strCache>
            </c:strRef>
          </c:tx>
          <c:spPr>
            <a:solidFill>
              <a:schemeClr val="tx2"/>
            </a:solidFill>
            <a:ln>
              <a:noFill/>
            </a:ln>
            <a:effectLst/>
          </c:spPr>
          <c:invertIfNegative val="0"/>
          <c:cat>
            <c:numRef>
              <c:f>Sheet1!$A$2:$A$7</c:f>
              <c:numCache>
                <c:formatCode>General</c:formatCode>
                <c:ptCount val="6"/>
                <c:pt idx="0">
                  <c:v>2001</c:v>
                </c:pt>
                <c:pt idx="1">
                  <c:v>2005</c:v>
                </c:pt>
                <c:pt idx="2">
                  <c:v>2008</c:v>
                </c:pt>
                <c:pt idx="3">
                  <c:v>2012</c:v>
                </c:pt>
                <c:pt idx="4">
                  <c:v>2014</c:v>
                </c:pt>
                <c:pt idx="5">
                  <c:v>2016</c:v>
                </c:pt>
              </c:numCache>
            </c:numRef>
          </c:cat>
          <c:val>
            <c:numRef>
              <c:f>Sheet1!$B$2:$B$7</c:f>
              <c:numCache>
                <c:formatCode>General</c:formatCode>
                <c:ptCount val="6"/>
                <c:pt idx="0">
                  <c:v>4.3</c:v>
                </c:pt>
                <c:pt idx="1">
                  <c:v>2.5</c:v>
                </c:pt>
                <c:pt idx="2">
                  <c:v>3.5</c:v>
                </c:pt>
                <c:pt idx="3">
                  <c:v>4.5</c:v>
                </c:pt>
                <c:pt idx="4">
                  <c:v>2</c:v>
                </c:pt>
                <c:pt idx="5">
                  <c:v>5</c:v>
                </c:pt>
              </c:numCache>
            </c:numRef>
          </c:val>
          <c:extLst>
            <c:ext xmlns:c16="http://schemas.microsoft.com/office/drawing/2014/chart" uri="{C3380CC4-5D6E-409C-BE32-E72D297353CC}">
              <c16:uniqueId val="{00000000-226F-4178-BA66-992B0C1EA320}"/>
            </c:ext>
          </c:extLst>
        </c:ser>
        <c:ser>
          <c:idx val="1"/>
          <c:order val="1"/>
          <c:tx>
            <c:strRef>
              <c:f>Sheet1!$C$1</c:f>
              <c:strCache>
                <c:ptCount val="1"/>
                <c:pt idx="0">
                  <c:v>系列 2</c:v>
                </c:pt>
              </c:strCache>
            </c:strRef>
          </c:tx>
          <c:spPr>
            <a:solidFill>
              <a:schemeClr val="accent1"/>
            </a:solidFill>
            <a:ln>
              <a:noFill/>
            </a:ln>
            <a:effectLst/>
          </c:spPr>
          <c:invertIfNegative val="0"/>
          <c:cat>
            <c:numRef>
              <c:f>Sheet1!$A$2:$A$7</c:f>
              <c:numCache>
                <c:formatCode>General</c:formatCode>
                <c:ptCount val="6"/>
                <c:pt idx="0">
                  <c:v>2001</c:v>
                </c:pt>
                <c:pt idx="1">
                  <c:v>2005</c:v>
                </c:pt>
                <c:pt idx="2">
                  <c:v>2008</c:v>
                </c:pt>
                <c:pt idx="3">
                  <c:v>2012</c:v>
                </c:pt>
                <c:pt idx="4">
                  <c:v>2014</c:v>
                </c:pt>
                <c:pt idx="5">
                  <c:v>2016</c:v>
                </c:pt>
              </c:numCache>
            </c:numRef>
          </c:cat>
          <c:val>
            <c:numRef>
              <c:f>Sheet1!$C$2:$C$7</c:f>
              <c:numCache>
                <c:formatCode>General</c:formatCode>
                <c:ptCount val="6"/>
                <c:pt idx="0">
                  <c:v>2.4</c:v>
                </c:pt>
                <c:pt idx="1">
                  <c:v>4.4000000000000004</c:v>
                </c:pt>
                <c:pt idx="2">
                  <c:v>1.8</c:v>
                </c:pt>
                <c:pt idx="3">
                  <c:v>2.8</c:v>
                </c:pt>
                <c:pt idx="4">
                  <c:v>4</c:v>
                </c:pt>
                <c:pt idx="5">
                  <c:v>2</c:v>
                </c:pt>
              </c:numCache>
            </c:numRef>
          </c:val>
          <c:extLst>
            <c:ext xmlns:c16="http://schemas.microsoft.com/office/drawing/2014/chart" uri="{C3380CC4-5D6E-409C-BE32-E72D297353CC}">
              <c16:uniqueId val="{00000001-226F-4178-BA66-992B0C1EA320}"/>
            </c:ext>
          </c:extLst>
        </c:ser>
        <c:dLbls>
          <c:showLegendKey val="0"/>
          <c:showVal val="0"/>
          <c:showCatName val="0"/>
          <c:showSerName val="0"/>
          <c:showPercent val="0"/>
          <c:showBubbleSize val="0"/>
        </c:dLbls>
        <c:gapWidth val="374"/>
        <c:overlap val="100"/>
        <c:axId val="-1712604128"/>
        <c:axId val="-1712592160"/>
      </c:barChart>
      <c:catAx>
        <c:axId val="-1712604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微软雅黑 Light" panose="020B0502040204020203" pitchFamily="34" charset="-122"/>
                <a:ea typeface="微软雅黑 Light" panose="020B0502040204020203" pitchFamily="34" charset="-122"/>
                <a:cs typeface="+mn-cs"/>
              </a:defRPr>
            </a:pPr>
            <a:endParaRPr lang="zh-CN"/>
          </a:p>
        </c:txPr>
        <c:crossAx val="-1712592160"/>
        <c:crosses val="autoZero"/>
        <c:auto val="1"/>
        <c:lblAlgn val="ctr"/>
        <c:lblOffset val="100"/>
        <c:noMultiLvlLbl val="0"/>
      </c:catAx>
      <c:valAx>
        <c:axId val="-1712592160"/>
        <c:scaling>
          <c:orientation val="minMax"/>
        </c:scaling>
        <c:delete val="1"/>
        <c:axPos val="l"/>
        <c:numFmt formatCode="General" sourceLinked="1"/>
        <c:majorTickMark val="none"/>
        <c:minorTickMark val="none"/>
        <c:tickLblPos val="nextTo"/>
        <c:crossAx val="-17126041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封面/封底">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9EED846A-C2B8-4BC2-9A06-03E8590D579F}" type="datetimeFigureOut">
              <a:rPr lang="zh-CN" altLang="en-US" smtClean="0"/>
              <a:t>2019/11/8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554767B-66C2-4BD5-9A17-FA6C68861D81}" type="slidenum">
              <a:rPr lang="zh-CN" altLang="en-US" smtClean="0"/>
              <a:t>‹#›</a:t>
            </a:fld>
            <a:endParaRPr lang="zh-CN" altLang="en-US"/>
          </a:p>
        </p:txBody>
      </p:sp>
    </p:spTree>
    <p:extLst>
      <p:ext uri="{BB962C8B-B14F-4D97-AF65-F5344CB8AC3E}">
        <p14:creationId xmlns:p14="http://schemas.microsoft.com/office/powerpoint/2010/main" val="4008109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目录/过渡">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9EED846A-C2B8-4BC2-9A06-03E8590D579F}" type="datetimeFigureOut">
              <a:rPr lang="zh-CN" altLang="en-US" smtClean="0"/>
              <a:t>2019/11/8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554767B-66C2-4BD5-9A17-FA6C68861D81}" type="slidenum">
              <a:rPr lang="zh-CN" altLang="en-US" smtClean="0"/>
              <a:t>‹#›</a:t>
            </a:fld>
            <a:endParaRPr lang="zh-CN" altLang="en-US"/>
          </a:p>
        </p:txBody>
      </p:sp>
    </p:spTree>
    <p:extLst>
      <p:ext uri="{BB962C8B-B14F-4D97-AF65-F5344CB8AC3E}">
        <p14:creationId xmlns:p14="http://schemas.microsoft.com/office/powerpoint/2010/main" val="489460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内页">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9EED846A-C2B8-4BC2-9A06-03E8590D579F}" type="datetimeFigureOut">
              <a:rPr lang="zh-CN" altLang="en-US" smtClean="0"/>
              <a:t>2019/11/8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554767B-66C2-4BD5-9A17-FA6C68861D81}" type="slidenum">
              <a:rPr lang="zh-CN" altLang="en-US" smtClean="0"/>
              <a:t>‹#›</a:t>
            </a:fld>
            <a:endParaRPr lang="zh-CN" altLang="en-US"/>
          </a:p>
        </p:txBody>
      </p:sp>
    </p:spTree>
    <p:extLst>
      <p:ext uri="{BB962C8B-B14F-4D97-AF65-F5344CB8AC3E}">
        <p14:creationId xmlns:p14="http://schemas.microsoft.com/office/powerpoint/2010/main" val="3043617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ED846A-C2B8-4BC2-9A06-03E8590D579F}" type="datetimeFigureOut">
              <a:rPr lang="zh-CN" altLang="en-US" smtClean="0"/>
              <a:t>2019/11/8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54767B-66C2-4BD5-9A17-FA6C68861D81}" type="slidenum">
              <a:rPr lang="zh-CN" altLang="en-US" smtClean="0"/>
              <a:t>‹#›</a:t>
            </a:fld>
            <a:endParaRPr lang="zh-CN" altLang="en-US"/>
          </a:p>
        </p:txBody>
      </p:sp>
    </p:spTree>
    <p:extLst>
      <p:ext uri="{BB962C8B-B14F-4D97-AF65-F5344CB8AC3E}">
        <p14:creationId xmlns:p14="http://schemas.microsoft.com/office/powerpoint/2010/main" val="755988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audio" Target="../media/media1.wav"/><Relationship Id="rId3" Type="http://schemas.openxmlformats.org/officeDocument/2006/relationships/tags" Target="../tags/tag3.xml"/><Relationship Id="rId7" Type="http://schemas.microsoft.com/office/2007/relationships/media" Target="../media/media1.wav"/><Relationship Id="rId12" Type="http://schemas.openxmlformats.org/officeDocument/2006/relationships/image" Target="../media/image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1.png"/><Relationship Id="rId5" Type="http://schemas.openxmlformats.org/officeDocument/2006/relationships/tags" Target="../tags/tag5.xml"/><Relationship Id="rId10" Type="http://schemas.openxmlformats.org/officeDocument/2006/relationships/slideLayout" Target="../slideLayouts/slideLayout1.xml"/><Relationship Id="rId4" Type="http://schemas.openxmlformats.org/officeDocument/2006/relationships/tags" Target="../tags/tag4.xml"/><Relationship Id="rId9" Type="http://schemas.openxmlformats.org/officeDocument/2006/relationships/tags" Target="../tags/tag7.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tags" Target="../tags/tag13.xml"/><Relationship Id="rId3" Type="http://schemas.openxmlformats.org/officeDocument/2006/relationships/tags" Target="../tags/tag10.xml"/><Relationship Id="rId7" Type="http://schemas.openxmlformats.org/officeDocument/2006/relationships/audio" Target="../media/media1.wav"/><Relationship Id="rId12" Type="http://schemas.openxmlformats.org/officeDocument/2006/relationships/image" Target="../media/image2.png"/><Relationship Id="rId2" Type="http://schemas.openxmlformats.org/officeDocument/2006/relationships/tags" Target="../tags/tag9.xml"/><Relationship Id="rId1" Type="http://schemas.openxmlformats.org/officeDocument/2006/relationships/tags" Target="../tags/tag8.xml"/><Relationship Id="rId6" Type="http://schemas.microsoft.com/office/2007/relationships/media" Target="../media/media1.wav"/><Relationship Id="rId11" Type="http://schemas.openxmlformats.org/officeDocument/2006/relationships/hyperlink" Target="https://www.freeppt7.com/" TargetMode="External"/><Relationship Id="rId5" Type="http://schemas.openxmlformats.org/officeDocument/2006/relationships/tags" Target="../tags/tag12.xml"/><Relationship Id="rId10" Type="http://schemas.openxmlformats.org/officeDocument/2006/relationships/image" Target="../media/image1.png"/><Relationship Id="rId4" Type="http://schemas.openxmlformats.org/officeDocument/2006/relationships/tags" Target="../tags/tag11.xml"/><Relationship Id="rId9"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A_淘宝网chenying0907出品 15"/>
          <p:cNvSpPr/>
          <p:nvPr>
            <p:custDataLst>
              <p:tags r:id="rId1"/>
            </p:custDataLst>
          </p:nvPr>
        </p:nvSpPr>
        <p:spPr>
          <a:xfrm>
            <a:off x="1994704" y="2328215"/>
            <a:ext cx="8202592" cy="1729102"/>
          </a:xfrm>
          <a:prstGeom prst="rect">
            <a:avLst/>
          </a:prstGeom>
          <a:noFill/>
          <a:ln>
            <a:solidFill>
              <a:schemeClr val="accent2">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PA_图片 12"/>
          <p:cNvPicPr>
            <a:picLocks noChangeAspect="1"/>
          </p:cNvPicPr>
          <p:nvPr>
            <p:custDataLst>
              <p:tags r:id="rId2"/>
            </p:custDataLst>
          </p:nvPr>
        </p:nvPicPr>
        <p:blipFill>
          <a:blip r:embed="rId11" cstate="screen">
            <a:extLst>
              <a:ext uri="{28A0092B-C50C-407E-A947-70E740481C1C}">
                <a14:useLocalDpi xmlns:a14="http://schemas.microsoft.com/office/drawing/2010/main"/>
              </a:ext>
            </a:extLst>
          </a:blip>
          <a:stretch>
            <a:fillRect/>
          </a:stretch>
        </p:blipFill>
        <p:spPr>
          <a:xfrm>
            <a:off x="3767838" y="301206"/>
            <a:ext cx="4543042" cy="6240321"/>
          </a:xfrm>
          <a:prstGeom prst="rect">
            <a:avLst/>
          </a:prstGeom>
        </p:spPr>
      </p:pic>
      <p:sp>
        <p:nvSpPr>
          <p:cNvPr id="3" name="PA_淘宝网chenying0907出品 2"/>
          <p:cNvSpPr/>
          <p:nvPr>
            <p:custDataLst>
              <p:tags r:id="rId3"/>
            </p:custDataLst>
          </p:nvPr>
        </p:nvSpPr>
        <p:spPr>
          <a:xfrm>
            <a:off x="2237772" y="2613646"/>
            <a:ext cx="7716456" cy="1158240"/>
          </a:xfrm>
          <a:prstGeom prst="rect">
            <a:avLst/>
          </a:prstGeom>
          <a:solidFill>
            <a:schemeClr val="bg1">
              <a:alpha val="91000"/>
            </a:schemeClr>
          </a:solidFill>
          <a:ln>
            <a:solidFill>
              <a:schemeClr val="accent2">
                <a:alpha val="2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PA_淘宝网chenying0907出品 5"/>
          <p:cNvSpPr txBox="1"/>
          <p:nvPr>
            <p:custDataLst>
              <p:tags r:id="rId4"/>
            </p:custDataLst>
          </p:nvPr>
        </p:nvSpPr>
        <p:spPr>
          <a:xfrm>
            <a:off x="2333625" y="2776000"/>
            <a:ext cx="7716456" cy="646331"/>
          </a:xfrm>
          <a:prstGeom prst="rect">
            <a:avLst/>
          </a:prstGeom>
          <a:noFill/>
        </p:spPr>
        <p:txBody>
          <a:bodyPr wrap="square" rtlCol="0">
            <a:spAutoFit/>
          </a:bodyPr>
          <a:lstStyle/>
          <a:p>
            <a:pPr algn="ctr"/>
            <a:r>
              <a:rPr lang="zh-CN" altLang="en-US" sz="3600" kern="2000" spc="600" dirty="0">
                <a:solidFill>
                  <a:schemeClr val="tx2">
                    <a:lumMod val="75000"/>
                  </a:schemeClr>
                </a:solidFill>
                <a:latin typeface="方正兰亭超细黑简体" panose="02000000000000000000" pitchFamily="2" charset="-122"/>
                <a:ea typeface="方正兰亭超细黑简体" panose="02000000000000000000" pitchFamily="2" charset="-122"/>
              </a:rPr>
              <a:t>Sobriety</a:t>
            </a:r>
            <a:r>
              <a:rPr lang="en-US" altLang="zh-CN" sz="3600" kern="2000" spc="600" dirty="0">
                <a:solidFill>
                  <a:schemeClr val="tx2">
                    <a:lumMod val="75000"/>
                  </a:schemeClr>
                </a:solidFill>
                <a:latin typeface="方正兰亭超细黑简体" panose="02000000000000000000" pitchFamily="2" charset="-122"/>
                <a:ea typeface="方正兰亭超细黑简体" panose="02000000000000000000" pitchFamily="2" charset="-122"/>
              </a:rPr>
              <a:t>s</a:t>
            </a:r>
            <a:r>
              <a:rPr lang="zh-CN" altLang="en-US" sz="3600" kern="2000" spc="600" dirty="0">
                <a:solidFill>
                  <a:schemeClr val="tx2">
                    <a:lumMod val="75000"/>
                  </a:schemeClr>
                </a:solidFill>
                <a:latin typeface="方正兰亭超细黑简体" panose="02000000000000000000" pitchFamily="2" charset="-122"/>
                <a:ea typeface="方正兰亭超细黑简体" panose="02000000000000000000" pitchFamily="2" charset="-122"/>
              </a:rPr>
              <a:t>Plant painting</a:t>
            </a:r>
            <a:endParaRPr lang="en-US" altLang="zh-CN" sz="3600" kern="2000" spc="600" dirty="0">
              <a:solidFill>
                <a:schemeClr val="tx2">
                  <a:lumMod val="75000"/>
                </a:schemeClr>
              </a:solidFill>
              <a:latin typeface="方正兰亭超细黑简体" panose="02000000000000000000" pitchFamily="2" charset="-122"/>
              <a:ea typeface="方正兰亭超细黑简体" panose="02000000000000000000" pitchFamily="2" charset="-122"/>
            </a:endParaRPr>
          </a:p>
        </p:txBody>
      </p:sp>
      <p:sp>
        <p:nvSpPr>
          <p:cNvPr id="15" name="PA_淘宝网chenying0907出品 14"/>
          <p:cNvSpPr txBox="1"/>
          <p:nvPr>
            <p:custDataLst>
              <p:tags r:id="rId5"/>
            </p:custDataLst>
          </p:nvPr>
        </p:nvSpPr>
        <p:spPr>
          <a:xfrm>
            <a:off x="3453918" y="3359430"/>
            <a:ext cx="5284164" cy="307777"/>
          </a:xfrm>
          <a:prstGeom prst="rect">
            <a:avLst/>
          </a:prstGeom>
          <a:noFill/>
        </p:spPr>
        <p:txBody>
          <a:bodyPr wrap="square" rtlCol="0">
            <a:spAutoFit/>
          </a:bodyPr>
          <a:lstStyle/>
          <a:p>
            <a:pPr algn="ctr"/>
            <a:r>
              <a:rPr lang="zh-CN" altLang="en-US" sz="1400" kern="2000" spc="600" dirty="0">
                <a:solidFill>
                  <a:schemeClr val="tx2">
                    <a:lumMod val="75000"/>
                    <a:alpha val="49000"/>
                  </a:schemeClr>
                </a:solidFill>
                <a:latin typeface="+mn-ea"/>
              </a:rPr>
              <a:t>A cluster of blue elves</a:t>
            </a:r>
            <a:endParaRPr lang="en-US" altLang="zh-CN" sz="1400" kern="2000" spc="600" dirty="0">
              <a:solidFill>
                <a:schemeClr val="tx2">
                  <a:lumMod val="75000"/>
                  <a:alpha val="49000"/>
                </a:schemeClr>
              </a:solidFill>
              <a:latin typeface="+mn-ea"/>
            </a:endParaRPr>
          </a:p>
        </p:txBody>
      </p:sp>
      <p:sp>
        <p:nvSpPr>
          <p:cNvPr id="7" name="PA_淘宝网chenying0907出品 6"/>
          <p:cNvSpPr txBox="1"/>
          <p:nvPr>
            <p:custDataLst>
              <p:tags r:id="rId6"/>
            </p:custDataLst>
          </p:nvPr>
        </p:nvSpPr>
        <p:spPr>
          <a:xfrm>
            <a:off x="3453918" y="4250637"/>
            <a:ext cx="5284164" cy="307777"/>
          </a:xfrm>
          <a:prstGeom prst="rect">
            <a:avLst/>
          </a:prstGeom>
          <a:solidFill>
            <a:schemeClr val="accent1">
              <a:alpha val="82000"/>
            </a:schemeClr>
          </a:solidFill>
        </p:spPr>
        <p:txBody>
          <a:bodyPr wrap="square" rtlCol="0">
            <a:spAutoFit/>
          </a:bodyPr>
          <a:lstStyle/>
          <a:p>
            <a:pPr algn="ctr"/>
            <a:r>
              <a:rPr lang="en-US" altLang="zh-CN" sz="1400" kern="2000" spc="600" dirty="0">
                <a:solidFill>
                  <a:schemeClr val="bg1"/>
                </a:solidFill>
                <a:latin typeface="+mn-ea"/>
              </a:rPr>
              <a:t>CHENYING0907</a:t>
            </a:r>
            <a:endParaRPr lang="zh-CN" altLang="en-US" sz="1400" kern="2000" spc="600" dirty="0">
              <a:solidFill>
                <a:schemeClr val="bg1"/>
              </a:solidFill>
              <a:latin typeface="+mn-ea"/>
            </a:endParaRPr>
          </a:p>
        </p:txBody>
      </p:sp>
      <p:pic>
        <p:nvPicPr>
          <p:cNvPr id="4" name="PA_手嶌葵 - The Rose">
            <a:hlinkClick r:id="" action="ppaction://media"/>
          </p:cNvPr>
          <p:cNvPicPr>
            <a:picLocks noChangeAspect="1"/>
          </p:cNvPicPr>
          <p:nvPr>
            <a:audioFile r:link="rId8"/>
            <p:custDataLst>
              <p:tags r:id="rId9"/>
            </p:custDataLst>
            <p:extLst>
              <p:ext uri="{DAA4B4D4-6D71-4841-9C94-3DE7FCFB9230}">
                <p14:media xmlns:p14="http://schemas.microsoft.com/office/powerpoint/2010/main" r:embed="rId7">
                  <p14:fade in="500"/>
                </p14:media>
              </p:ext>
            </p:extLst>
          </p:nvPr>
        </p:nvPicPr>
        <p:blipFill>
          <a:blip r:embed="rId12"/>
          <a:stretch>
            <a:fillRect/>
          </a:stretch>
        </p:blipFill>
        <p:spPr>
          <a:xfrm>
            <a:off x="12192000" y="6260781"/>
            <a:ext cx="609600" cy="609600"/>
          </a:xfrm>
          <a:prstGeom prst="rect">
            <a:avLst/>
          </a:prstGeom>
        </p:spPr>
      </p:pic>
    </p:spTree>
    <p:extLst>
      <p:ext uri="{BB962C8B-B14F-4D97-AF65-F5344CB8AC3E}">
        <p14:creationId xmlns:p14="http://schemas.microsoft.com/office/powerpoint/2010/main" val="472370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10)">
                                      <p:cBhvr>
                                        <p:cTn id="6" dur="1" fill="hold"/>
                                        <p:tgtEl>
                                          <p:spTgt spid="4"/>
                                        </p:tgtEl>
                                      </p:cBhvr>
                                    </p:cmd>
                                  </p:childTnLst>
                                </p:cTn>
                              </p:par>
                              <p:par>
                                <p:cTn id="7" presetID="10"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1000"/>
                                        <p:tgtEl>
                                          <p:spTgt spid="13"/>
                                        </p:tgtEl>
                                      </p:cBhvr>
                                    </p:animEffect>
                                  </p:childTnLst>
                                </p:cTn>
                              </p:par>
                              <p:par>
                                <p:cTn id="10" presetID="21" presetClass="entr" presetSubtype="1" fill="hold" grpId="0" nodeType="withEffect">
                                  <p:stCondLst>
                                    <p:cond delay="100"/>
                                  </p:stCondLst>
                                  <p:childTnLst>
                                    <p:set>
                                      <p:cBhvr>
                                        <p:cTn id="11" dur="1" fill="hold">
                                          <p:stCondLst>
                                            <p:cond delay="0"/>
                                          </p:stCondLst>
                                        </p:cTn>
                                        <p:tgtEl>
                                          <p:spTgt spid="16"/>
                                        </p:tgtEl>
                                        <p:attrNameLst>
                                          <p:attrName>style.visibility</p:attrName>
                                        </p:attrNameLst>
                                      </p:cBhvr>
                                      <p:to>
                                        <p:strVal val="visible"/>
                                      </p:to>
                                    </p:set>
                                    <p:animEffect transition="in" filter="wheel(1)">
                                      <p:cBhvr>
                                        <p:cTn id="12" dur="900"/>
                                        <p:tgtEl>
                                          <p:spTgt spid="16"/>
                                        </p:tgtEl>
                                      </p:cBhvr>
                                    </p:animEffect>
                                  </p:childTnLst>
                                </p:cTn>
                              </p:par>
                              <p:par>
                                <p:cTn id="13" presetID="16" presetClass="entr" presetSubtype="21" fill="hold" grpId="0" nodeType="withEffect">
                                  <p:stCondLst>
                                    <p:cond delay="70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750"/>
                                        <p:tgtEl>
                                          <p:spTgt spid="3"/>
                                        </p:tgtEl>
                                      </p:cBhvr>
                                    </p:animEffect>
                                  </p:childTnLst>
                                </p:cTn>
                              </p:par>
                              <p:par>
                                <p:cTn id="16" presetID="10" presetClass="entr" presetSubtype="0" fill="hold" grpId="0" nodeType="withEffect">
                                  <p:stCondLst>
                                    <p:cond delay="100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110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par>
                          <p:cTn id="22" fill="hold">
                            <p:stCondLst>
                              <p:cond delay="1600"/>
                            </p:stCondLst>
                            <p:childTnLst>
                              <p:par>
                                <p:cTn id="23" presetID="16" presetClass="entr" presetSubtype="37"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out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6" repeatCount="indefinite" fill="hold" display="0">
                  <p:stCondLst>
                    <p:cond delay="indefinite"/>
                  </p:stCondLst>
                  <p:endCondLst>
                    <p:cond evt="onStopAudio" delay="0">
                      <p:tgtEl>
                        <p:sldTgt/>
                      </p:tgtEl>
                    </p:cond>
                  </p:endCondLst>
                </p:cTn>
                <p:tgtEl>
                  <p:spTgt spid="4"/>
                </p:tgtEl>
              </p:cMediaNode>
            </p:audio>
          </p:childTnLst>
        </p:cTn>
      </p:par>
    </p:tnLst>
    <p:bldLst>
      <p:bldP spid="16" grpId="0" animBg="1"/>
      <p:bldP spid="3" grpId="0" animBg="1"/>
      <p:bldP spid="6" grpId="0"/>
      <p:bldP spid="15" grpId="0"/>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淘宝网chenying0907出品 5"/>
          <p:cNvSpPr/>
          <p:nvPr/>
        </p:nvSpPr>
        <p:spPr>
          <a:xfrm>
            <a:off x="2374901" y="2888078"/>
            <a:ext cx="8656320" cy="260452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淘宝网chenying0907出品 4"/>
          <p:cNvSpPr/>
          <p:nvPr/>
        </p:nvSpPr>
        <p:spPr>
          <a:xfrm>
            <a:off x="4361180" y="2506134"/>
            <a:ext cx="7830820" cy="1973199"/>
          </a:xfrm>
          <a:prstGeom prst="rect">
            <a:avLst/>
          </a:prstGeom>
          <a:solidFill>
            <a:schemeClr val="accent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p:nvPicPr>
        <p:blipFill rotWithShape="1">
          <a:blip r:embed="rId2" cstate="screen">
            <a:extLst>
              <a:ext uri="{28A0092B-C50C-407E-A947-70E740481C1C}">
                <a14:useLocalDpi xmlns:a14="http://schemas.microsoft.com/office/drawing/2010/main"/>
              </a:ext>
            </a:extLst>
          </a:blip>
          <a:srcRect t="-1" b="-1472"/>
          <a:stretch/>
        </p:blipFill>
        <p:spPr>
          <a:xfrm flipH="1">
            <a:off x="8772063" y="1557778"/>
            <a:ext cx="2557433" cy="4056834"/>
          </a:xfrm>
          <a:prstGeom prst="rect">
            <a:avLst/>
          </a:prstGeom>
        </p:spPr>
      </p:pic>
      <p:sp>
        <p:nvSpPr>
          <p:cNvPr id="8" name="淘宝网chenying0907出品 7"/>
          <p:cNvSpPr/>
          <p:nvPr/>
        </p:nvSpPr>
        <p:spPr>
          <a:xfrm>
            <a:off x="2796540" y="3340100"/>
            <a:ext cx="7254240" cy="1521178"/>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淘宝网chenying0907出品 1"/>
          <p:cNvGrpSpPr/>
          <p:nvPr/>
        </p:nvGrpSpPr>
        <p:grpSpPr>
          <a:xfrm>
            <a:off x="3774788" y="3586195"/>
            <a:ext cx="6020206" cy="1016150"/>
            <a:chOff x="3774788" y="3586195"/>
            <a:chExt cx="6020206" cy="1016150"/>
          </a:xfrm>
        </p:grpSpPr>
        <p:grpSp>
          <p:nvGrpSpPr>
            <p:cNvPr id="13" name="淘宝网chenying0907出品 12"/>
            <p:cNvGrpSpPr/>
            <p:nvPr/>
          </p:nvGrpSpPr>
          <p:grpSpPr>
            <a:xfrm>
              <a:off x="8233325" y="3586195"/>
              <a:ext cx="1277547" cy="430887"/>
              <a:chOff x="1389453" y="1206471"/>
              <a:chExt cx="1277547" cy="445205"/>
            </a:xfrm>
          </p:grpSpPr>
          <p:sp>
            <p:nvSpPr>
              <p:cNvPr id="16" name="淘宝网chenying0907出品 15"/>
              <p:cNvSpPr/>
              <p:nvPr/>
            </p:nvSpPr>
            <p:spPr>
              <a:xfrm>
                <a:off x="1389454" y="1224985"/>
                <a:ext cx="1277546" cy="2082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a:p>
            </p:txBody>
          </p:sp>
          <p:sp>
            <p:nvSpPr>
              <p:cNvPr id="17" name="淘宝网chenying0907出品 16"/>
              <p:cNvSpPr txBox="1"/>
              <p:nvPr/>
            </p:nvSpPr>
            <p:spPr>
              <a:xfrm>
                <a:off x="1389453" y="1206471"/>
                <a:ext cx="1252099" cy="445205"/>
              </a:xfrm>
              <a:prstGeom prst="rect">
                <a:avLst/>
              </a:prstGeom>
              <a:noFill/>
            </p:spPr>
            <p:txBody>
              <a:bodyPr vert="horz" wrap="square" rtlCol="0">
                <a:spAutoFit/>
              </a:bodyPr>
              <a:lstStyle/>
              <a:p>
                <a:pPr algn="r"/>
                <a:r>
                  <a:rPr lang="en-US" altLang="zh-CN" sz="1100" spc="600" dirty="0">
                    <a:solidFill>
                      <a:schemeClr val="bg1"/>
                    </a:solidFill>
                  </a:rPr>
                  <a:t>PART 2</a:t>
                </a:r>
              </a:p>
              <a:p>
                <a:pPr algn="r"/>
                <a:endParaRPr lang="zh-CN" altLang="en-US" sz="1100" spc="600" dirty="0">
                  <a:solidFill>
                    <a:schemeClr val="bg1"/>
                  </a:solidFill>
                </a:endParaRPr>
              </a:p>
            </p:txBody>
          </p:sp>
        </p:grpSp>
        <p:sp>
          <p:nvSpPr>
            <p:cNvPr id="14" name="淘宝网chenying0907出品 13"/>
            <p:cNvSpPr txBox="1"/>
            <p:nvPr/>
          </p:nvSpPr>
          <p:spPr>
            <a:xfrm>
              <a:off x="5424772" y="3855388"/>
              <a:ext cx="4167022" cy="400110"/>
            </a:xfrm>
            <a:prstGeom prst="rect">
              <a:avLst/>
            </a:prstGeom>
            <a:noFill/>
          </p:spPr>
          <p:txBody>
            <a:bodyPr wrap="square" rtlCol="0">
              <a:spAutoFit/>
            </a:bodyPr>
            <a:lstStyle/>
            <a:p>
              <a:pPr algn="r"/>
              <a:r>
                <a:rPr lang="zh-CN" altLang="en-US" sz="2000" dirty="0">
                  <a:solidFill>
                    <a:schemeClr val="tx2"/>
                  </a:solidFill>
                  <a:latin typeface="方正清刻本悦宋简体" panose="02000000000000000000" pitchFamily="2" charset="-122"/>
                  <a:ea typeface="方正清刻本悦宋简体" panose="02000000000000000000" pitchFamily="2" charset="-122"/>
                </a:rPr>
                <a:t>Dreams about walking</a:t>
              </a:r>
            </a:p>
          </p:txBody>
        </p:sp>
        <p:sp>
          <p:nvSpPr>
            <p:cNvPr id="15" name="淘宝网chenying0907出品 14"/>
            <p:cNvSpPr txBox="1"/>
            <p:nvPr/>
          </p:nvSpPr>
          <p:spPr>
            <a:xfrm>
              <a:off x="3774788" y="4284886"/>
              <a:ext cx="6020206" cy="317459"/>
            </a:xfrm>
            <a:prstGeom prst="rect">
              <a:avLst/>
            </a:prstGeom>
            <a:noFill/>
          </p:spPr>
          <p:txBody>
            <a:bodyPr wrap="square" rtlCol="0">
              <a:spAutoFit/>
            </a:bodyPr>
            <a:lstStyle>
              <a:defPPr>
                <a:defRPr lang="zh-CN"/>
              </a:defPPr>
              <a:lvl1pPr>
                <a:lnSpc>
                  <a:spcPct val="150000"/>
                </a:lnSpc>
                <a:defRPr sz="1100" spc="300">
                  <a:solidFill>
                    <a:schemeClr val="tx2">
                      <a:alpha val="70000"/>
                    </a:schemeClr>
                  </a:solidFill>
                </a:defRPr>
              </a:lvl1pPr>
            </a:lstStyle>
            <a:p>
              <a:pPr algn="r"/>
              <a:r>
                <a:rPr lang="zh-CN" altLang="en-US" dirty="0"/>
                <a:t>Many strange places in the dream, let people happy, but do not know where to come. </a:t>
              </a:r>
            </a:p>
          </p:txBody>
        </p:sp>
      </p:grpSp>
    </p:spTree>
    <p:extLst>
      <p:ext uri="{BB962C8B-B14F-4D97-AF65-F5344CB8AC3E}">
        <p14:creationId xmlns:p14="http://schemas.microsoft.com/office/powerpoint/2010/main" val="1942485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750"/>
                                        <p:tgtEl>
                                          <p:spTgt spid="5"/>
                                        </p:tgtEl>
                                      </p:cBhvr>
                                    </p:animEffect>
                                  </p:childTnLst>
                                </p:cTn>
                              </p:par>
                              <p:par>
                                <p:cTn id="8" presetID="22" presetClass="entr" presetSubtype="2" fill="hold" grpId="0" nodeType="withEffect">
                                  <p:stCondLst>
                                    <p:cond delay="100"/>
                                  </p:stCondLst>
                                  <p:childTnLst>
                                    <p:set>
                                      <p:cBhvr>
                                        <p:cTn id="9" dur="1" fill="hold">
                                          <p:stCondLst>
                                            <p:cond delay="0"/>
                                          </p:stCondLst>
                                        </p:cTn>
                                        <p:tgtEl>
                                          <p:spTgt spid="6"/>
                                        </p:tgtEl>
                                        <p:attrNameLst>
                                          <p:attrName>style.visibility</p:attrName>
                                        </p:attrNameLst>
                                      </p:cBhvr>
                                      <p:to>
                                        <p:strVal val="visible"/>
                                      </p:to>
                                    </p:set>
                                    <p:animEffect transition="in" filter="wipe(right)">
                                      <p:cBhvr>
                                        <p:cTn id="10" dur="500"/>
                                        <p:tgtEl>
                                          <p:spTgt spid="6"/>
                                        </p:tgtEl>
                                      </p:cBhvr>
                                    </p:animEffect>
                                  </p:childTnLst>
                                </p:cTn>
                              </p:par>
                              <p:par>
                                <p:cTn id="11" presetID="22" presetClass="entr" presetSubtype="8" fill="hold" grpId="0" nodeType="withEffect">
                                  <p:stCondLst>
                                    <p:cond delay="30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10" presetClass="entr" presetSubtype="0" fill="hold" nodeType="withEffect">
                                  <p:stCondLst>
                                    <p:cond delay="30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nodeType="withEffect">
                                  <p:stCondLst>
                                    <p:cond delay="10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609286" y="-9525"/>
            <a:ext cx="5573189" cy="6877050"/>
          </a:xfrm>
          <a:prstGeom prst="rect">
            <a:avLst/>
          </a:prstGeom>
        </p:spPr>
      </p:pic>
      <p:sp>
        <p:nvSpPr>
          <p:cNvPr id="7" name="淘宝网chenying0907出品 6"/>
          <p:cNvSpPr/>
          <p:nvPr/>
        </p:nvSpPr>
        <p:spPr>
          <a:xfrm>
            <a:off x="1308100" y="1219200"/>
            <a:ext cx="9880600" cy="5105400"/>
          </a:xfrm>
          <a:prstGeom prst="rect">
            <a:avLst/>
          </a:prstGeom>
          <a:solidFill>
            <a:schemeClr val="accent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32967" y="0"/>
            <a:ext cx="3748935" cy="6858000"/>
          </a:xfrm>
          <a:prstGeom prst="rect">
            <a:avLst/>
          </a:prstGeom>
        </p:spPr>
      </p:pic>
      <p:sp>
        <p:nvSpPr>
          <p:cNvPr id="8" name="淘宝网chenying0907出品 7"/>
          <p:cNvSpPr/>
          <p:nvPr/>
        </p:nvSpPr>
        <p:spPr>
          <a:xfrm>
            <a:off x="2994561" y="2293071"/>
            <a:ext cx="8778339" cy="3623986"/>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淘宝网chenying0907出品 8"/>
          <p:cNvSpPr/>
          <p:nvPr/>
        </p:nvSpPr>
        <p:spPr>
          <a:xfrm>
            <a:off x="217756" y="584200"/>
            <a:ext cx="3731944" cy="37084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淘宝网chenying0907出品 11"/>
          <p:cNvSpPr txBox="1"/>
          <p:nvPr/>
        </p:nvSpPr>
        <p:spPr>
          <a:xfrm>
            <a:off x="4294456" y="3683227"/>
            <a:ext cx="6633111" cy="1994713"/>
          </a:xfrm>
          <a:prstGeom prst="rect">
            <a:avLst/>
          </a:prstGeom>
          <a:noFill/>
        </p:spPr>
        <p:txBody>
          <a:bodyPr vert="horz" wrap="square" rtlCol="0">
            <a:spAutoFit/>
          </a:bodyPr>
          <a:lstStyle>
            <a:defPPr>
              <a:defRPr lang="zh-CN"/>
            </a:defPPr>
            <a:lvl1pPr>
              <a:lnSpc>
                <a:spcPct val="150000"/>
              </a:lnSpc>
              <a:defRPr sz="1400" spc="300"/>
            </a:lvl1pPr>
          </a:lstStyle>
          <a:p>
            <a:r>
              <a:rPr lang="en-US" altLang="zh-CN" spc="0" dirty="0">
                <a:solidFill>
                  <a:schemeClr val="tx1">
                    <a:lumMod val="85000"/>
                    <a:lumOff val="15000"/>
                  </a:schemeClr>
                </a:solidFill>
              </a:rPr>
              <a:t>6</a:t>
            </a:r>
            <a:r>
              <a:rPr lang="zh-CN" altLang="en-US" spc="0" dirty="0">
                <a:solidFill>
                  <a:schemeClr val="tx1">
                    <a:lumMod val="85000"/>
                    <a:lumOff val="15000"/>
                  </a:schemeClr>
                </a:solidFill>
              </a:rPr>
              <a:t>One day in the month, I had a dream.</a:t>
            </a:r>
          </a:p>
          <a:p>
            <a:r>
              <a:rPr lang="zh-CN" altLang="en-US" spc="0" dirty="0">
                <a:solidFill>
                  <a:schemeClr val="tx1">
                    <a:lumMod val="85000"/>
                    <a:lumOff val="15000"/>
                  </a:schemeClr>
                </a:solidFill>
              </a:rPr>
              <a:t>I saw myself go by boat to a strange place. Follow the wide green river up the current. The water waves are rapid, there are huge plants, one plant stands up. The stems are very thick, the leaves are large and grow in the middle of the water. There are large flowers in bloom on the distant peaks, suggesting that more flowers are blooming deep. The green leaves are layered and green.</a:t>
            </a:r>
          </a:p>
        </p:txBody>
      </p:sp>
      <p:grpSp>
        <p:nvGrpSpPr>
          <p:cNvPr id="16" name="淘宝网chenying0907出品 15"/>
          <p:cNvGrpSpPr/>
          <p:nvPr/>
        </p:nvGrpSpPr>
        <p:grpSpPr>
          <a:xfrm>
            <a:off x="4385646" y="2845507"/>
            <a:ext cx="1267268" cy="583493"/>
            <a:chOff x="3557873" y="3480153"/>
            <a:chExt cx="1267268" cy="583493"/>
          </a:xfrm>
        </p:grpSpPr>
        <p:sp>
          <p:nvSpPr>
            <p:cNvPr id="11" name="淘宝网chenying0907出品 10"/>
            <p:cNvSpPr txBox="1"/>
            <p:nvPr/>
          </p:nvSpPr>
          <p:spPr>
            <a:xfrm>
              <a:off x="3557873" y="3480153"/>
              <a:ext cx="1267268" cy="583493"/>
            </a:xfrm>
            <a:prstGeom prst="rect">
              <a:avLst/>
            </a:prstGeom>
            <a:noFill/>
          </p:spPr>
          <p:txBody>
            <a:bodyPr wrap="square" rtlCol="0">
              <a:spAutoFit/>
            </a:bodyPr>
            <a:lstStyle/>
            <a:p>
              <a:pPr>
                <a:lnSpc>
                  <a:spcPct val="150000"/>
                </a:lnSpc>
              </a:pPr>
              <a:r>
                <a:rPr lang="zh-CN" altLang="en-US" sz="2400" spc="300" dirty="0"/>
                <a:t>Walk</a:t>
              </a:r>
            </a:p>
          </p:txBody>
        </p:sp>
        <p:cxnSp>
          <p:nvCxnSpPr>
            <p:cNvPr id="13" name="淘宝网chenying0907出品 12"/>
            <p:cNvCxnSpPr/>
            <p:nvPr/>
          </p:nvCxnSpPr>
          <p:spPr>
            <a:xfrm>
              <a:off x="3557873" y="4063646"/>
              <a:ext cx="836327"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淘宝网chenying0907出品 14"/>
            <p:cNvCxnSpPr/>
            <p:nvPr/>
          </p:nvCxnSpPr>
          <p:spPr>
            <a:xfrm>
              <a:off x="3557873" y="3555646"/>
              <a:ext cx="836327"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4732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750"/>
                                        <p:tgtEl>
                                          <p:spTgt spid="9"/>
                                        </p:tgtEl>
                                      </p:cBhvr>
                                    </p:animEffect>
                                  </p:childTnLst>
                                </p:cTn>
                              </p:par>
                              <p:par>
                                <p:cTn id="14" presetID="22" presetClass="entr" presetSubtype="2" fill="hold" grpId="0" nodeType="withEffect">
                                  <p:stCondLst>
                                    <p:cond delay="10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par>
                                <p:cTn id="17" presetID="22" presetClass="entr" presetSubtype="8" fill="hold" grpId="0" nodeType="withEffect">
                                  <p:stCondLst>
                                    <p:cond delay="30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p:stCondLst>
                              <p:cond delay="800"/>
                            </p:stCondLst>
                            <p:childTnLst>
                              <p:par>
                                <p:cTn id="21" presetID="22" presetClass="entr" presetSubtype="2"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right)">
                                      <p:cBhvr>
                                        <p:cTn id="23" dur="500"/>
                                        <p:tgtEl>
                                          <p:spTgt spid="16"/>
                                        </p:tgtEl>
                                      </p:cBhvr>
                                    </p:animEffect>
                                  </p:childTnLst>
                                </p:cTn>
                              </p:par>
                            </p:childTnLst>
                          </p:cTn>
                        </p:par>
                        <p:par>
                          <p:cTn id="24" fill="hold">
                            <p:stCondLst>
                              <p:cond delay="1300"/>
                            </p:stCondLst>
                            <p:childTnLst>
                              <p:par>
                                <p:cTn id="25" presetID="22" presetClass="entr" presetSubtype="8"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淘宝网chenying0907出品 4"/>
          <p:cNvGrpSpPr/>
          <p:nvPr/>
        </p:nvGrpSpPr>
        <p:grpSpPr>
          <a:xfrm>
            <a:off x="5439190" y="635000"/>
            <a:ext cx="1447800" cy="4711700"/>
            <a:chOff x="5439190" y="635000"/>
            <a:chExt cx="1447800" cy="4711700"/>
          </a:xfrm>
        </p:grpSpPr>
        <p:sp>
          <p:nvSpPr>
            <p:cNvPr id="3" name="淘宝网chenying0907出品 2"/>
            <p:cNvSpPr/>
            <p:nvPr/>
          </p:nvSpPr>
          <p:spPr>
            <a:xfrm>
              <a:off x="5439190" y="635000"/>
              <a:ext cx="1447800" cy="4711700"/>
            </a:xfrm>
            <a:prstGeom prst="rect">
              <a:avLst/>
            </a:prstGeom>
            <a:solidFill>
              <a:schemeClr val="accent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淘宝网chenying0907出品 6"/>
            <p:cNvSpPr txBox="1"/>
            <p:nvPr/>
          </p:nvSpPr>
          <p:spPr>
            <a:xfrm>
              <a:off x="5916885" y="1189391"/>
              <a:ext cx="492443" cy="2476500"/>
            </a:xfrm>
            <a:prstGeom prst="rect">
              <a:avLst/>
            </a:prstGeom>
            <a:noFill/>
          </p:spPr>
          <p:txBody>
            <a:bodyPr vert="eaVert" wrap="square" rtlCol="0">
              <a:spAutoFit/>
            </a:bodyPr>
            <a:lstStyle/>
            <a:p>
              <a:r>
                <a:rPr lang="en-US" altLang="zh-CN" sz="2000" spc="600" dirty="0">
                  <a:solidFill>
                    <a:schemeClr val="tx2"/>
                  </a:solidFill>
                </a:rPr>
                <a:t>-</a:t>
              </a:r>
              <a:r>
                <a:rPr lang="zh-CN" altLang="en-US" sz="2000" spc="600" dirty="0">
                  <a:solidFill>
                    <a:schemeClr val="tx2"/>
                  </a:solidFill>
                </a:rPr>
                <a:t>About Walking</a:t>
              </a:r>
              <a:r>
                <a:rPr lang="en-US" altLang="zh-CN" sz="2000" spc="600" dirty="0">
                  <a:solidFill>
                    <a:schemeClr val="tx2"/>
                  </a:solidFill>
                </a:rPr>
                <a:t>-</a:t>
              </a:r>
              <a:endParaRPr lang="zh-CN" altLang="en-US" sz="2000" spc="600" dirty="0">
                <a:solidFill>
                  <a:schemeClr val="tx2"/>
                </a:solidFill>
              </a:endParaRPr>
            </a:p>
          </p:txBody>
        </p:sp>
      </p:grpSp>
      <p:sp>
        <p:nvSpPr>
          <p:cNvPr id="8" name="淘宝网chenying0907出品 7"/>
          <p:cNvSpPr txBox="1"/>
          <p:nvPr/>
        </p:nvSpPr>
        <p:spPr>
          <a:xfrm>
            <a:off x="482523" y="1379464"/>
            <a:ext cx="3978230" cy="1384995"/>
          </a:xfrm>
          <a:prstGeom prst="rect">
            <a:avLst/>
          </a:prstGeom>
          <a:noFill/>
        </p:spPr>
        <p:txBody>
          <a:bodyPr vert="horz" wrap="square" rtlCol="0">
            <a:spAutoFit/>
          </a:bodyPr>
          <a:lstStyle>
            <a:defPPr>
              <a:defRPr lang="zh-CN"/>
            </a:defPPr>
            <a:lvl1pPr>
              <a:lnSpc>
                <a:spcPct val="150000"/>
              </a:lnSpc>
              <a:defRPr sz="1400" spc="300">
                <a:solidFill>
                  <a:schemeClr val="tx1">
                    <a:lumMod val="85000"/>
                    <a:lumOff val="15000"/>
                  </a:schemeClr>
                </a:solidFill>
              </a:defRPr>
            </a:lvl1pPr>
          </a:lstStyle>
          <a:p>
            <a:pPr algn="just">
              <a:spcBef>
                <a:spcPts val="1200"/>
              </a:spcBef>
            </a:pPr>
            <a:r>
              <a:rPr lang="zh-CN" altLang="en-US" spc="0" dirty="0"/>
              <a:t>Pacific Ocean, sweltering ferry, plane gliding in the sky overlooking, Turks, nameless town</a:t>
            </a:r>
            <a:r>
              <a:rPr lang="en-US" altLang="zh-CN" spc="0" dirty="0"/>
              <a:t>......</a:t>
            </a:r>
            <a:r>
              <a:rPr lang="zh-CN" altLang="en-US" spc="0" dirty="0"/>
              <a:t>Often you will see rivers, rivers, valleys, vivid colors of plants. Unidentified person.</a:t>
            </a:r>
          </a:p>
        </p:txBody>
      </p:sp>
      <p:sp>
        <p:nvSpPr>
          <p:cNvPr id="13" name="淘宝网chenying0907出品 12"/>
          <p:cNvSpPr/>
          <p:nvPr/>
        </p:nvSpPr>
        <p:spPr>
          <a:xfrm>
            <a:off x="7865427" y="3160081"/>
            <a:ext cx="3978230" cy="2794932"/>
          </a:xfrm>
          <a:prstGeom prst="rect">
            <a:avLst/>
          </a:prstGeom>
          <a:noFill/>
        </p:spPr>
        <p:txBody>
          <a:bodyPr vert="horz" wrap="square" rtlCol="0">
            <a:spAutoFit/>
          </a:bodyPr>
          <a:lstStyle/>
          <a:p>
            <a:pPr>
              <a:lnSpc>
                <a:spcPct val="150000"/>
              </a:lnSpc>
              <a:spcBef>
                <a:spcPts val="1200"/>
              </a:spcBef>
            </a:pPr>
            <a:r>
              <a:rPr lang="zh-CN" altLang="en-US" sz="1400" dirty="0">
                <a:solidFill>
                  <a:schemeClr val="tx1">
                    <a:lumMod val="85000"/>
                    <a:lumOff val="15000"/>
                  </a:schemeClr>
                </a:solidFill>
              </a:rPr>
              <a:t>This place, like many strange places that have appeared in dreams, makes people happy, but they don't know where to come.</a:t>
            </a:r>
          </a:p>
          <a:p>
            <a:pPr>
              <a:lnSpc>
                <a:spcPct val="150000"/>
              </a:lnSpc>
              <a:spcBef>
                <a:spcPts val="1200"/>
              </a:spcBef>
            </a:pPr>
            <a:r>
              <a:rPr lang="zh-CN" altLang="en-US" sz="1400" dirty="0">
                <a:solidFill>
                  <a:schemeClr val="tx1">
                    <a:lumMod val="85000"/>
                    <a:lumOff val="15000"/>
                  </a:schemeClr>
                </a:solidFill>
              </a:rPr>
              <a:t>A lot of dreams are about walking. See yourself by boat or by plane (not known why, usually on these two modes of transport), go to all kinds of strange places, see all kinds of strange people.</a:t>
            </a:r>
          </a:p>
        </p:txBody>
      </p:sp>
      <p:pic>
        <p:nvPicPr>
          <p:cNvPr id="9" name="图片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86409" y="1476895"/>
            <a:ext cx="949342" cy="949342"/>
          </a:xfrm>
          <a:prstGeom prst="rect">
            <a:avLst/>
          </a:prstGeom>
          <a:ln w="69850">
            <a:solidFill>
              <a:schemeClr val="bg1"/>
            </a:solidFill>
          </a:ln>
          <a:effectLst>
            <a:outerShdw sx="101000" sy="101000" algn="ctr" rotWithShape="0">
              <a:schemeClr val="accent2">
                <a:alpha val="19000"/>
              </a:schemeClr>
            </a:outerShdw>
          </a:effectLst>
        </p:spPr>
      </p:pic>
      <p:pic>
        <p:nvPicPr>
          <p:cNvPr id="11" name="图片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87711" y="1476895"/>
            <a:ext cx="949342" cy="949342"/>
          </a:xfrm>
          <a:prstGeom prst="rect">
            <a:avLst/>
          </a:prstGeom>
          <a:ln w="69850">
            <a:solidFill>
              <a:schemeClr val="bg1"/>
            </a:solidFill>
          </a:ln>
          <a:effectLst>
            <a:outerShdw sx="101000" sy="101000" algn="ctr" rotWithShape="0">
              <a:schemeClr val="accent2">
                <a:alpha val="19000"/>
              </a:schemeClr>
            </a:outerShdw>
          </a:effectLst>
        </p:spPr>
      </p:pic>
      <p:pic>
        <p:nvPicPr>
          <p:cNvPr id="14" name="图片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89012" y="1476895"/>
            <a:ext cx="950746" cy="950746"/>
          </a:xfrm>
          <a:prstGeom prst="rect">
            <a:avLst/>
          </a:prstGeom>
          <a:ln w="69850">
            <a:solidFill>
              <a:schemeClr val="bg1"/>
            </a:solidFill>
          </a:ln>
          <a:effectLst>
            <a:outerShdw sx="101000" sy="101000" algn="ctr" rotWithShape="0">
              <a:schemeClr val="accent2">
                <a:alpha val="19000"/>
              </a:schemeClr>
            </a:outerShdw>
          </a:effectLst>
        </p:spPr>
      </p:pic>
      <p:grpSp>
        <p:nvGrpSpPr>
          <p:cNvPr id="18" name="淘宝网chenying0907出品 17"/>
          <p:cNvGrpSpPr/>
          <p:nvPr/>
        </p:nvGrpSpPr>
        <p:grpSpPr>
          <a:xfrm>
            <a:off x="625915" y="3677653"/>
            <a:ext cx="3834838" cy="1468850"/>
            <a:chOff x="4201208" y="4393060"/>
            <a:chExt cx="3838044" cy="1470078"/>
          </a:xfrm>
        </p:grpSpPr>
        <p:pic>
          <p:nvPicPr>
            <p:cNvPr id="16" name="图片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01208" y="4397829"/>
              <a:ext cx="2511957" cy="1465308"/>
            </a:xfrm>
            <a:prstGeom prst="rect">
              <a:avLst/>
            </a:prstGeom>
            <a:ln w="76200">
              <a:solidFill>
                <a:schemeClr val="bg1"/>
              </a:solidFill>
            </a:ln>
            <a:effectLst>
              <a:outerShdw sx="101000" sy="101000" algn="ctr" rotWithShape="0">
                <a:schemeClr val="accent2">
                  <a:alpha val="19000"/>
                </a:schemeClr>
              </a:outerShdw>
            </a:effectLst>
          </p:spPr>
        </p:pic>
        <p:pic>
          <p:nvPicPr>
            <p:cNvPr id="17" name="图片 1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033412" y="4393060"/>
              <a:ext cx="1005840" cy="1470078"/>
            </a:xfrm>
            <a:prstGeom prst="rect">
              <a:avLst/>
            </a:prstGeom>
            <a:ln w="76200">
              <a:solidFill>
                <a:schemeClr val="bg1"/>
              </a:solidFill>
            </a:ln>
            <a:effectLst>
              <a:outerShdw sx="101000" sy="101000" algn="ctr" rotWithShape="0">
                <a:schemeClr val="accent2">
                  <a:alpha val="19000"/>
                </a:schemeClr>
              </a:outerShdw>
            </a:effectLst>
          </p:spPr>
        </p:pic>
      </p:grpSp>
      <p:pic>
        <p:nvPicPr>
          <p:cNvPr id="4" name="图片 3"/>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139014" y="2990850"/>
            <a:ext cx="3913971" cy="3867150"/>
          </a:xfrm>
          <a:prstGeom prst="rect">
            <a:avLst/>
          </a:prstGeom>
        </p:spPr>
      </p:pic>
    </p:spTree>
    <p:extLst>
      <p:ext uri="{BB962C8B-B14F-4D97-AF65-F5344CB8AC3E}">
        <p14:creationId xmlns:p14="http://schemas.microsoft.com/office/powerpoint/2010/main" val="245087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750"/>
                                        <p:tgtEl>
                                          <p:spTgt spid="5"/>
                                        </p:tgtEl>
                                      </p:cBhvr>
                                    </p:animEffect>
                                  </p:childTnLst>
                                </p:cTn>
                              </p:par>
                            </p:childTnLst>
                          </p:cTn>
                        </p:par>
                        <p:par>
                          <p:cTn id="13" fill="hold">
                            <p:stCondLst>
                              <p:cond delay="1000"/>
                            </p:stCondLst>
                            <p:childTnLst>
                              <p:par>
                                <p:cTn id="14" presetID="47"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anim calcmode="lin" valueType="num">
                                      <p:cBhvr>
                                        <p:cTn id="17" dur="500" fill="hold"/>
                                        <p:tgtEl>
                                          <p:spTgt spid="8"/>
                                        </p:tgtEl>
                                        <p:attrNameLst>
                                          <p:attrName>ppt_x</p:attrName>
                                        </p:attrNameLst>
                                      </p:cBhvr>
                                      <p:tavLst>
                                        <p:tav tm="0">
                                          <p:val>
                                            <p:strVal val="#ppt_x"/>
                                          </p:val>
                                        </p:tav>
                                        <p:tav tm="100000">
                                          <p:val>
                                            <p:strVal val="#ppt_x"/>
                                          </p:val>
                                        </p:tav>
                                      </p:tavLst>
                                    </p:anim>
                                    <p:anim calcmode="lin" valueType="num">
                                      <p:cBhvr>
                                        <p:cTn id="18" dur="500" fill="hold"/>
                                        <p:tgtEl>
                                          <p:spTgt spid="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anim calcmode="lin" valueType="num">
                                      <p:cBhvr>
                                        <p:cTn id="22" dur="500" fill="hold"/>
                                        <p:tgtEl>
                                          <p:spTgt spid="18"/>
                                        </p:tgtEl>
                                        <p:attrNameLst>
                                          <p:attrName>ppt_x</p:attrName>
                                        </p:attrNameLst>
                                      </p:cBhvr>
                                      <p:tavLst>
                                        <p:tav tm="0">
                                          <p:val>
                                            <p:strVal val="#ppt_x"/>
                                          </p:val>
                                        </p:tav>
                                        <p:tav tm="100000">
                                          <p:val>
                                            <p:strVal val="#ppt_x"/>
                                          </p:val>
                                        </p:tav>
                                      </p:tavLst>
                                    </p:anim>
                                    <p:anim calcmode="lin" valueType="num">
                                      <p:cBhvr>
                                        <p:cTn id="23" dur="500" fill="hold"/>
                                        <p:tgtEl>
                                          <p:spTgt spid="18"/>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53" presetClass="entr" presetSubtype="16"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nodeType="withEffect">
                                  <p:stCondLst>
                                    <p:cond delay="10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nodeType="withEffect">
                                  <p:stCondLst>
                                    <p:cond delay="20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fltVal val="0"/>
                                          </p:val>
                                        </p:tav>
                                        <p:tav tm="100000">
                                          <p:val>
                                            <p:strVal val="#ppt_h"/>
                                          </p:val>
                                        </p:tav>
                                      </p:tavLst>
                                    </p:anim>
                                    <p:animEffect transition="in" filter="fade">
                                      <p:cBhvr>
                                        <p:cTn id="39" dur="500"/>
                                        <p:tgtEl>
                                          <p:spTgt spid="14"/>
                                        </p:tgtEl>
                                      </p:cBhvr>
                                    </p:animEffect>
                                  </p:childTnLst>
                                </p:cTn>
                              </p:par>
                            </p:childTnLst>
                          </p:cTn>
                        </p:par>
                        <p:par>
                          <p:cTn id="40" fill="hold">
                            <p:stCondLst>
                              <p:cond delay="2200"/>
                            </p:stCondLst>
                            <p:childTnLst>
                              <p:par>
                                <p:cTn id="41" presetID="10" presetClass="entr" presetSubtype="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淘宝网chenying0907出品 26"/>
          <p:cNvSpPr/>
          <p:nvPr/>
        </p:nvSpPr>
        <p:spPr>
          <a:xfrm>
            <a:off x="5906260" y="774700"/>
            <a:ext cx="2243226" cy="6101437"/>
          </a:xfrm>
          <a:prstGeom prst="rect">
            <a:avLst/>
          </a:prstGeom>
          <a:solidFill>
            <a:schemeClr val="accent1">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淘宝网chenying0907出品 14"/>
          <p:cNvGrpSpPr/>
          <p:nvPr/>
        </p:nvGrpSpPr>
        <p:grpSpPr>
          <a:xfrm>
            <a:off x="859935" y="1190170"/>
            <a:ext cx="635000" cy="5020129"/>
            <a:chOff x="859935" y="1190170"/>
            <a:chExt cx="635000" cy="5020129"/>
          </a:xfrm>
        </p:grpSpPr>
        <p:sp>
          <p:nvSpPr>
            <p:cNvPr id="3" name="淘宝网chenying0907出品 2"/>
            <p:cNvSpPr txBox="1"/>
            <p:nvPr/>
          </p:nvSpPr>
          <p:spPr>
            <a:xfrm>
              <a:off x="931218" y="1320798"/>
              <a:ext cx="492443" cy="4889501"/>
            </a:xfrm>
            <a:prstGeom prst="rect">
              <a:avLst/>
            </a:prstGeom>
            <a:noFill/>
          </p:spPr>
          <p:txBody>
            <a:bodyPr vert="eaVert" wrap="square" rtlCol="0">
              <a:spAutoFit/>
            </a:bodyPr>
            <a:lstStyle/>
            <a:p>
              <a:r>
                <a:rPr lang="zh-CN" altLang="en-US" sz="2000" spc="600" dirty="0"/>
                <a:t>Pacific </a:t>
              </a:r>
              <a:r>
                <a:rPr lang="en-US" altLang="zh-CN" dirty="0"/>
                <a:t>·  </a:t>
              </a:r>
              <a:r>
                <a:rPr lang="zh-CN" altLang="en-US" sz="2000" spc="600" dirty="0"/>
                <a:t>Sweltering ferry</a:t>
              </a:r>
            </a:p>
          </p:txBody>
        </p:sp>
        <p:grpSp>
          <p:nvGrpSpPr>
            <p:cNvPr id="6" name="淘宝网chenying0907出品 5"/>
            <p:cNvGrpSpPr/>
            <p:nvPr/>
          </p:nvGrpSpPr>
          <p:grpSpPr>
            <a:xfrm rot="5400000">
              <a:off x="-934396" y="2984501"/>
              <a:ext cx="4223661" cy="635000"/>
              <a:chOff x="4385646" y="2794000"/>
              <a:chExt cx="836327" cy="635000"/>
            </a:xfrm>
          </p:grpSpPr>
          <p:cxnSp>
            <p:nvCxnSpPr>
              <p:cNvPr id="4" name="淘宝网chenying0907出品 3"/>
              <p:cNvCxnSpPr/>
              <p:nvPr/>
            </p:nvCxnSpPr>
            <p:spPr>
              <a:xfrm>
                <a:off x="4385646" y="3429000"/>
                <a:ext cx="836327"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 name="淘宝网chenying0907出品 4"/>
              <p:cNvCxnSpPr/>
              <p:nvPr/>
            </p:nvCxnSpPr>
            <p:spPr>
              <a:xfrm>
                <a:off x="4385646" y="2794000"/>
                <a:ext cx="836327"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grpSp>
        <p:nvGrpSpPr>
          <p:cNvPr id="24" name="淘宝网chenying0907出品 23"/>
          <p:cNvGrpSpPr/>
          <p:nvPr/>
        </p:nvGrpSpPr>
        <p:grpSpPr>
          <a:xfrm>
            <a:off x="2333094" y="1190170"/>
            <a:ext cx="4182373" cy="1566069"/>
            <a:chOff x="2333094" y="1190170"/>
            <a:chExt cx="4182373" cy="1566069"/>
          </a:xfrm>
        </p:grpSpPr>
        <p:sp>
          <p:nvSpPr>
            <p:cNvPr id="7" name="淘宝网chenying0907出品 6"/>
            <p:cNvSpPr/>
            <p:nvPr/>
          </p:nvSpPr>
          <p:spPr>
            <a:xfrm>
              <a:off x="4860471" y="1447812"/>
              <a:ext cx="1654996" cy="1308427"/>
            </a:xfrm>
            <a:custGeom>
              <a:avLst/>
              <a:gdLst>
                <a:gd name="connsiteX0" fmla="*/ 2148114 w 2148114"/>
                <a:gd name="connsiteY0" fmla="*/ 1293574 h 1308427"/>
                <a:gd name="connsiteX1" fmla="*/ 1785257 w 2148114"/>
                <a:gd name="connsiteY1" fmla="*/ 1293574 h 1308427"/>
                <a:gd name="connsiteX2" fmla="*/ 1698172 w 2148114"/>
                <a:gd name="connsiteY2" fmla="*/ 1235517 h 1308427"/>
                <a:gd name="connsiteX3" fmla="*/ 1611086 w 2148114"/>
                <a:gd name="connsiteY3" fmla="*/ 1191974 h 1308427"/>
                <a:gd name="connsiteX4" fmla="*/ 1553029 w 2148114"/>
                <a:gd name="connsiteY4" fmla="*/ 1119402 h 1308427"/>
                <a:gd name="connsiteX5" fmla="*/ 1494972 w 2148114"/>
                <a:gd name="connsiteY5" fmla="*/ 1061345 h 1308427"/>
                <a:gd name="connsiteX6" fmla="*/ 1451429 w 2148114"/>
                <a:gd name="connsiteY6" fmla="*/ 988774 h 1308427"/>
                <a:gd name="connsiteX7" fmla="*/ 1407886 w 2148114"/>
                <a:gd name="connsiteY7" fmla="*/ 930717 h 1308427"/>
                <a:gd name="connsiteX8" fmla="*/ 1349829 w 2148114"/>
                <a:gd name="connsiteY8" fmla="*/ 814602 h 1308427"/>
                <a:gd name="connsiteX9" fmla="*/ 1291772 w 2148114"/>
                <a:gd name="connsiteY9" fmla="*/ 727517 h 1308427"/>
                <a:gd name="connsiteX10" fmla="*/ 1262743 w 2148114"/>
                <a:gd name="connsiteY10" fmla="*/ 683974 h 1308427"/>
                <a:gd name="connsiteX11" fmla="*/ 1219200 w 2148114"/>
                <a:gd name="connsiteY11" fmla="*/ 582374 h 1308427"/>
                <a:gd name="connsiteX12" fmla="*/ 1190172 w 2148114"/>
                <a:gd name="connsiteY12" fmla="*/ 524317 h 1308427"/>
                <a:gd name="connsiteX13" fmla="*/ 1103086 w 2148114"/>
                <a:gd name="connsiteY13" fmla="*/ 408202 h 1308427"/>
                <a:gd name="connsiteX14" fmla="*/ 1016000 w 2148114"/>
                <a:gd name="connsiteY14" fmla="*/ 306602 h 1308427"/>
                <a:gd name="connsiteX15" fmla="*/ 972457 w 2148114"/>
                <a:gd name="connsiteY15" fmla="*/ 248545 h 1308427"/>
                <a:gd name="connsiteX16" fmla="*/ 812800 w 2148114"/>
                <a:gd name="connsiteY16" fmla="*/ 132431 h 1308427"/>
                <a:gd name="connsiteX17" fmla="*/ 754743 w 2148114"/>
                <a:gd name="connsiteY17" fmla="*/ 103402 h 1308427"/>
                <a:gd name="connsiteX18" fmla="*/ 667657 w 2148114"/>
                <a:gd name="connsiteY18" fmla="*/ 74374 h 1308427"/>
                <a:gd name="connsiteX19" fmla="*/ 566057 w 2148114"/>
                <a:gd name="connsiteY19" fmla="*/ 45345 h 1308427"/>
                <a:gd name="connsiteX20" fmla="*/ 493486 w 2148114"/>
                <a:gd name="connsiteY20" fmla="*/ 30831 h 1308427"/>
                <a:gd name="connsiteX21" fmla="*/ 377372 w 2148114"/>
                <a:gd name="connsiteY21" fmla="*/ 1802 h 1308427"/>
                <a:gd name="connsiteX22" fmla="*/ 0 w 2148114"/>
                <a:gd name="connsiteY22" fmla="*/ 1802 h 130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48114" h="1308427">
                  <a:moveTo>
                    <a:pt x="2148114" y="1293574"/>
                  </a:moveTo>
                  <a:cubicBezTo>
                    <a:pt x="2052167" y="1300427"/>
                    <a:pt x="1886192" y="1323261"/>
                    <a:pt x="1785257" y="1293574"/>
                  </a:cubicBezTo>
                  <a:cubicBezTo>
                    <a:pt x="1751787" y="1283730"/>
                    <a:pt x="1728307" y="1253096"/>
                    <a:pt x="1698172" y="1235517"/>
                  </a:cubicBezTo>
                  <a:cubicBezTo>
                    <a:pt x="1670138" y="1219164"/>
                    <a:pt x="1640115" y="1206488"/>
                    <a:pt x="1611086" y="1191974"/>
                  </a:cubicBezTo>
                  <a:cubicBezTo>
                    <a:pt x="1591734" y="1167783"/>
                    <a:pt x="1573610" y="1142556"/>
                    <a:pt x="1553029" y="1119402"/>
                  </a:cubicBezTo>
                  <a:cubicBezTo>
                    <a:pt x="1534847" y="1098947"/>
                    <a:pt x="1511775" y="1082948"/>
                    <a:pt x="1494972" y="1061345"/>
                  </a:cubicBezTo>
                  <a:cubicBezTo>
                    <a:pt x="1477652" y="1039077"/>
                    <a:pt x="1467078" y="1012247"/>
                    <a:pt x="1451429" y="988774"/>
                  </a:cubicBezTo>
                  <a:cubicBezTo>
                    <a:pt x="1438010" y="968646"/>
                    <a:pt x="1420075" y="951612"/>
                    <a:pt x="1407886" y="930717"/>
                  </a:cubicBezTo>
                  <a:cubicBezTo>
                    <a:pt x="1386082" y="893338"/>
                    <a:pt x="1373833" y="850608"/>
                    <a:pt x="1349829" y="814602"/>
                  </a:cubicBezTo>
                  <a:lnTo>
                    <a:pt x="1291772" y="727517"/>
                  </a:lnTo>
                  <a:lnTo>
                    <a:pt x="1262743" y="683974"/>
                  </a:lnTo>
                  <a:cubicBezTo>
                    <a:pt x="1238904" y="588615"/>
                    <a:pt x="1263749" y="660336"/>
                    <a:pt x="1219200" y="582374"/>
                  </a:cubicBezTo>
                  <a:cubicBezTo>
                    <a:pt x="1208465" y="563588"/>
                    <a:pt x="1202174" y="542320"/>
                    <a:pt x="1190172" y="524317"/>
                  </a:cubicBezTo>
                  <a:cubicBezTo>
                    <a:pt x="1163335" y="484061"/>
                    <a:pt x="1127978" y="449688"/>
                    <a:pt x="1103086" y="408202"/>
                  </a:cubicBezTo>
                  <a:cubicBezTo>
                    <a:pt x="996379" y="230359"/>
                    <a:pt x="1116523" y="407125"/>
                    <a:pt x="1016000" y="306602"/>
                  </a:cubicBezTo>
                  <a:cubicBezTo>
                    <a:pt x="998895" y="289497"/>
                    <a:pt x="990356" y="264817"/>
                    <a:pt x="972457" y="248545"/>
                  </a:cubicBezTo>
                  <a:cubicBezTo>
                    <a:pt x="969212" y="245595"/>
                    <a:pt x="850872" y="154186"/>
                    <a:pt x="812800" y="132431"/>
                  </a:cubicBezTo>
                  <a:cubicBezTo>
                    <a:pt x="794014" y="121696"/>
                    <a:pt x="774832" y="111438"/>
                    <a:pt x="754743" y="103402"/>
                  </a:cubicBezTo>
                  <a:cubicBezTo>
                    <a:pt x="726333" y="92038"/>
                    <a:pt x="696686" y="84050"/>
                    <a:pt x="667657" y="74374"/>
                  </a:cubicBezTo>
                  <a:cubicBezTo>
                    <a:pt x="619158" y="58208"/>
                    <a:pt x="620744" y="57498"/>
                    <a:pt x="566057" y="45345"/>
                  </a:cubicBezTo>
                  <a:cubicBezTo>
                    <a:pt x="541975" y="39994"/>
                    <a:pt x="517419" y="36814"/>
                    <a:pt x="493486" y="30831"/>
                  </a:cubicBezTo>
                  <a:cubicBezTo>
                    <a:pt x="442761" y="18150"/>
                    <a:pt x="438789" y="3783"/>
                    <a:pt x="377372" y="1802"/>
                  </a:cubicBezTo>
                  <a:cubicBezTo>
                    <a:pt x="251647" y="-2254"/>
                    <a:pt x="125791" y="1802"/>
                    <a:pt x="0" y="1802"/>
                  </a:cubicBezTo>
                </a:path>
              </a:pathLst>
            </a:custGeom>
            <a:noFill/>
            <a:ln>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6" name="淘宝网chenying0907出品 25"/>
            <p:cNvGrpSpPr/>
            <p:nvPr/>
          </p:nvGrpSpPr>
          <p:grpSpPr>
            <a:xfrm>
              <a:off x="2333094" y="1190170"/>
              <a:ext cx="2607593" cy="1032733"/>
              <a:chOff x="1577964" y="1190170"/>
              <a:chExt cx="2607593" cy="1032733"/>
            </a:xfrm>
          </p:grpSpPr>
          <p:sp>
            <p:nvSpPr>
              <p:cNvPr id="8" name="淘宝网chenying0907出品 7"/>
              <p:cNvSpPr/>
              <p:nvPr/>
            </p:nvSpPr>
            <p:spPr>
              <a:xfrm>
                <a:off x="4020457" y="1365262"/>
                <a:ext cx="165100" cy="165100"/>
              </a:xfrm>
              <a:prstGeom prst="ellipse">
                <a:avLst/>
              </a:prstGeom>
              <a:solidFill>
                <a:schemeClr val="tx2"/>
              </a:solidFill>
              <a:ln w="25400">
                <a:solidFill>
                  <a:schemeClr val="bg1"/>
                </a:solidFill>
              </a:ln>
              <a:effectLst>
                <a:outerShdw blurRad="25400" sx="110000" sy="110000" algn="ctr" rotWithShape="0">
                  <a:schemeClr val="accent1">
                    <a:alpha val="9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淘宝网chenying0907出品 8"/>
              <p:cNvSpPr txBox="1"/>
              <p:nvPr/>
            </p:nvSpPr>
            <p:spPr>
              <a:xfrm>
                <a:off x="1864141" y="1650439"/>
                <a:ext cx="2156316" cy="572464"/>
              </a:xfrm>
              <a:prstGeom prst="rect">
                <a:avLst/>
              </a:prstGeom>
              <a:noFill/>
            </p:spPr>
            <p:txBody>
              <a:bodyPr vert="horz" wrap="square" rtlCol="0">
                <a:spAutoFit/>
              </a:bodyPr>
              <a:lstStyle>
                <a:defPPr>
                  <a:defRPr lang="zh-CN"/>
                </a:defPPr>
                <a:lvl1pPr>
                  <a:lnSpc>
                    <a:spcPct val="150000"/>
                  </a:lnSpc>
                  <a:defRPr sz="1400" spc="300"/>
                </a:lvl1pPr>
              </a:lstStyle>
              <a:p>
                <a:pPr algn="r">
                  <a:lnSpc>
                    <a:spcPct val="130000"/>
                  </a:lnSpc>
                </a:pPr>
                <a:r>
                  <a:rPr lang="zh-CN" altLang="en-US" sz="1200" dirty="0">
                    <a:solidFill>
                      <a:schemeClr val="accent2"/>
                    </a:solidFill>
                  </a:rPr>
                  <a:t>There was a man in that dream.</a:t>
                </a:r>
                <a:endParaRPr lang="en-US" altLang="zh-CN" sz="1200" dirty="0">
                  <a:solidFill>
                    <a:schemeClr val="accent2"/>
                  </a:solidFill>
                </a:endParaRPr>
              </a:p>
              <a:p>
                <a:pPr algn="r">
                  <a:lnSpc>
                    <a:spcPct val="130000"/>
                  </a:lnSpc>
                </a:pPr>
                <a:r>
                  <a:rPr lang="zh-CN" altLang="en-US" sz="1200" dirty="0">
                    <a:solidFill>
                      <a:schemeClr val="accent2"/>
                    </a:solidFill>
                  </a:rPr>
                  <a:t>A white dress.</a:t>
                </a:r>
              </a:p>
            </p:txBody>
          </p:sp>
          <p:sp>
            <p:nvSpPr>
              <p:cNvPr id="10" name="淘宝网chenying0907出品 9"/>
              <p:cNvSpPr txBox="1"/>
              <p:nvPr/>
            </p:nvSpPr>
            <p:spPr>
              <a:xfrm>
                <a:off x="1577964" y="1190170"/>
                <a:ext cx="2442493" cy="419795"/>
              </a:xfrm>
              <a:prstGeom prst="rect">
                <a:avLst/>
              </a:prstGeom>
              <a:noFill/>
            </p:spPr>
            <p:txBody>
              <a:bodyPr vert="horz" wrap="square" rtlCol="0">
                <a:spAutoFit/>
              </a:bodyPr>
              <a:lstStyle>
                <a:defPPr>
                  <a:defRPr lang="zh-CN"/>
                </a:defPPr>
                <a:lvl1pPr>
                  <a:lnSpc>
                    <a:spcPct val="150000"/>
                  </a:lnSpc>
                  <a:defRPr sz="1400" spc="300"/>
                </a:lvl1pPr>
              </a:lstStyle>
              <a:p>
                <a:pPr algn="r"/>
                <a:r>
                  <a:rPr lang="zh-CN" altLang="en-US" sz="1600" dirty="0"/>
                  <a:t>About Walking</a:t>
                </a:r>
              </a:p>
            </p:txBody>
          </p:sp>
        </p:grpSp>
      </p:grpSp>
      <p:grpSp>
        <p:nvGrpSpPr>
          <p:cNvPr id="28" name="淘宝网chenying0907出品 27"/>
          <p:cNvGrpSpPr/>
          <p:nvPr/>
        </p:nvGrpSpPr>
        <p:grpSpPr>
          <a:xfrm>
            <a:off x="7959931" y="1609965"/>
            <a:ext cx="3601861" cy="1010548"/>
            <a:chOff x="7959931" y="1609965"/>
            <a:chExt cx="3601861" cy="1010548"/>
          </a:xfrm>
        </p:grpSpPr>
        <p:sp>
          <p:nvSpPr>
            <p:cNvPr id="11" name="淘宝网chenying0907出品 10"/>
            <p:cNvSpPr/>
            <p:nvPr/>
          </p:nvSpPr>
          <p:spPr>
            <a:xfrm>
              <a:off x="7959931" y="1981200"/>
              <a:ext cx="1100768" cy="333375"/>
            </a:xfrm>
            <a:custGeom>
              <a:avLst/>
              <a:gdLst>
                <a:gd name="connsiteX0" fmla="*/ 0 w 1428750"/>
                <a:gd name="connsiteY0" fmla="*/ 333375 h 333375"/>
                <a:gd name="connsiteX1" fmla="*/ 28575 w 1428750"/>
                <a:gd name="connsiteY1" fmla="*/ 285750 h 333375"/>
                <a:gd name="connsiteX2" fmla="*/ 66675 w 1428750"/>
                <a:gd name="connsiteY2" fmla="*/ 266700 h 333375"/>
                <a:gd name="connsiteX3" fmla="*/ 171450 w 1428750"/>
                <a:gd name="connsiteY3" fmla="*/ 219075 h 333375"/>
                <a:gd name="connsiteX4" fmla="*/ 266700 w 1428750"/>
                <a:gd name="connsiteY4" fmla="*/ 200025 h 333375"/>
                <a:gd name="connsiteX5" fmla="*/ 333375 w 1428750"/>
                <a:gd name="connsiteY5" fmla="*/ 180975 h 333375"/>
                <a:gd name="connsiteX6" fmla="*/ 390525 w 1428750"/>
                <a:gd name="connsiteY6" fmla="*/ 171450 h 333375"/>
                <a:gd name="connsiteX7" fmla="*/ 438150 w 1428750"/>
                <a:gd name="connsiteY7" fmla="*/ 161925 h 333375"/>
                <a:gd name="connsiteX8" fmla="*/ 714375 w 1428750"/>
                <a:gd name="connsiteY8" fmla="*/ 171450 h 333375"/>
                <a:gd name="connsiteX9" fmla="*/ 800100 w 1428750"/>
                <a:gd name="connsiteY9" fmla="*/ 180975 h 333375"/>
                <a:gd name="connsiteX10" fmla="*/ 952500 w 1428750"/>
                <a:gd name="connsiteY10" fmla="*/ 190500 h 333375"/>
                <a:gd name="connsiteX11" fmla="*/ 1009650 w 1428750"/>
                <a:gd name="connsiteY11" fmla="*/ 200025 h 333375"/>
                <a:gd name="connsiteX12" fmla="*/ 1057275 w 1428750"/>
                <a:gd name="connsiteY12" fmla="*/ 209550 h 333375"/>
                <a:gd name="connsiteX13" fmla="*/ 1219200 w 1428750"/>
                <a:gd name="connsiteY13" fmla="*/ 200025 h 333375"/>
                <a:gd name="connsiteX14" fmla="*/ 1285875 w 1428750"/>
                <a:gd name="connsiteY14" fmla="*/ 161925 h 333375"/>
                <a:gd name="connsiteX15" fmla="*/ 1323975 w 1428750"/>
                <a:gd name="connsiteY15" fmla="*/ 133350 h 333375"/>
                <a:gd name="connsiteX16" fmla="*/ 1371600 w 1428750"/>
                <a:gd name="connsiteY16" fmla="*/ 85725 h 333375"/>
                <a:gd name="connsiteX17" fmla="*/ 1419225 w 1428750"/>
                <a:gd name="connsiteY17" fmla="*/ 0 h 333375"/>
                <a:gd name="connsiteX18" fmla="*/ 1428750 w 1428750"/>
                <a:gd name="connsiteY18" fmla="*/ 0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28750" h="333375">
                  <a:moveTo>
                    <a:pt x="0" y="333375"/>
                  </a:moveTo>
                  <a:cubicBezTo>
                    <a:pt x="9525" y="317500"/>
                    <a:pt x="15484" y="298841"/>
                    <a:pt x="28575" y="285750"/>
                  </a:cubicBezTo>
                  <a:cubicBezTo>
                    <a:pt x="38615" y="275710"/>
                    <a:pt x="54347" y="273745"/>
                    <a:pt x="66675" y="266700"/>
                  </a:cubicBezTo>
                  <a:cubicBezTo>
                    <a:pt x="122265" y="234934"/>
                    <a:pt x="74000" y="246144"/>
                    <a:pt x="171450" y="219075"/>
                  </a:cubicBezTo>
                  <a:cubicBezTo>
                    <a:pt x="202648" y="210409"/>
                    <a:pt x="235182" y="207441"/>
                    <a:pt x="266700" y="200025"/>
                  </a:cubicBezTo>
                  <a:cubicBezTo>
                    <a:pt x="289200" y="194731"/>
                    <a:pt x="310853" y="186172"/>
                    <a:pt x="333375" y="180975"/>
                  </a:cubicBezTo>
                  <a:cubicBezTo>
                    <a:pt x="352193" y="176632"/>
                    <a:pt x="371524" y="174905"/>
                    <a:pt x="390525" y="171450"/>
                  </a:cubicBezTo>
                  <a:cubicBezTo>
                    <a:pt x="406453" y="168554"/>
                    <a:pt x="422275" y="165100"/>
                    <a:pt x="438150" y="161925"/>
                  </a:cubicBezTo>
                  <a:lnTo>
                    <a:pt x="714375" y="171450"/>
                  </a:lnTo>
                  <a:cubicBezTo>
                    <a:pt x="743086" y="172961"/>
                    <a:pt x="771441" y="178682"/>
                    <a:pt x="800100" y="180975"/>
                  </a:cubicBezTo>
                  <a:cubicBezTo>
                    <a:pt x="850837" y="185034"/>
                    <a:pt x="901700" y="187325"/>
                    <a:pt x="952500" y="190500"/>
                  </a:cubicBezTo>
                  <a:lnTo>
                    <a:pt x="1009650" y="200025"/>
                  </a:lnTo>
                  <a:cubicBezTo>
                    <a:pt x="1025578" y="202921"/>
                    <a:pt x="1041086" y="209550"/>
                    <a:pt x="1057275" y="209550"/>
                  </a:cubicBezTo>
                  <a:cubicBezTo>
                    <a:pt x="1111343" y="209550"/>
                    <a:pt x="1165225" y="203200"/>
                    <a:pt x="1219200" y="200025"/>
                  </a:cubicBezTo>
                  <a:cubicBezTo>
                    <a:pt x="1256406" y="181422"/>
                    <a:pt x="1254461" y="184364"/>
                    <a:pt x="1285875" y="161925"/>
                  </a:cubicBezTo>
                  <a:cubicBezTo>
                    <a:pt x="1298793" y="152698"/>
                    <a:pt x="1312750" y="144575"/>
                    <a:pt x="1323975" y="133350"/>
                  </a:cubicBezTo>
                  <a:cubicBezTo>
                    <a:pt x="1387475" y="69850"/>
                    <a:pt x="1295400" y="136525"/>
                    <a:pt x="1371600" y="85725"/>
                  </a:cubicBezTo>
                  <a:cubicBezTo>
                    <a:pt x="1378790" y="64155"/>
                    <a:pt x="1397390" y="0"/>
                    <a:pt x="1419225" y="0"/>
                  </a:cubicBezTo>
                  <a:lnTo>
                    <a:pt x="1428750" y="0"/>
                  </a:lnTo>
                </a:path>
              </a:pathLst>
            </a:custGeom>
            <a:noFill/>
            <a:ln>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淘宝网chenying0907出品 11"/>
            <p:cNvSpPr/>
            <p:nvPr/>
          </p:nvSpPr>
          <p:spPr>
            <a:xfrm>
              <a:off x="9045612" y="1816100"/>
              <a:ext cx="165100" cy="165100"/>
            </a:xfrm>
            <a:prstGeom prst="ellipse">
              <a:avLst/>
            </a:prstGeom>
            <a:solidFill>
              <a:schemeClr val="tx2"/>
            </a:solidFill>
            <a:ln w="25400">
              <a:solidFill>
                <a:schemeClr val="bg1"/>
              </a:solidFill>
            </a:ln>
            <a:effectLst>
              <a:outerShdw blurRad="25400" sx="110000" sy="110000" algn="ctr" rotWithShape="0">
                <a:schemeClr val="accent1">
                  <a:alpha val="9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淘宝网chenying0907出品 12"/>
            <p:cNvSpPr txBox="1"/>
            <p:nvPr/>
          </p:nvSpPr>
          <p:spPr>
            <a:xfrm>
              <a:off x="9293934" y="2070234"/>
              <a:ext cx="2156316" cy="550279"/>
            </a:xfrm>
            <a:prstGeom prst="rect">
              <a:avLst/>
            </a:prstGeom>
            <a:noFill/>
          </p:spPr>
          <p:txBody>
            <a:bodyPr vert="horz" wrap="square" rtlCol="0">
              <a:spAutoFit/>
            </a:bodyPr>
            <a:lstStyle>
              <a:defPPr>
                <a:defRPr lang="zh-CN"/>
              </a:defPPr>
              <a:lvl1pPr>
                <a:lnSpc>
                  <a:spcPct val="150000"/>
                </a:lnSpc>
                <a:defRPr sz="1400" spc="300"/>
              </a:lvl1pPr>
            </a:lstStyle>
            <a:p>
              <a:pPr>
                <a:lnSpc>
                  <a:spcPct val="130000"/>
                </a:lnSpc>
              </a:pPr>
              <a:r>
                <a:rPr lang="zh-CN" altLang="en-US" sz="1200" dirty="0">
                  <a:solidFill>
                    <a:schemeClr val="accent2"/>
                  </a:solidFill>
                </a:rPr>
                <a:t>A back, walked outside the door. He seems to be discriminated against.</a:t>
              </a:r>
            </a:p>
          </p:txBody>
        </p:sp>
        <p:sp>
          <p:nvSpPr>
            <p:cNvPr id="14" name="淘宝网chenying0907出品 13"/>
            <p:cNvSpPr txBox="1"/>
            <p:nvPr/>
          </p:nvSpPr>
          <p:spPr>
            <a:xfrm>
              <a:off x="9293934" y="1609965"/>
              <a:ext cx="2267858" cy="419795"/>
            </a:xfrm>
            <a:prstGeom prst="rect">
              <a:avLst/>
            </a:prstGeom>
            <a:noFill/>
          </p:spPr>
          <p:txBody>
            <a:bodyPr vert="horz" wrap="square" rtlCol="0">
              <a:spAutoFit/>
            </a:bodyPr>
            <a:lstStyle>
              <a:defPPr>
                <a:defRPr lang="zh-CN"/>
              </a:defPPr>
              <a:lvl1pPr>
                <a:lnSpc>
                  <a:spcPct val="150000"/>
                </a:lnSpc>
                <a:defRPr sz="1400" spc="300"/>
              </a:lvl1pPr>
            </a:lstStyle>
            <a:p>
              <a:r>
                <a:rPr lang="zh-CN" altLang="en-US" sz="1600" dirty="0"/>
                <a:t>About Walking</a:t>
              </a:r>
            </a:p>
          </p:txBody>
        </p:sp>
      </p:grpSp>
      <p:grpSp>
        <p:nvGrpSpPr>
          <p:cNvPr id="29" name="淘宝网chenying0907出品 28"/>
          <p:cNvGrpSpPr/>
          <p:nvPr/>
        </p:nvGrpSpPr>
        <p:grpSpPr>
          <a:xfrm>
            <a:off x="1914525" y="3381375"/>
            <a:ext cx="4784753" cy="1372043"/>
            <a:chOff x="1914525" y="3381375"/>
            <a:chExt cx="4784753" cy="1372043"/>
          </a:xfrm>
        </p:grpSpPr>
        <p:sp>
          <p:nvSpPr>
            <p:cNvPr id="16" name="淘宝网chenying0907出品 15"/>
            <p:cNvSpPr/>
            <p:nvPr/>
          </p:nvSpPr>
          <p:spPr>
            <a:xfrm>
              <a:off x="4860471" y="3381375"/>
              <a:ext cx="1838807" cy="600075"/>
            </a:xfrm>
            <a:custGeom>
              <a:avLst/>
              <a:gdLst>
                <a:gd name="connsiteX0" fmla="*/ 2181261 w 2181261"/>
                <a:gd name="connsiteY0" fmla="*/ 0 h 600075"/>
                <a:gd name="connsiteX1" fmla="*/ 1971711 w 2181261"/>
                <a:gd name="connsiteY1" fmla="*/ 9525 h 600075"/>
                <a:gd name="connsiteX2" fmla="*/ 1924086 w 2181261"/>
                <a:gd name="connsiteY2" fmla="*/ 28575 h 600075"/>
                <a:gd name="connsiteX3" fmla="*/ 1895511 w 2181261"/>
                <a:gd name="connsiteY3" fmla="*/ 38100 h 600075"/>
                <a:gd name="connsiteX4" fmla="*/ 1857411 w 2181261"/>
                <a:gd name="connsiteY4" fmla="*/ 66675 h 600075"/>
                <a:gd name="connsiteX5" fmla="*/ 1666911 w 2181261"/>
                <a:gd name="connsiteY5" fmla="*/ 200025 h 600075"/>
                <a:gd name="connsiteX6" fmla="*/ 1628811 w 2181261"/>
                <a:gd name="connsiteY6" fmla="*/ 238125 h 600075"/>
                <a:gd name="connsiteX7" fmla="*/ 1543086 w 2181261"/>
                <a:gd name="connsiteY7" fmla="*/ 304800 h 600075"/>
                <a:gd name="connsiteX8" fmla="*/ 1504986 w 2181261"/>
                <a:gd name="connsiteY8" fmla="*/ 342900 h 600075"/>
                <a:gd name="connsiteX9" fmla="*/ 1343061 w 2181261"/>
                <a:gd name="connsiteY9" fmla="*/ 447675 h 600075"/>
                <a:gd name="connsiteX10" fmla="*/ 1295436 w 2181261"/>
                <a:gd name="connsiteY10" fmla="*/ 476250 h 600075"/>
                <a:gd name="connsiteX11" fmla="*/ 1219236 w 2181261"/>
                <a:gd name="connsiteY11" fmla="*/ 523875 h 600075"/>
                <a:gd name="connsiteX12" fmla="*/ 1181136 w 2181261"/>
                <a:gd name="connsiteY12" fmla="*/ 533400 h 600075"/>
                <a:gd name="connsiteX13" fmla="*/ 1152561 w 2181261"/>
                <a:gd name="connsiteY13" fmla="*/ 552450 h 600075"/>
                <a:gd name="connsiteX14" fmla="*/ 1076361 w 2181261"/>
                <a:gd name="connsiteY14" fmla="*/ 561975 h 600075"/>
                <a:gd name="connsiteX15" fmla="*/ 1028736 w 2181261"/>
                <a:gd name="connsiteY15" fmla="*/ 571500 h 600075"/>
                <a:gd name="connsiteX16" fmla="*/ 771561 w 2181261"/>
                <a:gd name="connsiteY16" fmla="*/ 561975 h 600075"/>
                <a:gd name="connsiteX17" fmla="*/ 666786 w 2181261"/>
                <a:gd name="connsiteY17" fmla="*/ 523875 h 600075"/>
                <a:gd name="connsiteX18" fmla="*/ 628686 w 2181261"/>
                <a:gd name="connsiteY18" fmla="*/ 495300 h 600075"/>
                <a:gd name="connsiteX19" fmla="*/ 571536 w 2181261"/>
                <a:gd name="connsiteY19" fmla="*/ 476250 h 600075"/>
                <a:gd name="connsiteX20" fmla="*/ 495336 w 2181261"/>
                <a:gd name="connsiteY20" fmla="*/ 438150 h 600075"/>
                <a:gd name="connsiteX21" fmla="*/ 457236 w 2181261"/>
                <a:gd name="connsiteY21" fmla="*/ 428625 h 600075"/>
                <a:gd name="connsiteX22" fmla="*/ 428661 w 2181261"/>
                <a:gd name="connsiteY22" fmla="*/ 419100 h 600075"/>
                <a:gd name="connsiteX23" fmla="*/ 342936 w 2181261"/>
                <a:gd name="connsiteY23" fmla="*/ 409575 h 600075"/>
                <a:gd name="connsiteX24" fmla="*/ 314361 w 2181261"/>
                <a:gd name="connsiteY24" fmla="*/ 400050 h 600075"/>
                <a:gd name="connsiteX25" fmla="*/ 190536 w 2181261"/>
                <a:gd name="connsiteY25" fmla="*/ 419100 h 600075"/>
                <a:gd name="connsiteX26" fmla="*/ 133386 w 2181261"/>
                <a:gd name="connsiteY26" fmla="*/ 466725 h 600075"/>
                <a:gd name="connsiteX27" fmla="*/ 104811 w 2181261"/>
                <a:gd name="connsiteY27" fmla="*/ 476250 h 600075"/>
                <a:gd name="connsiteX28" fmla="*/ 76236 w 2181261"/>
                <a:gd name="connsiteY28" fmla="*/ 504825 h 600075"/>
                <a:gd name="connsiteX29" fmla="*/ 47661 w 2181261"/>
                <a:gd name="connsiteY29" fmla="*/ 542925 h 600075"/>
                <a:gd name="connsiteX30" fmla="*/ 19086 w 2181261"/>
                <a:gd name="connsiteY30" fmla="*/ 561975 h 600075"/>
                <a:gd name="connsiteX31" fmla="*/ 36 w 2181261"/>
                <a:gd name="connsiteY31" fmla="*/ 600075 h 60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181261" h="600075">
                  <a:moveTo>
                    <a:pt x="2181261" y="0"/>
                  </a:moveTo>
                  <a:cubicBezTo>
                    <a:pt x="2111411" y="3175"/>
                    <a:pt x="2041205" y="1803"/>
                    <a:pt x="1971711" y="9525"/>
                  </a:cubicBezTo>
                  <a:cubicBezTo>
                    <a:pt x="1954718" y="11413"/>
                    <a:pt x="1940095" y="22572"/>
                    <a:pt x="1924086" y="28575"/>
                  </a:cubicBezTo>
                  <a:cubicBezTo>
                    <a:pt x="1914685" y="32100"/>
                    <a:pt x="1905036" y="34925"/>
                    <a:pt x="1895511" y="38100"/>
                  </a:cubicBezTo>
                  <a:cubicBezTo>
                    <a:pt x="1882811" y="47625"/>
                    <a:pt x="1870765" y="58090"/>
                    <a:pt x="1857411" y="66675"/>
                  </a:cubicBezTo>
                  <a:cubicBezTo>
                    <a:pt x="1775000" y="119654"/>
                    <a:pt x="1738689" y="128247"/>
                    <a:pt x="1666911" y="200025"/>
                  </a:cubicBezTo>
                  <a:cubicBezTo>
                    <a:pt x="1654211" y="212725"/>
                    <a:pt x="1642522" y="226524"/>
                    <a:pt x="1628811" y="238125"/>
                  </a:cubicBezTo>
                  <a:cubicBezTo>
                    <a:pt x="1601176" y="261508"/>
                    <a:pt x="1568684" y="279202"/>
                    <a:pt x="1543086" y="304800"/>
                  </a:cubicBezTo>
                  <a:cubicBezTo>
                    <a:pt x="1530386" y="317500"/>
                    <a:pt x="1519354" y="332124"/>
                    <a:pt x="1504986" y="342900"/>
                  </a:cubicBezTo>
                  <a:cubicBezTo>
                    <a:pt x="1447340" y="386135"/>
                    <a:pt x="1400818" y="413021"/>
                    <a:pt x="1343061" y="447675"/>
                  </a:cubicBezTo>
                  <a:cubicBezTo>
                    <a:pt x="1327186" y="457200"/>
                    <a:pt x="1310247" y="465142"/>
                    <a:pt x="1295436" y="476250"/>
                  </a:cubicBezTo>
                  <a:cubicBezTo>
                    <a:pt x="1265467" y="498726"/>
                    <a:pt x="1254102" y="510800"/>
                    <a:pt x="1219236" y="523875"/>
                  </a:cubicBezTo>
                  <a:cubicBezTo>
                    <a:pt x="1206979" y="528472"/>
                    <a:pt x="1193836" y="530225"/>
                    <a:pt x="1181136" y="533400"/>
                  </a:cubicBezTo>
                  <a:cubicBezTo>
                    <a:pt x="1171611" y="539750"/>
                    <a:pt x="1163605" y="549438"/>
                    <a:pt x="1152561" y="552450"/>
                  </a:cubicBezTo>
                  <a:cubicBezTo>
                    <a:pt x="1127865" y="559185"/>
                    <a:pt x="1101661" y="558083"/>
                    <a:pt x="1076361" y="561975"/>
                  </a:cubicBezTo>
                  <a:cubicBezTo>
                    <a:pt x="1060360" y="564437"/>
                    <a:pt x="1044611" y="568325"/>
                    <a:pt x="1028736" y="571500"/>
                  </a:cubicBezTo>
                  <a:cubicBezTo>
                    <a:pt x="943011" y="568325"/>
                    <a:pt x="856992" y="569741"/>
                    <a:pt x="771561" y="561975"/>
                  </a:cubicBezTo>
                  <a:cubicBezTo>
                    <a:pt x="762527" y="561154"/>
                    <a:pt x="678275" y="530258"/>
                    <a:pt x="666786" y="523875"/>
                  </a:cubicBezTo>
                  <a:cubicBezTo>
                    <a:pt x="652909" y="516165"/>
                    <a:pt x="642885" y="502400"/>
                    <a:pt x="628686" y="495300"/>
                  </a:cubicBezTo>
                  <a:cubicBezTo>
                    <a:pt x="610725" y="486320"/>
                    <a:pt x="589993" y="484160"/>
                    <a:pt x="571536" y="476250"/>
                  </a:cubicBezTo>
                  <a:cubicBezTo>
                    <a:pt x="545434" y="465063"/>
                    <a:pt x="522886" y="445038"/>
                    <a:pt x="495336" y="438150"/>
                  </a:cubicBezTo>
                  <a:cubicBezTo>
                    <a:pt x="482636" y="434975"/>
                    <a:pt x="469823" y="432221"/>
                    <a:pt x="457236" y="428625"/>
                  </a:cubicBezTo>
                  <a:cubicBezTo>
                    <a:pt x="447582" y="425867"/>
                    <a:pt x="438565" y="420751"/>
                    <a:pt x="428661" y="419100"/>
                  </a:cubicBezTo>
                  <a:cubicBezTo>
                    <a:pt x="400301" y="414373"/>
                    <a:pt x="371511" y="412750"/>
                    <a:pt x="342936" y="409575"/>
                  </a:cubicBezTo>
                  <a:cubicBezTo>
                    <a:pt x="333411" y="406400"/>
                    <a:pt x="324401" y="400050"/>
                    <a:pt x="314361" y="400050"/>
                  </a:cubicBezTo>
                  <a:cubicBezTo>
                    <a:pt x="292507" y="400050"/>
                    <a:pt x="223144" y="402796"/>
                    <a:pt x="190536" y="419100"/>
                  </a:cubicBezTo>
                  <a:cubicBezTo>
                    <a:pt x="128210" y="450263"/>
                    <a:pt x="196583" y="424594"/>
                    <a:pt x="133386" y="466725"/>
                  </a:cubicBezTo>
                  <a:cubicBezTo>
                    <a:pt x="125032" y="472294"/>
                    <a:pt x="114336" y="473075"/>
                    <a:pt x="104811" y="476250"/>
                  </a:cubicBezTo>
                  <a:cubicBezTo>
                    <a:pt x="95286" y="485775"/>
                    <a:pt x="85002" y="494598"/>
                    <a:pt x="76236" y="504825"/>
                  </a:cubicBezTo>
                  <a:cubicBezTo>
                    <a:pt x="65905" y="516878"/>
                    <a:pt x="58886" y="531700"/>
                    <a:pt x="47661" y="542925"/>
                  </a:cubicBezTo>
                  <a:cubicBezTo>
                    <a:pt x="39566" y="551020"/>
                    <a:pt x="28611" y="555625"/>
                    <a:pt x="19086" y="561975"/>
                  </a:cubicBezTo>
                  <a:cubicBezTo>
                    <a:pt x="-1725" y="593192"/>
                    <a:pt x="36" y="579102"/>
                    <a:pt x="36" y="600075"/>
                  </a:cubicBezTo>
                </a:path>
              </a:pathLst>
            </a:custGeom>
            <a:noFill/>
            <a:ln>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5" name="淘宝网chenying0907出品 24"/>
            <p:cNvGrpSpPr/>
            <p:nvPr/>
          </p:nvGrpSpPr>
          <p:grpSpPr>
            <a:xfrm>
              <a:off x="1914525" y="3742870"/>
              <a:ext cx="3000762" cy="1010548"/>
              <a:chOff x="1184795" y="3742870"/>
              <a:chExt cx="3000762" cy="1010548"/>
            </a:xfrm>
          </p:grpSpPr>
          <p:sp>
            <p:nvSpPr>
              <p:cNvPr id="17" name="淘宝网chenying0907出品 16"/>
              <p:cNvSpPr/>
              <p:nvPr/>
            </p:nvSpPr>
            <p:spPr>
              <a:xfrm>
                <a:off x="4020457" y="3917962"/>
                <a:ext cx="165100" cy="165100"/>
              </a:xfrm>
              <a:prstGeom prst="ellipse">
                <a:avLst/>
              </a:prstGeom>
              <a:solidFill>
                <a:schemeClr val="tx2"/>
              </a:solidFill>
              <a:ln w="25400">
                <a:solidFill>
                  <a:schemeClr val="bg1"/>
                </a:solidFill>
              </a:ln>
              <a:effectLst>
                <a:outerShdw blurRad="25400" sx="110000" sy="110000" algn="ctr" rotWithShape="0">
                  <a:schemeClr val="accent1">
                    <a:alpha val="9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淘宝网chenying0907出品 17"/>
              <p:cNvSpPr txBox="1"/>
              <p:nvPr/>
            </p:nvSpPr>
            <p:spPr>
              <a:xfrm>
                <a:off x="1864141" y="4203139"/>
                <a:ext cx="2156316" cy="550279"/>
              </a:xfrm>
              <a:prstGeom prst="rect">
                <a:avLst/>
              </a:prstGeom>
              <a:noFill/>
            </p:spPr>
            <p:txBody>
              <a:bodyPr vert="horz" wrap="square" rtlCol="0">
                <a:spAutoFit/>
              </a:bodyPr>
              <a:lstStyle>
                <a:defPPr>
                  <a:defRPr lang="zh-CN"/>
                </a:defPPr>
                <a:lvl1pPr>
                  <a:lnSpc>
                    <a:spcPct val="150000"/>
                  </a:lnSpc>
                  <a:defRPr sz="1400" spc="300"/>
                </a:lvl1pPr>
              </a:lstStyle>
              <a:p>
                <a:pPr algn="r">
                  <a:lnSpc>
                    <a:spcPct val="130000"/>
                  </a:lnSpc>
                </a:pPr>
                <a:r>
                  <a:rPr lang="zh-CN" altLang="en-US" sz="1200" dirty="0">
                    <a:solidFill>
                      <a:schemeClr val="accent2"/>
                    </a:solidFill>
                  </a:rPr>
                  <a:t>But I think he has a subtle sense of pride. I was impressed with him.</a:t>
                </a:r>
              </a:p>
            </p:txBody>
          </p:sp>
          <p:sp>
            <p:nvSpPr>
              <p:cNvPr id="19" name="淘宝网chenying0907出品 18"/>
              <p:cNvSpPr txBox="1"/>
              <p:nvPr/>
            </p:nvSpPr>
            <p:spPr>
              <a:xfrm>
                <a:off x="1184795" y="3742870"/>
                <a:ext cx="2835662" cy="419795"/>
              </a:xfrm>
              <a:prstGeom prst="rect">
                <a:avLst/>
              </a:prstGeom>
              <a:noFill/>
            </p:spPr>
            <p:txBody>
              <a:bodyPr vert="horz" wrap="square" rtlCol="0">
                <a:spAutoFit/>
              </a:bodyPr>
              <a:lstStyle>
                <a:defPPr>
                  <a:defRPr lang="zh-CN"/>
                </a:defPPr>
                <a:lvl1pPr>
                  <a:lnSpc>
                    <a:spcPct val="150000"/>
                  </a:lnSpc>
                  <a:defRPr sz="1400" spc="300"/>
                </a:lvl1pPr>
              </a:lstStyle>
              <a:p>
                <a:pPr algn="r"/>
                <a:r>
                  <a:rPr lang="zh-CN" altLang="en-US" sz="1600" dirty="0"/>
                  <a:t>About Walking</a:t>
                </a:r>
              </a:p>
            </p:txBody>
          </p:sp>
        </p:grpSp>
      </p:grpSp>
      <p:grpSp>
        <p:nvGrpSpPr>
          <p:cNvPr id="30" name="淘宝网chenying0907出品 29"/>
          <p:cNvGrpSpPr/>
          <p:nvPr/>
        </p:nvGrpSpPr>
        <p:grpSpPr>
          <a:xfrm>
            <a:off x="7752521" y="4381099"/>
            <a:ext cx="3862829" cy="1250614"/>
            <a:chOff x="7752521" y="4381099"/>
            <a:chExt cx="3862829" cy="1250614"/>
          </a:xfrm>
        </p:grpSpPr>
        <p:sp>
          <p:nvSpPr>
            <p:cNvPr id="20" name="淘宝网chenying0907出品 19"/>
            <p:cNvSpPr/>
            <p:nvPr/>
          </p:nvSpPr>
          <p:spPr>
            <a:xfrm>
              <a:off x="7752521" y="4572000"/>
              <a:ext cx="1458192" cy="370114"/>
            </a:xfrm>
            <a:custGeom>
              <a:avLst/>
              <a:gdLst>
                <a:gd name="connsiteX0" fmla="*/ 0 w 2126343"/>
                <a:gd name="connsiteY0" fmla="*/ 0 h 370114"/>
                <a:gd name="connsiteX1" fmla="*/ 87086 w 2126343"/>
                <a:gd name="connsiteY1" fmla="*/ 14514 h 370114"/>
                <a:gd name="connsiteX2" fmla="*/ 123372 w 2126343"/>
                <a:gd name="connsiteY2" fmla="*/ 36286 h 370114"/>
                <a:gd name="connsiteX3" fmla="*/ 210457 w 2126343"/>
                <a:gd name="connsiteY3" fmla="*/ 79829 h 370114"/>
                <a:gd name="connsiteX4" fmla="*/ 254000 w 2126343"/>
                <a:gd name="connsiteY4" fmla="*/ 101600 h 370114"/>
                <a:gd name="connsiteX5" fmla="*/ 297543 w 2126343"/>
                <a:gd name="connsiteY5" fmla="*/ 130629 h 370114"/>
                <a:gd name="connsiteX6" fmla="*/ 333829 w 2126343"/>
                <a:gd name="connsiteY6" fmla="*/ 152400 h 370114"/>
                <a:gd name="connsiteX7" fmla="*/ 370115 w 2126343"/>
                <a:gd name="connsiteY7" fmla="*/ 181429 h 370114"/>
                <a:gd name="connsiteX8" fmla="*/ 420915 w 2126343"/>
                <a:gd name="connsiteY8" fmla="*/ 203200 h 370114"/>
                <a:gd name="connsiteX9" fmla="*/ 464457 w 2126343"/>
                <a:gd name="connsiteY9" fmla="*/ 224971 h 370114"/>
                <a:gd name="connsiteX10" fmla="*/ 573315 w 2126343"/>
                <a:gd name="connsiteY10" fmla="*/ 261257 h 370114"/>
                <a:gd name="connsiteX11" fmla="*/ 660400 w 2126343"/>
                <a:gd name="connsiteY11" fmla="*/ 290286 h 370114"/>
                <a:gd name="connsiteX12" fmla="*/ 696686 w 2126343"/>
                <a:gd name="connsiteY12" fmla="*/ 304800 h 370114"/>
                <a:gd name="connsiteX13" fmla="*/ 798286 w 2126343"/>
                <a:gd name="connsiteY13" fmla="*/ 326571 h 370114"/>
                <a:gd name="connsiteX14" fmla="*/ 914400 w 2126343"/>
                <a:gd name="connsiteY14" fmla="*/ 355600 h 370114"/>
                <a:gd name="connsiteX15" fmla="*/ 1052286 w 2126343"/>
                <a:gd name="connsiteY15" fmla="*/ 370114 h 370114"/>
                <a:gd name="connsiteX16" fmla="*/ 1299029 w 2126343"/>
                <a:gd name="connsiteY16" fmla="*/ 362857 h 370114"/>
                <a:gd name="connsiteX17" fmla="*/ 1320800 w 2126343"/>
                <a:gd name="connsiteY17" fmla="*/ 355600 h 370114"/>
                <a:gd name="connsiteX18" fmla="*/ 1444172 w 2126343"/>
                <a:gd name="connsiteY18" fmla="*/ 333829 h 370114"/>
                <a:gd name="connsiteX19" fmla="*/ 1524000 w 2126343"/>
                <a:gd name="connsiteY19" fmla="*/ 319314 h 370114"/>
                <a:gd name="connsiteX20" fmla="*/ 1632857 w 2126343"/>
                <a:gd name="connsiteY20" fmla="*/ 297543 h 370114"/>
                <a:gd name="connsiteX21" fmla="*/ 1654629 w 2126343"/>
                <a:gd name="connsiteY21" fmla="*/ 283029 h 370114"/>
                <a:gd name="connsiteX22" fmla="*/ 1690915 w 2126343"/>
                <a:gd name="connsiteY22" fmla="*/ 275771 h 370114"/>
                <a:gd name="connsiteX23" fmla="*/ 1719943 w 2126343"/>
                <a:gd name="connsiteY23" fmla="*/ 268514 h 370114"/>
                <a:gd name="connsiteX24" fmla="*/ 1741715 w 2126343"/>
                <a:gd name="connsiteY24" fmla="*/ 261257 h 370114"/>
                <a:gd name="connsiteX25" fmla="*/ 1807029 w 2126343"/>
                <a:gd name="connsiteY25" fmla="*/ 246743 h 370114"/>
                <a:gd name="connsiteX26" fmla="*/ 1843315 w 2126343"/>
                <a:gd name="connsiteY26" fmla="*/ 232229 h 370114"/>
                <a:gd name="connsiteX27" fmla="*/ 1872343 w 2126343"/>
                <a:gd name="connsiteY27" fmla="*/ 224971 h 370114"/>
                <a:gd name="connsiteX28" fmla="*/ 1915886 w 2126343"/>
                <a:gd name="connsiteY28" fmla="*/ 210457 h 370114"/>
                <a:gd name="connsiteX29" fmla="*/ 1937657 w 2126343"/>
                <a:gd name="connsiteY29" fmla="*/ 203200 h 370114"/>
                <a:gd name="connsiteX30" fmla="*/ 1959429 w 2126343"/>
                <a:gd name="connsiteY30" fmla="*/ 195943 h 370114"/>
                <a:gd name="connsiteX31" fmla="*/ 2010229 w 2126343"/>
                <a:gd name="connsiteY31" fmla="*/ 166914 h 370114"/>
                <a:gd name="connsiteX32" fmla="*/ 2053772 w 2126343"/>
                <a:gd name="connsiteY32" fmla="*/ 145143 h 370114"/>
                <a:gd name="connsiteX33" fmla="*/ 2075543 w 2126343"/>
                <a:gd name="connsiteY33" fmla="*/ 130629 h 370114"/>
                <a:gd name="connsiteX34" fmla="*/ 2090057 w 2126343"/>
                <a:gd name="connsiteY34" fmla="*/ 116114 h 370114"/>
                <a:gd name="connsiteX35" fmla="*/ 2126343 w 2126343"/>
                <a:gd name="connsiteY35" fmla="*/ 94343 h 37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126343" h="370114">
                  <a:moveTo>
                    <a:pt x="0" y="0"/>
                  </a:moveTo>
                  <a:cubicBezTo>
                    <a:pt x="10881" y="1360"/>
                    <a:pt x="68324" y="6175"/>
                    <a:pt x="87086" y="14514"/>
                  </a:cubicBezTo>
                  <a:cubicBezTo>
                    <a:pt x="99976" y="20243"/>
                    <a:pt x="110906" y="29686"/>
                    <a:pt x="123372" y="36286"/>
                  </a:cubicBezTo>
                  <a:cubicBezTo>
                    <a:pt x="152055" y="51471"/>
                    <a:pt x="181429" y="65315"/>
                    <a:pt x="210457" y="79829"/>
                  </a:cubicBezTo>
                  <a:cubicBezTo>
                    <a:pt x="224971" y="87086"/>
                    <a:pt x="240498" y="92599"/>
                    <a:pt x="254000" y="101600"/>
                  </a:cubicBezTo>
                  <a:cubicBezTo>
                    <a:pt x="268514" y="111276"/>
                    <a:pt x="282826" y="121264"/>
                    <a:pt x="297543" y="130629"/>
                  </a:cubicBezTo>
                  <a:cubicBezTo>
                    <a:pt x="309443" y="138202"/>
                    <a:pt x="322273" y="144311"/>
                    <a:pt x="333829" y="152400"/>
                  </a:cubicBezTo>
                  <a:cubicBezTo>
                    <a:pt x="346519" y="161283"/>
                    <a:pt x="357227" y="172837"/>
                    <a:pt x="370115" y="181429"/>
                  </a:cubicBezTo>
                  <a:cubicBezTo>
                    <a:pt x="388051" y="193386"/>
                    <a:pt x="401562" y="196749"/>
                    <a:pt x="420915" y="203200"/>
                  </a:cubicBezTo>
                  <a:cubicBezTo>
                    <a:pt x="455280" y="226110"/>
                    <a:pt x="428949" y="211314"/>
                    <a:pt x="464457" y="224971"/>
                  </a:cubicBezTo>
                  <a:cubicBezTo>
                    <a:pt x="555484" y="259981"/>
                    <a:pt x="508166" y="248228"/>
                    <a:pt x="573315" y="261257"/>
                  </a:cubicBezTo>
                  <a:cubicBezTo>
                    <a:pt x="660660" y="304931"/>
                    <a:pt x="573065" y="266468"/>
                    <a:pt x="660400" y="290286"/>
                  </a:cubicBezTo>
                  <a:cubicBezTo>
                    <a:pt x="672968" y="293714"/>
                    <a:pt x="684235" y="300969"/>
                    <a:pt x="696686" y="304800"/>
                  </a:cubicBezTo>
                  <a:cubicBezTo>
                    <a:pt x="781726" y="330966"/>
                    <a:pt x="725693" y="310072"/>
                    <a:pt x="798286" y="326571"/>
                  </a:cubicBezTo>
                  <a:cubicBezTo>
                    <a:pt x="837190" y="335413"/>
                    <a:pt x="874905" y="349958"/>
                    <a:pt x="914400" y="355600"/>
                  </a:cubicBezTo>
                  <a:cubicBezTo>
                    <a:pt x="994037" y="366976"/>
                    <a:pt x="948154" y="361437"/>
                    <a:pt x="1052286" y="370114"/>
                  </a:cubicBezTo>
                  <a:cubicBezTo>
                    <a:pt x="1134534" y="367695"/>
                    <a:pt x="1216866" y="367298"/>
                    <a:pt x="1299029" y="362857"/>
                  </a:cubicBezTo>
                  <a:cubicBezTo>
                    <a:pt x="1306667" y="362444"/>
                    <a:pt x="1313299" y="357100"/>
                    <a:pt x="1320800" y="355600"/>
                  </a:cubicBezTo>
                  <a:cubicBezTo>
                    <a:pt x="1361748" y="347410"/>
                    <a:pt x="1403063" y="341170"/>
                    <a:pt x="1444172" y="333829"/>
                  </a:cubicBezTo>
                  <a:cubicBezTo>
                    <a:pt x="1470796" y="329075"/>
                    <a:pt x="1497598" y="325181"/>
                    <a:pt x="1524000" y="319314"/>
                  </a:cubicBezTo>
                  <a:cubicBezTo>
                    <a:pt x="1603679" y="301608"/>
                    <a:pt x="1567316" y="308467"/>
                    <a:pt x="1632857" y="297543"/>
                  </a:cubicBezTo>
                  <a:cubicBezTo>
                    <a:pt x="1640114" y="292705"/>
                    <a:pt x="1646462" y="286092"/>
                    <a:pt x="1654629" y="283029"/>
                  </a:cubicBezTo>
                  <a:cubicBezTo>
                    <a:pt x="1666179" y="278698"/>
                    <a:pt x="1678874" y="278447"/>
                    <a:pt x="1690915" y="275771"/>
                  </a:cubicBezTo>
                  <a:cubicBezTo>
                    <a:pt x="1700651" y="273607"/>
                    <a:pt x="1710353" y="271254"/>
                    <a:pt x="1719943" y="268514"/>
                  </a:cubicBezTo>
                  <a:cubicBezTo>
                    <a:pt x="1727299" y="266412"/>
                    <a:pt x="1734294" y="263112"/>
                    <a:pt x="1741715" y="261257"/>
                  </a:cubicBezTo>
                  <a:cubicBezTo>
                    <a:pt x="1764720" y="255506"/>
                    <a:pt x="1784681" y="254192"/>
                    <a:pt x="1807029" y="246743"/>
                  </a:cubicBezTo>
                  <a:cubicBezTo>
                    <a:pt x="1819388" y="242624"/>
                    <a:pt x="1830957" y="236349"/>
                    <a:pt x="1843315" y="232229"/>
                  </a:cubicBezTo>
                  <a:cubicBezTo>
                    <a:pt x="1852777" y="229075"/>
                    <a:pt x="1862790" y="227837"/>
                    <a:pt x="1872343" y="224971"/>
                  </a:cubicBezTo>
                  <a:cubicBezTo>
                    <a:pt x="1886997" y="220575"/>
                    <a:pt x="1901372" y="215295"/>
                    <a:pt x="1915886" y="210457"/>
                  </a:cubicBezTo>
                  <a:lnTo>
                    <a:pt x="1937657" y="203200"/>
                  </a:lnTo>
                  <a:lnTo>
                    <a:pt x="1959429" y="195943"/>
                  </a:lnTo>
                  <a:cubicBezTo>
                    <a:pt x="2012470" y="160582"/>
                    <a:pt x="1945777" y="203744"/>
                    <a:pt x="2010229" y="166914"/>
                  </a:cubicBezTo>
                  <a:cubicBezTo>
                    <a:pt x="2049617" y="144406"/>
                    <a:pt x="2013856" y="158448"/>
                    <a:pt x="2053772" y="145143"/>
                  </a:cubicBezTo>
                  <a:cubicBezTo>
                    <a:pt x="2061029" y="140305"/>
                    <a:pt x="2068732" y="136078"/>
                    <a:pt x="2075543" y="130629"/>
                  </a:cubicBezTo>
                  <a:cubicBezTo>
                    <a:pt x="2080886" y="126355"/>
                    <a:pt x="2084190" y="119634"/>
                    <a:pt x="2090057" y="116114"/>
                  </a:cubicBezTo>
                  <a:cubicBezTo>
                    <a:pt x="2137164" y="87849"/>
                    <a:pt x="2089566" y="131120"/>
                    <a:pt x="2126343" y="94343"/>
                  </a:cubicBezTo>
                </a:path>
              </a:pathLst>
            </a:custGeom>
            <a:noFill/>
            <a:ln>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淘宝网chenying0907出品 20"/>
            <p:cNvSpPr/>
            <p:nvPr/>
          </p:nvSpPr>
          <p:spPr>
            <a:xfrm>
              <a:off x="9210712" y="4587234"/>
              <a:ext cx="165100" cy="165100"/>
            </a:xfrm>
            <a:prstGeom prst="ellipse">
              <a:avLst/>
            </a:prstGeom>
            <a:solidFill>
              <a:schemeClr val="tx2"/>
            </a:solidFill>
            <a:ln w="25400">
              <a:solidFill>
                <a:schemeClr val="bg1"/>
              </a:solidFill>
            </a:ln>
            <a:effectLst>
              <a:outerShdw blurRad="25400" sx="110000" sy="110000" algn="ctr" rotWithShape="0">
                <a:schemeClr val="accent1">
                  <a:alpha val="9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淘宝网chenying0907出品 21"/>
            <p:cNvSpPr txBox="1"/>
            <p:nvPr/>
          </p:nvSpPr>
          <p:spPr>
            <a:xfrm>
              <a:off x="9459034" y="4841368"/>
              <a:ext cx="2156316" cy="790345"/>
            </a:xfrm>
            <a:prstGeom prst="rect">
              <a:avLst/>
            </a:prstGeom>
            <a:noFill/>
          </p:spPr>
          <p:txBody>
            <a:bodyPr vert="horz" wrap="square" rtlCol="0">
              <a:spAutoFit/>
            </a:bodyPr>
            <a:lstStyle>
              <a:defPPr>
                <a:defRPr lang="zh-CN"/>
              </a:defPPr>
              <a:lvl1pPr>
                <a:lnSpc>
                  <a:spcPct val="150000"/>
                </a:lnSpc>
                <a:defRPr sz="1400" spc="300"/>
              </a:lvl1pPr>
            </a:lstStyle>
            <a:p>
              <a:pPr>
                <a:lnSpc>
                  <a:spcPct val="130000"/>
                </a:lnSpc>
              </a:pPr>
              <a:r>
                <a:rPr lang="zh-CN" altLang="en-US" sz="1200" dirty="0">
                  <a:solidFill>
                    <a:schemeClr val="accent2"/>
                  </a:solidFill>
                </a:rPr>
                <a:t>My dream will have an extremely gorgeous color, more solid than the oil color.</a:t>
              </a:r>
            </a:p>
          </p:txBody>
        </p:sp>
        <p:sp>
          <p:nvSpPr>
            <p:cNvPr id="23" name="淘宝网chenying0907出品 22"/>
            <p:cNvSpPr txBox="1"/>
            <p:nvPr/>
          </p:nvSpPr>
          <p:spPr>
            <a:xfrm>
              <a:off x="9459034" y="4381099"/>
              <a:ext cx="2156316" cy="419795"/>
            </a:xfrm>
            <a:prstGeom prst="rect">
              <a:avLst/>
            </a:prstGeom>
            <a:noFill/>
          </p:spPr>
          <p:txBody>
            <a:bodyPr vert="horz" wrap="square" rtlCol="0">
              <a:spAutoFit/>
            </a:bodyPr>
            <a:lstStyle>
              <a:defPPr>
                <a:defRPr lang="zh-CN"/>
              </a:defPPr>
              <a:lvl1pPr>
                <a:lnSpc>
                  <a:spcPct val="150000"/>
                </a:lnSpc>
                <a:defRPr sz="1400" spc="300"/>
              </a:lvl1pPr>
            </a:lstStyle>
            <a:p>
              <a:r>
                <a:rPr lang="zh-CN" altLang="en-US" sz="1600" dirty="0"/>
                <a:t>About Walking</a:t>
              </a:r>
            </a:p>
          </p:txBody>
        </p:sp>
      </p:grpSp>
      <p:pic>
        <p:nvPicPr>
          <p:cNvPr id="2" name="图片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98630" y="1342566"/>
            <a:ext cx="2645855" cy="5537201"/>
          </a:xfrm>
          <a:prstGeom prst="rect">
            <a:avLst/>
          </a:prstGeom>
        </p:spPr>
      </p:pic>
    </p:spTree>
    <p:extLst>
      <p:ext uri="{BB962C8B-B14F-4D97-AF65-F5344CB8AC3E}">
        <p14:creationId xmlns:p14="http://schemas.microsoft.com/office/powerpoint/2010/main" val="3549263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wipe(up)">
                                      <p:cBhvr>
                                        <p:cTn id="14" dur="500"/>
                                        <p:tgtEl>
                                          <p:spTgt spid="27"/>
                                        </p:tgtEl>
                                      </p:cBhvr>
                                    </p:animEffect>
                                  </p:childTnLst>
                                </p:cTn>
                              </p:par>
                            </p:childTnLst>
                          </p:cTn>
                        </p:par>
                        <p:par>
                          <p:cTn id="15" fill="hold">
                            <p:stCondLst>
                              <p:cond delay="1000"/>
                            </p:stCondLst>
                            <p:childTnLst>
                              <p:par>
                                <p:cTn id="16" presetID="22" presetClass="entr" presetSubtype="2" fill="hold" nodeType="after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right)">
                                      <p:cBhvr>
                                        <p:cTn id="18" dur="500"/>
                                        <p:tgtEl>
                                          <p:spTgt spid="24"/>
                                        </p:tgtEl>
                                      </p:cBhvr>
                                    </p:animEffect>
                                  </p:childTnLst>
                                </p:cTn>
                              </p:par>
                              <p:par>
                                <p:cTn id="19" presetID="22" presetClass="entr" presetSubtype="8" fill="hold" nodeType="withEffect">
                                  <p:stCondLst>
                                    <p:cond delay="100"/>
                                  </p:stCondLst>
                                  <p:childTnLst>
                                    <p:set>
                                      <p:cBhvr>
                                        <p:cTn id="20" dur="1" fill="hold">
                                          <p:stCondLst>
                                            <p:cond delay="0"/>
                                          </p:stCondLst>
                                        </p:cTn>
                                        <p:tgtEl>
                                          <p:spTgt spid="28"/>
                                        </p:tgtEl>
                                        <p:attrNameLst>
                                          <p:attrName>style.visibility</p:attrName>
                                        </p:attrNameLst>
                                      </p:cBhvr>
                                      <p:to>
                                        <p:strVal val="visible"/>
                                      </p:to>
                                    </p:set>
                                    <p:animEffect transition="in" filter="wipe(left)">
                                      <p:cBhvr>
                                        <p:cTn id="21" dur="500"/>
                                        <p:tgtEl>
                                          <p:spTgt spid="28"/>
                                        </p:tgtEl>
                                      </p:cBhvr>
                                    </p:animEffect>
                                  </p:childTnLst>
                                </p:cTn>
                              </p:par>
                              <p:par>
                                <p:cTn id="22" presetID="22" presetClass="entr" presetSubtype="2" fill="hold" nodeType="withEffect">
                                  <p:stCondLst>
                                    <p:cond delay="200"/>
                                  </p:stCondLst>
                                  <p:childTnLst>
                                    <p:set>
                                      <p:cBhvr>
                                        <p:cTn id="23" dur="1" fill="hold">
                                          <p:stCondLst>
                                            <p:cond delay="0"/>
                                          </p:stCondLst>
                                        </p:cTn>
                                        <p:tgtEl>
                                          <p:spTgt spid="29"/>
                                        </p:tgtEl>
                                        <p:attrNameLst>
                                          <p:attrName>style.visibility</p:attrName>
                                        </p:attrNameLst>
                                      </p:cBhvr>
                                      <p:to>
                                        <p:strVal val="visible"/>
                                      </p:to>
                                    </p:set>
                                    <p:animEffect transition="in" filter="wipe(right)">
                                      <p:cBhvr>
                                        <p:cTn id="24" dur="500"/>
                                        <p:tgtEl>
                                          <p:spTgt spid="29"/>
                                        </p:tgtEl>
                                      </p:cBhvr>
                                    </p:animEffect>
                                  </p:childTnLst>
                                </p:cTn>
                              </p:par>
                              <p:par>
                                <p:cTn id="25" presetID="22" presetClass="entr" presetSubtype="8" fill="hold" nodeType="withEffect">
                                  <p:stCondLst>
                                    <p:cond delay="300"/>
                                  </p:stCondLst>
                                  <p:childTnLst>
                                    <p:set>
                                      <p:cBhvr>
                                        <p:cTn id="26" dur="1" fill="hold">
                                          <p:stCondLst>
                                            <p:cond delay="0"/>
                                          </p:stCondLst>
                                        </p:cTn>
                                        <p:tgtEl>
                                          <p:spTgt spid="30"/>
                                        </p:tgtEl>
                                        <p:attrNameLst>
                                          <p:attrName>style.visibility</p:attrName>
                                        </p:attrNameLst>
                                      </p:cBhvr>
                                      <p:to>
                                        <p:strVal val="visible"/>
                                      </p:to>
                                    </p:set>
                                    <p:animEffect transition="in" filter="wipe(left)">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254000"/>
            <a:ext cx="12192000" cy="7112000"/>
          </a:xfrm>
          <a:prstGeom prst="rect">
            <a:avLst/>
          </a:prstGeom>
        </p:spPr>
      </p:pic>
      <p:sp>
        <p:nvSpPr>
          <p:cNvPr id="43" name="淘宝网chenying0907出品 42"/>
          <p:cNvSpPr/>
          <p:nvPr/>
        </p:nvSpPr>
        <p:spPr>
          <a:xfrm>
            <a:off x="0" y="1457196"/>
            <a:ext cx="8429655" cy="3867666"/>
          </a:xfrm>
          <a:prstGeom prst="rect">
            <a:avLst/>
          </a:prstGeom>
          <a:solidFill>
            <a:schemeClr val="accent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淘宝网chenying0907出品 43"/>
          <p:cNvSpPr/>
          <p:nvPr/>
        </p:nvSpPr>
        <p:spPr>
          <a:xfrm>
            <a:off x="587345" y="355600"/>
            <a:ext cx="7388255" cy="6053018"/>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20" name="图表 19"/>
          <p:cNvGraphicFramePr/>
          <p:nvPr>
            <p:extLst>
              <p:ext uri="{D42A27DB-BD31-4B8C-83A1-F6EECF244321}">
                <p14:modId xmlns:p14="http://schemas.microsoft.com/office/powerpoint/2010/main" val="2369240539"/>
              </p:ext>
            </p:extLst>
          </p:nvPr>
        </p:nvGraphicFramePr>
        <p:xfrm>
          <a:off x="2280882" y="1108660"/>
          <a:ext cx="5085970" cy="2184951"/>
        </p:xfrm>
        <a:graphic>
          <a:graphicData uri="http://schemas.openxmlformats.org/drawingml/2006/chart">
            <c:chart xmlns:c="http://schemas.openxmlformats.org/drawingml/2006/chart" xmlns:r="http://schemas.openxmlformats.org/officeDocument/2006/relationships" r:id="rId3"/>
          </a:graphicData>
        </a:graphic>
      </p:graphicFrame>
      <p:grpSp>
        <p:nvGrpSpPr>
          <p:cNvPr id="60" name="淘宝网chenying0907出品 59"/>
          <p:cNvGrpSpPr/>
          <p:nvPr/>
        </p:nvGrpSpPr>
        <p:grpSpPr>
          <a:xfrm>
            <a:off x="2526902" y="3576163"/>
            <a:ext cx="4674850" cy="909597"/>
            <a:chOff x="3196460" y="3979441"/>
            <a:chExt cx="4674850" cy="909597"/>
          </a:xfrm>
        </p:grpSpPr>
        <p:sp>
          <p:nvSpPr>
            <p:cNvPr id="23" name="淘宝网chenying0907出品 22"/>
            <p:cNvSpPr txBox="1"/>
            <p:nvPr/>
          </p:nvSpPr>
          <p:spPr>
            <a:xfrm>
              <a:off x="3453336" y="3979441"/>
              <a:ext cx="622671" cy="338554"/>
            </a:xfrm>
            <a:prstGeom prst="rect">
              <a:avLst/>
            </a:prstGeom>
            <a:noFill/>
          </p:spPr>
          <p:txBody>
            <a:bodyPr wrap="none" rtlCol="0">
              <a:spAutoFit/>
            </a:bodyPr>
            <a:lstStyle/>
            <a:p>
              <a:r>
                <a:rPr lang="zh-CN" altLang="en-US" sz="1600" dirty="0">
                  <a:latin typeface="微软雅黑 Light" panose="020B0502040204020203" pitchFamily="34" charset="-122"/>
                  <a:ea typeface="微软雅黑 Light" panose="020B0502040204020203" pitchFamily="34" charset="-122"/>
                </a:rPr>
                <a:t>Walk</a:t>
              </a:r>
            </a:p>
          </p:txBody>
        </p:sp>
        <p:sp>
          <p:nvSpPr>
            <p:cNvPr id="24" name="淘宝网chenying0907出品 23"/>
            <p:cNvSpPr/>
            <p:nvPr/>
          </p:nvSpPr>
          <p:spPr>
            <a:xfrm>
              <a:off x="3196460" y="4274126"/>
              <a:ext cx="4674850" cy="614912"/>
            </a:xfrm>
            <a:prstGeom prst="rect">
              <a:avLst/>
            </a:prstGeom>
            <a:noFill/>
          </p:spPr>
          <p:txBody>
            <a:bodyPr vert="horz" wrap="square" rtlCol="0">
              <a:spAutoFit/>
            </a:bodyPr>
            <a:lstStyle/>
            <a:p>
              <a:pPr>
                <a:lnSpc>
                  <a:spcPct val="150000"/>
                </a:lnSpc>
                <a:spcBef>
                  <a:spcPts val="1200"/>
                </a:spcBef>
              </a:pPr>
              <a:r>
                <a:rPr lang="zh-CN" altLang="en-US" sz="1200" dirty="0">
                  <a:solidFill>
                    <a:schemeClr val="tx1">
                      <a:lumMod val="85000"/>
                      <a:lumOff val="15000"/>
                    </a:schemeClr>
                  </a:solidFill>
                </a:rPr>
                <a:t>People will record his own dreams, Jung is a, and so will one of my friends who do rock and roll.</a:t>
              </a:r>
            </a:p>
          </p:txBody>
        </p:sp>
        <p:sp>
          <p:nvSpPr>
            <p:cNvPr id="56" name="等腰三角形 55"/>
            <p:cNvSpPr/>
            <p:nvPr/>
          </p:nvSpPr>
          <p:spPr>
            <a:xfrm rot="5400000">
              <a:off x="3305973" y="4085429"/>
              <a:ext cx="158279" cy="136447"/>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淘宝网chenying0907出品 60"/>
          <p:cNvGrpSpPr/>
          <p:nvPr/>
        </p:nvGrpSpPr>
        <p:grpSpPr>
          <a:xfrm>
            <a:off x="2526902" y="4759640"/>
            <a:ext cx="4509750" cy="1186596"/>
            <a:chOff x="3196460" y="5141491"/>
            <a:chExt cx="4509750" cy="1186596"/>
          </a:xfrm>
        </p:grpSpPr>
        <p:sp>
          <p:nvSpPr>
            <p:cNvPr id="57" name="淘宝网chenying0907出品 56"/>
            <p:cNvSpPr txBox="1"/>
            <p:nvPr/>
          </p:nvSpPr>
          <p:spPr>
            <a:xfrm>
              <a:off x="3453336" y="5141491"/>
              <a:ext cx="807016" cy="338554"/>
            </a:xfrm>
            <a:prstGeom prst="rect">
              <a:avLst/>
            </a:prstGeom>
            <a:noFill/>
          </p:spPr>
          <p:txBody>
            <a:bodyPr wrap="none" rtlCol="0">
              <a:spAutoFit/>
            </a:bodyPr>
            <a:lstStyle/>
            <a:p>
              <a:r>
                <a:rPr lang="zh-CN" altLang="en-US" sz="1600" dirty="0">
                  <a:latin typeface="微软雅黑 Light" panose="020B0502040204020203" pitchFamily="34" charset="-122"/>
                  <a:ea typeface="微软雅黑 Light" panose="020B0502040204020203" pitchFamily="34" charset="-122"/>
                </a:rPr>
                <a:t>Dream</a:t>
              </a:r>
            </a:p>
          </p:txBody>
        </p:sp>
        <p:sp>
          <p:nvSpPr>
            <p:cNvPr id="58" name="淘宝网chenying0907出品 57"/>
            <p:cNvSpPr/>
            <p:nvPr/>
          </p:nvSpPr>
          <p:spPr>
            <a:xfrm>
              <a:off x="3196460" y="5436176"/>
              <a:ext cx="4509750" cy="891911"/>
            </a:xfrm>
            <a:prstGeom prst="rect">
              <a:avLst/>
            </a:prstGeom>
            <a:noFill/>
          </p:spPr>
          <p:txBody>
            <a:bodyPr vert="horz" wrap="square" rtlCol="0">
              <a:spAutoFit/>
            </a:bodyPr>
            <a:lstStyle/>
            <a:p>
              <a:pPr>
                <a:lnSpc>
                  <a:spcPct val="150000"/>
                </a:lnSpc>
                <a:spcBef>
                  <a:spcPts val="1200"/>
                </a:spcBef>
              </a:pPr>
              <a:r>
                <a:rPr lang="zh-CN" altLang="en-US" sz="1200" dirty="0">
                  <a:solidFill>
                    <a:schemeClr val="tx1">
                      <a:lumMod val="85000"/>
                      <a:lumOff val="15000"/>
                    </a:schemeClr>
                  </a:solidFill>
                </a:rPr>
                <a:t>What happens in a dream is something that cannot be encountered or even imagined in reality. It becomes a continuation of life outside.</a:t>
              </a:r>
            </a:p>
          </p:txBody>
        </p:sp>
        <p:sp>
          <p:nvSpPr>
            <p:cNvPr id="59" name="等腰三角形 58"/>
            <p:cNvSpPr/>
            <p:nvPr/>
          </p:nvSpPr>
          <p:spPr>
            <a:xfrm rot="5400000">
              <a:off x="3305973" y="5247479"/>
              <a:ext cx="158279" cy="136447"/>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淘宝网chenying0907出品 1"/>
          <p:cNvGrpSpPr/>
          <p:nvPr/>
        </p:nvGrpSpPr>
        <p:grpSpPr>
          <a:xfrm>
            <a:off x="1010883" y="927104"/>
            <a:ext cx="635000" cy="5268297"/>
            <a:chOff x="1010883" y="927104"/>
            <a:chExt cx="635000" cy="5268297"/>
          </a:xfrm>
        </p:grpSpPr>
        <p:sp>
          <p:nvSpPr>
            <p:cNvPr id="62" name="淘宝网chenying0907出品 61"/>
            <p:cNvSpPr txBox="1"/>
            <p:nvPr/>
          </p:nvSpPr>
          <p:spPr>
            <a:xfrm>
              <a:off x="1082166" y="1305900"/>
              <a:ext cx="492443" cy="4889501"/>
            </a:xfrm>
            <a:prstGeom prst="rect">
              <a:avLst/>
            </a:prstGeom>
            <a:noFill/>
          </p:spPr>
          <p:txBody>
            <a:bodyPr vert="eaVert" wrap="square" rtlCol="0">
              <a:spAutoFit/>
            </a:bodyPr>
            <a:lstStyle/>
            <a:p>
              <a:r>
                <a:rPr lang="zh-CN" altLang="en-US" sz="2000" spc="600" dirty="0"/>
                <a:t>Pacific </a:t>
              </a:r>
              <a:r>
                <a:rPr lang="en-US" altLang="zh-CN" dirty="0"/>
                <a:t>·  </a:t>
              </a:r>
              <a:r>
                <a:rPr lang="zh-CN" altLang="en-US" sz="2000" spc="600" dirty="0"/>
                <a:t>Sweltering ferry</a:t>
              </a:r>
            </a:p>
          </p:txBody>
        </p:sp>
        <p:grpSp>
          <p:nvGrpSpPr>
            <p:cNvPr id="63" name="淘宝网chenying0907出品 62"/>
            <p:cNvGrpSpPr/>
            <p:nvPr/>
          </p:nvGrpSpPr>
          <p:grpSpPr>
            <a:xfrm rot="5400000">
              <a:off x="-1110017" y="3048004"/>
              <a:ext cx="4876799" cy="635000"/>
              <a:chOff x="4385646" y="2794000"/>
              <a:chExt cx="836327" cy="635000"/>
            </a:xfrm>
          </p:grpSpPr>
          <p:cxnSp>
            <p:nvCxnSpPr>
              <p:cNvPr id="64" name="淘宝网chenying0907出品 63"/>
              <p:cNvCxnSpPr/>
              <p:nvPr/>
            </p:nvCxnSpPr>
            <p:spPr>
              <a:xfrm>
                <a:off x="4385646" y="3429000"/>
                <a:ext cx="836327"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5" name="淘宝网chenying0907出品 64"/>
              <p:cNvCxnSpPr/>
              <p:nvPr/>
            </p:nvCxnSpPr>
            <p:spPr>
              <a:xfrm>
                <a:off x="4385646" y="2794000"/>
                <a:ext cx="836327"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051542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14="http://schemas.microsoft.com/office/drawing/2010/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left)">
                                      <p:cBhvr>
                                        <p:cTn id="10" dur="500"/>
                                        <p:tgtEl>
                                          <p:spTgt spid="43"/>
                                        </p:tgtEl>
                                      </p:cBhvr>
                                    </p:animEffect>
                                  </p:childTnLst>
                                </p:cTn>
                              </p:par>
                              <p:par>
                                <p:cTn id="11" presetID="22" presetClass="entr" presetSubtype="2" fill="hold" grpId="0" nodeType="withEffect">
                                  <p:stCondLst>
                                    <p:cond delay="200"/>
                                  </p:stCondLst>
                                  <p:childTnLst>
                                    <p:set>
                                      <p:cBhvr>
                                        <p:cTn id="12" dur="1" fill="hold">
                                          <p:stCondLst>
                                            <p:cond delay="0"/>
                                          </p:stCondLst>
                                        </p:cTn>
                                        <p:tgtEl>
                                          <p:spTgt spid="44"/>
                                        </p:tgtEl>
                                        <p:attrNameLst>
                                          <p:attrName>style.visibility</p:attrName>
                                        </p:attrNameLst>
                                      </p:cBhvr>
                                      <p:to>
                                        <p:strVal val="visible"/>
                                      </p:to>
                                    </p:set>
                                    <p:animEffect transition="in" filter="wipe(right)">
                                      <p:cBhvr>
                                        <p:cTn id="13" dur="500"/>
                                        <p:tgtEl>
                                          <p:spTgt spid="44"/>
                                        </p:tgtEl>
                                      </p:cBhvr>
                                    </p:animEffect>
                                  </p:childTnLst>
                                </p:cTn>
                              </p:par>
                            </p:childTnLst>
                          </p:cTn>
                        </p:par>
                        <p:par>
                          <p:cTn id="14" fill="hold">
                            <p:stCondLst>
                              <p:cond delay="1000"/>
                            </p:stCondLst>
                            <p:childTnLst>
                              <p:par>
                                <p:cTn id="15" presetID="22" presetClass="entr" presetSubtype="1"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down)">
                                      <p:cBhvr>
                                        <p:cTn id="21" dur="500"/>
                                        <p:tgtEl>
                                          <p:spTgt spid="20"/>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fade">
                                      <p:cBhvr>
                                        <p:cTn id="25" dur="500"/>
                                        <p:tgtEl>
                                          <p:spTgt spid="60"/>
                                        </p:tgtEl>
                                      </p:cBhvr>
                                    </p:animEffect>
                                  </p:childTnLst>
                                </p:cTn>
                              </p:par>
                            </p:childTnLst>
                          </p:cTn>
                        </p:par>
                        <p:par>
                          <p:cTn id="26" fill="hold">
                            <p:stCondLst>
                              <p:cond delay="2500"/>
                            </p:stCondLst>
                            <p:childTnLst>
                              <p:par>
                                <p:cTn id="27" presetID="10" presetClass="entr" presetSubtype="0" fill="hold" nodeType="afterEffect">
                                  <p:stCondLst>
                                    <p:cond delay="0"/>
                                  </p:stCondLst>
                                  <p:childTnLst>
                                    <p:set>
                                      <p:cBhvr>
                                        <p:cTn id="28" dur="1" fill="hold">
                                          <p:stCondLst>
                                            <p:cond delay="0"/>
                                          </p:stCondLst>
                                        </p:cTn>
                                        <p:tgtEl>
                                          <p:spTgt spid="61"/>
                                        </p:tgtEl>
                                        <p:attrNameLst>
                                          <p:attrName>style.visibility</p:attrName>
                                        </p:attrNameLst>
                                      </p:cBhvr>
                                      <p:to>
                                        <p:strVal val="visible"/>
                                      </p:to>
                                    </p:set>
                                    <p:animEffect transition="in" filter="fade">
                                      <p:cBhvr>
                                        <p:cTn id="29"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Graphic spid="20"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648217" y="1"/>
            <a:ext cx="4543783" cy="6858000"/>
          </a:xfrm>
          <a:prstGeom prst="rect">
            <a:avLst/>
          </a:prstGeom>
        </p:spPr>
      </p:pic>
      <p:pic>
        <p:nvPicPr>
          <p:cNvPr id="2" name="图片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71601" y="1672303"/>
            <a:ext cx="3985984" cy="1482480"/>
          </a:xfrm>
          <a:prstGeom prst="rect">
            <a:avLst/>
          </a:prstGeom>
        </p:spPr>
      </p:pic>
      <p:sp>
        <p:nvSpPr>
          <p:cNvPr id="3" name="淘宝网chenying0907出品 2"/>
          <p:cNvSpPr txBox="1"/>
          <p:nvPr/>
        </p:nvSpPr>
        <p:spPr>
          <a:xfrm>
            <a:off x="5842000" y="3429000"/>
            <a:ext cx="5713185" cy="1825436"/>
          </a:xfrm>
          <a:prstGeom prst="rect">
            <a:avLst/>
          </a:prstGeom>
          <a:noFill/>
        </p:spPr>
        <p:txBody>
          <a:bodyPr vert="horz" wrap="square" rtlCol="0">
            <a:spAutoFit/>
          </a:bodyPr>
          <a:lstStyle>
            <a:defPPr>
              <a:defRPr lang="zh-CN"/>
            </a:defPPr>
            <a:lvl1pPr>
              <a:lnSpc>
                <a:spcPct val="150000"/>
              </a:lnSpc>
              <a:spcBef>
                <a:spcPts val="1200"/>
              </a:spcBef>
              <a:defRPr sz="1400" spc="300">
                <a:solidFill>
                  <a:schemeClr val="tx1">
                    <a:lumMod val="85000"/>
                    <a:lumOff val="15000"/>
                  </a:schemeClr>
                </a:solidFill>
              </a:defRPr>
            </a:lvl1pPr>
          </a:lstStyle>
          <a:p>
            <a:r>
              <a:rPr lang="zh-CN" altLang="en-US" dirty="0"/>
              <a:t>Remember the shape of the sky, chimneys, column-like smoke, a cross, cross, as clear as watercolor. It seems to be jet-setting. The scene is spectacular.</a:t>
            </a:r>
          </a:p>
          <a:p>
            <a:endParaRPr lang="zh-CN" altLang="en-US" dirty="0"/>
          </a:p>
        </p:txBody>
      </p:sp>
      <p:grpSp>
        <p:nvGrpSpPr>
          <p:cNvPr id="4" name="淘宝网chenying0907出品 3"/>
          <p:cNvGrpSpPr/>
          <p:nvPr/>
        </p:nvGrpSpPr>
        <p:grpSpPr>
          <a:xfrm>
            <a:off x="5842000" y="1596810"/>
            <a:ext cx="3985985" cy="1200329"/>
            <a:chOff x="3557873" y="3480153"/>
            <a:chExt cx="836327" cy="1200329"/>
          </a:xfrm>
        </p:grpSpPr>
        <p:sp>
          <p:nvSpPr>
            <p:cNvPr id="5" name="淘宝网chenying0907出品 4"/>
            <p:cNvSpPr txBox="1"/>
            <p:nvPr/>
          </p:nvSpPr>
          <p:spPr>
            <a:xfrm>
              <a:off x="3557873" y="3480153"/>
              <a:ext cx="836327" cy="1200329"/>
            </a:xfrm>
            <a:prstGeom prst="rect">
              <a:avLst/>
            </a:prstGeom>
            <a:noFill/>
          </p:spPr>
          <p:txBody>
            <a:bodyPr wrap="square" rtlCol="0">
              <a:spAutoFit/>
            </a:bodyPr>
            <a:lstStyle/>
            <a:p>
              <a:pPr>
                <a:lnSpc>
                  <a:spcPct val="150000"/>
                </a:lnSpc>
              </a:pPr>
              <a:r>
                <a:rPr lang="zh-CN" altLang="en-US" sz="2400" spc="300" dirty="0"/>
                <a:t>The blue waters and the deep green hills</a:t>
              </a:r>
            </a:p>
          </p:txBody>
        </p:sp>
        <p:cxnSp>
          <p:nvCxnSpPr>
            <p:cNvPr id="6" name="淘宝网chenying0907出品 5"/>
            <p:cNvCxnSpPr/>
            <p:nvPr/>
          </p:nvCxnSpPr>
          <p:spPr>
            <a:xfrm>
              <a:off x="3557873" y="4063646"/>
              <a:ext cx="836327"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淘宝网chenying0907出品 6"/>
            <p:cNvCxnSpPr/>
            <p:nvPr/>
          </p:nvCxnSpPr>
          <p:spPr>
            <a:xfrm>
              <a:off x="3557873" y="3555646"/>
              <a:ext cx="836327"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10" name="图片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67821" y="3260206"/>
            <a:ext cx="953019" cy="953019"/>
          </a:xfrm>
          <a:prstGeom prst="rect">
            <a:avLst/>
          </a:prstGeom>
        </p:spPr>
      </p:pic>
      <p:pic>
        <p:nvPicPr>
          <p:cNvPr id="9" name="图片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50457" y="3260206"/>
            <a:ext cx="2007128" cy="2007128"/>
          </a:xfrm>
          <a:prstGeom prst="rect">
            <a:avLst/>
          </a:prstGeom>
        </p:spPr>
      </p:pic>
    </p:spTree>
    <p:extLst>
      <p:ext uri="{BB962C8B-B14F-4D97-AF65-F5344CB8AC3E}">
        <p14:creationId xmlns:p14="http://schemas.microsoft.com/office/powerpoint/2010/main" val="4182446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750"/>
                                        <p:tgtEl>
                                          <p:spTgt spid="2"/>
                                        </p:tgtEl>
                                      </p:cBhvr>
                                    </p:animEffect>
                                  </p:childTnLst>
                                </p:cTn>
                              </p:par>
                              <p:par>
                                <p:cTn id="15" presetID="10" presetClass="entr" presetSubtype="0" fill="hold" nodeType="withEffect">
                                  <p:stCondLst>
                                    <p:cond delay="4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750"/>
                                        <p:tgtEl>
                                          <p:spTgt spid="9"/>
                                        </p:tgtEl>
                                      </p:cBhvr>
                                    </p:animEffect>
                                  </p:childTnLst>
                                </p:cTn>
                              </p:par>
                              <p:par>
                                <p:cTn id="18" presetID="10" presetClass="entr" presetSubtype="0" fill="hold" nodeType="withEffect">
                                  <p:stCondLst>
                                    <p:cond delay="80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750"/>
                                        <p:tgtEl>
                                          <p:spTgt spid="10"/>
                                        </p:tgtEl>
                                      </p:cBhvr>
                                    </p:animEffect>
                                  </p:childTnLst>
                                </p:cTn>
                              </p:par>
                            </p:childTnLst>
                          </p:cTn>
                        </p:par>
                        <p:par>
                          <p:cTn id="21" fill="hold">
                            <p:stCondLst>
                              <p:cond delay="2050"/>
                            </p:stCondLst>
                            <p:childTnLst>
                              <p:par>
                                <p:cTn id="22" presetID="22" presetClass="entr" presetSubtype="8"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淘宝网chenying0907出品 28"/>
          <p:cNvSpPr/>
          <p:nvPr/>
        </p:nvSpPr>
        <p:spPr>
          <a:xfrm>
            <a:off x="4778432" y="2930827"/>
            <a:ext cx="2564928" cy="4009922"/>
          </a:xfrm>
          <a:prstGeom prst="rect">
            <a:avLst/>
          </a:prstGeom>
          <a:blipFill>
            <a:blip r:embed="rId2">
              <a:alphaModFix amt="17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94286" y="215"/>
            <a:ext cx="5297714" cy="6865041"/>
          </a:xfrm>
          <a:prstGeom prst="rect">
            <a:avLst/>
          </a:prstGeom>
        </p:spPr>
      </p:pic>
      <p:sp>
        <p:nvSpPr>
          <p:cNvPr id="17" name="淘宝网chenying0907出品 16"/>
          <p:cNvSpPr txBox="1"/>
          <p:nvPr/>
        </p:nvSpPr>
        <p:spPr>
          <a:xfrm>
            <a:off x="673466" y="3472303"/>
            <a:ext cx="5422534" cy="2471767"/>
          </a:xfrm>
          <a:prstGeom prst="rect">
            <a:avLst/>
          </a:prstGeom>
          <a:noFill/>
        </p:spPr>
        <p:txBody>
          <a:bodyPr vert="horz" wrap="square" rtlCol="0">
            <a:spAutoFit/>
          </a:bodyPr>
          <a:lstStyle>
            <a:defPPr>
              <a:defRPr lang="zh-CN"/>
            </a:defPPr>
            <a:lvl1pPr>
              <a:lnSpc>
                <a:spcPct val="150000"/>
              </a:lnSpc>
              <a:spcBef>
                <a:spcPts val="1200"/>
              </a:spcBef>
              <a:defRPr sz="1400" spc="300">
                <a:solidFill>
                  <a:schemeClr val="tx1">
                    <a:lumMod val="85000"/>
                    <a:lumOff val="15000"/>
                  </a:schemeClr>
                </a:solidFill>
              </a:defRPr>
            </a:lvl1pPr>
          </a:lstStyle>
          <a:p>
            <a:r>
              <a:rPr lang="zh-CN" altLang="en-US" spc="0" dirty="0"/>
              <a:t>Remember the shape of the sky, chimneys, column-like smoke, a cross, cross, as clear as watercolor. It seems to be jet-setting. The scene is spectacular.</a:t>
            </a:r>
          </a:p>
          <a:p>
            <a:r>
              <a:rPr lang="zh-CN" altLang="en-US" spc="0" dirty="0"/>
              <a:t>A dream that has been repeated for several years is being chased and running non-stop. Always run in a back-to-back place, corridor, or a door, numerous twists and turns of the laneway. I'm very tired running, but I can't stop.</a:t>
            </a:r>
          </a:p>
        </p:txBody>
      </p:sp>
      <p:grpSp>
        <p:nvGrpSpPr>
          <p:cNvPr id="18" name="淘宝网chenying0907出品 17"/>
          <p:cNvGrpSpPr/>
          <p:nvPr/>
        </p:nvGrpSpPr>
        <p:grpSpPr>
          <a:xfrm>
            <a:off x="2753613" y="838437"/>
            <a:ext cx="3263465" cy="583493"/>
            <a:chOff x="3557873" y="3480153"/>
            <a:chExt cx="836327" cy="583493"/>
          </a:xfrm>
        </p:grpSpPr>
        <p:sp>
          <p:nvSpPr>
            <p:cNvPr id="19" name="淘宝网chenying0907出品 18"/>
            <p:cNvSpPr txBox="1"/>
            <p:nvPr/>
          </p:nvSpPr>
          <p:spPr>
            <a:xfrm>
              <a:off x="3557873" y="3480153"/>
              <a:ext cx="836327" cy="583493"/>
            </a:xfrm>
            <a:prstGeom prst="rect">
              <a:avLst/>
            </a:prstGeom>
            <a:noFill/>
          </p:spPr>
          <p:txBody>
            <a:bodyPr wrap="square" rtlCol="0">
              <a:spAutoFit/>
            </a:bodyPr>
            <a:lstStyle/>
            <a:p>
              <a:pPr>
                <a:lnSpc>
                  <a:spcPct val="150000"/>
                </a:lnSpc>
              </a:pPr>
              <a:r>
                <a:rPr lang="zh-CN" altLang="en-US" sz="2400" spc="300" dirty="0"/>
                <a:t>Typhoon weather in hometown</a:t>
              </a:r>
            </a:p>
          </p:txBody>
        </p:sp>
        <p:cxnSp>
          <p:nvCxnSpPr>
            <p:cNvPr id="20" name="淘宝网chenying0907出品 19"/>
            <p:cNvCxnSpPr/>
            <p:nvPr/>
          </p:nvCxnSpPr>
          <p:spPr>
            <a:xfrm>
              <a:off x="3557873" y="4063646"/>
              <a:ext cx="836327"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淘宝网chenying0907出品 20"/>
            <p:cNvCxnSpPr/>
            <p:nvPr/>
          </p:nvCxnSpPr>
          <p:spPr>
            <a:xfrm>
              <a:off x="3557873" y="3555646"/>
              <a:ext cx="836327"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25" name="图片 2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6790" y="838437"/>
            <a:ext cx="1579839" cy="1579839"/>
          </a:xfrm>
          <a:prstGeom prst="rect">
            <a:avLst/>
          </a:prstGeom>
          <a:ln w="76200">
            <a:solidFill>
              <a:schemeClr val="bg1"/>
            </a:solidFill>
          </a:ln>
          <a:effectLst>
            <a:outerShdw sx="101000" sy="101000" algn="ctr" rotWithShape="0">
              <a:schemeClr val="accent2">
                <a:alpha val="19000"/>
              </a:schemeClr>
            </a:outerShdw>
          </a:effectLst>
        </p:spPr>
      </p:pic>
      <p:sp>
        <p:nvSpPr>
          <p:cNvPr id="26" name="淘宝网chenying0907出品 25"/>
          <p:cNvSpPr txBox="1"/>
          <p:nvPr/>
        </p:nvSpPr>
        <p:spPr>
          <a:xfrm>
            <a:off x="2753613" y="2036796"/>
            <a:ext cx="3596840" cy="891911"/>
          </a:xfrm>
          <a:prstGeom prst="rect">
            <a:avLst/>
          </a:prstGeom>
          <a:noFill/>
        </p:spPr>
        <p:txBody>
          <a:bodyPr vert="horz" wrap="square" rtlCol="0">
            <a:spAutoFit/>
          </a:bodyPr>
          <a:lstStyle>
            <a:defPPr>
              <a:defRPr lang="zh-CN"/>
            </a:defPPr>
            <a:lvl1pPr>
              <a:lnSpc>
                <a:spcPct val="150000"/>
              </a:lnSpc>
              <a:spcBef>
                <a:spcPts val="1200"/>
              </a:spcBef>
              <a:defRPr sz="1400" spc="300">
                <a:solidFill>
                  <a:schemeClr val="tx1">
                    <a:lumMod val="85000"/>
                    <a:lumOff val="15000"/>
                  </a:schemeClr>
                </a:solidFill>
              </a:defRPr>
            </a:lvl1pPr>
          </a:lstStyle>
          <a:p>
            <a:r>
              <a:rPr lang="zh-CN" altLang="en-US" sz="1200" spc="0" dirty="0">
                <a:solidFill>
                  <a:schemeClr val="bg1">
                    <a:lumMod val="75000"/>
                  </a:schemeClr>
                </a:solidFill>
              </a:rPr>
              <a:t>By boat, you see the blue waters of peacocks and the deep green hills. The texture of that color, as if blood was squirting out of the eyes.</a:t>
            </a:r>
          </a:p>
        </p:txBody>
      </p:sp>
    </p:spTree>
    <p:extLst>
      <p:ext uri="{BB962C8B-B14F-4D97-AF65-F5344CB8AC3E}">
        <p14:creationId xmlns:p14="http://schemas.microsoft.com/office/powerpoint/2010/main" val="619574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p:cTn id="14" dur="500" fill="hold"/>
                                        <p:tgtEl>
                                          <p:spTgt spid="25"/>
                                        </p:tgtEl>
                                        <p:attrNameLst>
                                          <p:attrName>ppt_w</p:attrName>
                                        </p:attrNameLst>
                                      </p:cBhvr>
                                      <p:tavLst>
                                        <p:tav tm="0">
                                          <p:val>
                                            <p:fltVal val="0"/>
                                          </p:val>
                                        </p:tav>
                                        <p:tav tm="100000">
                                          <p:val>
                                            <p:strVal val="#ppt_w"/>
                                          </p:val>
                                        </p:tav>
                                      </p:tavLst>
                                    </p:anim>
                                    <p:anim calcmode="lin" valueType="num">
                                      <p:cBhvr>
                                        <p:cTn id="15" dur="500" fill="hold"/>
                                        <p:tgtEl>
                                          <p:spTgt spid="25"/>
                                        </p:tgtEl>
                                        <p:attrNameLst>
                                          <p:attrName>ppt_h</p:attrName>
                                        </p:attrNameLst>
                                      </p:cBhvr>
                                      <p:tavLst>
                                        <p:tav tm="0">
                                          <p:val>
                                            <p:fltVal val="0"/>
                                          </p:val>
                                        </p:tav>
                                        <p:tav tm="100000">
                                          <p:val>
                                            <p:strVal val="#ppt_h"/>
                                          </p:val>
                                        </p:tav>
                                      </p:tavLst>
                                    </p:anim>
                                    <p:animEffect transition="in" filter="fade">
                                      <p:cBhvr>
                                        <p:cTn id="16" dur="500"/>
                                        <p:tgtEl>
                                          <p:spTgt spid="25"/>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7" grpId="0"/>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20120716">
            <a:off x="1191011" y="1625148"/>
            <a:ext cx="2247763" cy="4086556"/>
          </a:xfrm>
          <a:prstGeom prst="rect">
            <a:avLst/>
          </a:prstGeom>
        </p:spPr>
      </p:pic>
      <p:sp>
        <p:nvSpPr>
          <p:cNvPr id="3" name="淘宝网chenying0907出品 2"/>
          <p:cNvSpPr/>
          <p:nvPr/>
        </p:nvSpPr>
        <p:spPr>
          <a:xfrm>
            <a:off x="-30480" y="2590801"/>
            <a:ext cx="9486902" cy="295551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淘宝网chenying0907出品 3"/>
          <p:cNvSpPr/>
          <p:nvPr/>
        </p:nvSpPr>
        <p:spPr>
          <a:xfrm>
            <a:off x="1150621" y="3377436"/>
            <a:ext cx="7830820" cy="1973199"/>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淘宝网chenying0907出品 4"/>
          <p:cNvSpPr/>
          <p:nvPr/>
        </p:nvSpPr>
        <p:spPr>
          <a:xfrm>
            <a:off x="2330030" y="3098801"/>
            <a:ext cx="7546340" cy="1615440"/>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淘宝网chenying0907出品 5"/>
          <p:cNvGrpSpPr/>
          <p:nvPr/>
        </p:nvGrpSpPr>
        <p:grpSpPr>
          <a:xfrm>
            <a:off x="2678016" y="3377436"/>
            <a:ext cx="6020206" cy="1026981"/>
            <a:chOff x="1587602" y="1178108"/>
            <a:chExt cx="6020206" cy="1026981"/>
          </a:xfrm>
        </p:grpSpPr>
        <p:grpSp>
          <p:nvGrpSpPr>
            <p:cNvPr id="7" name="淘宝网chenying0907出品 6"/>
            <p:cNvGrpSpPr/>
            <p:nvPr/>
          </p:nvGrpSpPr>
          <p:grpSpPr>
            <a:xfrm>
              <a:off x="1661280" y="1178108"/>
              <a:ext cx="1277547" cy="430887"/>
              <a:chOff x="1389453" y="1214306"/>
              <a:chExt cx="1277547" cy="445205"/>
            </a:xfrm>
          </p:grpSpPr>
          <p:sp>
            <p:nvSpPr>
              <p:cNvPr id="10" name="淘宝网chenying0907出品 9"/>
              <p:cNvSpPr/>
              <p:nvPr/>
            </p:nvSpPr>
            <p:spPr>
              <a:xfrm>
                <a:off x="1389454" y="1238845"/>
                <a:ext cx="1277546" cy="2082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淘宝网chenying0907出品 10"/>
              <p:cNvSpPr txBox="1"/>
              <p:nvPr/>
            </p:nvSpPr>
            <p:spPr>
              <a:xfrm>
                <a:off x="1389453" y="1214306"/>
                <a:ext cx="1252099" cy="445205"/>
              </a:xfrm>
              <a:prstGeom prst="rect">
                <a:avLst/>
              </a:prstGeom>
              <a:noFill/>
            </p:spPr>
            <p:txBody>
              <a:bodyPr vert="horz" wrap="square" rtlCol="0">
                <a:spAutoFit/>
              </a:bodyPr>
              <a:lstStyle/>
              <a:p>
                <a:pPr algn="dist"/>
                <a:r>
                  <a:rPr lang="en-US" altLang="zh-CN" sz="1100" spc="600" dirty="0">
                    <a:solidFill>
                      <a:schemeClr val="bg1"/>
                    </a:solidFill>
                  </a:rPr>
                  <a:t>PART 3</a:t>
                </a:r>
              </a:p>
              <a:p>
                <a:pPr algn="dist"/>
                <a:endParaRPr lang="zh-CN" altLang="en-US" sz="1100" spc="600" dirty="0">
                  <a:solidFill>
                    <a:schemeClr val="bg1"/>
                  </a:solidFill>
                </a:endParaRPr>
              </a:p>
            </p:txBody>
          </p:sp>
        </p:grpSp>
        <p:sp>
          <p:nvSpPr>
            <p:cNvPr id="8" name="淘宝网chenying0907出品 7"/>
            <p:cNvSpPr txBox="1"/>
            <p:nvPr/>
          </p:nvSpPr>
          <p:spPr>
            <a:xfrm>
              <a:off x="1587602" y="1439718"/>
              <a:ext cx="4167022" cy="400110"/>
            </a:xfrm>
            <a:prstGeom prst="rect">
              <a:avLst/>
            </a:prstGeom>
            <a:noFill/>
          </p:spPr>
          <p:txBody>
            <a:bodyPr wrap="square" rtlCol="0">
              <a:spAutoFit/>
            </a:bodyPr>
            <a:lstStyle/>
            <a:p>
              <a:r>
                <a:rPr lang="zh-CN" altLang="en-US" sz="2000" dirty="0">
                  <a:solidFill>
                    <a:schemeClr val="tx2"/>
                  </a:solidFill>
                  <a:latin typeface="方正清刻本悦宋简体" panose="02000000000000000000" pitchFamily="2" charset="-122"/>
                  <a:ea typeface="方正清刻本悦宋简体" panose="02000000000000000000" pitchFamily="2" charset="-122"/>
                </a:rPr>
                <a:t>The silence of course</a:t>
              </a:r>
            </a:p>
          </p:txBody>
        </p:sp>
        <p:sp>
          <p:nvSpPr>
            <p:cNvPr id="9" name="淘宝网chenying0907出品 8"/>
            <p:cNvSpPr txBox="1"/>
            <p:nvPr/>
          </p:nvSpPr>
          <p:spPr>
            <a:xfrm>
              <a:off x="1587602" y="1887630"/>
              <a:ext cx="6020206" cy="317459"/>
            </a:xfrm>
            <a:prstGeom prst="rect">
              <a:avLst/>
            </a:prstGeom>
            <a:noFill/>
          </p:spPr>
          <p:txBody>
            <a:bodyPr wrap="square" rtlCol="0">
              <a:spAutoFit/>
            </a:bodyPr>
            <a:lstStyle>
              <a:defPPr>
                <a:defRPr lang="zh-CN"/>
              </a:defPPr>
              <a:lvl1pPr>
                <a:lnSpc>
                  <a:spcPct val="150000"/>
                </a:lnSpc>
                <a:defRPr sz="1400" spc="300"/>
              </a:lvl1pPr>
            </a:lstStyle>
            <a:p>
              <a:r>
                <a:rPr lang="zh-CN" altLang="en-US" sz="1100" dirty="0">
                  <a:solidFill>
                    <a:schemeClr val="tx2">
                      <a:alpha val="70000"/>
                    </a:schemeClr>
                  </a:solidFill>
                </a:rPr>
                <a:t>If we can take this as a matter of course silence, it seems that we can be a lover of course.</a:t>
              </a:r>
            </a:p>
          </p:txBody>
        </p:sp>
      </p:grpSp>
    </p:spTree>
    <p:extLst>
      <p:ext uri="{BB962C8B-B14F-4D97-AF65-F5344CB8AC3E}">
        <p14:creationId xmlns:p14="http://schemas.microsoft.com/office/powerpoint/2010/main" val="2577328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2" fill="hold" grpId="0" nodeType="withEffect">
                                  <p:stCondLst>
                                    <p:cond delay="10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750"/>
                                        <p:tgtEl>
                                          <p:spTgt spid="5"/>
                                        </p:tgtEl>
                                      </p:cBhvr>
                                    </p:animEffect>
                                  </p:childTnLst>
                                </p:cTn>
                              </p:par>
                              <p:par>
                                <p:cTn id="11" presetID="22" presetClass="entr" presetSubtype="2" fill="hold" grpId="0" nodeType="withEffect">
                                  <p:stCondLst>
                                    <p:cond delay="400"/>
                                  </p:stCondLst>
                                  <p:childTnLst>
                                    <p:set>
                                      <p:cBhvr>
                                        <p:cTn id="12" dur="1" fill="hold">
                                          <p:stCondLst>
                                            <p:cond delay="0"/>
                                          </p:stCondLst>
                                        </p:cTn>
                                        <p:tgtEl>
                                          <p:spTgt spid="4"/>
                                        </p:tgtEl>
                                        <p:attrNameLst>
                                          <p:attrName>style.visibility</p:attrName>
                                        </p:attrNameLst>
                                      </p:cBhvr>
                                      <p:to>
                                        <p:strVal val="visible"/>
                                      </p:to>
                                    </p:set>
                                    <p:animEffect transition="in" filter="wipe(right)">
                                      <p:cBhvr>
                                        <p:cTn id="13" dur="750"/>
                                        <p:tgtEl>
                                          <p:spTgt spid="4"/>
                                        </p:tgtEl>
                                      </p:cBhvr>
                                    </p:animEffect>
                                  </p:childTnLst>
                                </p:cTn>
                              </p:par>
                              <p:par>
                                <p:cTn id="14" presetID="10" presetClass="entr" presetSubtype="0" fill="hold" nodeType="withEffect">
                                  <p:stCondLst>
                                    <p:cond delay="20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900"/>
                                        <p:tgtEl>
                                          <p:spTgt spid="2"/>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9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淘宝网chenying0907出品 4"/>
          <p:cNvSpPr/>
          <p:nvPr/>
        </p:nvSpPr>
        <p:spPr>
          <a:xfrm>
            <a:off x="0" y="2534764"/>
            <a:ext cx="12192000" cy="4323235"/>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rotWithShape="1">
          <a:blip r:embed="rId2" cstate="screen">
            <a:extLst>
              <a:ext uri="{28A0092B-C50C-407E-A947-70E740481C1C}">
                <a14:useLocalDpi xmlns:a14="http://schemas.microsoft.com/office/drawing/2010/main"/>
              </a:ext>
            </a:extLst>
          </a:blip>
          <a:srcRect t="-1" b="-1472"/>
          <a:stretch/>
        </p:blipFill>
        <p:spPr>
          <a:xfrm flipH="1">
            <a:off x="10411075" y="1578506"/>
            <a:ext cx="1790450" cy="4627301"/>
          </a:xfrm>
          <a:prstGeom prst="rect">
            <a:avLst/>
          </a:prstGeom>
        </p:spPr>
      </p:pic>
      <p:pic>
        <p:nvPicPr>
          <p:cNvPr id="3" name="图片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7999" y="0"/>
            <a:ext cx="5588001" cy="6858000"/>
          </a:xfrm>
          <a:prstGeom prst="rect">
            <a:avLst/>
          </a:prstGeom>
        </p:spPr>
      </p:pic>
      <p:sp>
        <p:nvSpPr>
          <p:cNvPr id="4" name="淘宝网chenying0907出品 3"/>
          <p:cNvSpPr/>
          <p:nvPr/>
        </p:nvSpPr>
        <p:spPr>
          <a:xfrm>
            <a:off x="3106057" y="841629"/>
            <a:ext cx="7925164" cy="3599741"/>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淘宝网chenying0907出品 5"/>
          <p:cNvSpPr/>
          <p:nvPr/>
        </p:nvSpPr>
        <p:spPr>
          <a:xfrm>
            <a:off x="5965371" y="3187363"/>
            <a:ext cx="5834743" cy="2975429"/>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淘宝网chenying0907出品 6"/>
          <p:cNvSpPr txBox="1"/>
          <p:nvPr/>
        </p:nvSpPr>
        <p:spPr>
          <a:xfrm>
            <a:off x="677233" y="4924542"/>
            <a:ext cx="492443" cy="2476500"/>
          </a:xfrm>
          <a:prstGeom prst="rect">
            <a:avLst/>
          </a:prstGeom>
          <a:noFill/>
        </p:spPr>
        <p:txBody>
          <a:bodyPr vert="eaVert" wrap="square" rtlCol="0">
            <a:spAutoFit/>
          </a:bodyPr>
          <a:lstStyle/>
          <a:p>
            <a:r>
              <a:rPr lang="en-US" altLang="zh-CN" sz="2000" spc="600" dirty="0">
                <a:solidFill>
                  <a:schemeClr val="bg1"/>
                </a:solidFill>
                <a:latin typeface="方正清刻本悦宋简体" panose="02000000000000000000" pitchFamily="2" charset="-122"/>
                <a:ea typeface="方正清刻本悦宋简体" panose="02000000000000000000" pitchFamily="2" charset="-122"/>
              </a:rPr>
              <a:t>-</a:t>
            </a:r>
            <a:r>
              <a:rPr lang="zh-CN" altLang="en-US" sz="2000" spc="600" dirty="0">
                <a:solidFill>
                  <a:schemeClr val="bg1"/>
                </a:solidFill>
                <a:latin typeface="方正清刻本悦宋简体" panose="02000000000000000000" pitchFamily="2" charset="-122"/>
                <a:ea typeface="方正清刻本悦宋简体" panose="02000000000000000000" pitchFamily="2" charset="-122"/>
              </a:rPr>
              <a:t>About Walking</a:t>
            </a:r>
            <a:r>
              <a:rPr lang="en-US" altLang="zh-CN" sz="2000" spc="600" dirty="0">
                <a:solidFill>
                  <a:schemeClr val="bg1"/>
                </a:solidFill>
                <a:latin typeface="方正清刻本悦宋简体" panose="02000000000000000000" pitchFamily="2" charset="-122"/>
                <a:ea typeface="方正清刻本悦宋简体" panose="02000000000000000000" pitchFamily="2" charset="-122"/>
              </a:rPr>
              <a:t>-</a:t>
            </a:r>
            <a:endParaRPr lang="zh-CN" altLang="en-US" sz="2000" spc="600" dirty="0">
              <a:solidFill>
                <a:schemeClr val="bg1"/>
              </a:solidFill>
              <a:latin typeface="方正清刻本悦宋简体" panose="02000000000000000000" pitchFamily="2" charset="-122"/>
              <a:ea typeface="方正清刻本悦宋简体" panose="02000000000000000000" pitchFamily="2" charset="-122"/>
            </a:endParaRPr>
          </a:p>
        </p:txBody>
      </p:sp>
      <p:sp>
        <p:nvSpPr>
          <p:cNvPr id="9" name="淘宝网chenying0907出品 8"/>
          <p:cNvSpPr txBox="1"/>
          <p:nvPr/>
        </p:nvSpPr>
        <p:spPr>
          <a:xfrm>
            <a:off x="6903993" y="1173805"/>
            <a:ext cx="3751579" cy="1025217"/>
          </a:xfrm>
          <a:prstGeom prst="rect">
            <a:avLst/>
          </a:prstGeom>
          <a:noFill/>
        </p:spPr>
        <p:txBody>
          <a:bodyPr vert="horz" wrap="square" rtlCol="0">
            <a:spAutoFit/>
          </a:bodyPr>
          <a:lstStyle>
            <a:defPPr>
              <a:defRPr lang="zh-CN"/>
            </a:defPPr>
            <a:lvl1pPr>
              <a:lnSpc>
                <a:spcPct val="150000"/>
              </a:lnSpc>
              <a:spcBef>
                <a:spcPts val="1200"/>
              </a:spcBef>
              <a:defRPr sz="1400" spc="300">
                <a:solidFill>
                  <a:schemeClr val="tx1">
                    <a:lumMod val="85000"/>
                    <a:lumOff val="15000"/>
                  </a:schemeClr>
                </a:solidFill>
              </a:defRPr>
            </a:lvl1pPr>
          </a:lstStyle>
          <a:p>
            <a:r>
              <a:rPr lang="zh-CN" altLang="en-US" dirty="0">
                <a:solidFill>
                  <a:schemeClr val="accent2"/>
                </a:solidFill>
              </a:rPr>
              <a:t>It was on what night. You hug me. We sat together as if we were rotating the pace of the game.</a:t>
            </a:r>
          </a:p>
        </p:txBody>
      </p:sp>
      <p:pic>
        <p:nvPicPr>
          <p:cNvPr id="12" name="图片 11"/>
          <p:cNvPicPr>
            <a:picLocks noChangeAspect="1"/>
          </p:cNvPicPr>
          <p:nvPr/>
        </p:nvPicPr>
        <p:blipFill rotWithShape="1">
          <a:blip r:embed="rId4" cstate="screen">
            <a:extLst>
              <a:ext uri="{28A0092B-C50C-407E-A947-70E740481C1C}">
                <a14:useLocalDpi xmlns:a14="http://schemas.microsoft.com/office/drawing/2010/main"/>
              </a:ext>
            </a:extLst>
          </a:blip>
          <a:srcRect l="42715" t="22654" r="32077" b="51322"/>
          <a:stretch/>
        </p:blipFill>
        <p:spPr>
          <a:xfrm>
            <a:off x="6442619" y="1179319"/>
            <a:ext cx="391885" cy="391886"/>
          </a:xfrm>
          <a:prstGeom prst="rect">
            <a:avLst/>
          </a:prstGeom>
        </p:spPr>
      </p:pic>
      <p:grpSp>
        <p:nvGrpSpPr>
          <p:cNvPr id="13" name="淘宝网chenying0907出品 12"/>
          <p:cNvGrpSpPr/>
          <p:nvPr/>
        </p:nvGrpSpPr>
        <p:grpSpPr>
          <a:xfrm>
            <a:off x="6528735" y="3429000"/>
            <a:ext cx="2319990" cy="583493"/>
            <a:chOff x="3557873" y="3480153"/>
            <a:chExt cx="2319990" cy="583493"/>
          </a:xfrm>
        </p:grpSpPr>
        <p:sp>
          <p:nvSpPr>
            <p:cNvPr id="14" name="淘宝网chenying0907出品 13"/>
            <p:cNvSpPr txBox="1"/>
            <p:nvPr/>
          </p:nvSpPr>
          <p:spPr>
            <a:xfrm>
              <a:off x="3557873" y="3480153"/>
              <a:ext cx="2319990" cy="583493"/>
            </a:xfrm>
            <a:prstGeom prst="rect">
              <a:avLst/>
            </a:prstGeom>
            <a:noFill/>
          </p:spPr>
          <p:txBody>
            <a:bodyPr wrap="square" rtlCol="0">
              <a:spAutoFit/>
            </a:bodyPr>
            <a:lstStyle/>
            <a:p>
              <a:pPr>
                <a:lnSpc>
                  <a:spcPct val="150000"/>
                </a:lnSpc>
              </a:pPr>
              <a:r>
                <a:rPr lang="zh-CN" altLang="en-US" sz="2400" spc="300" dirty="0"/>
                <a:t>Silence</a:t>
              </a:r>
            </a:p>
          </p:txBody>
        </p:sp>
        <p:cxnSp>
          <p:nvCxnSpPr>
            <p:cNvPr id="15" name="淘宝网chenying0907出品 14"/>
            <p:cNvCxnSpPr/>
            <p:nvPr/>
          </p:nvCxnSpPr>
          <p:spPr>
            <a:xfrm>
              <a:off x="3557873" y="4063646"/>
              <a:ext cx="836327"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淘宝网chenying0907出品 15"/>
            <p:cNvCxnSpPr/>
            <p:nvPr/>
          </p:nvCxnSpPr>
          <p:spPr>
            <a:xfrm>
              <a:off x="3557873" y="3555646"/>
              <a:ext cx="836327"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7" name="淘宝网chenying0907出品 16"/>
          <p:cNvSpPr txBox="1"/>
          <p:nvPr/>
        </p:nvSpPr>
        <p:spPr>
          <a:xfrm>
            <a:off x="6528735" y="4254130"/>
            <a:ext cx="4502486" cy="1825436"/>
          </a:xfrm>
          <a:prstGeom prst="rect">
            <a:avLst/>
          </a:prstGeom>
          <a:noFill/>
        </p:spPr>
        <p:txBody>
          <a:bodyPr vert="horz" wrap="square" rtlCol="0">
            <a:spAutoFit/>
          </a:bodyPr>
          <a:lstStyle>
            <a:defPPr>
              <a:defRPr lang="zh-CN"/>
            </a:defPPr>
            <a:lvl1pPr>
              <a:lnSpc>
                <a:spcPct val="150000"/>
              </a:lnSpc>
              <a:spcBef>
                <a:spcPts val="1200"/>
              </a:spcBef>
              <a:defRPr sz="1400" spc="300">
                <a:solidFill>
                  <a:schemeClr val="tx1">
                    <a:lumMod val="85000"/>
                    <a:lumOff val="15000"/>
                  </a:schemeClr>
                </a:solidFill>
              </a:defRPr>
            </a:lvl1pPr>
          </a:lstStyle>
          <a:p>
            <a:r>
              <a:rPr lang="zh-CN" altLang="en-US" spc="0" dirty="0"/>
              <a:t>long silence. After the silence, the glass smoke tank was filled with long, short cigarette butts and scattered soot.</a:t>
            </a:r>
          </a:p>
          <a:p>
            <a:r>
              <a:rPr lang="zh-CN" altLang="en-US" spc="0" dirty="0"/>
              <a:t>If we can take this as a matter of course silence, it seems that we can be a lover of course.</a:t>
            </a:r>
          </a:p>
        </p:txBody>
      </p:sp>
    </p:spTree>
    <p:extLst>
      <p:ext uri="{BB962C8B-B14F-4D97-AF65-F5344CB8AC3E}">
        <p14:creationId xmlns:p14="http://schemas.microsoft.com/office/powerpoint/2010/main" val="1599258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par>
                                <p:cTn id="11" presetID="22" presetClass="entr" presetSubtype="8" fill="hold" grpId="0" nodeType="withEffect">
                                  <p:stCondLst>
                                    <p:cond delay="20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22" presetClass="entr" presetSubtype="2" fill="hold" grpId="0" nodeType="withEffect">
                                  <p:stCondLst>
                                    <p:cond delay="500"/>
                                  </p:stCondLst>
                                  <p:childTnLst>
                                    <p:set>
                                      <p:cBhvr>
                                        <p:cTn id="15" dur="1" fill="hold">
                                          <p:stCondLst>
                                            <p:cond delay="0"/>
                                          </p:stCondLst>
                                        </p:cTn>
                                        <p:tgtEl>
                                          <p:spTgt spid="6"/>
                                        </p:tgtEl>
                                        <p:attrNameLst>
                                          <p:attrName>style.visibility</p:attrName>
                                        </p:attrNameLst>
                                      </p:cBhvr>
                                      <p:to>
                                        <p:strVal val="visible"/>
                                      </p:to>
                                    </p:set>
                                    <p:animEffect transition="in" filter="wipe(right)">
                                      <p:cBhvr>
                                        <p:cTn id="16" dur="500"/>
                                        <p:tgtEl>
                                          <p:spTgt spid="6"/>
                                        </p:tgtEl>
                                      </p:cBhvr>
                                    </p:animEffect>
                                  </p:childTnLst>
                                </p:cTn>
                              </p:par>
                              <p:par>
                                <p:cTn id="17" presetID="10" presetClass="entr" presetSubtype="0" fill="hold" nodeType="withEffect">
                                  <p:stCondLst>
                                    <p:cond delay="5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par>
                          <p:cTn id="28" fill="hold">
                            <p:stCondLst>
                              <p:cond delay="2000"/>
                            </p:stCondLst>
                            <p:childTnLst>
                              <p:par>
                                <p:cTn id="29" presetID="10"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left)">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6" grpId="0" animBg="1"/>
      <p:bldP spid="9"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2" name="淘宝网chenying0907出品 141"/>
          <p:cNvGrpSpPr/>
          <p:nvPr/>
        </p:nvGrpSpPr>
        <p:grpSpPr>
          <a:xfrm>
            <a:off x="3835980" y="2519218"/>
            <a:ext cx="4520040" cy="4338782"/>
            <a:chOff x="3835980" y="2519218"/>
            <a:chExt cx="4520040" cy="4338782"/>
          </a:xfrm>
        </p:grpSpPr>
        <p:sp>
          <p:nvSpPr>
            <p:cNvPr id="137" name="淘宝网chenying0907出品 136"/>
            <p:cNvSpPr/>
            <p:nvPr/>
          </p:nvSpPr>
          <p:spPr>
            <a:xfrm>
              <a:off x="3835980" y="4352014"/>
              <a:ext cx="4520040" cy="962116"/>
            </a:xfrm>
            <a:prstGeom prst="rect">
              <a:avLst/>
            </a:prstGeom>
            <a:noFill/>
            <a:ln>
              <a:solidFill>
                <a:schemeClr val="accent2">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0" name="图片 13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287268" y="2519218"/>
              <a:ext cx="3504182" cy="4338782"/>
            </a:xfrm>
            <a:prstGeom prst="rect">
              <a:avLst/>
            </a:prstGeom>
          </p:spPr>
        </p:pic>
        <p:sp>
          <p:nvSpPr>
            <p:cNvPr id="131" name="淘宝网chenying0907出品 130"/>
            <p:cNvSpPr txBox="1"/>
            <p:nvPr/>
          </p:nvSpPr>
          <p:spPr>
            <a:xfrm>
              <a:off x="4195667" y="4273785"/>
              <a:ext cx="3800666" cy="1118576"/>
            </a:xfrm>
            <a:prstGeom prst="rect">
              <a:avLst/>
            </a:prstGeom>
            <a:solidFill>
              <a:schemeClr val="bg1">
                <a:alpha val="85000"/>
              </a:schemeClr>
            </a:solidFill>
            <a:ln>
              <a:solidFill>
                <a:schemeClr val="accent2">
                  <a:lumMod val="20000"/>
                  <a:lumOff val="80000"/>
                </a:schemeClr>
              </a:solidFill>
            </a:ln>
          </p:spPr>
          <p:txBody>
            <a:bodyPr wrap="square" rtlCol="0" anchor="ctr">
              <a:spAutoFit/>
            </a:bodyPr>
            <a:lstStyle/>
            <a:p>
              <a:pPr algn="ctr">
                <a:lnSpc>
                  <a:spcPct val="200000"/>
                </a:lnSpc>
              </a:pPr>
              <a:r>
                <a:rPr lang="zh-CN" altLang="en-US" kern="2000" dirty="0">
                  <a:latin typeface="+mn-ea"/>
                </a:rPr>
                <a:t>Falling and Soul son steam in dreams</a:t>
              </a:r>
            </a:p>
          </p:txBody>
        </p:sp>
      </p:grpSp>
      <p:sp>
        <p:nvSpPr>
          <p:cNvPr id="93" name="空心弧 92"/>
          <p:cNvSpPr/>
          <p:nvPr/>
        </p:nvSpPr>
        <p:spPr>
          <a:xfrm rot="10800000" flipV="1">
            <a:off x="3066283" y="1681172"/>
            <a:ext cx="6059435" cy="6059434"/>
          </a:xfrm>
          <a:prstGeom prst="blockArc">
            <a:avLst>
              <a:gd name="adj1" fmla="val 10800000"/>
              <a:gd name="adj2" fmla="val 21578430"/>
              <a:gd name="adj3" fmla="val 116"/>
            </a:avLst>
          </a:prstGeom>
          <a:solidFill>
            <a:schemeClr val="bg2">
              <a:lumMod val="75000"/>
            </a:schemeClr>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3" name="淘宝网chenying0907出品 2"/>
          <p:cNvGrpSpPr/>
          <p:nvPr/>
        </p:nvGrpSpPr>
        <p:grpSpPr>
          <a:xfrm>
            <a:off x="920129" y="2089193"/>
            <a:ext cx="3263979" cy="1394549"/>
            <a:chOff x="920129" y="2089193"/>
            <a:chExt cx="3263979" cy="1394549"/>
          </a:xfrm>
        </p:grpSpPr>
        <p:sp>
          <p:nvSpPr>
            <p:cNvPr id="106" name="淘宝网chenying0907出品 105"/>
            <p:cNvSpPr/>
            <p:nvPr/>
          </p:nvSpPr>
          <p:spPr>
            <a:xfrm flipV="1">
              <a:off x="3476166" y="2403230"/>
              <a:ext cx="707942" cy="707942"/>
            </a:xfrm>
            <a:prstGeom prst="ellipse">
              <a:avLst/>
            </a:prstGeom>
            <a:solidFill>
              <a:schemeClr val="accent2"/>
            </a:solidFill>
            <a:ln w="25400">
              <a:solidFill>
                <a:schemeClr val="bg1"/>
              </a:solidFill>
            </a:ln>
            <a:effectLst>
              <a:outerShdw blurRad="25400" sx="110000" sy="110000" algn="ctr" rotWithShape="0">
                <a:schemeClr val="accent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00" name="淘宝网chenying0907出品 136"/>
            <p:cNvSpPr>
              <a:spLocks noEditPoints="1"/>
            </p:cNvSpPr>
            <p:nvPr/>
          </p:nvSpPr>
          <p:spPr bwMode="auto">
            <a:xfrm>
              <a:off x="3619385" y="2597206"/>
              <a:ext cx="421502" cy="355858"/>
            </a:xfrm>
            <a:custGeom>
              <a:avLst/>
              <a:gdLst>
                <a:gd name="T0" fmla="*/ 190 w 206"/>
                <a:gd name="T1" fmla="*/ 0 h 174"/>
                <a:gd name="T2" fmla="*/ 15 w 206"/>
                <a:gd name="T3" fmla="*/ 0 h 174"/>
                <a:gd name="T4" fmla="*/ 0 w 206"/>
                <a:gd name="T5" fmla="*/ 15 h 174"/>
                <a:gd name="T6" fmla="*/ 0 w 206"/>
                <a:gd name="T7" fmla="*/ 113 h 174"/>
                <a:gd name="T8" fmla="*/ 0 w 206"/>
                <a:gd name="T9" fmla="*/ 121 h 174"/>
                <a:gd name="T10" fmla="*/ 0 w 206"/>
                <a:gd name="T11" fmla="*/ 131 h 174"/>
                <a:gd name="T12" fmla="*/ 15 w 206"/>
                <a:gd name="T13" fmla="*/ 147 h 174"/>
                <a:gd name="T14" fmla="*/ 84 w 206"/>
                <a:gd name="T15" fmla="*/ 147 h 174"/>
                <a:gd name="T16" fmla="*/ 82 w 206"/>
                <a:gd name="T17" fmla="*/ 164 h 174"/>
                <a:gd name="T18" fmla="*/ 70 w 206"/>
                <a:gd name="T19" fmla="*/ 164 h 174"/>
                <a:gd name="T20" fmla="*/ 64 w 206"/>
                <a:gd name="T21" fmla="*/ 169 h 174"/>
                <a:gd name="T22" fmla="*/ 70 w 206"/>
                <a:gd name="T23" fmla="*/ 174 h 174"/>
                <a:gd name="T24" fmla="*/ 136 w 206"/>
                <a:gd name="T25" fmla="*/ 174 h 174"/>
                <a:gd name="T26" fmla="*/ 141 w 206"/>
                <a:gd name="T27" fmla="*/ 169 h 174"/>
                <a:gd name="T28" fmla="*/ 136 w 206"/>
                <a:gd name="T29" fmla="*/ 164 h 174"/>
                <a:gd name="T30" fmla="*/ 124 w 206"/>
                <a:gd name="T31" fmla="*/ 164 h 174"/>
                <a:gd name="T32" fmla="*/ 121 w 206"/>
                <a:gd name="T33" fmla="*/ 147 h 174"/>
                <a:gd name="T34" fmla="*/ 190 w 206"/>
                <a:gd name="T35" fmla="*/ 147 h 174"/>
                <a:gd name="T36" fmla="*/ 206 w 206"/>
                <a:gd name="T37" fmla="*/ 131 h 174"/>
                <a:gd name="T38" fmla="*/ 206 w 206"/>
                <a:gd name="T39" fmla="*/ 121 h 174"/>
                <a:gd name="T40" fmla="*/ 206 w 206"/>
                <a:gd name="T41" fmla="*/ 113 h 174"/>
                <a:gd name="T42" fmla="*/ 206 w 206"/>
                <a:gd name="T43" fmla="*/ 15 h 174"/>
                <a:gd name="T44" fmla="*/ 190 w 206"/>
                <a:gd name="T45" fmla="*/ 0 h 174"/>
                <a:gd name="T46" fmla="*/ 198 w 206"/>
                <a:gd name="T47" fmla="*/ 131 h 174"/>
                <a:gd name="T48" fmla="*/ 190 w 206"/>
                <a:gd name="T49" fmla="*/ 139 h 174"/>
                <a:gd name="T50" fmla="*/ 15 w 206"/>
                <a:gd name="T51" fmla="*/ 139 h 174"/>
                <a:gd name="T52" fmla="*/ 8 w 206"/>
                <a:gd name="T53" fmla="*/ 131 h 174"/>
                <a:gd name="T54" fmla="*/ 8 w 206"/>
                <a:gd name="T55" fmla="*/ 121 h 174"/>
                <a:gd name="T56" fmla="*/ 198 w 206"/>
                <a:gd name="T57" fmla="*/ 121 h 174"/>
                <a:gd name="T58" fmla="*/ 198 w 206"/>
                <a:gd name="T59" fmla="*/ 131 h 174"/>
                <a:gd name="T60" fmla="*/ 8 w 206"/>
                <a:gd name="T61" fmla="*/ 113 h 174"/>
                <a:gd name="T62" fmla="*/ 8 w 206"/>
                <a:gd name="T63" fmla="*/ 15 h 174"/>
                <a:gd name="T64" fmla="*/ 15 w 206"/>
                <a:gd name="T65" fmla="*/ 8 h 174"/>
                <a:gd name="T66" fmla="*/ 190 w 206"/>
                <a:gd name="T67" fmla="*/ 8 h 174"/>
                <a:gd name="T68" fmla="*/ 198 w 206"/>
                <a:gd name="T69" fmla="*/ 15 h 174"/>
                <a:gd name="T70" fmla="*/ 198 w 206"/>
                <a:gd name="T71" fmla="*/ 113 h 174"/>
                <a:gd name="T72" fmla="*/ 8 w 206"/>
                <a:gd name="T73" fmla="*/ 113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6" h="174">
                  <a:moveTo>
                    <a:pt x="190" y="0"/>
                  </a:moveTo>
                  <a:cubicBezTo>
                    <a:pt x="15" y="0"/>
                    <a:pt x="15" y="0"/>
                    <a:pt x="15" y="0"/>
                  </a:cubicBezTo>
                  <a:cubicBezTo>
                    <a:pt x="7" y="0"/>
                    <a:pt x="0" y="7"/>
                    <a:pt x="0" y="15"/>
                  </a:cubicBezTo>
                  <a:cubicBezTo>
                    <a:pt x="0" y="113"/>
                    <a:pt x="0" y="113"/>
                    <a:pt x="0" y="113"/>
                  </a:cubicBezTo>
                  <a:cubicBezTo>
                    <a:pt x="0" y="121"/>
                    <a:pt x="0" y="121"/>
                    <a:pt x="0" y="121"/>
                  </a:cubicBezTo>
                  <a:cubicBezTo>
                    <a:pt x="0" y="131"/>
                    <a:pt x="0" y="131"/>
                    <a:pt x="0" y="131"/>
                  </a:cubicBezTo>
                  <a:cubicBezTo>
                    <a:pt x="0" y="140"/>
                    <a:pt x="7" y="147"/>
                    <a:pt x="15" y="147"/>
                  </a:cubicBezTo>
                  <a:cubicBezTo>
                    <a:pt x="84" y="147"/>
                    <a:pt x="84" y="147"/>
                    <a:pt x="84" y="147"/>
                  </a:cubicBezTo>
                  <a:cubicBezTo>
                    <a:pt x="84" y="152"/>
                    <a:pt x="84" y="159"/>
                    <a:pt x="82" y="164"/>
                  </a:cubicBezTo>
                  <a:cubicBezTo>
                    <a:pt x="70" y="164"/>
                    <a:pt x="70" y="164"/>
                    <a:pt x="70" y="164"/>
                  </a:cubicBezTo>
                  <a:cubicBezTo>
                    <a:pt x="67" y="164"/>
                    <a:pt x="64" y="166"/>
                    <a:pt x="64" y="169"/>
                  </a:cubicBezTo>
                  <a:cubicBezTo>
                    <a:pt x="64" y="172"/>
                    <a:pt x="67" y="174"/>
                    <a:pt x="70" y="174"/>
                  </a:cubicBezTo>
                  <a:cubicBezTo>
                    <a:pt x="136" y="174"/>
                    <a:pt x="136" y="174"/>
                    <a:pt x="136" y="174"/>
                  </a:cubicBezTo>
                  <a:cubicBezTo>
                    <a:pt x="139" y="174"/>
                    <a:pt x="141" y="172"/>
                    <a:pt x="141" y="169"/>
                  </a:cubicBezTo>
                  <a:cubicBezTo>
                    <a:pt x="141" y="166"/>
                    <a:pt x="139" y="164"/>
                    <a:pt x="136" y="164"/>
                  </a:cubicBezTo>
                  <a:cubicBezTo>
                    <a:pt x="124" y="164"/>
                    <a:pt x="124" y="164"/>
                    <a:pt x="124" y="164"/>
                  </a:cubicBezTo>
                  <a:cubicBezTo>
                    <a:pt x="122" y="159"/>
                    <a:pt x="121" y="152"/>
                    <a:pt x="121" y="147"/>
                  </a:cubicBezTo>
                  <a:cubicBezTo>
                    <a:pt x="190" y="147"/>
                    <a:pt x="190" y="147"/>
                    <a:pt x="190" y="147"/>
                  </a:cubicBezTo>
                  <a:cubicBezTo>
                    <a:pt x="199" y="147"/>
                    <a:pt x="206" y="140"/>
                    <a:pt x="206" y="131"/>
                  </a:cubicBezTo>
                  <a:cubicBezTo>
                    <a:pt x="206" y="121"/>
                    <a:pt x="206" y="121"/>
                    <a:pt x="206" y="121"/>
                  </a:cubicBezTo>
                  <a:cubicBezTo>
                    <a:pt x="206" y="113"/>
                    <a:pt x="206" y="113"/>
                    <a:pt x="206" y="113"/>
                  </a:cubicBezTo>
                  <a:cubicBezTo>
                    <a:pt x="206" y="15"/>
                    <a:pt x="206" y="15"/>
                    <a:pt x="206" y="15"/>
                  </a:cubicBezTo>
                  <a:cubicBezTo>
                    <a:pt x="206" y="7"/>
                    <a:pt x="199" y="0"/>
                    <a:pt x="190" y="0"/>
                  </a:cubicBezTo>
                  <a:close/>
                  <a:moveTo>
                    <a:pt x="198" y="131"/>
                  </a:moveTo>
                  <a:cubicBezTo>
                    <a:pt x="198" y="135"/>
                    <a:pt x="195" y="139"/>
                    <a:pt x="190" y="139"/>
                  </a:cubicBezTo>
                  <a:cubicBezTo>
                    <a:pt x="15" y="139"/>
                    <a:pt x="15" y="139"/>
                    <a:pt x="15" y="139"/>
                  </a:cubicBezTo>
                  <a:cubicBezTo>
                    <a:pt x="11" y="139"/>
                    <a:pt x="8" y="135"/>
                    <a:pt x="8" y="131"/>
                  </a:cubicBezTo>
                  <a:cubicBezTo>
                    <a:pt x="8" y="121"/>
                    <a:pt x="8" y="121"/>
                    <a:pt x="8" y="121"/>
                  </a:cubicBezTo>
                  <a:cubicBezTo>
                    <a:pt x="198" y="121"/>
                    <a:pt x="198" y="121"/>
                    <a:pt x="198" y="121"/>
                  </a:cubicBezTo>
                  <a:lnTo>
                    <a:pt x="198" y="131"/>
                  </a:lnTo>
                  <a:close/>
                  <a:moveTo>
                    <a:pt x="8" y="113"/>
                  </a:moveTo>
                  <a:cubicBezTo>
                    <a:pt x="8" y="15"/>
                    <a:pt x="8" y="15"/>
                    <a:pt x="8" y="15"/>
                  </a:cubicBezTo>
                  <a:cubicBezTo>
                    <a:pt x="8" y="11"/>
                    <a:pt x="11" y="8"/>
                    <a:pt x="15" y="8"/>
                  </a:cubicBezTo>
                  <a:cubicBezTo>
                    <a:pt x="190" y="8"/>
                    <a:pt x="190" y="8"/>
                    <a:pt x="190" y="8"/>
                  </a:cubicBezTo>
                  <a:cubicBezTo>
                    <a:pt x="195" y="8"/>
                    <a:pt x="198" y="11"/>
                    <a:pt x="198" y="15"/>
                  </a:cubicBezTo>
                  <a:cubicBezTo>
                    <a:pt x="198" y="113"/>
                    <a:pt x="198" y="113"/>
                    <a:pt x="198" y="113"/>
                  </a:cubicBezTo>
                  <a:lnTo>
                    <a:pt x="8" y="11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97" name="淘宝网chenying0907出品 96"/>
            <p:cNvSpPr/>
            <p:nvPr/>
          </p:nvSpPr>
          <p:spPr>
            <a:xfrm>
              <a:off x="920129" y="2458525"/>
              <a:ext cx="2395272" cy="1025217"/>
            </a:xfrm>
            <a:prstGeom prst="rect">
              <a:avLst/>
            </a:prstGeom>
            <a:noFill/>
          </p:spPr>
          <p:txBody>
            <a:bodyPr vert="horz" wrap="square" rtlCol="0">
              <a:spAutoFit/>
            </a:bodyPr>
            <a:lstStyle/>
            <a:p>
              <a:pPr algn="r">
                <a:lnSpc>
                  <a:spcPct val="150000"/>
                </a:lnSpc>
                <a:spcBef>
                  <a:spcPts val="1200"/>
                </a:spcBef>
              </a:pPr>
              <a:r>
                <a:rPr lang="zh-CN" altLang="en-US" sz="1400" dirty="0">
                  <a:solidFill>
                    <a:schemeClr val="tx1">
                      <a:lumMod val="85000"/>
                      <a:lumOff val="15000"/>
                    </a:schemeClr>
                  </a:solidFill>
                </a:rPr>
                <a:t>He was seen lying out the door at first, then got up and knocked at the door.</a:t>
              </a:r>
            </a:p>
          </p:txBody>
        </p:sp>
        <p:sp>
          <p:nvSpPr>
            <p:cNvPr id="98" name="淘宝网chenying0907出品 97"/>
            <p:cNvSpPr txBox="1"/>
            <p:nvPr/>
          </p:nvSpPr>
          <p:spPr>
            <a:xfrm>
              <a:off x="1826885" y="2089193"/>
              <a:ext cx="1437445" cy="369332"/>
            </a:xfrm>
            <a:prstGeom prst="rect">
              <a:avLst/>
            </a:prstGeom>
            <a:noFill/>
          </p:spPr>
          <p:txBody>
            <a:bodyPr wrap="none" rtlCol="0">
              <a:spAutoFit/>
            </a:bodyPr>
            <a:lstStyle/>
            <a:p>
              <a:pPr algn="r"/>
              <a:r>
                <a:rPr lang="zh-CN" altLang="en-US" dirty="0">
                  <a:latin typeface="微软雅黑 Light" panose="020B0502040204020203" pitchFamily="34" charset="-122"/>
                  <a:ea typeface="微软雅黑 Light" panose="020B0502040204020203" pitchFamily="34" charset="-122"/>
                </a:rPr>
                <a:t>Text content</a:t>
              </a:r>
            </a:p>
          </p:txBody>
        </p:sp>
      </p:grpSp>
      <p:grpSp>
        <p:nvGrpSpPr>
          <p:cNvPr id="2" name="淘宝网chenying0907出品 1"/>
          <p:cNvGrpSpPr/>
          <p:nvPr/>
        </p:nvGrpSpPr>
        <p:grpSpPr>
          <a:xfrm>
            <a:off x="112934" y="4368799"/>
            <a:ext cx="3307320" cy="1080440"/>
            <a:chOff x="112934" y="4368799"/>
            <a:chExt cx="3307320" cy="1080440"/>
          </a:xfrm>
        </p:grpSpPr>
        <p:sp>
          <p:nvSpPr>
            <p:cNvPr id="99" name="淘宝网chenying0907出品 98"/>
            <p:cNvSpPr/>
            <p:nvPr/>
          </p:nvSpPr>
          <p:spPr>
            <a:xfrm flipV="1">
              <a:off x="2712312" y="4368799"/>
              <a:ext cx="707942" cy="707942"/>
            </a:xfrm>
            <a:prstGeom prst="ellipse">
              <a:avLst/>
            </a:prstGeom>
            <a:solidFill>
              <a:schemeClr val="accent2"/>
            </a:solidFill>
            <a:ln w="25400">
              <a:solidFill>
                <a:schemeClr val="bg1"/>
              </a:solidFill>
            </a:ln>
            <a:effectLst>
              <a:outerShdw blurRad="25400" sx="110000" sy="110000" algn="ctr" rotWithShape="0">
                <a:schemeClr val="accent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07" name="淘宝网chenying0907出品 88"/>
            <p:cNvSpPr>
              <a:spLocks noEditPoints="1"/>
            </p:cNvSpPr>
            <p:nvPr/>
          </p:nvSpPr>
          <p:spPr bwMode="auto">
            <a:xfrm>
              <a:off x="2896119" y="4608726"/>
              <a:ext cx="397750" cy="281706"/>
            </a:xfrm>
            <a:custGeom>
              <a:avLst/>
              <a:gdLst>
                <a:gd name="T0" fmla="*/ 110 w 210"/>
                <a:gd name="T1" fmla="*/ 149 h 149"/>
                <a:gd name="T2" fmla="*/ 110 w 210"/>
                <a:gd name="T3" fmla="*/ 149 h 149"/>
                <a:gd name="T4" fmla="*/ 33 w 210"/>
                <a:gd name="T5" fmla="*/ 147 h 149"/>
                <a:gd name="T6" fmla="*/ 3 w 210"/>
                <a:gd name="T7" fmla="*/ 117 h 149"/>
                <a:gd name="T8" fmla="*/ 3 w 210"/>
                <a:gd name="T9" fmla="*/ 33 h 149"/>
                <a:gd name="T10" fmla="*/ 33 w 210"/>
                <a:gd name="T11" fmla="*/ 3 h 149"/>
                <a:gd name="T12" fmla="*/ 176 w 210"/>
                <a:gd name="T13" fmla="*/ 3 h 149"/>
                <a:gd name="T14" fmla="*/ 207 w 210"/>
                <a:gd name="T15" fmla="*/ 33 h 149"/>
                <a:gd name="T16" fmla="*/ 207 w 210"/>
                <a:gd name="T17" fmla="*/ 117 h 149"/>
                <a:gd name="T18" fmla="*/ 176 w 210"/>
                <a:gd name="T19" fmla="*/ 147 h 149"/>
                <a:gd name="T20" fmla="*/ 110 w 210"/>
                <a:gd name="T21" fmla="*/ 149 h 149"/>
                <a:gd name="T22" fmla="*/ 104 w 210"/>
                <a:gd name="T23" fmla="*/ 8 h 149"/>
                <a:gd name="T24" fmla="*/ 33 w 210"/>
                <a:gd name="T25" fmla="*/ 11 h 149"/>
                <a:gd name="T26" fmla="*/ 11 w 210"/>
                <a:gd name="T27" fmla="*/ 33 h 149"/>
                <a:gd name="T28" fmla="*/ 11 w 210"/>
                <a:gd name="T29" fmla="*/ 116 h 149"/>
                <a:gd name="T30" fmla="*/ 33 w 210"/>
                <a:gd name="T31" fmla="*/ 139 h 149"/>
                <a:gd name="T32" fmla="*/ 110 w 210"/>
                <a:gd name="T33" fmla="*/ 141 h 149"/>
                <a:gd name="T34" fmla="*/ 176 w 210"/>
                <a:gd name="T35" fmla="*/ 139 h 149"/>
                <a:gd name="T36" fmla="*/ 199 w 210"/>
                <a:gd name="T37" fmla="*/ 116 h 149"/>
                <a:gd name="T38" fmla="*/ 199 w 210"/>
                <a:gd name="T39" fmla="*/ 33 h 149"/>
                <a:gd name="T40" fmla="*/ 176 w 210"/>
                <a:gd name="T41" fmla="*/ 11 h 149"/>
                <a:gd name="T42" fmla="*/ 104 w 210"/>
                <a:gd name="T43" fmla="*/ 8 h 149"/>
                <a:gd name="T44" fmla="*/ 84 w 210"/>
                <a:gd name="T45" fmla="*/ 46 h 149"/>
                <a:gd name="T46" fmla="*/ 84 w 210"/>
                <a:gd name="T47" fmla="*/ 101 h 149"/>
                <a:gd name="T48" fmla="*/ 137 w 210"/>
                <a:gd name="T49" fmla="*/ 74 h 149"/>
                <a:gd name="T50" fmla="*/ 84 w 210"/>
                <a:gd name="T51" fmla="*/ 46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0" h="149">
                  <a:moveTo>
                    <a:pt x="110" y="149"/>
                  </a:moveTo>
                  <a:cubicBezTo>
                    <a:pt x="110" y="149"/>
                    <a:pt x="110" y="149"/>
                    <a:pt x="110" y="149"/>
                  </a:cubicBezTo>
                  <a:cubicBezTo>
                    <a:pt x="86" y="149"/>
                    <a:pt x="60" y="149"/>
                    <a:pt x="33" y="147"/>
                  </a:cubicBezTo>
                  <a:cubicBezTo>
                    <a:pt x="17" y="146"/>
                    <a:pt x="5" y="134"/>
                    <a:pt x="3" y="117"/>
                  </a:cubicBezTo>
                  <a:cubicBezTo>
                    <a:pt x="0" y="89"/>
                    <a:pt x="0" y="60"/>
                    <a:pt x="3" y="33"/>
                  </a:cubicBezTo>
                  <a:cubicBezTo>
                    <a:pt x="5" y="16"/>
                    <a:pt x="17" y="4"/>
                    <a:pt x="33" y="3"/>
                  </a:cubicBezTo>
                  <a:cubicBezTo>
                    <a:pt x="80" y="0"/>
                    <a:pt x="128" y="0"/>
                    <a:pt x="176" y="3"/>
                  </a:cubicBezTo>
                  <a:cubicBezTo>
                    <a:pt x="193" y="4"/>
                    <a:pt x="205" y="16"/>
                    <a:pt x="207" y="33"/>
                  </a:cubicBezTo>
                  <a:cubicBezTo>
                    <a:pt x="210" y="60"/>
                    <a:pt x="210" y="88"/>
                    <a:pt x="207" y="117"/>
                  </a:cubicBezTo>
                  <a:cubicBezTo>
                    <a:pt x="205" y="134"/>
                    <a:pt x="193" y="146"/>
                    <a:pt x="176" y="147"/>
                  </a:cubicBezTo>
                  <a:cubicBezTo>
                    <a:pt x="156" y="149"/>
                    <a:pt x="133" y="149"/>
                    <a:pt x="110" y="149"/>
                  </a:cubicBezTo>
                  <a:close/>
                  <a:moveTo>
                    <a:pt x="104" y="8"/>
                  </a:moveTo>
                  <a:cubicBezTo>
                    <a:pt x="81" y="8"/>
                    <a:pt x="57" y="9"/>
                    <a:pt x="33" y="11"/>
                  </a:cubicBezTo>
                  <a:cubicBezTo>
                    <a:pt x="21" y="11"/>
                    <a:pt x="12" y="21"/>
                    <a:pt x="11" y="33"/>
                  </a:cubicBezTo>
                  <a:cubicBezTo>
                    <a:pt x="8" y="61"/>
                    <a:pt x="8" y="89"/>
                    <a:pt x="11" y="116"/>
                  </a:cubicBezTo>
                  <a:cubicBezTo>
                    <a:pt x="12" y="129"/>
                    <a:pt x="21" y="138"/>
                    <a:pt x="33" y="139"/>
                  </a:cubicBezTo>
                  <a:cubicBezTo>
                    <a:pt x="60" y="141"/>
                    <a:pt x="86" y="141"/>
                    <a:pt x="110" y="141"/>
                  </a:cubicBezTo>
                  <a:cubicBezTo>
                    <a:pt x="133" y="141"/>
                    <a:pt x="155" y="141"/>
                    <a:pt x="176" y="139"/>
                  </a:cubicBezTo>
                  <a:cubicBezTo>
                    <a:pt x="188" y="138"/>
                    <a:pt x="197" y="129"/>
                    <a:pt x="199" y="116"/>
                  </a:cubicBezTo>
                  <a:cubicBezTo>
                    <a:pt x="202" y="88"/>
                    <a:pt x="202" y="60"/>
                    <a:pt x="199" y="33"/>
                  </a:cubicBezTo>
                  <a:cubicBezTo>
                    <a:pt x="197" y="20"/>
                    <a:pt x="188" y="11"/>
                    <a:pt x="176" y="11"/>
                  </a:cubicBezTo>
                  <a:cubicBezTo>
                    <a:pt x="152" y="9"/>
                    <a:pt x="128" y="8"/>
                    <a:pt x="104" y="8"/>
                  </a:cubicBezTo>
                  <a:close/>
                  <a:moveTo>
                    <a:pt x="84" y="46"/>
                  </a:moveTo>
                  <a:cubicBezTo>
                    <a:pt x="84" y="101"/>
                    <a:pt x="84" y="101"/>
                    <a:pt x="84" y="101"/>
                  </a:cubicBezTo>
                  <a:cubicBezTo>
                    <a:pt x="137" y="74"/>
                    <a:pt x="137" y="74"/>
                    <a:pt x="137" y="74"/>
                  </a:cubicBezTo>
                  <a:lnTo>
                    <a:pt x="84" y="4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04" name="淘宝网chenying0907出品 103"/>
            <p:cNvSpPr/>
            <p:nvPr/>
          </p:nvSpPr>
          <p:spPr>
            <a:xfrm>
              <a:off x="112934" y="4747187"/>
              <a:ext cx="2395272" cy="702052"/>
            </a:xfrm>
            <a:prstGeom prst="rect">
              <a:avLst/>
            </a:prstGeom>
            <a:noFill/>
          </p:spPr>
          <p:txBody>
            <a:bodyPr vert="horz" wrap="square" rtlCol="0">
              <a:spAutoFit/>
            </a:bodyPr>
            <a:lstStyle/>
            <a:p>
              <a:pPr algn="r">
                <a:lnSpc>
                  <a:spcPct val="150000"/>
                </a:lnSpc>
                <a:spcBef>
                  <a:spcPts val="1200"/>
                </a:spcBef>
              </a:pPr>
              <a:r>
                <a:rPr lang="zh-CN" altLang="en-US" sz="1400" dirty="0">
                  <a:solidFill>
                    <a:schemeClr val="tx1">
                      <a:lumMod val="85000"/>
                      <a:lumOff val="15000"/>
                    </a:schemeClr>
                  </a:solidFill>
                </a:rPr>
                <a:t>confronted him across the door. know that he is a soul.</a:t>
              </a:r>
            </a:p>
          </p:txBody>
        </p:sp>
        <p:sp>
          <p:nvSpPr>
            <p:cNvPr id="105" name="淘宝网chenying0907出品 104"/>
            <p:cNvSpPr txBox="1"/>
            <p:nvPr/>
          </p:nvSpPr>
          <p:spPr>
            <a:xfrm>
              <a:off x="1036491" y="4377855"/>
              <a:ext cx="1437445" cy="369332"/>
            </a:xfrm>
            <a:prstGeom prst="rect">
              <a:avLst/>
            </a:prstGeom>
            <a:noFill/>
          </p:spPr>
          <p:txBody>
            <a:bodyPr wrap="none" rtlCol="0">
              <a:spAutoFit/>
            </a:bodyPr>
            <a:lstStyle/>
            <a:p>
              <a:pPr algn="r"/>
              <a:r>
                <a:rPr lang="zh-CN" altLang="en-US" dirty="0">
                  <a:latin typeface="微软雅黑 Light" panose="020B0502040204020203" pitchFamily="34" charset="-122"/>
                  <a:ea typeface="微软雅黑 Light" panose="020B0502040204020203" pitchFamily="34" charset="-122"/>
                </a:rPr>
                <a:t>Text content</a:t>
              </a:r>
            </a:p>
          </p:txBody>
        </p:sp>
      </p:grpSp>
      <p:grpSp>
        <p:nvGrpSpPr>
          <p:cNvPr id="5" name="淘宝网chenying0907出品 4"/>
          <p:cNvGrpSpPr/>
          <p:nvPr/>
        </p:nvGrpSpPr>
        <p:grpSpPr>
          <a:xfrm>
            <a:off x="8007893" y="2029927"/>
            <a:ext cx="3457756" cy="1394549"/>
            <a:chOff x="8007893" y="2029927"/>
            <a:chExt cx="3457756" cy="1394549"/>
          </a:xfrm>
        </p:grpSpPr>
        <p:sp>
          <p:nvSpPr>
            <p:cNvPr id="120" name="淘宝网chenying0907出品 119"/>
            <p:cNvSpPr/>
            <p:nvPr/>
          </p:nvSpPr>
          <p:spPr>
            <a:xfrm flipV="1">
              <a:off x="8007893" y="2403230"/>
              <a:ext cx="707942" cy="707942"/>
            </a:xfrm>
            <a:prstGeom prst="ellipse">
              <a:avLst/>
            </a:prstGeom>
            <a:solidFill>
              <a:schemeClr val="accent2"/>
            </a:solidFill>
            <a:ln w="25400">
              <a:solidFill>
                <a:schemeClr val="bg1"/>
              </a:solidFill>
            </a:ln>
            <a:effectLst>
              <a:outerShdw blurRad="25400" sx="110000" sy="110000" algn="ctr" rotWithShape="0">
                <a:schemeClr val="accent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14" name="淘宝网chenying0907出品 101"/>
            <p:cNvSpPr>
              <a:spLocks noEditPoints="1"/>
            </p:cNvSpPr>
            <p:nvPr/>
          </p:nvSpPr>
          <p:spPr bwMode="auto">
            <a:xfrm>
              <a:off x="8206603" y="2577318"/>
              <a:ext cx="310520" cy="372944"/>
            </a:xfrm>
            <a:custGeom>
              <a:avLst/>
              <a:gdLst>
                <a:gd name="T0" fmla="*/ 115 w 164"/>
                <a:gd name="T1" fmla="*/ 115 h 197"/>
                <a:gd name="T2" fmla="*/ 108 w 164"/>
                <a:gd name="T3" fmla="*/ 112 h 197"/>
                <a:gd name="T4" fmla="*/ 99 w 164"/>
                <a:gd name="T5" fmla="*/ 110 h 197"/>
                <a:gd name="T6" fmla="*/ 97 w 164"/>
                <a:gd name="T7" fmla="*/ 110 h 197"/>
                <a:gd name="T8" fmla="*/ 93 w 164"/>
                <a:gd name="T9" fmla="*/ 109 h 197"/>
                <a:gd name="T10" fmla="*/ 93 w 164"/>
                <a:gd name="T11" fmla="*/ 109 h 197"/>
                <a:gd name="T12" fmla="*/ 87 w 164"/>
                <a:gd name="T13" fmla="*/ 108 h 197"/>
                <a:gd name="T14" fmla="*/ 75 w 164"/>
                <a:gd name="T15" fmla="*/ 108 h 197"/>
                <a:gd name="T16" fmla="*/ 73 w 164"/>
                <a:gd name="T17" fmla="*/ 109 h 197"/>
                <a:gd name="T18" fmla="*/ 69 w 164"/>
                <a:gd name="T19" fmla="*/ 109 h 197"/>
                <a:gd name="T20" fmla="*/ 64 w 164"/>
                <a:gd name="T21" fmla="*/ 110 h 197"/>
                <a:gd name="T22" fmla="*/ 55 w 164"/>
                <a:gd name="T23" fmla="*/ 112 h 197"/>
                <a:gd name="T24" fmla="*/ 47 w 164"/>
                <a:gd name="T25" fmla="*/ 116 h 197"/>
                <a:gd name="T26" fmla="*/ 46 w 164"/>
                <a:gd name="T27" fmla="*/ 116 h 197"/>
                <a:gd name="T28" fmla="*/ 0 w 164"/>
                <a:gd name="T29" fmla="*/ 192 h 197"/>
                <a:gd name="T30" fmla="*/ 163 w 164"/>
                <a:gd name="T31" fmla="*/ 197 h 197"/>
                <a:gd name="T32" fmla="*/ 164 w 164"/>
                <a:gd name="T33" fmla="*/ 190 h 197"/>
                <a:gd name="T34" fmla="*/ 8 w 164"/>
                <a:gd name="T35" fmla="*/ 189 h 197"/>
                <a:gd name="T36" fmla="*/ 51 w 164"/>
                <a:gd name="T37" fmla="*/ 123 h 197"/>
                <a:gd name="T38" fmla="*/ 57 w 164"/>
                <a:gd name="T39" fmla="*/ 120 h 197"/>
                <a:gd name="T40" fmla="*/ 61 w 164"/>
                <a:gd name="T41" fmla="*/ 119 h 197"/>
                <a:gd name="T42" fmla="*/ 68 w 164"/>
                <a:gd name="T43" fmla="*/ 117 h 197"/>
                <a:gd name="T44" fmla="*/ 70 w 164"/>
                <a:gd name="T45" fmla="*/ 117 h 197"/>
                <a:gd name="T46" fmla="*/ 76 w 164"/>
                <a:gd name="T47" fmla="*/ 116 h 197"/>
                <a:gd name="T48" fmla="*/ 89 w 164"/>
                <a:gd name="T49" fmla="*/ 116 h 197"/>
                <a:gd name="T50" fmla="*/ 92 w 164"/>
                <a:gd name="T51" fmla="*/ 117 h 197"/>
                <a:gd name="T52" fmla="*/ 96 w 164"/>
                <a:gd name="T53" fmla="*/ 117 h 197"/>
                <a:gd name="T54" fmla="*/ 102 w 164"/>
                <a:gd name="T55" fmla="*/ 119 h 197"/>
                <a:gd name="T56" fmla="*/ 109 w 164"/>
                <a:gd name="T57" fmla="*/ 121 h 197"/>
                <a:gd name="T58" fmla="*/ 112 w 164"/>
                <a:gd name="T59" fmla="*/ 123 h 197"/>
                <a:gd name="T60" fmla="*/ 8 w 164"/>
                <a:gd name="T61" fmla="*/ 189 h 197"/>
                <a:gd name="T62" fmla="*/ 64 w 164"/>
                <a:gd name="T63" fmla="*/ 99 h 197"/>
                <a:gd name="T64" fmla="*/ 66 w 164"/>
                <a:gd name="T65" fmla="*/ 100 h 197"/>
                <a:gd name="T66" fmla="*/ 82 w 164"/>
                <a:gd name="T67" fmla="*/ 102 h 197"/>
                <a:gd name="T68" fmla="*/ 89 w 164"/>
                <a:gd name="T69" fmla="*/ 101 h 197"/>
                <a:gd name="T70" fmla="*/ 92 w 164"/>
                <a:gd name="T71" fmla="*/ 101 h 197"/>
                <a:gd name="T72" fmla="*/ 95 w 164"/>
                <a:gd name="T73" fmla="*/ 100 h 197"/>
                <a:gd name="T74" fmla="*/ 98 w 164"/>
                <a:gd name="T75" fmla="*/ 99 h 197"/>
                <a:gd name="T76" fmla="*/ 102 w 164"/>
                <a:gd name="T77" fmla="*/ 98 h 197"/>
                <a:gd name="T78" fmla="*/ 103 w 164"/>
                <a:gd name="T79" fmla="*/ 97 h 197"/>
                <a:gd name="T80" fmla="*/ 107 w 164"/>
                <a:gd name="T81" fmla="*/ 95 h 197"/>
                <a:gd name="T82" fmla="*/ 112 w 164"/>
                <a:gd name="T83" fmla="*/ 92 h 197"/>
                <a:gd name="T84" fmla="*/ 133 w 164"/>
                <a:gd name="T85" fmla="*/ 51 h 197"/>
                <a:gd name="T86" fmla="*/ 82 w 164"/>
                <a:gd name="T87" fmla="*/ 0 h 197"/>
                <a:gd name="T88" fmla="*/ 31 w 164"/>
                <a:gd name="T89" fmla="*/ 48 h 197"/>
                <a:gd name="T90" fmla="*/ 62 w 164"/>
                <a:gd name="T91" fmla="*/ 98 h 197"/>
                <a:gd name="T92" fmla="*/ 39 w 164"/>
                <a:gd name="T93" fmla="*/ 48 h 197"/>
                <a:gd name="T94" fmla="*/ 125 w 164"/>
                <a:gd name="T95" fmla="*/ 51 h 197"/>
                <a:gd name="T96" fmla="*/ 109 w 164"/>
                <a:gd name="T97" fmla="*/ 84 h 197"/>
                <a:gd name="T98" fmla="*/ 106 w 164"/>
                <a:gd name="T99" fmla="*/ 87 h 197"/>
                <a:gd name="T100" fmla="*/ 102 w 164"/>
                <a:gd name="T101" fmla="*/ 89 h 197"/>
                <a:gd name="T102" fmla="*/ 98 w 164"/>
                <a:gd name="T103" fmla="*/ 91 h 197"/>
                <a:gd name="T104" fmla="*/ 95 w 164"/>
                <a:gd name="T105" fmla="*/ 92 h 197"/>
                <a:gd name="T106" fmla="*/ 93 w 164"/>
                <a:gd name="T107" fmla="*/ 92 h 197"/>
                <a:gd name="T108" fmla="*/ 90 w 164"/>
                <a:gd name="T109" fmla="*/ 93 h 197"/>
                <a:gd name="T110" fmla="*/ 87 w 164"/>
                <a:gd name="T111" fmla="*/ 94 h 197"/>
                <a:gd name="T112" fmla="*/ 82 w 164"/>
                <a:gd name="T113" fmla="*/ 94 h 197"/>
                <a:gd name="T114" fmla="*/ 82 w 164"/>
                <a:gd name="T115" fmla="*/ 94 h 197"/>
                <a:gd name="T116" fmla="*/ 68 w 164"/>
                <a:gd name="T117" fmla="*/ 92 h 197"/>
                <a:gd name="T118" fmla="*/ 65 w 164"/>
                <a:gd name="T119" fmla="*/ 91 h 197"/>
                <a:gd name="T120" fmla="*/ 39 w 164"/>
                <a:gd name="T121" fmla="*/ 49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4" h="197">
                  <a:moveTo>
                    <a:pt x="116" y="116"/>
                  </a:moveTo>
                  <a:cubicBezTo>
                    <a:pt x="115" y="115"/>
                    <a:pt x="115" y="115"/>
                    <a:pt x="115" y="115"/>
                  </a:cubicBezTo>
                  <a:cubicBezTo>
                    <a:pt x="114" y="115"/>
                    <a:pt x="113" y="114"/>
                    <a:pt x="112" y="114"/>
                  </a:cubicBezTo>
                  <a:cubicBezTo>
                    <a:pt x="110" y="113"/>
                    <a:pt x="109" y="113"/>
                    <a:pt x="108" y="112"/>
                  </a:cubicBezTo>
                  <a:cubicBezTo>
                    <a:pt x="106" y="112"/>
                    <a:pt x="105" y="112"/>
                    <a:pt x="104" y="111"/>
                  </a:cubicBezTo>
                  <a:cubicBezTo>
                    <a:pt x="103" y="111"/>
                    <a:pt x="101" y="110"/>
                    <a:pt x="99" y="110"/>
                  </a:cubicBezTo>
                  <a:cubicBezTo>
                    <a:pt x="98" y="110"/>
                    <a:pt x="98" y="110"/>
                    <a:pt x="97" y="110"/>
                  </a:cubicBezTo>
                  <a:cubicBezTo>
                    <a:pt x="97" y="110"/>
                    <a:pt x="97" y="110"/>
                    <a:pt x="97" y="110"/>
                  </a:cubicBezTo>
                  <a:cubicBezTo>
                    <a:pt x="96" y="109"/>
                    <a:pt x="95" y="109"/>
                    <a:pt x="94" y="109"/>
                  </a:cubicBezTo>
                  <a:cubicBezTo>
                    <a:pt x="93" y="109"/>
                    <a:pt x="93" y="109"/>
                    <a:pt x="93" y="109"/>
                  </a:cubicBezTo>
                  <a:cubicBezTo>
                    <a:pt x="93" y="109"/>
                    <a:pt x="93" y="109"/>
                    <a:pt x="93" y="109"/>
                  </a:cubicBezTo>
                  <a:cubicBezTo>
                    <a:pt x="93" y="109"/>
                    <a:pt x="93" y="109"/>
                    <a:pt x="93" y="109"/>
                  </a:cubicBezTo>
                  <a:cubicBezTo>
                    <a:pt x="92" y="109"/>
                    <a:pt x="91" y="109"/>
                    <a:pt x="90" y="109"/>
                  </a:cubicBezTo>
                  <a:cubicBezTo>
                    <a:pt x="87" y="108"/>
                    <a:pt x="87" y="108"/>
                    <a:pt x="87" y="108"/>
                  </a:cubicBezTo>
                  <a:cubicBezTo>
                    <a:pt x="83" y="108"/>
                    <a:pt x="79" y="108"/>
                    <a:pt x="76" y="108"/>
                  </a:cubicBezTo>
                  <a:cubicBezTo>
                    <a:pt x="75" y="108"/>
                    <a:pt x="75" y="108"/>
                    <a:pt x="75" y="108"/>
                  </a:cubicBezTo>
                  <a:cubicBezTo>
                    <a:pt x="74" y="108"/>
                    <a:pt x="74" y="108"/>
                    <a:pt x="74" y="108"/>
                  </a:cubicBezTo>
                  <a:cubicBezTo>
                    <a:pt x="73" y="109"/>
                    <a:pt x="73" y="109"/>
                    <a:pt x="73" y="109"/>
                  </a:cubicBezTo>
                  <a:cubicBezTo>
                    <a:pt x="72" y="109"/>
                    <a:pt x="70" y="109"/>
                    <a:pt x="69" y="109"/>
                  </a:cubicBezTo>
                  <a:cubicBezTo>
                    <a:pt x="69" y="109"/>
                    <a:pt x="69" y="109"/>
                    <a:pt x="69" y="109"/>
                  </a:cubicBezTo>
                  <a:cubicBezTo>
                    <a:pt x="68" y="109"/>
                    <a:pt x="67" y="109"/>
                    <a:pt x="67" y="109"/>
                  </a:cubicBezTo>
                  <a:cubicBezTo>
                    <a:pt x="66" y="110"/>
                    <a:pt x="65" y="110"/>
                    <a:pt x="64" y="110"/>
                  </a:cubicBezTo>
                  <a:cubicBezTo>
                    <a:pt x="62" y="110"/>
                    <a:pt x="61" y="111"/>
                    <a:pt x="59" y="111"/>
                  </a:cubicBezTo>
                  <a:cubicBezTo>
                    <a:pt x="58" y="112"/>
                    <a:pt x="56" y="112"/>
                    <a:pt x="55" y="112"/>
                  </a:cubicBezTo>
                  <a:cubicBezTo>
                    <a:pt x="54" y="113"/>
                    <a:pt x="54" y="113"/>
                    <a:pt x="54" y="113"/>
                  </a:cubicBezTo>
                  <a:cubicBezTo>
                    <a:pt x="52" y="114"/>
                    <a:pt x="49" y="115"/>
                    <a:pt x="47" y="116"/>
                  </a:cubicBezTo>
                  <a:cubicBezTo>
                    <a:pt x="46" y="116"/>
                    <a:pt x="46" y="116"/>
                    <a:pt x="46" y="116"/>
                  </a:cubicBezTo>
                  <a:cubicBezTo>
                    <a:pt x="46" y="116"/>
                    <a:pt x="46" y="116"/>
                    <a:pt x="46" y="116"/>
                  </a:cubicBezTo>
                  <a:cubicBezTo>
                    <a:pt x="18" y="130"/>
                    <a:pt x="0" y="159"/>
                    <a:pt x="0" y="190"/>
                  </a:cubicBezTo>
                  <a:cubicBezTo>
                    <a:pt x="0" y="191"/>
                    <a:pt x="0" y="191"/>
                    <a:pt x="0" y="192"/>
                  </a:cubicBezTo>
                  <a:cubicBezTo>
                    <a:pt x="0" y="197"/>
                    <a:pt x="0" y="197"/>
                    <a:pt x="0" y="197"/>
                  </a:cubicBezTo>
                  <a:cubicBezTo>
                    <a:pt x="163" y="197"/>
                    <a:pt x="163" y="197"/>
                    <a:pt x="163" y="197"/>
                  </a:cubicBezTo>
                  <a:cubicBezTo>
                    <a:pt x="163" y="192"/>
                    <a:pt x="163" y="192"/>
                    <a:pt x="163" y="192"/>
                  </a:cubicBezTo>
                  <a:cubicBezTo>
                    <a:pt x="163" y="191"/>
                    <a:pt x="164" y="191"/>
                    <a:pt x="164" y="190"/>
                  </a:cubicBezTo>
                  <a:cubicBezTo>
                    <a:pt x="164" y="158"/>
                    <a:pt x="145" y="129"/>
                    <a:pt x="116" y="116"/>
                  </a:cubicBezTo>
                  <a:close/>
                  <a:moveTo>
                    <a:pt x="8" y="189"/>
                  </a:moveTo>
                  <a:cubicBezTo>
                    <a:pt x="8" y="161"/>
                    <a:pt x="25" y="135"/>
                    <a:pt x="50" y="123"/>
                  </a:cubicBezTo>
                  <a:cubicBezTo>
                    <a:pt x="51" y="123"/>
                    <a:pt x="51" y="123"/>
                    <a:pt x="51" y="123"/>
                  </a:cubicBezTo>
                  <a:cubicBezTo>
                    <a:pt x="51" y="123"/>
                    <a:pt x="51" y="123"/>
                    <a:pt x="51" y="123"/>
                  </a:cubicBezTo>
                  <a:cubicBezTo>
                    <a:pt x="53" y="122"/>
                    <a:pt x="55" y="121"/>
                    <a:pt x="57" y="120"/>
                  </a:cubicBezTo>
                  <a:cubicBezTo>
                    <a:pt x="58" y="120"/>
                    <a:pt x="58" y="120"/>
                    <a:pt x="58" y="120"/>
                  </a:cubicBezTo>
                  <a:cubicBezTo>
                    <a:pt x="59" y="120"/>
                    <a:pt x="60" y="119"/>
                    <a:pt x="61" y="119"/>
                  </a:cubicBezTo>
                  <a:cubicBezTo>
                    <a:pt x="63" y="119"/>
                    <a:pt x="64" y="118"/>
                    <a:pt x="66" y="118"/>
                  </a:cubicBezTo>
                  <a:cubicBezTo>
                    <a:pt x="66" y="118"/>
                    <a:pt x="67" y="117"/>
                    <a:pt x="68" y="117"/>
                  </a:cubicBezTo>
                  <a:cubicBezTo>
                    <a:pt x="69" y="117"/>
                    <a:pt x="69" y="117"/>
                    <a:pt x="70" y="117"/>
                  </a:cubicBezTo>
                  <a:cubicBezTo>
                    <a:pt x="70" y="117"/>
                    <a:pt x="70" y="117"/>
                    <a:pt x="70" y="117"/>
                  </a:cubicBezTo>
                  <a:cubicBezTo>
                    <a:pt x="71" y="117"/>
                    <a:pt x="73" y="117"/>
                    <a:pt x="74" y="116"/>
                  </a:cubicBezTo>
                  <a:cubicBezTo>
                    <a:pt x="76" y="116"/>
                    <a:pt x="76" y="116"/>
                    <a:pt x="76" y="116"/>
                  </a:cubicBezTo>
                  <a:cubicBezTo>
                    <a:pt x="80" y="116"/>
                    <a:pt x="83" y="116"/>
                    <a:pt x="87" y="116"/>
                  </a:cubicBezTo>
                  <a:cubicBezTo>
                    <a:pt x="89" y="116"/>
                    <a:pt x="89" y="116"/>
                    <a:pt x="89" y="116"/>
                  </a:cubicBezTo>
                  <a:cubicBezTo>
                    <a:pt x="90" y="117"/>
                    <a:pt x="91" y="117"/>
                    <a:pt x="91" y="117"/>
                  </a:cubicBezTo>
                  <a:cubicBezTo>
                    <a:pt x="92" y="117"/>
                    <a:pt x="92" y="117"/>
                    <a:pt x="92" y="117"/>
                  </a:cubicBezTo>
                  <a:cubicBezTo>
                    <a:pt x="93" y="117"/>
                    <a:pt x="94" y="117"/>
                    <a:pt x="95" y="117"/>
                  </a:cubicBezTo>
                  <a:cubicBezTo>
                    <a:pt x="96" y="117"/>
                    <a:pt x="96" y="117"/>
                    <a:pt x="96" y="117"/>
                  </a:cubicBezTo>
                  <a:cubicBezTo>
                    <a:pt x="96" y="118"/>
                    <a:pt x="97" y="118"/>
                    <a:pt x="97" y="118"/>
                  </a:cubicBezTo>
                  <a:cubicBezTo>
                    <a:pt x="99" y="118"/>
                    <a:pt x="100" y="119"/>
                    <a:pt x="102" y="119"/>
                  </a:cubicBezTo>
                  <a:cubicBezTo>
                    <a:pt x="103" y="119"/>
                    <a:pt x="104" y="120"/>
                    <a:pt x="105" y="120"/>
                  </a:cubicBezTo>
                  <a:cubicBezTo>
                    <a:pt x="106" y="120"/>
                    <a:pt x="107" y="121"/>
                    <a:pt x="109" y="121"/>
                  </a:cubicBezTo>
                  <a:cubicBezTo>
                    <a:pt x="110" y="122"/>
                    <a:pt x="111" y="122"/>
                    <a:pt x="112" y="123"/>
                  </a:cubicBezTo>
                  <a:cubicBezTo>
                    <a:pt x="112" y="123"/>
                    <a:pt x="112" y="123"/>
                    <a:pt x="112" y="123"/>
                  </a:cubicBezTo>
                  <a:cubicBezTo>
                    <a:pt x="138" y="135"/>
                    <a:pt x="155" y="161"/>
                    <a:pt x="156" y="189"/>
                  </a:cubicBezTo>
                  <a:lnTo>
                    <a:pt x="8" y="189"/>
                  </a:lnTo>
                  <a:close/>
                  <a:moveTo>
                    <a:pt x="62" y="98"/>
                  </a:moveTo>
                  <a:cubicBezTo>
                    <a:pt x="62" y="98"/>
                    <a:pt x="63" y="98"/>
                    <a:pt x="64" y="99"/>
                  </a:cubicBezTo>
                  <a:cubicBezTo>
                    <a:pt x="65" y="99"/>
                    <a:pt x="65" y="99"/>
                    <a:pt x="65" y="99"/>
                  </a:cubicBezTo>
                  <a:cubicBezTo>
                    <a:pt x="65" y="99"/>
                    <a:pt x="66" y="100"/>
                    <a:pt x="66" y="100"/>
                  </a:cubicBezTo>
                  <a:cubicBezTo>
                    <a:pt x="71" y="101"/>
                    <a:pt x="76" y="102"/>
                    <a:pt x="81" y="102"/>
                  </a:cubicBezTo>
                  <a:cubicBezTo>
                    <a:pt x="82" y="102"/>
                    <a:pt x="82" y="102"/>
                    <a:pt x="82" y="102"/>
                  </a:cubicBezTo>
                  <a:cubicBezTo>
                    <a:pt x="83" y="102"/>
                    <a:pt x="85" y="102"/>
                    <a:pt x="87" y="102"/>
                  </a:cubicBezTo>
                  <a:cubicBezTo>
                    <a:pt x="87" y="102"/>
                    <a:pt x="88" y="102"/>
                    <a:pt x="89" y="101"/>
                  </a:cubicBezTo>
                  <a:cubicBezTo>
                    <a:pt x="90" y="101"/>
                    <a:pt x="90" y="101"/>
                    <a:pt x="90" y="101"/>
                  </a:cubicBezTo>
                  <a:cubicBezTo>
                    <a:pt x="91" y="101"/>
                    <a:pt x="91" y="101"/>
                    <a:pt x="92" y="101"/>
                  </a:cubicBezTo>
                  <a:cubicBezTo>
                    <a:pt x="92" y="101"/>
                    <a:pt x="93" y="101"/>
                    <a:pt x="93" y="101"/>
                  </a:cubicBezTo>
                  <a:cubicBezTo>
                    <a:pt x="95" y="100"/>
                    <a:pt x="95" y="100"/>
                    <a:pt x="95" y="100"/>
                  </a:cubicBezTo>
                  <a:cubicBezTo>
                    <a:pt x="96" y="100"/>
                    <a:pt x="96" y="100"/>
                    <a:pt x="97" y="100"/>
                  </a:cubicBezTo>
                  <a:cubicBezTo>
                    <a:pt x="97" y="100"/>
                    <a:pt x="98" y="99"/>
                    <a:pt x="98" y="99"/>
                  </a:cubicBezTo>
                  <a:cubicBezTo>
                    <a:pt x="99" y="99"/>
                    <a:pt x="99" y="99"/>
                    <a:pt x="99" y="99"/>
                  </a:cubicBezTo>
                  <a:cubicBezTo>
                    <a:pt x="100" y="99"/>
                    <a:pt x="101" y="98"/>
                    <a:pt x="102" y="98"/>
                  </a:cubicBezTo>
                  <a:cubicBezTo>
                    <a:pt x="102" y="98"/>
                    <a:pt x="102" y="98"/>
                    <a:pt x="102" y="98"/>
                  </a:cubicBezTo>
                  <a:cubicBezTo>
                    <a:pt x="103" y="97"/>
                    <a:pt x="103" y="97"/>
                    <a:pt x="103" y="97"/>
                  </a:cubicBezTo>
                  <a:cubicBezTo>
                    <a:pt x="104" y="97"/>
                    <a:pt x="105" y="96"/>
                    <a:pt x="106" y="96"/>
                  </a:cubicBezTo>
                  <a:cubicBezTo>
                    <a:pt x="107" y="95"/>
                    <a:pt x="107" y="95"/>
                    <a:pt x="107" y="95"/>
                  </a:cubicBezTo>
                  <a:cubicBezTo>
                    <a:pt x="108" y="95"/>
                    <a:pt x="109" y="94"/>
                    <a:pt x="110" y="93"/>
                  </a:cubicBezTo>
                  <a:cubicBezTo>
                    <a:pt x="111" y="93"/>
                    <a:pt x="112" y="92"/>
                    <a:pt x="112" y="92"/>
                  </a:cubicBezTo>
                  <a:cubicBezTo>
                    <a:pt x="114" y="90"/>
                    <a:pt x="114" y="90"/>
                    <a:pt x="114" y="90"/>
                  </a:cubicBezTo>
                  <a:cubicBezTo>
                    <a:pt x="126" y="80"/>
                    <a:pt x="133" y="66"/>
                    <a:pt x="133" y="51"/>
                  </a:cubicBezTo>
                  <a:cubicBezTo>
                    <a:pt x="133" y="51"/>
                    <a:pt x="133" y="51"/>
                    <a:pt x="133" y="51"/>
                  </a:cubicBezTo>
                  <a:cubicBezTo>
                    <a:pt x="133" y="23"/>
                    <a:pt x="110" y="0"/>
                    <a:pt x="82" y="0"/>
                  </a:cubicBezTo>
                  <a:cubicBezTo>
                    <a:pt x="55" y="0"/>
                    <a:pt x="32" y="21"/>
                    <a:pt x="31" y="48"/>
                  </a:cubicBezTo>
                  <a:cubicBezTo>
                    <a:pt x="31" y="48"/>
                    <a:pt x="31" y="48"/>
                    <a:pt x="31" y="48"/>
                  </a:cubicBezTo>
                  <a:cubicBezTo>
                    <a:pt x="31" y="49"/>
                    <a:pt x="31" y="50"/>
                    <a:pt x="31" y="51"/>
                  </a:cubicBezTo>
                  <a:cubicBezTo>
                    <a:pt x="31" y="71"/>
                    <a:pt x="43" y="90"/>
                    <a:pt x="62" y="98"/>
                  </a:cubicBezTo>
                  <a:close/>
                  <a:moveTo>
                    <a:pt x="39" y="49"/>
                  </a:moveTo>
                  <a:cubicBezTo>
                    <a:pt x="39" y="48"/>
                    <a:pt x="39" y="48"/>
                    <a:pt x="39" y="48"/>
                  </a:cubicBezTo>
                  <a:cubicBezTo>
                    <a:pt x="40" y="26"/>
                    <a:pt x="59" y="8"/>
                    <a:pt x="82" y="8"/>
                  </a:cubicBezTo>
                  <a:cubicBezTo>
                    <a:pt x="105" y="8"/>
                    <a:pt x="125" y="27"/>
                    <a:pt x="125" y="51"/>
                  </a:cubicBezTo>
                  <a:cubicBezTo>
                    <a:pt x="125" y="51"/>
                    <a:pt x="125" y="51"/>
                    <a:pt x="125" y="51"/>
                  </a:cubicBezTo>
                  <a:cubicBezTo>
                    <a:pt x="125" y="64"/>
                    <a:pt x="119" y="76"/>
                    <a:pt x="109" y="84"/>
                  </a:cubicBezTo>
                  <a:cubicBezTo>
                    <a:pt x="107" y="86"/>
                    <a:pt x="107" y="86"/>
                    <a:pt x="107" y="86"/>
                  </a:cubicBezTo>
                  <a:cubicBezTo>
                    <a:pt x="107" y="86"/>
                    <a:pt x="106" y="86"/>
                    <a:pt x="106" y="87"/>
                  </a:cubicBezTo>
                  <a:cubicBezTo>
                    <a:pt x="105" y="87"/>
                    <a:pt x="104" y="88"/>
                    <a:pt x="103" y="88"/>
                  </a:cubicBezTo>
                  <a:cubicBezTo>
                    <a:pt x="102" y="89"/>
                    <a:pt x="102" y="89"/>
                    <a:pt x="102" y="89"/>
                  </a:cubicBezTo>
                  <a:cubicBezTo>
                    <a:pt x="101" y="89"/>
                    <a:pt x="100" y="90"/>
                    <a:pt x="99" y="90"/>
                  </a:cubicBezTo>
                  <a:cubicBezTo>
                    <a:pt x="98" y="91"/>
                    <a:pt x="98" y="91"/>
                    <a:pt x="98" y="91"/>
                  </a:cubicBezTo>
                  <a:cubicBezTo>
                    <a:pt x="98" y="91"/>
                    <a:pt x="97" y="91"/>
                    <a:pt x="97" y="91"/>
                  </a:cubicBezTo>
                  <a:cubicBezTo>
                    <a:pt x="95" y="92"/>
                    <a:pt x="95" y="92"/>
                    <a:pt x="95" y="92"/>
                  </a:cubicBezTo>
                  <a:cubicBezTo>
                    <a:pt x="95" y="92"/>
                    <a:pt x="95" y="92"/>
                    <a:pt x="94" y="92"/>
                  </a:cubicBezTo>
                  <a:cubicBezTo>
                    <a:pt x="94" y="92"/>
                    <a:pt x="93" y="92"/>
                    <a:pt x="93" y="92"/>
                  </a:cubicBezTo>
                  <a:cubicBezTo>
                    <a:pt x="91" y="93"/>
                    <a:pt x="91" y="93"/>
                    <a:pt x="91" y="93"/>
                  </a:cubicBezTo>
                  <a:cubicBezTo>
                    <a:pt x="91" y="93"/>
                    <a:pt x="91" y="93"/>
                    <a:pt x="90" y="93"/>
                  </a:cubicBezTo>
                  <a:cubicBezTo>
                    <a:pt x="90" y="93"/>
                    <a:pt x="89" y="93"/>
                    <a:pt x="89" y="93"/>
                  </a:cubicBezTo>
                  <a:cubicBezTo>
                    <a:pt x="87" y="94"/>
                    <a:pt x="87" y="94"/>
                    <a:pt x="87" y="94"/>
                  </a:cubicBezTo>
                  <a:cubicBezTo>
                    <a:pt x="87" y="94"/>
                    <a:pt x="87" y="94"/>
                    <a:pt x="86" y="94"/>
                  </a:cubicBezTo>
                  <a:cubicBezTo>
                    <a:pt x="85" y="94"/>
                    <a:pt x="83" y="94"/>
                    <a:pt x="82" y="94"/>
                  </a:cubicBezTo>
                  <a:cubicBezTo>
                    <a:pt x="82" y="94"/>
                    <a:pt x="82" y="94"/>
                    <a:pt x="82" y="94"/>
                  </a:cubicBezTo>
                  <a:cubicBezTo>
                    <a:pt x="82" y="94"/>
                    <a:pt x="82" y="94"/>
                    <a:pt x="82" y="94"/>
                  </a:cubicBezTo>
                  <a:cubicBezTo>
                    <a:pt x="77" y="94"/>
                    <a:pt x="73" y="93"/>
                    <a:pt x="69" y="92"/>
                  </a:cubicBezTo>
                  <a:cubicBezTo>
                    <a:pt x="69" y="92"/>
                    <a:pt x="68" y="92"/>
                    <a:pt x="68" y="92"/>
                  </a:cubicBezTo>
                  <a:cubicBezTo>
                    <a:pt x="66" y="91"/>
                    <a:pt x="66" y="91"/>
                    <a:pt x="66" y="91"/>
                  </a:cubicBezTo>
                  <a:cubicBezTo>
                    <a:pt x="66" y="91"/>
                    <a:pt x="65" y="91"/>
                    <a:pt x="65" y="91"/>
                  </a:cubicBezTo>
                  <a:cubicBezTo>
                    <a:pt x="49" y="84"/>
                    <a:pt x="39" y="68"/>
                    <a:pt x="39" y="51"/>
                  </a:cubicBezTo>
                  <a:cubicBezTo>
                    <a:pt x="39" y="50"/>
                    <a:pt x="39" y="50"/>
                    <a:pt x="39" y="4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11" name="淘宝网chenying0907出品 110"/>
            <p:cNvSpPr/>
            <p:nvPr/>
          </p:nvSpPr>
          <p:spPr>
            <a:xfrm>
              <a:off x="9070377" y="2399259"/>
              <a:ext cx="2395272" cy="1025217"/>
            </a:xfrm>
            <a:prstGeom prst="rect">
              <a:avLst/>
            </a:prstGeom>
            <a:noFill/>
          </p:spPr>
          <p:txBody>
            <a:bodyPr vert="horz" wrap="square" rtlCol="0">
              <a:spAutoFit/>
            </a:bodyPr>
            <a:lstStyle/>
            <a:p>
              <a:pPr>
                <a:lnSpc>
                  <a:spcPct val="150000"/>
                </a:lnSpc>
                <a:spcBef>
                  <a:spcPts val="1200"/>
                </a:spcBef>
              </a:pPr>
              <a:r>
                <a:rPr lang="zh-CN" altLang="en-US" sz="1400" dirty="0">
                  <a:solidFill>
                    <a:schemeClr val="tx1">
                      <a:lumMod val="85000"/>
                      <a:lumOff val="15000"/>
                    </a:schemeClr>
                  </a:solidFill>
                </a:rPr>
                <a:t>It's probably a growing bone growing at a young age.</a:t>
              </a:r>
            </a:p>
          </p:txBody>
        </p:sp>
        <p:sp>
          <p:nvSpPr>
            <p:cNvPr id="112" name="淘宝网chenying0907出品 111"/>
            <p:cNvSpPr txBox="1"/>
            <p:nvPr/>
          </p:nvSpPr>
          <p:spPr>
            <a:xfrm>
              <a:off x="9070377" y="2029927"/>
              <a:ext cx="1437445" cy="369332"/>
            </a:xfrm>
            <a:prstGeom prst="rect">
              <a:avLst/>
            </a:prstGeom>
            <a:noFill/>
          </p:spPr>
          <p:txBody>
            <a:bodyPr wrap="none" rtlCol="0">
              <a:spAutoFit/>
            </a:bodyPr>
            <a:lstStyle/>
            <a:p>
              <a:r>
                <a:rPr lang="zh-CN" altLang="en-US" dirty="0">
                  <a:latin typeface="微软雅黑 Light" panose="020B0502040204020203" pitchFamily="34" charset="-122"/>
                  <a:ea typeface="微软雅黑 Light" panose="020B0502040204020203" pitchFamily="34" charset="-122"/>
                </a:rPr>
                <a:t>Text content</a:t>
              </a:r>
            </a:p>
          </p:txBody>
        </p:sp>
      </p:grpSp>
      <p:grpSp>
        <p:nvGrpSpPr>
          <p:cNvPr id="6" name="淘宝网chenying0907出品 5"/>
          <p:cNvGrpSpPr/>
          <p:nvPr/>
        </p:nvGrpSpPr>
        <p:grpSpPr>
          <a:xfrm>
            <a:off x="8771747" y="4368799"/>
            <a:ext cx="3420253" cy="1403605"/>
            <a:chOff x="8771747" y="4368799"/>
            <a:chExt cx="3420253" cy="1403605"/>
          </a:xfrm>
        </p:grpSpPr>
        <p:sp>
          <p:nvSpPr>
            <p:cNvPr id="113" name="淘宝网chenying0907出品 112"/>
            <p:cNvSpPr/>
            <p:nvPr/>
          </p:nvSpPr>
          <p:spPr>
            <a:xfrm flipV="1">
              <a:off x="8771747" y="4368799"/>
              <a:ext cx="707942" cy="707942"/>
            </a:xfrm>
            <a:prstGeom prst="ellipse">
              <a:avLst/>
            </a:prstGeom>
            <a:solidFill>
              <a:schemeClr val="accent2"/>
            </a:solidFill>
            <a:ln w="25400">
              <a:solidFill>
                <a:schemeClr val="bg1"/>
              </a:solidFill>
            </a:ln>
            <a:effectLst>
              <a:outerShdw blurRad="25400" sx="110000" sy="110000" algn="ctr" rotWithShape="0">
                <a:schemeClr val="accent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1" name="淘宝网chenying0907出品 105"/>
            <p:cNvSpPr>
              <a:spLocks noEditPoints="1"/>
            </p:cNvSpPr>
            <p:nvPr/>
          </p:nvSpPr>
          <p:spPr bwMode="auto">
            <a:xfrm>
              <a:off x="8931643" y="4513943"/>
              <a:ext cx="388148" cy="384144"/>
            </a:xfrm>
            <a:custGeom>
              <a:avLst/>
              <a:gdLst>
                <a:gd name="T0" fmla="*/ 48 w 205"/>
                <a:gd name="T1" fmla="*/ 203 h 203"/>
                <a:gd name="T2" fmla="*/ 30 w 205"/>
                <a:gd name="T3" fmla="*/ 200 h 203"/>
                <a:gd name="T4" fmla="*/ 25 w 205"/>
                <a:gd name="T5" fmla="*/ 197 h 203"/>
                <a:gd name="T6" fmla="*/ 51 w 205"/>
                <a:gd name="T7" fmla="*/ 171 h 203"/>
                <a:gd name="T8" fmla="*/ 55 w 205"/>
                <a:gd name="T9" fmla="*/ 162 h 203"/>
                <a:gd name="T10" fmla="*/ 51 w 205"/>
                <a:gd name="T11" fmla="*/ 153 h 203"/>
                <a:gd name="T12" fmla="*/ 32 w 205"/>
                <a:gd name="T13" fmla="*/ 153 h 203"/>
                <a:gd name="T14" fmla="*/ 6 w 205"/>
                <a:gd name="T15" fmla="*/ 179 h 203"/>
                <a:gd name="T16" fmla="*/ 4 w 205"/>
                <a:gd name="T17" fmla="*/ 174 h 203"/>
                <a:gd name="T18" fmla="*/ 0 w 205"/>
                <a:gd name="T19" fmla="*/ 155 h 203"/>
                <a:gd name="T20" fmla="*/ 48 w 205"/>
                <a:gd name="T21" fmla="*/ 107 h 203"/>
                <a:gd name="T22" fmla="*/ 65 w 205"/>
                <a:gd name="T23" fmla="*/ 109 h 203"/>
                <a:gd name="T24" fmla="*/ 111 w 205"/>
                <a:gd name="T25" fmla="*/ 64 h 203"/>
                <a:gd name="T26" fmla="*/ 108 w 205"/>
                <a:gd name="T27" fmla="*/ 48 h 203"/>
                <a:gd name="T28" fmla="*/ 157 w 205"/>
                <a:gd name="T29" fmla="*/ 0 h 203"/>
                <a:gd name="T30" fmla="*/ 175 w 205"/>
                <a:gd name="T31" fmla="*/ 4 h 203"/>
                <a:gd name="T32" fmla="*/ 181 w 205"/>
                <a:gd name="T33" fmla="*/ 6 h 203"/>
                <a:gd name="T34" fmla="*/ 154 w 205"/>
                <a:gd name="T35" fmla="*/ 32 h 203"/>
                <a:gd name="T36" fmla="*/ 150 w 205"/>
                <a:gd name="T37" fmla="*/ 42 h 203"/>
                <a:gd name="T38" fmla="*/ 154 w 205"/>
                <a:gd name="T39" fmla="*/ 51 h 203"/>
                <a:gd name="T40" fmla="*/ 172 w 205"/>
                <a:gd name="T41" fmla="*/ 51 h 203"/>
                <a:gd name="T42" fmla="*/ 199 w 205"/>
                <a:gd name="T43" fmla="*/ 24 h 203"/>
                <a:gd name="T44" fmla="*/ 201 w 205"/>
                <a:gd name="T45" fmla="*/ 30 h 203"/>
                <a:gd name="T46" fmla="*/ 205 w 205"/>
                <a:gd name="T47" fmla="*/ 48 h 203"/>
                <a:gd name="T48" fmla="*/ 157 w 205"/>
                <a:gd name="T49" fmla="*/ 97 h 203"/>
                <a:gd name="T50" fmla="*/ 140 w 205"/>
                <a:gd name="T51" fmla="*/ 94 h 203"/>
                <a:gd name="T52" fmla="*/ 94 w 205"/>
                <a:gd name="T53" fmla="*/ 140 h 203"/>
                <a:gd name="T54" fmla="*/ 97 w 205"/>
                <a:gd name="T55" fmla="*/ 155 h 203"/>
                <a:gd name="T56" fmla="*/ 48 w 205"/>
                <a:gd name="T57" fmla="*/ 203 h 203"/>
                <a:gd name="T58" fmla="*/ 39 w 205"/>
                <a:gd name="T59" fmla="*/ 194 h 203"/>
                <a:gd name="T60" fmla="*/ 48 w 205"/>
                <a:gd name="T61" fmla="*/ 195 h 203"/>
                <a:gd name="T62" fmla="*/ 89 w 205"/>
                <a:gd name="T63" fmla="*/ 155 h 203"/>
                <a:gd name="T64" fmla="*/ 86 w 205"/>
                <a:gd name="T65" fmla="*/ 140 h 203"/>
                <a:gd name="T66" fmla="*/ 85 w 205"/>
                <a:gd name="T67" fmla="*/ 138 h 203"/>
                <a:gd name="T68" fmla="*/ 138 w 205"/>
                <a:gd name="T69" fmla="*/ 84 h 203"/>
                <a:gd name="T70" fmla="*/ 141 w 205"/>
                <a:gd name="T71" fmla="*/ 85 h 203"/>
                <a:gd name="T72" fmla="*/ 157 w 205"/>
                <a:gd name="T73" fmla="*/ 89 h 203"/>
                <a:gd name="T74" fmla="*/ 197 w 205"/>
                <a:gd name="T75" fmla="*/ 48 h 203"/>
                <a:gd name="T76" fmla="*/ 196 w 205"/>
                <a:gd name="T77" fmla="*/ 39 h 203"/>
                <a:gd name="T78" fmla="*/ 178 w 205"/>
                <a:gd name="T79" fmla="*/ 57 h 203"/>
                <a:gd name="T80" fmla="*/ 163 w 205"/>
                <a:gd name="T81" fmla="*/ 63 h 203"/>
                <a:gd name="T82" fmla="*/ 148 w 205"/>
                <a:gd name="T83" fmla="*/ 57 h 203"/>
                <a:gd name="T84" fmla="*/ 142 w 205"/>
                <a:gd name="T85" fmla="*/ 42 h 203"/>
                <a:gd name="T86" fmla="*/ 148 w 205"/>
                <a:gd name="T87" fmla="*/ 27 h 203"/>
                <a:gd name="T88" fmla="*/ 166 w 205"/>
                <a:gd name="T89" fmla="*/ 9 h 203"/>
                <a:gd name="T90" fmla="*/ 157 w 205"/>
                <a:gd name="T91" fmla="*/ 8 h 203"/>
                <a:gd name="T92" fmla="*/ 116 w 205"/>
                <a:gd name="T93" fmla="*/ 48 h 203"/>
                <a:gd name="T94" fmla="*/ 119 w 205"/>
                <a:gd name="T95" fmla="*/ 63 h 203"/>
                <a:gd name="T96" fmla="*/ 120 w 205"/>
                <a:gd name="T97" fmla="*/ 66 h 203"/>
                <a:gd name="T98" fmla="*/ 67 w 205"/>
                <a:gd name="T99" fmla="*/ 119 h 203"/>
                <a:gd name="T100" fmla="*/ 64 w 205"/>
                <a:gd name="T101" fmla="*/ 118 h 203"/>
                <a:gd name="T102" fmla="*/ 48 w 205"/>
                <a:gd name="T103" fmla="*/ 115 h 203"/>
                <a:gd name="T104" fmla="*/ 8 w 205"/>
                <a:gd name="T105" fmla="*/ 155 h 203"/>
                <a:gd name="T106" fmla="*/ 9 w 205"/>
                <a:gd name="T107" fmla="*/ 165 h 203"/>
                <a:gd name="T108" fmla="*/ 27 w 205"/>
                <a:gd name="T109" fmla="*/ 147 h 203"/>
                <a:gd name="T110" fmla="*/ 42 w 205"/>
                <a:gd name="T111" fmla="*/ 141 h 203"/>
                <a:gd name="T112" fmla="*/ 57 w 205"/>
                <a:gd name="T113" fmla="*/ 147 h 203"/>
                <a:gd name="T114" fmla="*/ 63 w 205"/>
                <a:gd name="T115" fmla="*/ 162 h 203"/>
                <a:gd name="T116" fmla="*/ 57 w 205"/>
                <a:gd name="T117" fmla="*/ 177 h 203"/>
                <a:gd name="T118" fmla="*/ 39 w 205"/>
                <a:gd name="T119" fmla="*/ 194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5" h="203">
                  <a:moveTo>
                    <a:pt x="48" y="203"/>
                  </a:moveTo>
                  <a:cubicBezTo>
                    <a:pt x="42" y="203"/>
                    <a:pt x="36" y="202"/>
                    <a:pt x="30" y="200"/>
                  </a:cubicBezTo>
                  <a:cubicBezTo>
                    <a:pt x="25" y="197"/>
                    <a:pt x="25" y="197"/>
                    <a:pt x="25" y="197"/>
                  </a:cubicBezTo>
                  <a:cubicBezTo>
                    <a:pt x="51" y="171"/>
                    <a:pt x="51" y="171"/>
                    <a:pt x="51" y="171"/>
                  </a:cubicBezTo>
                  <a:cubicBezTo>
                    <a:pt x="53" y="169"/>
                    <a:pt x="55" y="165"/>
                    <a:pt x="55" y="162"/>
                  </a:cubicBezTo>
                  <a:cubicBezTo>
                    <a:pt x="55" y="158"/>
                    <a:pt x="53" y="155"/>
                    <a:pt x="51" y="153"/>
                  </a:cubicBezTo>
                  <a:cubicBezTo>
                    <a:pt x="46" y="148"/>
                    <a:pt x="37" y="148"/>
                    <a:pt x="32" y="153"/>
                  </a:cubicBezTo>
                  <a:cubicBezTo>
                    <a:pt x="6" y="179"/>
                    <a:pt x="6" y="179"/>
                    <a:pt x="6" y="179"/>
                  </a:cubicBezTo>
                  <a:cubicBezTo>
                    <a:pt x="4" y="174"/>
                    <a:pt x="4" y="174"/>
                    <a:pt x="4" y="174"/>
                  </a:cubicBezTo>
                  <a:cubicBezTo>
                    <a:pt x="1" y="168"/>
                    <a:pt x="0" y="161"/>
                    <a:pt x="0" y="155"/>
                  </a:cubicBezTo>
                  <a:cubicBezTo>
                    <a:pt x="0" y="128"/>
                    <a:pt x="22" y="107"/>
                    <a:pt x="48" y="107"/>
                  </a:cubicBezTo>
                  <a:cubicBezTo>
                    <a:pt x="54" y="107"/>
                    <a:pt x="59" y="107"/>
                    <a:pt x="65" y="109"/>
                  </a:cubicBezTo>
                  <a:cubicBezTo>
                    <a:pt x="111" y="64"/>
                    <a:pt x="111" y="64"/>
                    <a:pt x="111" y="64"/>
                  </a:cubicBezTo>
                  <a:cubicBezTo>
                    <a:pt x="109" y="59"/>
                    <a:pt x="108" y="53"/>
                    <a:pt x="108" y="48"/>
                  </a:cubicBezTo>
                  <a:cubicBezTo>
                    <a:pt x="108" y="22"/>
                    <a:pt x="130" y="0"/>
                    <a:pt x="157" y="0"/>
                  </a:cubicBezTo>
                  <a:cubicBezTo>
                    <a:pt x="163" y="0"/>
                    <a:pt x="169" y="1"/>
                    <a:pt x="175" y="4"/>
                  </a:cubicBezTo>
                  <a:cubicBezTo>
                    <a:pt x="181" y="6"/>
                    <a:pt x="181" y="6"/>
                    <a:pt x="181" y="6"/>
                  </a:cubicBezTo>
                  <a:cubicBezTo>
                    <a:pt x="154" y="32"/>
                    <a:pt x="154" y="32"/>
                    <a:pt x="154" y="32"/>
                  </a:cubicBezTo>
                  <a:cubicBezTo>
                    <a:pt x="151" y="35"/>
                    <a:pt x="150" y="38"/>
                    <a:pt x="150" y="42"/>
                  </a:cubicBezTo>
                  <a:cubicBezTo>
                    <a:pt x="150" y="45"/>
                    <a:pt x="151" y="48"/>
                    <a:pt x="154" y="51"/>
                  </a:cubicBezTo>
                  <a:cubicBezTo>
                    <a:pt x="159" y="56"/>
                    <a:pt x="167" y="56"/>
                    <a:pt x="172" y="51"/>
                  </a:cubicBezTo>
                  <a:cubicBezTo>
                    <a:pt x="199" y="24"/>
                    <a:pt x="199" y="24"/>
                    <a:pt x="199" y="24"/>
                  </a:cubicBezTo>
                  <a:cubicBezTo>
                    <a:pt x="201" y="30"/>
                    <a:pt x="201" y="30"/>
                    <a:pt x="201" y="30"/>
                  </a:cubicBezTo>
                  <a:cubicBezTo>
                    <a:pt x="204" y="36"/>
                    <a:pt x="205" y="42"/>
                    <a:pt x="205" y="48"/>
                  </a:cubicBezTo>
                  <a:cubicBezTo>
                    <a:pt x="205" y="75"/>
                    <a:pt x="183" y="97"/>
                    <a:pt x="157" y="97"/>
                  </a:cubicBezTo>
                  <a:cubicBezTo>
                    <a:pt x="151" y="97"/>
                    <a:pt x="145" y="96"/>
                    <a:pt x="140" y="94"/>
                  </a:cubicBezTo>
                  <a:cubicBezTo>
                    <a:pt x="94" y="140"/>
                    <a:pt x="94" y="140"/>
                    <a:pt x="94" y="140"/>
                  </a:cubicBezTo>
                  <a:cubicBezTo>
                    <a:pt x="96" y="145"/>
                    <a:pt x="97" y="150"/>
                    <a:pt x="97" y="155"/>
                  </a:cubicBezTo>
                  <a:cubicBezTo>
                    <a:pt x="97" y="182"/>
                    <a:pt x="75" y="203"/>
                    <a:pt x="48" y="203"/>
                  </a:cubicBezTo>
                  <a:close/>
                  <a:moveTo>
                    <a:pt x="39" y="194"/>
                  </a:moveTo>
                  <a:cubicBezTo>
                    <a:pt x="42" y="195"/>
                    <a:pt x="45" y="195"/>
                    <a:pt x="48" y="195"/>
                  </a:cubicBezTo>
                  <a:cubicBezTo>
                    <a:pt x="70" y="195"/>
                    <a:pt x="89" y="177"/>
                    <a:pt x="89" y="155"/>
                  </a:cubicBezTo>
                  <a:cubicBezTo>
                    <a:pt x="89" y="150"/>
                    <a:pt x="88" y="145"/>
                    <a:pt x="86" y="140"/>
                  </a:cubicBezTo>
                  <a:cubicBezTo>
                    <a:pt x="85" y="138"/>
                    <a:pt x="85" y="138"/>
                    <a:pt x="85" y="138"/>
                  </a:cubicBezTo>
                  <a:cubicBezTo>
                    <a:pt x="138" y="84"/>
                    <a:pt x="138" y="84"/>
                    <a:pt x="138" y="84"/>
                  </a:cubicBezTo>
                  <a:cubicBezTo>
                    <a:pt x="141" y="85"/>
                    <a:pt x="141" y="85"/>
                    <a:pt x="141" y="85"/>
                  </a:cubicBezTo>
                  <a:cubicBezTo>
                    <a:pt x="146" y="87"/>
                    <a:pt x="151" y="89"/>
                    <a:pt x="157" y="89"/>
                  </a:cubicBezTo>
                  <a:cubicBezTo>
                    <a:pt x="179" y="89"/>
                    <a:pt x="197" y="70"/>
                    <a:pt x="197" y="48"/>
                  </a:cubicBezTo>
                  <a:cubicBezTo>
                    <a:pt x="197" y="45"/>
                    <a:pt x="197" y="42"/>
                    <a:pt x="196" y="39"/>
                  </a:cubicBezTo>
                  <a:cubicBezTo>
                    <a:pt x="178" y="57"/>
                    <a:pt x="178" y="57"/>
                    <a:pt x="178" y="57"/>
                  </a:cubicBezTo>
                  <a:cubicBezTo>
                    <a:pt x="174" y="60"/>
                    <a:pt x="169" y="63"/>
                    <a:pt x="163" y="63"/>
                  </a:cubicBezTo>
                  <a:cubicBezTo>
                    <a:pt x="157" y="63"/>
                    <a:pt x="152" y="60"/>
                    <a:pt x="148" y="57"/>
                  </a:cubicBezTo>
                  <a:cubicBezTo>
                    <a:pt x="144" y="53"/>
                    <a:pt x="142" y="47"/>
                    <a:pt x="142" y="42"/>
                  </a:cubicBezTo>
                  <a:cubicBezTo>
                    <a:pt x="142" y="36"/>
                    <a:pt x="144" y="31"/>
                    <a:pt x="148" y="27"/>
                  </a:cubicBezTo>
                  <a:cubicBezTo>
                    <a:pt x="166" y="9"/>
                    <a:pt x="166" y="9"/>
                    <a:pt x="166" y="9"/>
                  </a:cubicBezTo>
                  <a:cubicBezTo>
                    <a:pt x="163" y="8"/>
                    <a:pt x="160" y="8"/>
                    <a:pt x="157" y="8"/>
                  </a:cubicBezTo>
                  <a:cubicBezTo>
                    <a:pt x="134" y="8"/>
                    <a:pt x="116" y="26"/>
                    <a:pt x="116" y="48"/>
                  </a:cubicBezTo>
                  <a:cubicBezTo>
                    <a:pt x="116" y="53"/>
                    <a:pt x="117" y="58"/>
                    <a:pt x="119" y="63"/>
                  </a:cubicBezTo>
                  <a:cubicBezTo>
                    <a:pt x="120" y="66"/>
                    <a:pt x="120" y="66"/>
                    <a:pt x="120" y="66"/>
                  </a:cubicBezTo>
                  <a:cubicBezTo>
                    <a:pt x="67" y="119"/>
                    <a:pt x="67" y="119"/>
                    <a:pt x="67" y="119"/>
                  </a:cubicBezTo>
                  <a:cubicBezTo>
                    <a:pt x="64" y="118"/>
                    <a:pt x="64" y="118"/>
                    <a:pt x="64" y="118"/>
                  </a:cubicBezTo>
                  <a:cubicBezTo>
                    <a:pt x="59" y="116"/>
                    <a:pt x="54" y="115"/>
                    <a:pt x="48" y="115"/>
                  </a:cubicBezTo>
                  <a:cubicBezTo>
                    <a:pt x="26" y="115"/>
                    <a:pt x="8" y="133"/>
                    <a:pt x="8" y="155"/>
                  </a:cubicBezTo>
                  <a:cubicBezTo>
                    <a:pt x="8" y="158"/>
                    <a:pt x="8" y="162"/>
                    <a:pt x="9" y="165"/>
                  </a:cubicBezTo>
                  <a:cubicBezTo>
                    <a:pt x="27" y="147"/>
                    <a:pt x="27" y="147"/>
                    <a:pt x="27" y="147"/>
                  </a:cubicBezTo>
                  <a:cubicBezTo>
                    <a:pt x="31" y="143"/>
                    <a:pt x="36" y="141"/>
                    <a:pt x="42" y="141"/>
                  </a:cubicBezTo>
                  <a:cubicBezTo>
                    <a:pt x="47" y="141"/>
                    <a:pt x="53" y="143"/>
                    <a:pt x="57" y="147"/>
                  </a:cubicBezTo>
                  <a:cubicBezTo>
                    <a:pt x="60" y="151"/>
                    <a:pt x="63" y="156"/>
                    <a:pt x="63" y="162"/>
                  </a:cubicBezTo>
                  <a:cubicBezTo>
                    <a:pt x="63" y="168"/>
                    <a:pt x="60" y="173"/>
                    <a:pt x="57" y="177"/>
                  </a:cubicBezTo>
                  <a:lnTo>
                    <a:pt x="39" y="19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18" name="淘宝网chenying0907出品 117"/>
            <p:cNvSpPr/>
            <p:nvPr/>
          </p:nvSpPr>
          <p:spPr>
            <a:xfrm>
              <a:off x="9796728" y="4747187"/>
              <a:ext cx="2395272" cy="1025217"/>
            </a:xfrm>
            <a:prstGeom prst="rect">
              <a:avLst/>
            </a:prstGeom>
            <a:noFill/>
          </p:spPr>
          <p:txBody>
            <a:bodyPr vert="horz" wrap="square" rtlCol="0">
              <a:spAutoFit/>
            </a:bodyPr>
            <a:lstStyle/>
            <a:p>
              <a:pPr>
                <a:lnSpc>
                  <a:spcPct val="150000"/>
                </a:lnSpc>
                <a:spcBef>
                  <a:spcPts val="1200"/>
                </a:spcBef>
              </a:pPr>
              <a:r>
                <a:rPr lang="zh-CN" altLang="en-US" sz="1400" dirty="0">
                  <a:solidFill>
                    <a:schemeClr val="tx1">
                      <a:lumMod val="85000"/>
                      <a:lumOff val="15000"/>
                    </a:schemeClr>
                  </a:solidFill>
                </a:rPr>
                <a:t>And i dreamed of the dead. I can't see the face, I don't know where to come from.</a:t>
              </a:r>
            </a:p>
          </p:txBody>
        </p:sp>
        <p:sp>
          <p:nvSpPr>
            <p:cNvPr id="119" name="淘宝网chenying0907出品 118"/>
            <p:cNvSpPr txBox="1"/>
            <p:nvPr/>
          </p:nvSpPr>
          <p:spPr>
            <a:xfrm>
              <a:off x="9796728" y="4377855"/>
              <a:ext cx="1437445" cy="369332"/>
            </a:xfrm>
            <a:prstGeom prst="rect">
              <a:avLst/>
            </a:prstGeom>
            <a:noFill/>
          </p:spPr>
          <p:txBody>
            <a:bodyPr wrap="none" rtlCol="0">
              <a:spAutoFit/>
            </a:bodyPr>
            <a:lstStyle/>
            <a:p>
              <a:r>
                <a:rPr lang="zh-CN" altLang="en-US" dirty="0">
                  <a:latin typeface="微软雅黑 Light" panose="020B0502040204020203" pitchFamily="34" charset="-122"/>
                  <a:ea typeface="微软雅黑 Light" panose="020B0502040204020203" pitchFamily="34" charset="-122"/>
                </a:rPr>
                <a:t>Text content</a:t>
              </a:r>
            </a:p>
          </p:txBody>
        </p:sp>
      </p:grpSp>
      <p:grpSp>
        <p:nvGrpSpPr>
          <p:cNvPr id="4" name="淘宝网chenying0907出品 3"/>
          <p:cNvGrpSpPr/>
          <p:nvPr/>
        </p:nvGrpSpPr>
        <p:grpSpPr>
          <a:xfrm>
            <a:off x="5406305" y="553261"/>
            <a:ext cx="3845966" cy="1493762"/>
            <a:chOff x="5406305" y="553261"/>
            <a:chExt cx="3845966" cy="1493762"/>
          </a:xfrm>
        </p:grpSpPr>
        <p:sp>
          <p:nvSpPr>
            <p:cNvPr id="127" name="淘宝网chenying0907出品 126"/>
            <p:cNvSpPr/>
            <p:nvPr/>
          </p:nvSpPr>
          <p:spPr>
            <a:xfrm flipV="1">
              <a:off x="5742029" y="1339081"/>
              <a:ext cx="707942" cy="707942"/>
            </a:xfrm>
            <a:prstGeom prst="ellipse">
              <a:avLst/>
            </a:prstGeom>
            <a:solidFill>
              <a:schemeClr val="accent2"/>
            </a:solidFill>
            <a:ln w="25400">
              <a:solidFill>
                <a:schemeClr val="bg1"/>
              </a:solidFill>
            </a:ln>
            <a:effectLst>
              <a:outerShdw blurRad="25400" sx="110000" sy="110000" algn="ctr" rotWithShape="0">
                <a:schemeClr val="accent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8" name="淘宝网chenying0907出品 44"/>
            <p:cNvSpPr>
              <a:spLocks noEditPoints="1"/>
            </p:cNvSpPr>
            <p:nvPr/>
          </p:nvSpPr>
          <p:spPr bwMode="auto">
            <a:xfrm>
              <a:off x="5921133" y="1558242"/>
              <a:ext cx="349732" cy="349732"/>
            </a:xfrm>
            <a:custGeom>
              <a:avLst/>
              <a:gdLst>
                <a:gd name="T0" fmla="*/ 180 w 185"/>
                <a:gd name="T1" fmla="*/ 29 h 185"/>
                <a:gd name="T2" fmla="*/ 156 w 185"/>
                <a:gd name="T3" fmla="*/ 5 h 185"/>
                <a:gd name="T4" fmla="*/ 144 w 185"/>
                <a:gd name="T5" fmla="*/ 0 h 185"/>
                <a:gd name="T6" fmla="*/ 131 w 185"/>
                <a:gd name="T7" fmla="*/ 5 h 185"/>
                <a:gd name="T8" fmla="*/ 18 w 185"/>
                <a:gd name="T9" fmla="*/ 118 h 185"/>
                <a:gd name="T10" fmla="*/ 0 w 185"/>
                <a:gd name="T11" fmla="*/ 185 h 185"/>
                <a:gd name="T12" fmla="*/ 67 w 185"/>
                <a:gd name="T13" fmla="*/ 167 h 185"/>
                <a:gd name="T14" fmla="*/ 180 w 185"/>
                <a:gd name="T15" fmla="*/ 54 h 185"/>
                <a:gd name="T16" fmla="*/ 185 w 185"/>
                <a:gd name="T17" fmla="*/ 41 h 185"/>
                <a:gd name="T18" fmla="*/ 180 w 185"/>
                <a:gd name="T19" fmla="*/ 29 h 185"/>
                <a:gd name="T20" fmla="*/ 28 w 185"/>
                <a:gd name="T21" fmla="*/ 120 h 185"/>
                <a:gd name="T22" fmla="*/ 113 w 185"/>
                <a:gd name="T23" fmla="*/ 34 h 185"/>
                <a:gd name="T24" fmla="*/ 151 w 185"/>
                <a:gd name="T25" fmla="*/ 72 h 185"/>
                <a:gd name="T26" fmla="*/ 65 w 185"/>
                <a:gd name="T27" fmla="*/ 158 h 185"/>
                <a:gd name="T28" fmla="*/ 28 w 185"/>
                <a:gd name="T29" fmla="*/ 120 h 185"/>
                <a:gd name="T30" fmla="*/ 24 w 185"/>
                <a:gd name="T31" fmla="*/ 128 h 185"/>
                <a:gd name="T32" fmla="*/ 57 w 185"/>
                <a:gd name="T33" fmla="*/ 161 h 185"/>
                <a:gd name="T34" fmla="*/ 31 w 185"/>
                <a:gd name="T35" fmla="*/ 168 h 185"/>
                <a:gd name="T36" fmla="*/ 17 w 185"/>
                <a:gd name="T37" fmla="*/ 154 h 185"/>
                <a:gd name="T38" fmla="*/ 24 w 185"/>
                <a:gd name="T39" fmla="*/ 128 h 185"/>
                <a:gd name="T40" fmla="*/ 175 w 185"/>
                <a:gd name="T41" fmla="*/ 48 h 185"/>
                <a:gd name="T42" fmla="*/ 162 w 185"/>
                <a:gd name="T43" fmla="*/ 60 h 185"/>
                <a:gd name="T44" fmla="*/ 125 w 185"/>
                <a:gd name="T45" fmla="*/ 23 h 185"/>
                <a:gd name="T46" fmla="*/ 137 w 185"/>
                <a:gd name="T47" fmla="*/ 11 h 185"/>
                <a:gd name="T48" fmla="*/ 150 w 185"/>
                <a:gd name="T49" fmla="*/ 11 h 185"/>
                <a:gd name="T50" fmla="*/ 175 w 185"/>
                <a:gd name="T51" fmla="*/ 35 h 185"/>
                <a:gd name="T52" fmla="*/ 177 w 185"/>
                <a:gd name="T53" fmla="*/ 41 h 185"/>
                <a:gd name="T54" fmla="*/ 175 w 185"/>
                <a:gd name="T55" fmla="*/ 48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5" h="185">
                  <a:moveTo>
                    <a:pt x="180" y="29"/>
                  </a:moveTo>
                  <a:cubicBezTo>
                    <a:pt x="156" y="5"/>
                    <a:pt x="156" y="5"/>
                    <a:pt x="156" y="5"/>
                  </a:cubicBezTo>
                  <a:cubicBezTo>
                    <a:pt x="153" y="2"/>
                    <a:pt x="148" y="0"/>
                    <a:pt x="144" y="0"/>
                  </a:cubicBezTo>
                  <a:cubicBezTo>
                    <a:pt x="139" y="0"/>
                    <a:pt x="135" y="2"/>
                    <a:pt x="131" y="5"/>
                  </a:cubicBezTo>
                  <a:cubicBezTo>
                    <a:pt x="18" y="118"/>
                    <a:pt x="18" y="118"/>
                    <a:pt x="18" y="118"/>
                  </a:cubicBezTo>
                  <a:cubicBezTo>
                    <a:pt x="0" y="185"/>
                    <a:pt x="0" y="185"/>
                    <a:pt x="0" y="185"/>
                  </a:cubicBezTo>
                  <a:cubicBezTo>
                    <a:pt x="67" y="167"/>
                    <a:pt x="67" y="167"/>
                    <a:pt x="67" y="167"/>
                  </a:cubicBezTo>
                  <a:cubicBezTo>
                    <a:pt x="180" y="54"/>
                    <a:pt x="180" y="54"/>
                    <a:pt x="180" y="54"/>
                  </a:cubicBezTo>
                  <a:cubicBezTo>
                    <a:pt x="184" y="51"/>
                    <a:pt x="185" y="46"/>
                    <a:pt x="185" y="41"/>
                  </a:cubicBezTo>
                  <a:cubicBezTo>
                    <a:pt x="185" y="37"/>
                    <a:pt x="184" y="32"/>
                    <a:pt x="180" y="29"/>
                  </a:cubicBezTo>
                  <a:close/>
                  <a:moveTo>
                    <a:pt x="28" y="120"/>
                  </a:moveTo>
                  <a:cubicBezTo>
                    <a:pt x="113" y="34"/>
                    <a:pt x="113" y="34"/>
                    <a:pt x="113" y="34"/>
                  </a:cubicBezTo>
                  <a:cubicBezTo>
                    <a:pt x="151" y="72"/>
                    <a:pt x="151" y="72"/>
                    <a:pt x="151" y="72"/>
                  </a:cubicBezTo>
                  <a:cubicBezTo>
                    <a:pt x="65" y="158"/>
                    <a:pt x="65" y="158"/>
                    <a:pt x="65" y="158"/>
                  </a:cubicBezTo>
                  <a:lnTo>
                    <a:pt x="28" y="120"/>
                  </a:lnTo>
                  <a:close/>
                  <a:moveTo>
                    <a:pt x="24" y="128"/>
                  </a:moveTo>
                  <a:cubicBezTo>
                    <a:pt x="57" y="161"/>
                    <a:pt x="57" y="161"/>
                    <a:pt x="57" y="161"/>
                  </a:cubicBezTo>
                  <a:cubicBezTo>
                    <a:pt x="31" y="168"/>
                    <a:pt x="31" y="168"/>
                    <a:pt x="31" y="168"/>
                  </a:cubicBezTo>
                  <a:cubicBezTo>
                    <a:pt x="17" y="154"/>
                    <a:pt x="17" y="154"/>
                    <a:pt x="17" y="154"/>
                  </a:cubicBezTo>
                  <a:lnTo>
                    <a:pt x="24" y="128"/>
                  </a:lnTo>
                  <a:close/>
                  <a:moveTo>
                    <a:pt x="175" y="48"/>
                  </a:moveTo>
                  <a:cubicBezTo>
                    <a:pt x="162" y="60"/>
                    <a:pt x="162" y="60"/>
                    <a:pt x="162" y="60"/>
                  </a:cubicBezTo>
                  <a:cubicBezTo>
                    <a:pt x="125" y="23"/>
                    <a:pt x="125" y="23"/>
                    <a:pt x="125" y="23"/>
                  </a:cubicBezTo>
                  <a:cubicBezTo>
                    <a:pt x="137" y="11"/>
                    <a:pt x="137" y="11"/>
                    <a:pt x="137" y="11"/>
                  </a:cubicBezTo>
                  <a:cubicBezTo>
                    <a:pt x="140" y="7"/>
                    <a:pt x="147" y="7"/>
                    <a:pt x="150" y="11"/>
                  </a:cubicBezTo>
                  <a:cubicBezTo>
                    <a:pt x="175" y="35"/>
                    <a:pt x="175" y="35"/>
                    <a:pt x="175" y="35"/>
                  </a:cubicBezTo>
                  <a:cubicBezTo>
                    <a:pt x="176" y="36"/>
                    <a:pt x="177" y="39"/>
                    <a:pt x="177" y="41"/>
                  </a:cubicBezTo>
                  <a:cubicBezTo>
                    <a:pt x="177" y="44"/>
                    <a:pt x="176" y="46"/>
                    <a:pt x="175" y="4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25" name="淘宝网chenying0907出品 124"/>
            <p:cNvSpPr/>
            <p:nvPr/>
          </p:nvSpPr>
          <p:spPr>
            <a:xfrm>
              <a:off x="6856999" y="553261"/>
              <a:ext cx="2395272" cy="1348382"/>
            </a:xfrm>
            <a:prstGeom prst="rect">
              <a:avLst/>
            </a:prstGeom>
            <a:noFill/>
          </p:spPr>
          <p:txBody>
            <a:bodyPr vert="horz" wrap="square" rtlCol="0">
              <a:spAutoFit/>
            </a:bodyPr>
            <a:lstStyle/>
            <a:p>
              <a:pPr>
                <a:lnSpc>
                  <a:spcPct val="150000"/>
                </a:lnSpc>
                <a:spcBef>
                  <a:spcPts val="1200"/>
                </a:spcBef>
              </a:pPr>
              <a:r>
                <a:rPr lang="zh-CN" altLang="en-US" sz="1400" dirty="0">
                  <a:solidFill>
                    <a:schemeClr val="tx1">
                      <a:lumMod val="85000"/>
                      <a:lumOff val="15000"/>
                    </a:schemeClr>
                  </a:solidFill>
                </a:rPr>
                <a:t>Dream ingresed from the top of the wooden staircase in the yard of my home.</a:t>
              </a:r>
            </a:p>
          </p:txBody>
        </p:sp>
        <p:sp>
          <p:nvSpPr>
            <p:cNvPr id="126" name="淘宝网chenying0907出品 125"/>
            <p:cNvSpPr txBox="1"/>
            <p:nvPr/>
          </p:nvSpPr>
          <p:spPr>
            <a:xfrm>
              <a:off x="5406305" y="651535"/>
              <a:ext cx="1437446" cy="369332"/>
            </a:xfrm>
            <a:prstGeom prst="rect">
              <a:avLst/>
            </a:prstGeom>
            <a:noFill/>
          </p:spPr>
          <p:txBody>
            <a:bodyPr wrap="none" rtlCol="0">
              <a:spAutoFit/>
            </a:bodyPr>
            <a:lstStyle/>
            <a:p>
              <a:pPr algn="ctr"/>
              <a:r>
                <a:rPr lang="zh-CN" altLang="en-US" dirty="0">
                  <a:latin typeface="微软雅黑 Light" panose="020B0502040204020203" pitchFamily="34" charset="-122"/>
                  <a:ea typeface="微软雅黑 Light" panose="020B0502040204020203" pitchFamily="34" charset="-122"/>
                </a:rPr>
                <a:t>Text content</a:t>
              </a:r>
            </a:p>
          </p:txBody>
        </p:sp>
      </p:grpSp>
    </p:spTree>
    <p:extLst>
      <p:ext uri="{BB962C8B-B14F-4D97-AF65-F5344CB8AC3E}">
        <p14:creationId xmlns:p14="http://schemas.microsoft.com/office/powerpoint/2010/main" val="2010377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2"/>
                                        </p:tgtEl>
                                        <p:attrNameLst>
                                          <p:attrName>style.visibility</p:attrName>
                                        </p:attrNameLst>
                                      </p:cBhvr>
                                      <p:to>
                                        <p:strVal val="visible"/>
                                      </p:to>
                                    </p:set>
                                    <p:animEffect transition="in" filter="fade">
                                      <p:cBhvr>
                                        <p:cTn id="7" dur="1000"/>
                                        <p:tgtEl>
                                          <p:spTgt spid="142"/>
                                        </p:tgtEl>
                                      </p:cBhvr>
                                    </p:animEffect>
                                    <p:anim calcmode="lin" valueType="num">
                                      <p:cBhvr>
                                        <p:cTn id="8" dur="1000" fill="hold"/>
                                        <p:tgtEl>
                                          <p:spTgt spid="142"/>
                                        </p:tgtEl>
                                        <p:attrNameLst>
                                          <p:attrName>ppt_x</p:attrName>
                                        </p:attrNameLst>
                                      </p:cBhvr>
                                      <p:tavLst>
                                        <p:tav tm="0">
                                          <p:val>
                                            <p:strVal val="#ppt_x"/>
                                          </p:val>
                                        </p:tav>
                                        <p:tav tm="100000">
                                          <p:val>
                                            <p:strVal val="#ppt_x"/>
                                          </p:val>
                                        </p:tav>
                                      </p:tavLst>
                                    </p:anim>
                                    <p:anim calcmode="lin" valueType="num">
                                      <p:cBhvr>
                                        <p:cTn id="9" dur="1000" fill="hold"/>
                                        <p:tgtEl>
                                          <p:spTgt spid="142"/>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2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40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60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nodeType="withEffect">
                                  <p:stCondLst>
                                    <p:cond delay="80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93"/>
                                        </p:tgtEl>
                                        <p:attrNameLst>
                                          <p:attrName>style.visibility</p:attrName>
                                        </p:attrNameLst>
                                      </p:cBhvr>
                                      <p:to>
                                        <p:strVal val="visible"/>
                                      </p:to>
                                    </p:set>
                                    <p:animEffect transition="in" filter="wipe(left)">
                                      <p:cBhvr>
                                        <p:cTn id="27" dur="11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淘宝网chenying0907出品 2"/>
          <p:cNvSpPr/>
          <p:nvPr/>
        </p:nvSpPr>
        <p:spPr>
          <a:xfrm>
            <a:off x="0" y="2179793"/>
            <a:ext cx="7477760" cy="4190887"/>
          </a:xfrm>
          <a:prstGeom prst="rect">
            <a:avLst/>
          </a:pr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7" name="淘宝网chenying0907出品 66"/>
          <p:cNvGrpSpPr/>
          <p:nvPr/>
        </p:nvGrpSpPr>
        <p:grpSpPr>
          <a:xfrm>
            <a:off x="879032" y="718171"/>
            <a:ext cx="3816793" cy="3836904"/>
            <a:chOff x="974378" y="1908937"/>
            <a:chExt cx="3816793" cy="3836904"/>
          </a:xfrm>
        </p:grpSpPr>
        <p:grpSp>
          <p:nvGrpSpPr>
            <p:cNvPr id="63" name="淘宝网chenying0907出品 62"/>
            <p:cNvGrpSpPr/>
            <p:nvPr/>
          </p:nvGrpSpPr>
          <p:grpSpPr>
            <a:xfrm>
              <a:off x="974378" y="1908937"/>
              <a:ext cx="3816793" cy="2945457"/>
              <a:chOff x="1595206" y="-89519"/>
              <a:chExt cx="3816793" cy="2945457"/>
            </a:xfrm>
          </p:grpSpPr>
          <p:sp>
            <p:nvSpPr>
              <p:cNvPr id="61" name="淘宝网chenying0907出品 60"/>
              <p:cNvSpPr txBox="1"/>
              <p:nvPr/>
            </p:nvSpPr>
            <p:spPr>
              <a:xfrm>
                <a:off x="1595206" y="-89519"/>
                <a:ext cx="3816793" cy="369332"/>
              </a:xfrm>
              <a:prstGeom prst="rect">
                <a:avLst/>
              </a:prstGeom>
              <a:noFill/>
            </p:spPr>
            <p:txBody>
              <a:bodyPr wrap="square" rtlCol="0">
                <a:spAutoFit/>
              </a:bodyPr>
              <a:lstStyle/>
              <a:p>
                <a:r>
                  <a:rPr lang="zh-CN" altLang="en-US" kern="2600" spc="600" dirty="0">
                    <a:solidFill>
                      <a:schemeClr val="tx2">
                        <a:lumMod val="75000"/>
                      </a:schemeClr>
                    </a:solidFill>
                    <a:latin typeface="方正兰亭超细黑简体" panose="02000000000000000000" pitchFamily="2" charset="-122"/>
                    <a:ea typeface="方正兰亭超细黑简体" panose="02000000000000000000" pitchFamily="2" charset="-122"/>
                  </a:rPr>
                  <a:t>PurposeRecorded</a:t>
                </a:r>
                <a:endParaRPr lang="en-US" altLang="zh-CN" kern="2600" spc="600" dirty="0">
                  <a:solidFill>
                    <a:schemeClr val="tx2">
                      <a:lumMod val="75000"/>
                    </a:schemeClr>
                  </a:solidFill>
                  <a:latin typeface="方正兰亭超细黑简体" panose="02000000000000000000" pitchFamily="2" charset="-122"/>
                  <a:ea typeface="方正兰亭超细黑简体" panose="02000000000000000000" pitchFamily="2" charset="-122"/>
                </a:endParaRPr>
              </a:p>
            </p:txBody>
          </p:sp>
          <p:sp>
            <p:nvSpPr>
              <p:cNvPr id="62" name="淘宝网chenying0907出品 61"/>
              <p:cNvSpPr txBox="1"/>
              <p:nvPr/>
            </p:nvSpPr>
            <p:spPr>
              <a:xfrm>
                <a:off x="1829816" y="686221"/>
                <a:ext cx="369332" cy="2169717"/>
              </a:xfrm>
              <a:prstGeom prst="rect">
                <a:avLst/>
              </a:prstGeom>
              <a:noFill/>
            </p:spPr>
            <p:txBody>
              <a:bodyPr vert="eaVert" wrap="square" rtlCol="0">
                <a:spAutoFit/>
              </a:bodyPr>
              <a:lstStyle/>
              <a:p>
                <a:r>
                  <a:rPr lang="zh-CN" altLang="en-US" sz="1200" kern="2000" spc="600" dirty="0">
                    <a:solidFill>
                      <a:schemeClr val="tx2">
                        <a:alpha val="53000"/>
                      </a:schemeClr>
                    </a:solidFill>
                    <a:latin typeface="+mn-ea"/>
                  </a:rPr>
                  <a:t>Sobriety</a:t>
                </a:r>
                <a:r>
                  <a:rPr lang="en-US" altLang="zh-CN" sz="1200" kern="2000" spc="600" dirty="0">
                    <a:solidFill>
                      <a:schemeClr val="tx2">
                        <a:alpha val="53000"/>
                      </a:schemeClr>
                    </a:solidFill>
                    <a:latin typeface="+mn-ea"/>
                  </a:rPr>
                  <a:t>s</a:t>
                </a:r>
                <a:r>
                  <a:rPr lang="zh-CN" altLang="en-US" sz="1200" kern="2000" spc="600" dirty="0">
                    <a:solidFill>
                      <a:schemeClr val="tx2">
                        <a:alpha val="53000"/>
                      </a:schemeClr>
                    </a:solidFill>
                    <a:latin typeface="+mn-ea"/>
                  </a:rPr>
                  <a:t>Plant painting</a:t>
                </a:r>
                <a:endParaRPr lang="en-US" altLang="zh-CN" sz="1200" kern="2000" spc="600" dirty="0">
                  <a:solidFill>
                    <a:schemeClr val="tx2">
                      <a:alpha val="53000"/>
                    </a:schemeClr>
                  </a:solidFill>
                  <a:latin typeface="+mn-ea"/>
                </a:endParaRPr>
              </a:p>
            </p:txBody>
          </p:sp>
        </p:grpSp>
        <p:cxnSp>
          <p:nvCxnSpPr>
            <p:cNvPr id="65" name="淘宝网chenying0907出品 64"/>
            <p:cNvCxnSpPr/>
            <p:nvPr/>
          </p:nvCxnSpPr>
          <p:spPr>
            <a:xfrm>
              <a:off x="1580256" y="2719787"/>
              <a:ext cx="0" cy="3026054"/>
            </a:xfrm>
            <a:prstGeom prst="line">
              <a:avLst/>
            </a:prstGeom>
            <a:ln>
              <a:solidFill>
                <a:schemeClr val="accent2">
                  <a:alpha val="25000"/>
                </a:schemeClr>
              </a:solidFill>
            </a:ln>
          </p:spPr>
          <p:style>
            <a:lnRef idx="1">
              <a:schemeClr val="accent1"/>
            </a:lnRef>
            <a:fillRef idx="0">
              <a:schemeClr val="accent1"/>
            </a:fillRef>
            <a:effectRef idx="0">
              <a:schemeClr val="accent1"/>
            </a:effectRef>
            <a:fontRef idx="minor">
              <a:schemeClr val="tx1"/>
            </a:fontRef>
          </p:style>
        </p:cxnSp>
      </p:grpSp>
      <p:sp>
        <p:nvSpPr>
          <p:cNvPr id="68" name="淘宝网chenying0907出品 67"/>
          <p:cNvSpPr/>
          <p:nvPr/>
        </p:nvSpPr>
        <p:spPr>
          <a:xfrm>
            <a:off x="1767100" y="1112340"/>
            <a:ext cx="9043139" cy="4399280"/>
          </a:xfrm>
          <a:prstGeom prst="rect">
            <a:avLst/>
          </a:prstGeom>
          <a:solidFill>
            <a:schemeClr val="bg1"/>
          </a:solidFill>
          <a:ln>
            <a:solidFill>
              <a:schemeClr val="accent1">
                <a:shade val="50000"/>
                <a:alpha val="52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13" name="淘宝网chenying0907出品 12"/>
          <p:cNvGrpSpPr/>
          <p:nvPr/>
        </p:nvGrpSpPr>
        <p:grpSpPr>
          <a:xfrm>
            <a:off x="2187602" y="1568327"/>
            <a:ext cx="6020207" cy="818454"/>
            <a:chOff x="1587601" y="1178108"/>
            <a:chExt cx="6020207" cy="818454"/>
          </a:xfrm>
        </p:grpSpPr>
        <p:grpSp>
          <p:nvGrpSpPr>
            <p:cNvPr id="7" name="淘宝网chenying0907出品 6"/>
            <p:cNvGrpSpPr/>
            <p:nvPr/>
          </p:nvGrpSpPr>
          <p:grpSpPr>
            <a:xfrm>
              <a:off x="1661280" y="1178108"/>
              <a:ext cx="1277547" cy="261610"/>
              <a:chOff x="1389453" y="1214306"/>
              <a:chExt cx="1277547" cy="270303"/>
            </a:xfrm>
          </p:grpSpPr>
          <p:sp>
            <p:nvSpPr>
              <p:cNvPr id="5" name="淘宝网chenying0907出品 4"/>
              <p:cNvSpPr/>
              <p:nvPr/>
            </p:nvSpPr>
            <p:spPr>
              <a:xfrm>
                <a:off x="1389454" y="1237271"/>
                <a:ext cx="1277546" cy="2093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淘宝网chenying0907出品 5"/>
              <p:cNvSpPr txBox="1"/>
              <p:nvPr/>
            </p:nvSpPr>
            <p:spPr>
              <a:xfrm>
                <a:off x="1389453" y="1214306"/>
                <a:ext cx="1252099" cy="270303"/>
              </a:xfrm>
              <a:prstGeom prst="rect">
                <a:avLst/>
              </a:prstGeom>
              <a:noFill/>
            </p:spPr>
            <p:txBody>
              <a:bodyPr vert="horz" wrap="square" rtlCol="0">
                <a:spAutoFit/>
              </a:bodyPr>
              <a:lstStyle/>
              <a:p>
                <a:pPr algn="dist"/>
                <a:r>
                  <a:rPr lang="en-US" altLang="zh-CN" sz="1100" spc="600" dirty="0">
                    <a:solidFill>
                      <a:schemeClr val="bg1"/>
                    </a:solidFill>
                  </a:rPr>
                  <a:t>PART 1</a:t>
                </a:r>
                <a:endParaRPr lang="zh-CN" altLang="en-US" sz="1100" spc="600" dirty="0">
                  <a:solidFill>
                    <a:schemeClr val="bg1"/>
                  </a:solidFill>
                </a:endParaRPr>
              </a:p>
            </p:txBody>
          </p:sp>
        </p:grpSp>
        <p:sp>
          <p:nvSpPr>
            <p:cNvPr id="8" name="淘宝网chenying0907出品 7"/>
            <p:cNvSpPr txBox="1"/>
            <p:nvPr/>
          </p:nvSpPr>
          <p:spPr>
            <a:xfrm>
              <a:off x="1587601" y="1439718"/>
              <a:ext cx="6020205" cy="400110"/>
            </a:xfrm>
            <a:prstGeom prst="rect">
              <a:avLst/>
            </a:prstGeom>
            <a:noFill/>
          </p:spPr>
          <p:txBody>
            <a:bodyPr wrap="square" rtlCol="0">
              <a:spAutoFit/>
            </a:bodyPr>
            <a:lstStyle/>
            <a:p>
              <a:r>
                <a:rPr lang="zh-CN" altLang="en-US" sz="2000" dirty="0">
                  <a:solidFill>
                    <a:schemeClr val="tx2"/>
                  </a:solidFill>
                  <a:latin typeface="方正清刻本悦宋简体" panose="02000000000000000000" pitchFamily="2" charset="-122"/>
                  <a:ea typeface="方正清刻本悦宋简体" panose="02000000000000000000" pitchFamily="2" charset="-122"/>
                </a:rPr>
                <a:t>Don't want to be folded off the branch and lose your soul.</a:t>
              </a:r>
            </a:p>
          </p:txBody>
        </p:sp>
        <p:sp>
          <p:nvSpPr>
            <p:cNvPr id="14" name="淘宝网chenying0907出品 13"/>
            <p:cNvSpPr txBox="1"/>
            <p:nvPr/>
          </p:nvSpPr>
          <p:spPr>
            <a:xfrm>
              <a:off x="1587602" y="1679103"/>
              <a:ext cx="6020206" cy="317459"/>
            </a:xfrm>
            <a:prstGeom prst="rect">
              <a:avLst/>
            </a:prstGeom>
            <a:noFill/>
          </p:spPr>
          <p:txBody>
            <a:bodyPr wrap="square" rtlCol="0">
              <a:spAutoFit/>
            </a:bodyPr>
            <a:lstStyle>
              <a:defPPr>
                <a:defRPr lang="zh-CN"/>
              </a:defPPr>
              <a:lvl1pPr>
                <a:lnSpc>
                  <a:spcPct val="150000"/>
                </a:lnSpc>
                <a:defRPr sz="1400" spc="300"/>
              </a:lvl1pPr>
            </a:lstStyle>
            <a:p>
              <a:r>
                <a:rPr lang="zh-CN" altLang="en-US" sz="1100" dirty="0">
                  <a:solidFill>
                    <a:schemeClr val="tx2">
                      <a:alpha val="70000"/>
                    </a:schemeClr>
                  </a:solidFill>
                </a:rPr>
                <a:t>Can't do tough Walking Dead. Would rather self-destruct to describe the dragonfly, was discarded.</a:t>
              </a:r>
            </a:p>
          </p:txBody>
        </p:sp>
      </p:grpSp>
      <p:grpSp>
        <p:nvGrpSpPr>
          <p:cNvPr id="29" name="淘宝网chenying0907出品 28"/>
          <p:cNvGrpSpPr/>
          <p:nvPr/>
        </p:nvGrpSpPr>
        <p:grpSpPr>
          <a:xfrm>
            <a:off x="2187603" y="2689878"/>
            <a:ext cx="6020206" cy="834842"/>
            <a:chOff x="1587602" y="1170525"/>
            <a:chExt cx="6020206" cy="834842"/>
          </a:xfrm>
        </p:grpSpPr>
        <p:grpSp>
          <p:nvGrpSpPr>
            <p:cNvPr id="30" name="淘宝网chenying0907出品 29"/>
            <p:cNvGrpSpPr/>
            <p:nvPr/>
          </p:nvGrpSpPr>
          <p:grpSpPr>
            <a:xfrm>
              <a:off x="1661280" y="1170525"/>
              <a:ext cx="1277547" cy="430887"/>
              <a:chOff x="1389453" y="1206471"/>
              <a:chExt cx="1277547" cy="445205"/>
            </a:xfrm>
          </p:grpSpPr>
          <p:sp>
            <p:nvSpPr>
              <p:cNvPr id="33" name="淘宝网chenying0907出品 32"/>
              <p:cNvSpPr/>
              <p:nvPr/>
            </p:nvSpPr>
            <p:spPr>
              <a:xfrm>
                <a:off x="1389454" y="1224985"/>
                <a:ext cx="1277546" cy="2082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淘宝网chenying0907出品 33"/>
              <p:cNvSpPr txBox="1"/>
              <p:nvPr/>
            </p:nvSpPr>
            <p:spPr>
              <a:xfrm>
                <a:off x="1389453" y="1206471"/>
                <a:ext cx="1252099" cy="445205"/>
              </a:xfrm>
              <a:prstGeom prst="rect">
                <a:avLst/>
              </a:prstGeom>
              <a:noFill/>
            </p:spPr>
            <p:txBody>
              <a:bodyPr vert="horz" wrap="square" rtlCol="0">
                <a:spAutoFit/>
              </a:bodyPr>
              <a:lstStyle/>
              <a:p>
                <a:pPr algn="dist"/>
                <a:r>
                  <a:rPr lang="en-US" altLang="zh-CN" sz="1100" spc="600" dirty="0">
                    <a:solidFill>
                      <a:schemeClr val="bg1"/>
                    </a:solidFill>
                  </a:rPr>
                  <a:t>PART 2</a:t>
                </a:r>
              </a:p>
              <a:p>
                <a:pPr algn="dist"/>
                <a:endParaRPr lang="zh-CN" altLang="en-US" sz="1100" spc="600" dirty="0">
                  <a:solidFill>
                    <a:schemeClr val="bg1"/>
                  </a:solidFill>
                </a:endParaRPr>
              </a:p>
            </p:txBody>
          </p:sp>
        </p:grpSp>
        <p:sp>
          <p:nvSpPr>
            <p:cNvPr id="31" name="淘宝网chenying0907出品 30"/>
            <p:cNvSpPr txBox="1"/>
            <p:nvPr/>
          </p:nvSpPr>
          <p:spPr>
            <a:xfrm>
              <a:off x="1587602" y="1439718"/>
              <a:ext cx="4167022" cy="400110"/>
            </a:xfrm>
            <a:prstGeom prst="rect">
              <a:avLst/>
            </a:prstGeom>
            <a:noFill/>
          </p:spPr>
          <p:txBody>
            <a:bodyPr wrap="square" rtlCol="0">
              <a:spAutoFit/>
            </a:bodyPr>
            <a:lstStyle/>
            <a:p>
              <a:r>
                <a:rPr lang="zh-CN" altLang="en-US" sz="2000" dirty="0">
                  <a:solidFill>
                    <a:schemeClr val="tx2"/>
                  </a:solidFill>
                  <a:latin typeface="方正清刻本悦宋简体" panose="02000000000000000000" pitchFamily="2" charset="-122"/>
                  <a:ea typeface="方正清刻本悦宋简体" panose="02000000000000000000" pitchFamily="2" charset="-122"/>
                </a:rPr>
                <a:t>Dreams about walking</a:t>
              </a:r>
            </a:p>
          </p:txBody>
        </p:sp>
        <p:sp>
          <p:nvSpPr>
            <p:cNvPr id="32" name="淘宝网chenying0907出品 31"/>
            <p:cNvSpPr txBox="1"/>
            <p:nvPr/>
          </p:nvSpPr>
          <p:spPr>
            <a:xfrm>
              <a:off x="1587602" y="1687908"/>
              <a:ext cx="6020206" cy="317459"/>
            </a:xfrm>
            <a:prstGeom prst="rect">
              <a:avLst/>
            </a:prstGeom>
            <a:noFill/>
          </p:spPr>
          <p:txBody>
            <a:bodyPr wrap="square" rtlCol="0">
              <a:spAutoFit/>
            </a:bodyPr>
            <a:lstStyle>
              <a:defPPr>
                <a:defRPr lang="zh-CN"/>
              </a:defPPr>
              <a:lvl1pPr>
                <a:lnSpc>
                  <a:spcPct val="150000"/>
                </a:lnSpc>
                <a:defRPr sz="1100" spc="300">
                  <a:solidFill>
                    <a:schemeClr val="tx2">
                      <a:alpha val="70000"/>
                    </a:schemeClr>
                  </a:solidFill>
                </a:defRPr>
              </a:lvl1pPr>
            </a:lstStyle>
            <a:p>
              <a:r>
                <a:rPr lang="zh-CN" altLang="en-US" dirty="0"/>
                <a:t>Many strange places in the dream, let people happy, but do not know where to come. </a:t>
              </a:r>
            </a:p>
          </p:txBody>
        </p:sp>
      </p:grpSp>
      <p:grpSp>
        <p:nvGrpSpPr>
          <p:cNvPr id="35" name="淘宝网chenying0907出品 34"/>
          <p:cNvGrpSpPr/>
          <p:nvPr/>
        </p:nvGrpSpPr>
        <p:grpSpPr>
          <a:xfrm>
            <a:off x="2187603" y="3835400"/>
            <a:ext cx="6020206" cy="834842"/>
            <a:chOff x="1587602" y="1178108"/>
            <a:chExt cx="6020206" cy="834842"/>
          </a:xfrm>
        </p:grpSpPr>
        <p:grpSp>
          <p:nvGrpSpPr>
            <p:cNvPr id="36" name="淘宝网chenying0907出品 35"/>
            <p:cNvGrpSpPr/>
            <p:nvPr/>
          </p:nvGrpSpPr>
          <p:grpSpPr>
            <a:xfrm>
              <a:off x="1661280" y="1178108"/>
              <a:ext cx="1277547" cy="430887"/>
              <a:chOff x="1389453" y="1214306"/>
              <a:chExt cx="1277547" cy="445205"/>
            </a:xfrm>
          </p:grpSpPr>
          <p:sp>
            <p:nvSpPr>
              <p:cNvPr id="39" name="淘宝网chenying0907出品 38"/>
              <p:cNvSpPr/>
              <p:nvPr/>
            </p:nvSpPr>
            <p:spPr>
              <a:xfrm>
                <a:off x="1389454" y="1238845"/>
                <a:ext cx="1277546" cy="2082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淘宝网chenying0907出品 39"/>
              <p:cNvSpPr txBox="1"/>
              <p:nvPr/>
            </p:nvSpPr>
            <p:spPr>
              <a:xfrm>
                <a:off x="1389453" y="1214306"/>
                <a:ext cx="1252099" cy="445205"/>
              </a:xfrm>
              <a:prstGeom prst="rect">
                <a:avLst/>
              </a:prstGeom>
              <a:noFill/>
            </p:spPr>
            <p:txBody>
              <a:bodyPr vert="horz" wrap="square" rtlCol="0">
                <a:spAutoFit/>
              </a:bodyPr>
              <a:lstStyle/>
              <a:p>
                <a:pPr algn="dist"/>
                <a:r>
                  <a:rPr lang="en-US" altLang="zh-CN" sz="1100" spc="600" dirty="0">
                    <a:solidFill>
                      <a:schemeClr val="bg1"/>
                    </a:solidFill>
                  </a:rPr>
                  <a:t>PART 3</a:t>
                </a:r>
              </a:p>
              <a:p>
                <a:pPr algn="dist"/>
                <a:endParaRPr lang="zh-CN" altLang="en-US" sz="1100" spc="600" dirty="0">
                  <a:solidFill>
                    <a:schemeClr val="bg1"/>
                  </a:solidFill>
                </a:endParaRPr>
              </a:p>
            </p:txBody>
          </p:sp>
        </p:grpSp>
        <p:sp>
          <p:nvSpPr>
            <p:cNvPr id="37" name="淘宝网chenying0907出品 36"/>
            <p:cNvSpPr txBox="1"/>
            <p:nvPr/>
          </p:nvSpPr>
          <p:spPr>
            <a:xfrm>
              <a:off x="1587602" y="1439718"/>
              <a:ext cx="4167022" cy="400110"/>
            </a:xfrm>
            <a:prstGeom prst="rect">
              <a:avLst/>
            </a:prstGeom>
            <a:noFill/>
          </p:spPr>
          <p:txBody>
            <a:bodyPr wrap="square" rtlCol="0">
              <a:spAutoFit/>
            </a:bodyPr>
            <a:lstStyle/>
            <a:p>
              <a:r>
                <a:rPr lang="zh-CN" altLang="en-US" sz="2000" dirty="0">
                  <a:solidFill>
                    <a:schemeClr val="tx2"/>
                  </a:solidFill>
                  <a:latin typeface="方正清刻本悦宋简体" panose="02000000000000000000" pitchFamily="2" charset="-122"/>
                  <a:ea typeface="方正清刻本悦宋简体" panose="02000000000000000000" pitchFamily="2" charset="-122"/>
                </a:rPr>
                <a:t>The silence of course</a:t>
              </a:r>
            </a:p>
          </p:txBody>
        </p:sp>
        <p:sp>
          <p:nvSpPr>
            <p:cNvPr id="38" name="淘宝网chenying0907出品 37"/>
            <p:cNvSpPr txBox="1"/>
            <p:nvPr/>
          </p:nvSpPr>
          <p:spPr>
            <a:xfrm>
              <a:off x="1587602" y="1695491"/>
              <a:ext cx="6020206" cy="317459"/>
            </a:xfrm>
            <a:prstGeom prst="rect">
              <a:avLst/>
            </a:prstGeom>
            <a:noFill/>
          </p:spPr>
          <p:txBody>
            <a:bodyPr wrap="square" rtlCol="0">
              <a:spAutoFit/>
            </a:bodyPr>
            <a:lstStyle>
              <a:defPPr>
                <a:defRPr lang="zh-CN"/>
              </a:defPPr>
              <a:lvl1pPr>
                <a:lnSpc>
                  <a:spcPct val="150000"/>
                </a:lnSpc>
                <a:defRPr sz="1400" spc="300"/>
              </a:lvl1pPr>
            </a:lstStyle>
            <a:p>
              <a:r>
                <a:rPr lang="zh-CN" altLang="en-US" sz="1100" dirty="0">
                  <a:solidFill>
                    <a:schemeClr val="tx2">
                      <a:alpha val="70000"/>
                    </a:schemeClr>
                  </a:solidFill>
                </a:rPr>
                <a:t>If we can take this as a matter of course silence, it seems that we can be a lover of course.</a:t>
              </a:r>
            </a:p>
          </p:txBody>
        </p:sp>
      </p:grpSp>
      <p:pic>
        <p:nvPicPr>
          <p:cNvPr id="2" name="图片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8023141" y="406400"/>
            <a:ext cx="4168857" cy="6451600"/>
          </a:xfrm>
          <a:prstGeom prst="rect">
            <a:avLst/>
          </a:prstGeom>
        </p:spPr>
      </p:pic>
    </p:spTree>
    <p:extLst>
      <p:ext uri="{BB962C8B-B14F-4D97-AF65-F5344CB8AC3E}">
        <p14:creationId xmlns:p14="http://schemas.microsoft.com/office/powerpoint/2010/main" val="2435718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10" presetClass="entr" presetSubtype="0" fill="hold" nodeType="withEffect">
                                  <p:stCondLst>
                                    <p:cond delay="2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par>
                          <p:cTn id="14" fill="hold">
                            <p:stCondLst>
                              <p:cond delay="700"/>
                            </p:stCondLst>
                            <p:childTnLst>
                              <p:par>
                                <p:cTn id="15" presetID="22" presetClass="entr" presetSubtype="1" fill="hold" nodeType="after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wipe(up)">
                                      <p:cBhvr>
                                        <p:cTn id="17" dur="500"/>
                                        <p:tgtEl>
                                          <p:spTgt spid="67"/>
                                        </p:tgtEl>
                                      </p:cBhvr>
                                    </p:animEffect>
                                  </p:childTnLst>
                                </p:cTn>
                              </p:par>
                            </p:childTnLst>
                          </p:cTn>
                        </p:par>
                        <p:par>
                          <p:cTn id="18" fill="hold">
                            <p:stCondLst>
                              <p:cond delay="1200"/>
                            </p:stCondLst>
                            <p:childTnLst>
                              <p:par>
                                <p:cTn id="19" presetID="42" presetClass="entr" presetSubtype="0"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30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1000"/>
                                        <p:tgtEl>
                                          <p:spTgt spid="29"/>
                                        </p:tgtEl>
                                      </p:cBhvr>
                                    </p:animEffect>
                                    <p:anim calcmode="lin" valueType="num">
                                      <p:cBhvr>
                                        <p:cTn id="27" dur="1000" fill="hold"/>
                                        <p:tgtEl>
                                          <p:spTgt spid="29"/>
                                        </p:tgtEl>
                                        <p:attrNameLst>
                                          <p:attrName>ppt_x</p:attrName>
                                        </p:attrNameLst>
                                      </p:cBhvr>
                                      <p:tavLst>
                                        <p:tav tm="0">
                                          <p:val>
                                            <p:strVal val="#ppt_x"/>
                                          </p:val>
                                        </p:tav>
                                        <p:tav tm="100000">
                                          <p:val>
                                            <p:strVal val="#ppt_x"/>
                                          </p:val>
                                        </p:tav>
                                      </p:tavLst>
                                    </p:anim>
                                    <p:anim calcmode="lin" valueType="num">
                                      <p:cBhvr>
                                        <p:cTn id="28" dur="1000" fill="hold"/>
                                        <p:tgtEl>
                                          <p:spTgt spid="29"/>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70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1000"/>
                                        <p:tgtEl>
                                          <p:spTgt spid="35"/>
                                        </p:tgtEl>
                                      </p:cBhvr>
                                    </p:animEffect>
                                    <p:anim calcmode="lin" valueType="num">
                                      <p:cBhvr>
                                        <p:cTn id="32" dur="1000" fill="hold"/>
                                        <p:tgtEl>
                                          <p:spTgt spid="35"/>
                                        </p:tgtEl>
                                        <p:attrNameLst>
                                          <p:attrName>ppt_x</p:attrName>
                                        </p:attrNameLst>
                                      </p:cBhvr>
                                      <p:tavLst>
                                        <p:tav tm="0">
                                          <p:val>
                                            <p:strVal val="#ppt_x"/>
                                          </p:val>
                                        </p:tav>
                                        <p:tav tm="100000">
                                          <p:val>
                                            <p:strVal val="#ppt_x"/>
                                          </p:val>
                                        </p:tav>
                                      </p:tavLst>
                                    </p:anim>
                                    <p:anim calcmode="lin" valueType="num">
                                      <p:cBhvr>
                                        <p:cTn id="33"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4514"/>
            <a:ext cx="5889359" cy="6879771"/>
          </a:xfrm>
          <a:prstGeom prst="rect">
            <a:avLst/>
          </a:prstGeom>
        </p:spPr>
      </p:pic>
      <p:sp>
        <p:nvSpPr>
          <p:cNvPr id="21" name="淘宝网chenying0907出品 20"/>
          <p:cNvSpPr/>
          <p:nvPr/>
        </p:nvSpPr>
        <p:spPr>
          <a:xfrm>
            <a:off x="6527802" y="0"/>
            <a:ext cx="5664199" cy="6858000"/>
          </a:xfrm>
          <a:custGeom>
            <a:avLst/>
            <a:gdLst>
              <a:gd name="connsiteX0" fmla="*/ 2689511 w 5664199"/>
              <a:gd name="connsiteY0" fmla="*/ 0 h 6858000"/>
              <a:gd name="connsiteX1" fmla="*/ 5664199 w 5664199"/>
              <a:gd name="connsiteY1" fmla="*/ 0 h 6858000"/>
              <a:gd name="connsiteX2" fmla="*/ 5664199 w 5664199"/>
              <a:gd name="connsiteY2" fmla="*/ 6858000 h 6858000"/>
              <a:gd name="connsiteX3" fmla="*/ 521874 w 5664199"/>
              <a:gd name="connsiteY3" fmla="*/ 6858000 h 6858000"/>
              <a:gd name="connsiteX4" fmla="*/ 516597 w 5664199"/>
              <a:gd name="connsiteY4" fmla="*/ 6847697 h 6858000"/>
              <a:gd name="connsiteX5" fmla="*/ 0 w 5664199"/>
              <a:gd name="connsiteY5" fmla="*/ 4576482 h 6858000"/>
              <a:gd name="connsiteX6" fmla="*/ 2522267 w 5664199"/>
              <a:gd name="connsiteY6" fmla="*/ 9616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64199" h="6858000">
                <a:moveTo>
                  <a:pt x="2689511" y="0"/>
                </a:moveTo>
                <a:lnTo>
                  <a:pt x="5664199" y="0"/>
                </a:lnTo>
                <a:lnTo>
                  <a:pt x="5664199" y="6858000"/>
                </a:lnTo>
                <a:lnTo>
                  <a:pt x="521874" y="6858000"/>
                </a:lnTo>
                <a:lnTo>
                  <a:pt x="516597" y="6847697"/>
                </a:lnTo>
                <a:cubicBezTo>
                  <a:pt x="185530" y="6160620"/>
                  <a:pt x="0" y="5390218"/>
                  <a:pt x="0" y="4576482"/>
                </a:cubicBezTo>
                <a:cubicBezTo>
                  <a:pt x="0" y="2677766"/>
                  <a:pt x="1010108" y="1014973"/>
                  <a:pt x="2522267" y="96163"/>
                </a:cubicBezTo>
                <a:close/>
              </a:path>
            </a:pathLst>
          </a:custGeom>
          <a:solidFill>
            <a:schemeClr val="accent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淘宝网chenying0907出品 5"/>
          <p:cNvSpPr/>
          <p:nvPr/>
        </p:nvSpPr>
        <p:spPr>
          <a:xfrm>
            <a:off x="889000" y="1028700"/>
            <a:ext cx="10477500" cy="4889500"/>
          </a:xfrm>
          <a:prstGeom prst="rect">
            <a:avLst/>
          </a:prstGeom>
          <a:solidFill>
            <a:schemeClr val="bg1"/>
          </a:solidFill>
          <a:ln>
            <a:solidFill>
              <a:schemeClr val="accent2">
                <a:lumMod val="20000"/>
                <a:lumOff val="80000"/>
              </a:schemeClr>
            </a:solidFill>
          </a:ln>
          <a:effectLst>
            <a:outerShdw blurRad="330200" dist="190500" dir="5400000" sx="98000" sy="98000" algn="t" rotWithShape="0">
              <a:schemeClr val="accent2">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淘宝网chenying0907出品 6"/>
          <p:cNvSpPr/>
          <p:nvPr/>
        </p:nvSpPr>
        <p:spPr>
          <a:xfrm>
            <a:off x="889000" y="1028700"/>
            <a:ext cx="2628900" cy="4889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59639" y="3973992"/>
            <a:ext cx="1035487" cy="1035487"/>
          </a:xfrm>
          <a:prstGeom prst="rect">
            <a:avLst/>
          </a:prstGeom>
          <a:ln w="12700">
            <a:solidFill>
              <a:schemeClr val="bg1"/>
            </a:solidFill>
          </a:ln>
          <a:effectLst/>
        </p:spPr>
      </p:pic>
      <p:grpSp>
        <p:nvGrpSpPr>
          <p:cNvPr id="10" name="淘宝网chenying0907出品 9"/>
          <p:cNvGrpSpPr/>
          <p:nvPr/>
        </p:nvGrpSpPr>
        <p:grpSpPr>
          <a:xfrm>
            <a:off x="1373784" y="1412915"/>
            <a:ext cx="1474770" cy="583493"/>
            <a:chOff x="3557873" y="3480153"/>
            <a:chExt cx="1474770" cy="583493"/>
          </a:xfrm>
        </p:grpSpPr>
        <p:sp>
          <p:nvSpPr>
            <p:cNvPr id="11" name="淘宝网chenying0907出品 10"/>
            <p:cNvSpPr txBox="1"/>
            <p:nvPr/>
          </p:nvSpPr>
          <p:spPr>
            <a:xfrm>
              <a:off x="3557873" y="3480153"/>
              <a:ext cx="1474770" cy="583493"/>
            </a:xfrm>
            <a:prstGeom prst="rect">
              <a:avLst/>
            </a:prstGeom>
            <a:noFill/>
          </p:spPr>
          <p:txBody>
            <a:bodyPr wrap="square" rtlCol="0">
              <a:spAutoFit/>
            </a:bodyPr>
            <a:lstStyle/>
            <a:p>
              <a:pPr>
                <a:lnSpc>
                  <a:spcPct val="150000"/>
                </a:lnSpc>
              </a:pPr>
              <a:r>
                <a:rPr lang="zh-CN" altLang="en-US" sz="2400" spc="300" dirty="0">
                  <a:solidFill>
                    <a:schemeClr val="bg1"/>
                  </a:solidFill>
                </a:rPr>
                <a:t>Silence</a:t>
              </a:r>
            </a:p>
          </p:txBody>
        </p:sp>
        <p:cxnSp>
          <p:nvCxnSpPr>
            <p:cNvPr id="12" name="淘宝网chenying0907出品 11"/>
            <p:cNvCxnSpPr/>
            <p:nvPr/>
          </p:nvCxnSpPr>
          <p:spPr>
            <a:xfrm>
              <a:off x="3557873" y="4063646"/>
              <a:ext cx="83632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淘宝网chenying0907出品 12"/>
            <p:cNvCxnSpPr/>
            <p:nvPr/>
          </p:nvCxnSpPr>
          <p:spPr>
            <a:xfrm>
              <a:off x="3557873" y="3555646"/>
              <a:ext cx="83632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4" name="淘宝网chenying0907出品 13"/>
          <p:cNvSpPr txBox="1"/>
          <p:nvPr/>
        </p:nvSpPr>
        <p:spPr>
          <a:xfrm>
            <a:off x="4105382" y="2120566"/>
            <a:ext cx="5101020" cy="2471767"/>
          </a:xfrm>
          <a:prstGeom prst="rect">
            <a:avLst/>
          </a:prstGeom>
          <a:noFill/>
        </p:spPr>
        <p:txBody>
          <a:bodyPr vert="horz" wrap="square" rtlCol="0">
            <a:spAutoFit/>
          </a:bodyPr>
          <a:lstStyle>
            <a:defPPr>
              <a:defRPr lang="zh-CN"/>
            </a:defPPr>
            <a:lvl1pPr>
              <a:lnSpc>
                <a:spcPct val="150000"/>
              </a:lnSpc>
              <a:spcBef>
                <a:spcPts val="1200"/>
              </a:spcBef>
              <a:defRPr sz="1400" spc="300">
                <a:solidFill>
                  <a:schemeClr val="tx1">
                    <a:lumMod val="85000"/>
                    <a:lumOff val="15000"/>
                  </a:schemeClr>
                </a:solidFill>
              </a:defRPr>
            </a:lvl1pPr>
          </a:lstStyle>
          <a:p>
            <a:r>
              <a:rPr lang="zh-CN" altLang="en-US" spc="0" dirty="0"/>
              <a:t>Smoking too much, so often feel oxygen-deprived dizziness. I wish I could follow you awakely. Show you my picture when I was twenty years old. The contours converge and the eyes are transparent. So thin and clear.</a:t>
            </a:r>
          </a:p>
          <a:p>
            <a:r>
              <a:rPr lang="zh-CN" altLang="en-US" spc="0" dirty="0"/>
              <a:t>In the back seat of a sweltering car, sit by your side. There is a change in your breathing. Oh. I am such a sensitive woman. So i'm blushing often and i'm sad.</a:t>
            </a:r>
          </a:p>
        </p:txBody>
      </p:sp>
      <p:pic>
        <p:nvPicPr>
          <p:cNvPr id="19" name="图片 1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627591" y="1353007"/>
            <a:ext cx="3269134" cy="4565194"/>
          </a:xfrm>
          <a:prstGeom prst="rect">
            <a:avLst/>
          </a:prstGeom>
        </p:spPr>
      </p:pic>
    </p:spTree>
    <p:extLst>
      <p:ext uri="{BB962C8B-B14F-4D97-AF65-F5344CB8AC3E}">
        <p14:creationId xmlns:p14="http://schemas.microsoft.com/office/powerpoint/2010/main" val="1985004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10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par>
                          <p:cTn id="11" fill="hold">
                            <p:stCondLst>
                              <p:cond delay="600"/>
                            </p:stCondLst>
                            <p:childTnLst>
                              <p:par>
                                <p:cTn id="12" presetID="22" presetClass="entr" presetSubtype="1"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par>
                          <p:cTn id="18" fill="hold">
                            <p:stCondLst>
                              <p:cond delay="1100"/>
                            </p:stCondLst>
                            <p:childTnLst>
                              <p:par>
                                <p:cTn id="19" presetID="10" presetClass="entr" presetSubtype="0"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par>
                          <p:cTn id="22" fill="hold">
                            <p:stCondLst>
                              <p:cond delay="1600"/>
                            </p:stCondLst>
                            <p:childTnLst>
                              <p:par>
                                <p:cTn id="23" presetID="10"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par>
                          <p:cTn id="26" fill="hold">
                            <p:stCondLst>
                              <p:cond delay="2100"/>
                            </p:stCondLst>
                            <p:childTnLst>
                              <p:par>
                                <p:cTn id="27" presetID="53" presetClass="entr" presetSubtype="16"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childTnLst>
                          </p:cTn>
                        </p:par>
                        <p:par>
                          <p:cTn id="32" fill="hold">
                            <p:stCondLst>
                              <p:cond delay="2600"/>
                            </p:stCondLst>
                            <p:childTnLst>
                              <p:par>
                                <p:cTn id="33" presetID="22" presetClass="entr" presetSubtype="8"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6" grpId="0" animBg="1"/>
      <p:bldP spid="7" grpId="0" animBg="1"/>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淘宝网chenying0907出品 9"/>
          <p:cNvSpPr/>
          <p:nvPr/>
        </p:nvSpPr>
        <p:spPr>
          <a:xfrm>
            <a:off x="6134100" y="0"/>
            <a:ext cx="6057900" cy="6857999"/>
          </a:xfrm>
          <a:prstGeom prst="rect">
            <a:avLst/>
          </a:prstGeom>
          <a:solidFill>
            <a:schemeClr val="accent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淘宝网chenying0907出品 10"/>
          <p:cNvSpPr/>
          <p:nvPr/>
        </p:nvSpPr>
        <p:spPr>
          <a:xfrm>
            <a:off x="664045" y="3918006"/>
            <a:ext cx="7925164" cy="3599741"/>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淘宝网chenying0907出品 11"/>
          <p:cNvSpPr/>
          <p:nvPr/>
        </p:nvSpPr>
        <p:spPr>
          <a:xfrm>
            <a:off x="5965371" y="508001"/>
            <a:ext cx="6226629" cy="3962399"/>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746536" y="3482373"/>
            <a:ext cx="7445464" cy="2981927"/>
          </a:xfrm>
          <a:prstGeom prst="rect">
            <a:avLst/>
          </a:prstGeom>
        </p:spPr>
      </p:pic>
      <p:sp>
        <p:nvSpPr>
          <p:cNvPr id="13" name="淘宝网chenying0907出品 12"/>
          <p:cNvSpPr txBox="1"/>
          <p:nvPr/>
        </p:nvSpPr>
        <p:spPr>
          <a:xfrm>
            <a:off x="6980422" y="836087"/>
            <a:ext cx="4502486" cy="2354491"/>
          </a:xfrm>
          <a:prstGeom prst="rect">
            <a:avLst/>
          </a:prstGeom>
          <a:noFill/>
        </p:spPr>
        <p:txBody>
          <a:bodyPr vert="horz" wrap="square" rtlCol="0">
            <a:spAutoFit/>
          </a:bodyPr>
          <a:lstStyle>
            <a:defPPr>
              <a:defRPr lang="zh-CN"/>
            </a:defPPr>
            <a:lvl1pPr>
              <a:lnSpc>
                <a:spcPct val="150000"/>
              </a:lnSpc>
              <a:spcBef>
                <a:spcPts val="1200"/>
              </a:spcBef>
              <a:defRPr sz="1400" spc="300">
                <a:solidFill>
                  <a:schemeClr val="tx1">
                    <a:lumMod val="85000"/>
                    <a:lumOff val="15000"/>
                  </a:schemeClr>
                </a:solidFill>
              </a:defRPr>
            </a:lvl1pPr>
          </a:lstStyle>
          <a:p>
            <a:pPr algn="r"/>
            <a:r>
              <a:rPr lang="zh-CN" altLang="en-US" spc="0" dirty="0"/>
              <a:t>Smoking too much, so often feel oxygen-deprived dizziness. I wish I could follow you awake</a:t>
            </a:r>
            <a:br>
              <a:rPr lang="en-US" altLang="zh-CN" spc="0" dirty="0"/>
            </a:br>
            <a:r>
              <a:rPr lang="zh-CN" altLang="en-US" spc="0" dirty="0"/>
              <a:t>Show you my 20th-year-old photos.</a:t>
            </a:r>
            <a:br>
              <a:rPr lang="en-US" altLang="zh-CN" spc="0" dirty="0"/>
            </a:br>
            <a:r>
              <a:rPr lang="zh-CN" altLang="en-US" spc="0" dirty="0"/>
              <a:t>Contour Convergence</a:t>
            </a:r>
            <a:r>
              <a:rPr lang="en-US" altLang="zh-CN" spc="0" dirty="0"/>
              <a:t>  </a:t>
            </a:r>
            <a:r>
              <a:rPr lang="zh-CN" altLang="en-US" spc="0" dirty="0"/>
              <a:t>Eye transparent</a:t>
            </a:r>
            <a:br>
              <a:rPr lang="en-US" altLang="zh-CN" spc="0" dirty="0"/>
            </a:br>
            <a:r>
              <a:rPr lang="zh-CN" altLang="en-US" spc="0" dirty="0"/>
              <a:t>So thin and clear</a:t>
            </a:r>
            <a:br>
              <a:rPr lang="en-US" altLang="zh-CN" spc="0" dirty="0"/>
            </a:br>
            <a:r>
              <a:rPr lang="zh-CN" altLang="en-US" spc="0" dirty="0"/>
              <a:t>In the back seat of a sweltering car, sitting next to you</a:t>
            </a:r>
            <a:br>
              <a:rPr lang="en-US" altLang="zh-CN" spc="0" dirty="0"/>
            </a:br>
            <a:r>
              <a:rPr lang="zh-CN" altLang="en-US" spc="0" dirty="0"/>
              <a:t>There's a change in your breath.</a:t>
            </a:r>
          </a:p>
        </p:txBody>
      </p:sp>
      <p:grpSp>
        <p:nvGrpSpPr>
          <p:cNvPr id="14" name="淘宝网chenying0907出品 13"/>
          <p:cNvGrpSpPr/>
          <p:nvPr/>
        </p:nvGrpSpPr>
        <p:grpSpPr>
          <a:xfrm>
            <a:off x="542924" y="993731"/>
            <a:ext cx="5162551" cy="1019601"/>
            <a:chOff x="3407525" y="3480153"/>
            <a:chExt cx="1323005" cy="1019601"/>
          </a:xfrm>
        </p:grpSpPr>
        <p:sp>
          <p:nvSpPr>
            <p:cNvPr id="15" name="淘宝网chenying0907出品 14"/>
            <p:cNvSpPr txBox="1"/>
            <p:nvPr/>
          </p:nvSpPr>
          <p:spPr>
            <a:xfrm>
              <a:off x="3407525" y="3480153"/>
              <a:ext cx="1323005" cy="583493"/>
            </a:xfrm>
            <a:prstGeom prst="rect">
              <a:avLst/>
            </a:prstGeom>
            <a:noFill/>
          </p:spPr>
          <p:txBody>
            <a:bodyPr wrap="square" rtlCol="0">
              <a:spAutoFit/>
            </a:bodyPr>
            <a:lstStyle/>
            <a:p>
              <a:pPr>
                <a:lnSpc>
                  <a:spcPct val="150000"/>
                </a:lnSpc>
              </a:pPr>
              <a:r>
                <a:rPr lang="zh-CN" altLang="en-US" sz="2400" dirty="0"/>
                <a:t>There's always a man who loses first.</a:t>
              </a:r>
            </a:p>
          </p:txBody>
        </p:sp>
        <p:cxnSp>
          <p:nvCxnSpPr>
            <p:cNvPr id="16" name="淘宝网chenying0907出品 15"/>
            <p:cNvCxnSpPr/>
            <p:nvPr/>
          </p:nvCxnSpPr>
          <p:spPr>
            <a:xfrm>
              <a:off x="3557873" y="4063646"/>
              <a:ext cx="836327"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淘宝网chenying0907出品 16"/>
            <p:cNvCxnSpPr/>
            <p:nvPr/>
          </p:nvCxnSpPr>
          <p:spPr>
            <a:xfrm>
              <a:off x="3557873" y="3555646"/>
              <a:ext cx="836327"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淘宝网chenying0907出品 19"/>
            <p:cNvSpPr txBox="1"/>
            <p:nvPr/>
          </p:nvSpPr>
          <p:spPr>
            <a:xfrm>
              <a:off x="3557873" y="4161841"/>
              <a:ext cx="836327" cy="337913"/>
            </a:xfrm>
            <a:prstGeom prst="rect">
              <a:avLst/>
            </a:prstGeom>
            <a:noFill/>
          </p:spPr>
          <p:txBody>
            <a:bodyPr wrap="square" rtlCol="0">
              <a:spAutoFit/>
            </a:bodyPr>
            <a:lstStyle/>
            <a:p>
              <a:pPr>
                <a:lnSpc>
                  <a:spcPct val="150000"/>
                </a:lnSpc>
              </a:pPr>
              <a:r>
                <a:rPr lang="en-US" altLang="zh-CN" sz="1200" spc="300" dirty="0">
                  <a:solidFill>
                    <a:schemeClr val="accent2"/>
                  </a:solidFill>
                </a:rPr>
                <a:t>ALWAYS.</a:t>
              </a:r>
              <a:endParaRPr lang="zh-CN" altLang="en-US" sz="1200" spc="300" dirty="0">
                <a:solidFill>
                  <a:schemeClr val="accent2"/>
                </a:solidFill>
              </a:endParaRPr>
            </a:p>
          </p:txBody>
        </p:sp>
      </p:grpSp>
      <p:sp>
        <p:nvSpPr>
          <p:cNvPr id="18" name="淘宝网chenying0907出品 17"/>
          <p:cNvSpPr txBox="1"/>
          <p:nvPr/>
        </p:nvSpPr>
        <p:spPr>
          <a:xfrm>
            <a:off x="1129603" y="4815947"/>
            <a:ext cx="3374166" cy="1348382"/>
          </a:xfrm>
          <a:prstGeom prst="rect">
            <a:avLst/>
          </a:prstGeom>
          <a:noFill/>
        </p:spPr>
        <p:txBody>
          <a:bodyPr vert="horz" wrap="square" rtlCol="0">
            <a:spAutoFit/>
          </a:bodyPr>
          <a:lstStyle>
            <a:defPPr>
              <a:defRPr lang="zh-CN"/>
            </a:defPPr>
            <a:lvl1pPr>
              <a:lnSpc>
                <a:spcPct val="150000"/>
              </a:lnSpc>
              <a:spcBef>
                <a:spcPts val="1200"/>
              </a:spcBef>
              <a:defRPr sz="1400" spc="300">
                <a:solidFill>
                  <a:schemeClr val="tx1">
                    <a:lumMod val="85000"/>
                    <a:lumOff val="15000"/>
                  </a:schemeClr>
                </a:solidFill>
              </a:defRPr>
            </a:lvl1pPr>
          </a:lstStyle>
          <a:p>
            <a:r>
              <a:rPr lang="zh-CN" altLang="en-US" spc="0" dirty="0">
                <a:solidFill>
                  <a:schemeClr val="accent2"/>
                </a:solidFill>
              </a:rPr>
              <a:t>You turned your face to see me. The air between us became as calm as water. It was as if we were facing each other. But there is always a man who loses first.</a:t>
            </a:r>
          </a:p>
        </p:txBody>
      </p:sp>
      <p:pic>
        <p:nvPicPr>
          <p:cNvPr id="19" name="图片 18"/>
          <p:cNvPicPr>
            <a:picLocks noChangeAspect="1"/>
          </p:cNvPicPr>
          <p:nvPr/>
        </p:nvPicPr>
        <p:blipFill rotWithShape="1">
          <a:blip r:embed="rId3" cstate="screen">
            <a:extLst>
              <a:ext uri="{28A0092B-C50C-407E-A947-70E740481C1C}">
                <a14:useLocalDpi xmlns:a14="http://schemas.microsoft.com/office/drawing/2010/main"/>
              </a:ext>
            </a:extLst>
          </a:blip>
          <a:srcRect l="42715" t="22654" r="32077" b="51322"/>
          <a:stretch/>
        </p:blipFill>
        <p:spPr>
          <a:xfrm>
            <a:off x="1129603" y="4274457"/>
            <a:ext cx="391885" cy="391886"/>
          </a:xfrm>
          <a:prstGeom prst="rect">
            <a:avLst/>
          </a:prstGeom>
        </p:spPr>
      </p:pic>
    </p:spTree>
    <p:extLst>
      <p:ext uri="{BB962C8B-B14F-4D97-AF65-F5344CB8AC3E}">
        <p14:creationId xmlns:p14="http://schemas.microsoft.com/office/powerpoint/2010/main" val="111975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22" presetClass="entr" presetSubtype="8" fill="hold" nodeType="withEffect">
                                  <p:stCondLst>
                                    <p:cond delay="10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750"/>
                                        <p:tgtEl>
                                          <p:spTgt spid="8"/>
                                        </p:tgtEl>
                                      </p:cBhvr>
                                    </p:animEffect>
                                  </p:childTnLst>
                                </p:cTn>
                              </p:par>
                              <p:par>
                                <p:cTn id="11" presetID="22" presetClass="entr" presetSubtype="2" fill="hold" grpId="0" nodeType="withEffect">
                                  <p:stCondLst>
                                    <p:cond delay="500"/>
                                  </p:stCondLst>
                                  <p:childTnLst>
                                    <p:set>
                                      <p:cBhvr>
                                        <p:cTn id="12" dur="1" fill="hold">
                                          <p:stCondLst>
                                            <p:cond delay="0"/>
                                          </p:stCondLst>
                                        </p:cTn>
                                        <p:tgtEl>
                                          <p:spTgt spid="12"/>
                                        </p:tgtEl>
                                        <p:attrNameLst>
                                          <p:attrName>style.visibility</p:attrName>
                                        </p:attrNameLst>
                                      </p:cBhvr>
                                      <p:to>
                                        <p:strVal val="visible"/>
                                      </p:to>
                                    </p:set>
                                    <p:animEffect transition="in" filter="wipe(right)">
                                      <p:cBhvr>
                                        <p:cTn id="13" dur="500"/>
                                        <p:tgtEl>
                                          <p:spTgt spid="12"/>
                                        </p:tgtEl>
                                      </p:cBhvr>
                                    </p:animEffect>
                                  </p:childTnLst>
                                </p:cTn>
                              </p:par>
                              <p:par>
                                <p:cTn id="14" presetID="22" presetClass="entr" presetSubtype="8" fill="hold" grpId="0" nodeType="withEffect">
                                  <p:stCondLst>
                                    <p:cond delay="20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outVertical)">
                                      <p:cBhvr>
                                        <p:cTn id="20" dur="500"/>
                                        <p:tgtEl>
                                          <p:spTgt spid="14"/>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childTnLst>
                          </p:cTn>
                        </p:par>
                        <p:par>
                          <p:cTn id="29" fill="hold">
                            <p:stCondLst>
                              <p:cond delay="2500"/>
                            </p:stCondLst>
                            <p:childTnLst>
                              <p:par>
                                <p:cTn id="30" presetID="22" presetClass="entr" presetSubtype="2"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right)">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A_淘宝网chenying0907出品 15"/>
          <p:cNvSpPr/>
          <p:nvPr>
            <p:custDataLst>
              <p:tags r:id="rId1"/>
            </p:custDataLst>
          </p:nvPr>
        </p:nvSpPr>
        <p:spPr>
          <a:xfrm>
            <a:off x="1994704" y="2328215"/>
            <a:ext cx="8202592" cy="1729102"/>
          </a:xfrm>
          <a:prstGeom prst="rect">
            <a:avLst/>
          </a:prstGeom>
          <a:noFill/>
          <a:ln>
            <a:solidFill>
              <a:schemeClr val="accent2">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PA_图片 12"/>
          <p:cNvPicPr>
            <a:picLocks noChangeAspect="1"/>
          </p:cNvPicPr>
          <p:nvPr>
            <p:custDataLst>
              <p:tags r:id="rId2"/>
            </p:custDataLst>
          </p:nvPr>
        </p:nvPicPr>
        <p:blipFill>
          <a:blip r:embed="rId10" cstate="screen">
            <a:extLst>
              <a:ext uri="{28A0092B-C50C-407E-A947-70E740481C1C}">
                <a14:useLocalDpi xmlns:a14="http://schemas.microsoft.com/office/drawing/2010/main"/>
              </a:ext>
            </a:extLst>
          </a:blip>
          <a:stretch>
            <a:fillRect/>
          </a:stretch>
        </p:blipFill>
        <p:spPr>
          <a:xfrm>
            <a:off x="3767838" y="301206"/>
            <a:ext cx="4543042" cy="6240321"/>
          </a:xfrm>
          <a:prstGeom prst="rect">
            <a:avLst/>
          </a:prstGeom>
        </p:spPr>
      </p:pic>
      <p:sp>
        <p:nvSpPr>
          <p:cNvPr id="3" name="PA_淘宝网chenying0907出品 2"/>
          <p:cNvSpPr/>
          <p:nvPr>
            <p:custDataLst>
              <p:tags r:id="rId3"/>
            </p:custDataLst>
          </p:nvPr>
        </p:nvSpPr>
        <p:spPr>
          <a:xfrm>
            <a:off x="2675922" y="2613646"/>
            <a:ext cx="7716456" cy="1158240"/>
          </a:xfrm>
          <a:prstGeom prst="rect">
            <a:avLst/>
          </a:prstGeom>
          <a:solidFill>
            <a:schemeClr val="bg1">
              <a:alpha val="91000"/>
            </a:schemeClr>
          </a:solidFill>
          <a:ln>
            <a:solidFill>
              <a:schemeClr val="accent2">
                <a:alpha val="2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PA_淘宝网chenying0907出品 5"/>
          <p:cNvSpPr txBox="1"/>
          <p:nvPr>
            <p:custDataLst>
              <p:tags r:id="rId4"/>
            </p:custDataLst>
          </p:nvPr>
        </p:nvSpPr>
        <p:spPr>
          <a:xfrm>
            <a:off x="2828925" y="2869600"/>
            <a:ext cx="6687153" cy="646331"/>
          </a:xfrm>
          <a:prstGeom prst="rect">
            <a:avLst/>
          </a:prstGeom>
          <a:noFill/>
        </p:spPr>
        <p:txBody>
          <a:bodyPr wrap="square" rtlCol="0">
            <a:spAutoFit/>
          </a:bodyPr>
          <a:lstStyle/>
          <a:p>
            <a:pPr algn="ctr"/>
            <a:r>
              <a:rPr lang="zh-CN" altLang="en-US" sz="3600" kern="2000" spc="600" dirty="0">
                <a:solidFill>
                  <a:schemeClr val="tx2">
                    <a:lumMod val="75000"/>
                  </a:schemeClr>
                </a:solidFill>
                <a:latin typeface="方正兰亭超细黑简体" panose="02000000000000000000" pitchFamily="2" charset="-122"/>
                <a:ea typeface="方正兰亭超细黑简体" panose="02000000000000000000" pitchFamily="2" charset="-122"/>
              </a:rPr>
              <a:t>Thanks for listening.</a:t>
            </a:r>
            <a:endParaRPr lang="en-US" altLang="zh-CN" sz="3600" kern="2000" spc="600" dirty="0">
              <a:solidFill>
                <a:schemeClr val="tx2">
                  <a:lumMod val="75000"/>
                </a:schemeClr>
              </a:solidFill>
              <a:latin typeface="方正兰亭超细黑简体" panose="02000000000000000000" pitchFamily="2" charset="-122"/>
              <a:ea typeface="方正兰亭超细黑简体" panose="02000000000000000000" pitchFamily="2" charset="-122"/>
            </a:endParaRPr>
          </a:p>
        </p:txBody>
      </p:sp>
      <p:sp>
        <p:nvSpPr>
          <p:cNvPr id="7" name="PA_淘宝网chenying0907出品 6"/>
          <p:cNvSpPr txBox="1"/>
          <p:nvPr>
            <p:custDataLst>
              <p:tags r:id="rId5"/>
            </p:custDataLst>
          </p:nvPr>
        </p:nvSpPr>
        <p:spPr>
          <a:xfrm>
            <a:off x="3453918" y="4250637"/>
            <a:ext cx="5284164" cy="307777"/>
          </a:xfrm>
          <a:prstGeom prst="rect">
            <a:avLst/>
          </a:prstGeom>
          <a:solidFill>
            <a:schemeClr val="accent1">
              <a:alpha val="82000"/>
            </a:schemeClr>
          </a:solidFill>
        </p:spPr>
        <p:txBody>
          <a:bodyPr wrap="square" rtlCol="0">
            <a:spAutoFit/>
          </a:bodyPr>
          <a:lstStyle/>
          <a:p>
            <a:pPr algn="ctr"/>
            <a:r>
              <a:rPr lang="en-US" altLang="zh-CN" sz="1400" kern="2000" dirty="0">
                <a:solidFill>
                  <a:schemeClr val="bg1"/>
                </a:solidFill>
                <a:latin typeface="+mn-ea"/>
                <a:hlinkClick r:id="rId11">
                  <a:extLst>
                    <a:ext uri="{A12FA001-AC4F-418D-AE19-62706E023703}">
                      <ahyp:hlinkClr xmlns:ahyp="http://schemas.microsoft.com/office/drawing/2018/hyperlinkcolor" val="tx"/>
                    </a:ext>
                  </a:extLst>
                </a:hlinkClick>
              </a:rPr>
              <a:t>https://www.freeppt7.com</a:t>
            </a:r>
            <a:endParaRPr lang="zh-CN" altLang="en-US" sz="1400" kern="2000" dirty="0">
              <a:solidFill>
                <a:schemeClr val="bg1"/>
              </a:solidFill>
              <a:latin typeface="+mn-ea"/>
            </a:endParaRPr>
          </a:p>
        </p:txBody>
      </p:sp>
      <p:pic>
        <p:nvPicPr>
          <p:cNvPr id="4" name="PA_手嶌葵 - The Rose">
            <a:hlinkClick r:id="" action="ppaction://media"/>
          </p:cNvPr>
          <p:cNvPicPr>
            <a:picLocks noChangeAspect="1"/>
          </p:cNvPicPr>
          <p:nvPr>
            <a:audioFile r:link="rId7"/>
            <p:custDataLst>
              <p:tags r:id="rId8"/>
            </p:custDataLst>
            <p:extLst>
              <p:ext uri="{DAA4B4D4-6D71-4841-9C94-3DE7FCFB9230}">
                <p14:media xmlns:p14="http://schemas.microsoft.com/office/powerpoint/2010/main" r:embed="rId6">
                  <p14:fade in="500"/>
                </p14:media>
              </p:ext>
            </p:extLst>
          </p:nvPr>
        </p:nvPicPr>
        <p:blipFill>
          <a:blip r:embed="rId12"/>
          <a:stretch>
            <a:fillRect/>
          </a:stretch>
        </p:blipFill>
        <p:spPr>
          <a:xfrm>
            <a:off x="12192000" y="6260781"/>
            <a:ext cx="609600" cy="609600"/>
          </a:xfrm>
          <a:prstGeom prst="rect">
            <a:avLst/>
          </a:prstGeom>
        </p:spPr>
      </p:pic>
    </p:spTree>
    <p:extLst>
      <p:ext uri="{BB962C8B-B14F-4D97-AF65-F5344CB8AC3E}">
        <p14:creationId xmlns:p14="http://schemas.microsoft.com/office/powerpoint/2010/main" val="2815934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a14="http://schemas.microsoft.com/office/drawing/2010/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10)">
                                      <p:cBhvr>
                                        <p:cTn id="6" dur="1" fill="hold"/>
                                        <p:tgtEl>
                                          <p:spTgt spid="4"/>
                                        </p:tgtEl>
                                      </p:cBhvr>
                                    </p:cmd>
                                  </p:childTnLst>
                                </p:cTn>
                              </p:par>
                              <p:par>
                                <p:cTn id="7" presetID="10"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1000"/>
                                        <p:tgtEl>
                                          <p:spTgt spid="13"/>
                                        </p:tgtEl>
                                      </p:cBhvr>
                                    </p:animEffect>
                                  </p:childTnLst>
                                </p:cTn>
                              </p:par>
                              <p:par>
                                <p:cTn id="10" presetID="21" presetClass="entr" presetSubtype="1" fill="hold" grpId="0" nodeType="withEffect">
                                  <p:stCondLst>
                                    <p:cond delay="100"/>
                                  </p:stCondLst>
                                  <p:childTnLst>
                                    <p:set>
                                      <p:cBhvr>
                                        <p:cTn id="11" dur="1" fill="hold">
                                          <p:stCondLst>
                                            <p:cond delay="0"/>
                                          </p:stCondLst>
                                        </p:cTn>
                                        <p:tgtEl>
                                          <p:spTgt spid="16"/>
                                        </p:tgtEl>
                                        <p:attrNameLst>
                                          <p:attrName>style.visibility</p:attrName>
                                        </p:attrNameLst>
                                      </p:cBhvr>
                                      <p:to>
                                        <p:strVal val="visible"/>
                                      </p:to>
                                    </p:set>
                                    <p:animEffect transition="in" filter="wheel(1)">
                                      <p:cBhvr>
                                        <p:cTn id="12" dur="900"/>
                                        <p:tgtEl>
                                          <p:spTgt spid="16"/>
                                        </p:tgtEl>
                                      </p:cBhvr>
                                    </p:animEffect>
                                  </p:childTnLst>
                                </p:cTn>
                              </p:par>
                              <p:par>
                                <p:cTn id="13" presetID="16" presetClass="entr" presetSubtype="21" fill="hold" grpId="0" nodeType="withEffect">
                                  <p:stCondLst>
                                    <p:cond delay="70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750"/>
                                        <p:tgtEl>
                                          <p:spTgt spid="3"/>
                                        </p:tgtEl>
                                      </p:cBhvr>
                                    </p:animEffect>
                                  </p:childTnLst>
                                </p:cTn>
                              </p:par>
                              <p:par>
                                <p:cTn id="16" presetID="10" presetClass="entr" presetSubtype="0" fill="hold" grpId="0" nodeType="withEffect">
                                  <p:stCondLst>
                                    <p:cond delay="100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par>
                          <p:cTn id="19" fill="hold">
                            <p:stCondLst>
                              <p:cond delay="1500"/>
                            </p:stCondLst>
                            <p:childTnLst>
                              <p:par>
                                <p:cTn id="20" presetID="16" presetClass="entr" presetSubtype="37"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out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3" repeatCount="indefinite" fill="hold" display="0">
                  <p:stCondLst>
                    <p:cond delay="indefinite"/>
                  </p:stCondLst>
                  <p:endCondLst>
                    <p:cond evt="onStopAudio" delay="0">
                      <p:tgtEl>
                        <p:sldTgt/>
                      </p:tgtEl>
                    </p:cond>
                  </p:endCondLst>
                </p:cTn>
                <p:tgtEl>
                  <p:spTgt spid="4"/>
                </p:tgtEl>
              </p:cMediaNode>
            </p:audio>
          </p:childTnLst>
        </p:cTn>
      </p:par>
    </p:tnLst>
    <p:bldLst>
      <p:bldP spid="16" grpId="0" animBg="1"/>
      <p:bldP spid="3" grpId="0" animBg="1"/>
      <p:bldP spid="6" grpId="0"/>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淘宝网chenying0907出品 2"/>
          <p:cNvSpPr/>
          <p:nvPr/>
        </p:nvSpPr>
        <p:spPr>
          <a:xfrm>
            <a:off x="1023620" y="2751428"/>
            <a:ext cx="7830820" cy="1973199"/>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淘宝网chenying0907出品 4"/>
          <p:cNvSpPr/>
          <p:nvPr/>
        </p:nvSpPr>
        <p:spPr>
          <a:xfrm>
            <a:off x="1986280" y="2456180"/>
            <a:ext cx="8128000" cy="260452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38200" y="1552320"/>
            <a:ext cx="2669540" cy="3508380"/>
          </a:xfrm>
          <a:prstGeom prst="rect">
            <a:avLst/>
          </a:prstGeom>
        </p:spPr>
      </p:pic>
      <p:sp>
        <p:nvSpPr>
          <p:cNvPr id="4" name="淘宝网chenying0907出品 3"/>
          <p:cNvSpPr/>
          <p:nvPr/>
        </p:nvSpPr>
        <p:spPr>
          <a:xfrm>
            <a:off x="2098040" y="3157220"/>
            <a:ext cx="7254240" cy="1567407"/>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淘宝网chenying0907出品 12"/>
          <p:cNvGrpSpPr/>
          <p:nvPr/>
        </p:nvGrpSpPr>
        <p:grpSpPr>
          <a:xfrm>
            <a:off x="2715057" y="3431614"/>
            <a:ext cx="6020206" cy="1018617"/>
            <a:chOff x="1587602" y="1178108"/>
            <a:chExt cx="6020206" cy="1018617"/>
          </a:xfrm>
        </p:grpSpPr>
        <p:grpSp>
          <p:nvGrpSpPr>
            <p:cNvPr id="14" name="淘宝网chenying0907出品 13"/>
            <p:cNvGrpSpPr/>
            <p:nvPr/>
          </p:nvGrpSpPr>
          <p:grpSpPr>
            <a:xfrm>
              <a:off x="1661280" y="1178108"/>
              <a:ext cx="1277547" cy="261610"/>
              <a:chOff x="1389453" y="1214306"/>
              <a:chExt cx="1277547" cy="270303"/>
            </a:xfrm>
          </p:grpSpPr>
          <p:sp>
            <p:nvSpPr>
              <p:cNvPr id="17" name="淘宝网chenying0907出品 16"/>
              <p:cNvSpPr/>
              <p:nvPr/>
            </p:nvSpPr>
            <p:spPr>
              <a:xfrm>
                <a:off x="1389454" y="1237271"/>
                <a:ext cx="1277546" cy="2093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淘宝网chenying0907出品 17"/>
              <p:cNvSpPr txBox="1"/>
              <p:nvPr/>
            </p:nvSpPr>
            <p:spPr>
              <a:xfrm>
                <a:off x="1389453" y="1214306"/>
                <a:ext cx="1252099" cy="270303"/>
              </a:xfrm>
              <a:prstGeom prst="rect">
                <a:avLst/>
              </a:prstGeom>
              <a:noFill/>
            </p:spPr>
            <p:txBody>
              <a:bodyPr vert="horz" wrap="square" rtlCol="0">
                <a:spAutoFit/>
              </a:bodyPr>
              <a:lstStyle/>
              <a:p>
                <a:pPr algn="dist"/>
                <a:r>
                  <a:rPr lang="en-US" altLang="zh-CN" sz="1100" spc="600" dirty="0">
                    <a:solidFill>
                      <a:schemeClr val="bg1"/>
                    </a:solidFill>
                  </a:rPr>
                  <a:t>PART 1</a:t>
                </a:r>
                <a:endParaRPr lang="zh-CN" altLang="en-US" sz="1100" spc="600" dirty="0">
                  <a:solidFill>
                    <a:schemeClr val="bg1"/>
                  </a:solidFill>
                </a:endParaRPr>
              </a:p>
            </p:txBody>
          </p:sp>
        </p:grpSp>
        <p:sp>
          <p:nvSpPr>
            <p:cNvPr id="15" name="淘宝网chenying0907出品 14"/>
            <p:cNvSpPr txBox="1"/>
            <p:nvPr/>
          </p:nvSpPr>
          <p:spPr>
            <a:xfrm>
              <a:off x="1587602" y="1439718"/>
              <a:ext cx="5943168" cy="400110"/>
            </a:xfrm>
            <a:prstGeom prst="rect">
              <a:avLst/>
            </a:prstGeom>
            <a:noFill/>
          </p:spPr>
          <p:txBody>
            <a:bodyPr wrap="square" rtlCol="0">
              <a:spAutoFit/>
            </a:bodyPr>
            <a:lstStyle/>
            <a:p>
              <a:r>
                <a:rPr lang="zh-CN" altLang="en-US" sz="2000" dirty="0">
                  <a:solidFill>
                    <a:schemeClr val="tx2"/>
                  </a:solidFill>
                  <a:latin typeface="方正清刻本悦宋简体" panose="02000000000000000000" pitchFamily="2" charset="-122"/>
                  <a:ea typeface="方正清刻本悦宋简体" panose="02000000000000000000" pitchFamily="2" charset="-122"/>
                </a:rPr>
                <a:t>Don't want to be folded off the branch and lose your soul.</a:t>
              </a:r>
            </a:p>
          </p:txBody>
        </p:sp>
        <p:sp>
          <p:nvSpPr>
            <p:cNvPr id="16" name="淘宝网chenying0907出品 15"/>
            <p:cNvSpPr txBox="1"/>
            <p:nvPr/>
          </p:nvSpPr>
          <p:spPr>
            <a:xfrm>
              <a:off x="1587602" y="1879266"/>
              <a:ext cx="6020206" cy="317459"/>
            </a:xfrm>
            <a:prstGeom prst="rect">
              <a:avLst/>
            </a:prstGeom>
            <a:noFill/>
          </p:spPr>
          <p:txBody>
            <a:bodyPr wrap="square" rtlCol="0">
              <a:spAutoFit/>
            </a:bodyPr>
            <a:lstStyle>
              <a:defPPr>
                <a:defRPr lang="zh-CN"/>
              </a:defPPr>
              <a:lvl1pPr>
                <a:lnSpc>
                  <a:spcPct val="150000"/>
                </a:lnSpc>
                <a:defRPr sz="1400" spc="300"/>
              </a:lvl1pPr>
            </a:lstStyle>
            <a:p>
              <a:r>
                <a:rPr lang="zh-CN" altLang="en-US" sz="1100" dirty="0">
                  <a:solidFill>
                    <a:schemeClr val="tx2">
                      <a:alpha val="70000"/>
                    </a:schemeClr>
                  </a:solidFill>
                </a:rPr>
                <a:t>Can't do tough Walking Dead. Would rather self-destruct to describe the dragonfly, was discarded.</a:t>
              </a:r>
            </a:p>
          </p:txBody>
        </p:sp>
      </p:grpSp>
    </p:spTree>
    <p:extLst>
      <p:ext uri="{BB962C8B-B14F-4D97-AF65-F5344CB8AC3E}">
        <p14:creationId xmlns:p14="http://schemas.microsoft.com/office/powerpoint/2010/main" val="311777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2" presetClass="entr" presetSubtype="2" fill="hold" grpId="0" nodeType="withEffect">
                                  <p:stCondLst>
                                    <p:cond delay="200"/>
                                  </p:stCondLst>
                                  <p:childTnLst>
                                    <p:set>
                                      <p:cBhvr>
                                        <p:cTn id="12" dur="1" fill="hold">
                                          <p:stCondLst>
                                            <p:cond delay="0"/>
                                          </p:stCondLst>
                                        </p:cTn>
                                        <p:tgtEl>
                                          <p:spTgt spid="4"/>
                                        </p:tgtEl>
                                        <p:attrNameLst>
                                          <p:attrName>style.visibility</p:attrName>
                                        </p:attrNameLst>
                                      </p:cBhvr>
                                      <p:to>
                                        <p:strVal val="visible"/>
                                      </p:to>
                                    </p:set>
                                    <p:animEffect transition="in" filter="wipe(right)">
                                      <p:cBhvr>
                                        <p:cTn id="13" dur="500"/>
                                        <p:tgtEl>
                                          <p:spTgt spid="4"/>
                                        </p:tgtEl>
                                      </p:cBhvr>
                                    </p:animEffect>
                                  </p:childTnLst>
                                </p:cTn>
                              </p:par>
                              <p:par>
                                <p:cTn id="14" presetID="10" presetClass="entr" presetSubtype="0" fill="hold" nodeType="withEffect">
                                  <p:stCondLst>
                                    <p:cond delay="20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7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2"/>
          <a:stretch>
            <a:fillRect/>
          </a:stretch>
        </p:blipFill>
        <p:spPr>
          <a:xfrm>
            <a:off x="47217" y="3270121"/>
            <a:ext cx="4109060" cy="963251"/>
          </a:xfrm>
          <a:prstGeom prst="rect">
            <a:avLst/>
          </a:prstGeom>
        </p:spPr>
      </p:pic>
      <p:pic>
        <p:nvPicPr>
          <p:cNvPr id="2" name="图片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784" y="636539"/>
            <a:ext cx="3127645" cy="6221461"/>
          </a:xfrm>
          <a:prstGeom prst="rect">
            <a:avLst/>
          </a:prstGeom>
        </p:spPr>
      </p:pic>
      <p:sp>
        <p:nvSpPr>
          <p:cNvPr id="7" name="淘宝网chenying0907出品 6"/>
          <p:cNvSpPr txBox="1"/>
          <p:nvPr/>
        </p:nvSpPr>
        <p:spPr>
          <a:xfrm>
            <a:off x="4341591" y="1947262"/>
            <a:ext cx="5874153" cy="1994713"/>
          </a:xfrm>
          <a:prstGeom prst="rect">
            <a:avLst/>
          </a:prstGeom>
          <a:noFill/>
        </p:spPr>
        <p:txBody>
          <a:bodyPr wrap="square" rtlCol="0">
            <a:spAutoFit/>
          </a:bodyPr>
          <a:lstStyle/>
          <a:p>
            <a:pPr>
              <a:lnSpc>
                <a:spcPct val="150000"/>
              </a:lnSpc>
            </a:pPr>
            <a:r>
              <a:rPr lang="zh-CN" altLang="en-US" sz="1400" dirty="0"/>
              <a:t>Bring home a handful of flowers. I don't know how to treat each other. Looking around is a joy, using only water to irrigate. I went to sleep and forgot to take pictures of them with your camera. When I woke up the next morning, I found that all the flowers were dead. The more beautiful you are, the more dismal death will be. Yellow and shrivelled, like waste paper. There can be no delay in a day.</a:t>
            </a:r>
          </a:p>
        </p:txBody>
      </p:sp>
      <p:sp>
        <p:nvSpPr>
          <p:cNvPr id="3" name="直角三角形 2"/>
          <p:cNvSpPr/>
          <p:nvPr/>
        </p:nvSpPr>
        <p:spPr>
          <a:xfrm>
            <a:off x="0" y="4826644"/>
            <a:ext cx="6470248" cy="2032982"/>
          </a:xfrm>
          <a:custGeom>
            <a:avLst/>
            <a:gdLst>
              <a:gd name="connsiteX0" fmla="*/ 0 w 6470248"/>
              <a:gd name="connsiteY0" fmla="*/ 2031357 h 2031357"/>
              <a:gd name="connsiteX1" fmla="*/ 0 w 6470248"/>
              <a:gd name="connsiteY1" fmla="*/ 0 h 2031357"/>
              <a:gd name="connsiteX2" fmla="*/ 6470248 w 6470248"/>
              <a:gd name="connsiteY2" fmla="*/ 2031357 h 2031357"/>
              <a:gd name="connsiteX3" fmla="*/ 0 w 6470248"/>
              <a:gd name="connsiteY3" fmla="*/ 2031357 h 2031357"/>
              <a:gd name="connsiteX0" fmla="*/ 0 w 6470248"/>
              <a:gd name="connsiteY0" fmla="*/ 2031357 h 2031357"/>
              <a:gd name="connsiteX1" fmla="*/ 0 w 6470248"/>
              <a:gd name="connsiteY1" fmla="*/ 0 h 2031357"/>
              <a:gd name="connsiteX2" fmla="*/ 6470248 w 6470248"/>
              <a:gd name="connsiteY2" fmla="*/ 2031357 h 2031357"/>
              <a:gd name="connsiteX3" fmla="*/ 0 w 6470248"/>
              <a:gd name="connsiteY3" fmla="*/ 2031357 h 2031357"/>
              <a:gd name="connsiteX0" fmla="*/ 0 w 6470248"/>
              <a:gd name="connsiteY0" fmla="*/ 2031357 h 2032982"/>
              <a:gd name="connsiteX1" fmla="*/ 0 w 6470248"/>
              <a:gd name="connsiteY1" fmla="*/ 0 h 2032982"/>
              <a:gd name="connsiteX2" fmla="*/ 6470248 w 6470248"/>
              <a:gd name="connsiteY2" fmla="*/ 2031357 h 2032982"/>
              <a:gd name="connsiteX3" fmla="*/ 0 w 6470248"/>
              <a:gd name="connsiteY3" fmla="*/ 2031357 h 2032982"/>
            </a:gdLst>
            <a:ahLst/>
            <a:cxnLst>
              <a:cxn ang="0">
                <a:pos x="connsiteX0" y="connsiteY0"/>
              </a:cxn>
              <a:cxn ang="0">
                <a:pos x="connsiteX1" y="connsiteY1"/>
              </a:cxn>
              <a:cxn ang="0">
                <a:pos x="connsiteX2" y="connsiteY2"/>
              </a:cxn>
              <a:cxn ang="0">
                <a:pos x="connsiteX3" y="connsiteY3"/>
              </a:cxn>
            </a:cxnLst>
            <a:rect l="l" t="t" r="r" b="b"/>
            <a:pathLst>
              <a:path w="6470248" h="2032982">
                <a:moveTo>
                  <a:pt x="0" y="2031357"/>
                </a:moveTo>
                <a:lnTo>
                  <a:pt x="0" y="0"/>
                </a:lnTo>
                <a:cubicBezTo>
                  <a:pt x="1821083" y="1961909"/>
                  <a:pt x="4151453" y="2048719"/>
                  <a:pt x="6470248" y="2031357"/>
                </a:cubicBezTo>
                <a:lnTo>
                  <a:pt x="0" y="2031357"/>
                </a:lnTo>
                <a:close/>
              </a:path>
            </a:pathLst>
          </a:cu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85189" y="4256771"/>
            <a:ext cx="1452369" cy="1452369"/>
          </a:xfrm>
          <a:prstGeom prst="rect">
            <a:avLst/>
          </a:prstGeom>
          <a:ln w="76200">
            <a:solidFill>
              <a:schemeClr val="bg1"/>
            </a:solidFill>
          </a:ln>
          <a:effectLst>
            <a:outerShdw blurRad="63500" sx="102000" sy="102000" algn="ctr" rotWithShape="0">
              <a:prstClr val="black">
                <a:alpha val="9000"/>
              </a:prstClr>
            </a:outerShdw>
          </a:effectLst>
        </p:spPr>
      </p:pic>
      <p:pic>
        <p:nvPicPr>
          <p:cNvPr id="11" name="图片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96690" y="4256771"/>
            <a:ext cx="1452369" cy="1452369"/>
          </a:xfrm>
          <a:prstGeom prst="rect">
            <a:avLst/>
          </a:prstGeom>
          <a:ln w="76200">
            <a:solidFill>
              <a:schemeClr val="bg1"/>
            </a:solidFill>
          </a:ln>
          <a:effectLst>
            <a:outerShdw blurRad="63500" sx="102000" sy="102000" algn="ctr" rotWithShape="0">
              <a:prstClr val="black">
                <a:alpha val="9000"/>
              </a:prstClr>
            </a:outerShdw>
          </a:effectLst>
        </p:spPr>
      </p:pic>
      <p:pic>
        <p:nvPicPr>
          <p:cNvPr id="12" name="图片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08191" y="4256771"/>
            <a:ext cx="1452369" cy="1452369"/>
          </a:xfrm>
          <a:prstGeom prst="rect">
            <a:avLst/>
          </a:prstGeom>
          <a:ln w="76200">
            <a:solidFill>
              <a:schemeClr val="bg1"/>
            </a:solidFill>
          </a:ln>
          <a:effectLst>
            <a:outerShdw blurRad="63500" sx="102000" sy="102000" algn="ctr" rotWithShape="0">
              <a:prstClr val="black">
                <a:alpha val="9000"/>
              </a:prstClr>
            </a:outerShdw>
          </a:effectLst>
        </p:spPr>
      </p:pic>
      <p:grpSp>
        <p:nvGrpSpPr>
          <p:cNvPr id="17" name="淘宝网chenying0907出品 16"/>
          <p:cNvGrpSpPr/>
          <p:nvPr/>
        </p:nvGrpSpPr>
        <p:grpSpPr>
          <a:xfrm>
            <a:off x="4328543" y="1114059"/>
            <a:ext cx="2805682" cy="613458"/>
            <a:chOff x="4328543" y="1114059"/>
            <a:chExt cx="2805682" cy="613458"/>
          </a:xfrm>
        </p:grpSpPr>
        <p:grpSp>
          <p:nvGrpSpPr>
            <p:cNvPr id="8" name="淘宝网chenying0907出品 7"/>
            <p:cNvGrpSpPr/>
            <p:nvPr/>
          </p:nvGrpSpPr>
          <p:grpSpPr>
            <a:xfrm>
              <a:off x="4357868" y="1114059"/>
              <a:ext cx="1718839" cy="613458"/>
              <a:chOff x="4751407" y="1342663"/>
              <a:chExt cx="3437681" cy="613458"/>
            </a:xfrm>
          </p:grpSpPr>
          <p:cxnSp>
            <p:nvCxnSpPr>
              <p:cNvPr id="5" name="淘宝网chenying0907出品 4"/>
              <p:cNvCxnSpPr/>
              <p:nvPr/>
            </p:nvCxnSpPr>
            <p:spPr>
              <a:xfrm>
                <a:off x="4751407" y="1342663"/>
                <a:ext cx="343768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 name="淘宝网chenying0907出品 5"/>
              <p:cNvCxnSpPr/>
              <p:nvPr/>
            </p:nvCxnSpPr>
            <p:spPr>
              <a:xfrm>
                <a:off x="4751407" y="1956121"/>
                <a:ext cx="343768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4" name="淘宝网chenying0907出品 13"/>
            <p:cNvSpPr txBox="1"/>
            <p:nvPr/>
          </p:nvSpPr>
          <p:spPr>
            <a:xfrm>
              <a:off x="4328543" y="1147798"/>
              <a:ext cx="2805682" cy="501612"/>
            </a:xfrm>
            <a:prstGeom prst="rect">
              <a:avLst/>
            </a:prstGeom>
            <a:noFill/>
          </p:spPr>
          <p:txBody>
            <a:bodyPr wrap="square" rtlCol="0">
              <a:spAutoFit/>
            </a:bodyPr>
            <a:lstStyle/>
            <a:p>
              <a:pPr>
                <a:lnSpc>
                  <a:spcPct val="150000"/>
                </a:lnSpc>
              </a:pPr>
              <a:r>
                <a:rPr lang="zh-CN" altLang="en-US" sz="2000" spc="300" dirty="0"/>
                <a:t> One day, mule.</a:t>
              </a:r>
            </a:p>
          </p:txBody>
        </p:sp>
      </p:grpSp>
    </p:spTree>
    <p:extLst>
      <p:ext uri="{BB962C8B-B14F-4D97-AF65-F5344CB8AC3E}">
        <p14:creationId xmlns:p14="http://schemas.microsoft.com/office/powerpoint/2010/main" val="4012298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30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7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16" presetClass="entr" presetSubtype="37"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outVertical)">
                                      <p:cBhvr>
                                        <p:cTn id="22" dur="500"/>
                                        <p:tgtEl>
                                          <p:spTgt spid="17"/>
                                        </p:tgtEl>
                                      </p:cBhvr>
                                    </p:animEffect>
                                  </p:childTnLst>
                                </p:cTn>
                              </p:par>
                              <p:par>
                                <p:cTn id="23" presetID="22" presetClass="entr" presetSubtype="8" fill="hold" grpId="0" nodeType="withEffect">
                                  <p:stCondLst>
                                    <p:cond delay="50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750"/>
                                        <p:tgtEl>
                                          <p:spTgt spid="7"/>
                                        </p:tgtEl>
                                      </p:cBhvr>
                                    </p:animEffect>
                                  </p:childTnLst>
                                </p:cTn>
                              </p:par>
                              <p:par>
                                <p:cTn id="26" presetID="55" presetClass="entr" presetSubtype="0" fill="hold" nodeType="withEffect">
                                  <p:stCondLst>
                                    <p:cond delay="1300"/>
                                  </p:stCondLst>
                                  <p:childTnLst>
                                    <p:set>
                                      <p:cBhvr>
                                        <p:cTn id="27" dur="1" fill="hold">
                                          <p:stCondLst>
                                            <p:cond delay="0"/>
                                          </p:stCondLst>
                                        </p:cTn>
                                        <p:tgtEl>
                                          <p:spTgt spid="9"/>
                                        </p:tgtEl>
                                        <p:attrNameLst>
                                          <p:attrName>style.visibility</p:attrName>
                                        </p:attrNameLst>
                                      </p:cBhvr>
                                      <p:to>
                                        <p:strVal val="visible"/>
                                      </p:to>
                                    </p:set>
                                    <p:anim calcmode="lin" valueType="num">
                                      <p:cBhvr>
                                        <p:cTn id="28" dur="750" fill="hold"/>
                                        <p:tgtEl>
                                          <p:spTgt spid="9"/>
                                        </p:tgtEl>
                                        <p:attrNameLst>
                                          <p:attrName>ppt_w</p:attrName>
                                        </p:attrNameLst>
                                      </p:cBhvr>
                                      <p:tavLst>
                                        <p:tav tm="0">
                                          <p:val>
                                            <p:strVal val="#ppt_w*0.70"/>
                                          </p:val>
                                        </p:tav>
                                        <p:tav tm="100000">
                                          <p:val>
                                            <p:strVal val="#ppt_w"/>
                                          </p:val>
                                        </p:tav>
                                      </p:tavLst>
                                    </p:anim>
                                    <p:anim calcmode="lin" valueType="num">
                                      <p:cBhvr>
                                        <p:cTn id="29" dur="750" fill="hold"/>
                                        <p:tgtEl>
                                          <p:spTgt spid="9"/>
                                        </p:tgtEl>
                                        <p:attrNameLst>
                                          <p:attrName>ppt_h</p:attrName>
                                        </p:attrNameLst>
                                      </p:cBhvr>
                                      <p:tavLst>
                                        <p:tav tm="0">
                                          <p:val>
                                            <p:strVal val="#ppt_h"/>
                                          </p:val>
                                        </p:tav>
                                        <p:tav tm="100000">
                                          <p:val>
                                            <p:strVal val="#ppt_h"/>
                                          </p:val>
                                        </p:tav>
                                      </p:tavLst>
                                    </p:anim>
                                    <p:animEffect transition="in" filter="fade">
                                      <p:cBhvr>
                                        <p:cTn id="30" dur="750"/>
                                        <p:tgtEl>
                                          <p:spTgt spid="9"/>
                                        </p:tgtEl>
                                      </p:cBhvr>
                                    </p:animEffect>
                                  </p:childTnLst>
                                </p:cTn>
                              </p:par>
                              <p:par>
                                <p:cTn id="31" presetID="55" presetClass="entr" presetSubtype="0" fill="hold" nodeType="withEffect">
                                  <p:stCondLst>
                                    <p:cond delay="1400"/>
                                  </p:stCondLst>
                                  <p:childTnLst>
                                    <p:set>
                                      <p:cBhvr>
                                        <p:cTn id="32" dur="1" fill="hold">
                                          <p:stCondLst>
                                            <p:cond delay="0"/>
                                          </p:stCondLst>
                                        </p:cTn>
                                        <p:tgtEl>
                                          <p:spTgt spid="11"/>
                                        </p:tgtEl>
                                        <p:attrNameLst>
                                          <p:attrName>style.visibility</p:attrName>
                                        </p:attrNameLst>
                                      </p:cBhvr>
                                      <p:to>
                                        <p:strVal val="visible"/>
                                      </p:to>
                                    </p:set>
                                    <p:anim calcmode="lin" valueType="num">
                                      <p:cBhvr>
                                        <p:cTn id="33" dur="750" fill="hold"/>
                                        <p:tgtEl>
                                          <p:spTgt spid="11"/>
                                        </p:tgtEl>
                                        <p:attrNameLst>
                                          <p:attrName>ppt_w</p:attrName>
                                        </p:attrNameLst>
                                      </p:cBhvr>
                                      <p:tavLst>
                                        <p:tav tm="0">
                                          <p:val>
                                            <p:strVal val="#ppt_w*0.70"/>
                                          </p:val>
                                        </p:tav>
                                        <p:tav tm="100000">
                                          <p:val>
                                            <p:strVal val="#ppt_w"/>
                                          </p:val>
                                        </p:tav>
                                      </p:tavLst>
                                    </p:anim>
                                    <p:anim calcmode="lin" valueType="num">
                                      <p:cBhvr>
                                        <p:cTn id="34" dur="750" fill="hold"/>
                                        <p:tgtEl>
                                          <p:spTgt spid="11"/>
                                        </p:tgtEl>
                                        <p:attrNameLst>
                                          <p:attrName>ppt_h</p:attrName>
                                        </p:attrNameLst>
                                      </p:cBhvr>
                                      <p:tavLst>
                                        <p:tav tm="0">
                                          <p:val>
                                            <p:strVal val="#ppt_h"/>
                                          </p:val>
                                        </p:tav>
                                        <p:tav tm="100000">
                                          <p:val>
                                            <p:strVal val="#ppt_h"/>
                                          </p:val>
                                        </p:tav>
                                      </p:tavLst>
                                    </p:anim>
                                    <p:animEffect transition="in" filter="fade">
                                      <p:cBhvr>
                                        <p:cTn id="35" dur="750"/>
                                        <p:tgtEl>
                                          <p:spTgt spid="11"/>
                                        </p:tgtEl>
                                      </p:cBhvr>
                                    </p:animEffect>
                                  </p:childTnLst>
                                </p:cTn>
                              </p:par>
                              <p:par>
                                <p:cTn id="36" presetID="55" presetClass="entr" presetSubtype="0" fill="hold" nodeType="withEffect">
                                  <p:stCondLst>
                                    <p:cond delay="1600"/>
                                  </p:stCondLst>
                                  <p:childTnLst>
                                    <p:set>
                                      <p:cBhvr>
                                        <p:cTn id="37" dur="1" fill="hold">
                                          <p:stCondLst>
                                            <p:cond delay="0"/>
                                          </p:stCondLst>
                                        </p:cTn>
                                        <p:tgtEl>
                                          <p:spTgt spid="12"/>
                                        </p:tgtEl>
                                        <p:attrNameLst>
                                          <p:attrName>style.visibility</p:attrName>
                                        </p:attrNameLst>
                                      </p:cBhvr>
                                      <p:to>
                                        <p:strVal val="visible"/>
                                      </p:to>
                                    </p:set>
                                    <p:anim calcmode="lin" valueType="num">
                                      <p:cBhvr>
                                        <p:cTn id="38" dur="750" fill="hold"/>
                                        <p:tgtEl>
                                          <p:spTgt spid="12"/>
                                        </p:tgtEl>
                                        <p:attrNameLst>
                                          <p:attrName>ppt_w</p:attrName>
                                        </p:attrNameLst>
                                      </p:cBhvr>
                                      <p:tavLst>
                                        <p:tav tm="0">
                                          <p:val>
                                            <p:strVal val="#ppt_w*0.70"/>
                                          </p:val>
                                        </p:tav>
                                        <p:tav tm="100000">
                                          <p:val>
                                            <p:strVal val="#ppt_w"/>
                                          </p:val>
                                        </p:tav>
                                      </p:tavLst>
                                    </p:anim>
                                    <p:anim calcmode="lin" valueType="num">
                                      <p:cBhvr>
                                        <p:cTn id="39" dur="750" fill="hold"/>
                                        <p:tgtEl>
                                          <p:spTgt spid="12"/>
                                        </p:tgtEl>
                                        <p:attrNameLst>
                                          <p:attrName>ppt_h</p:attrName>
                                        </p:attrNameLst>
                                      </p:cBhvr>
                                      <p:tavLst>
                                        <p:tav tm="0">
                                          <p:val>
                                            <p:strVal val="#ppt_h"/>
                                          </p:val>
                                        </p:tav>
                                        <p:tav tm="100000">
                                          <p:val>
                                            <p:strVal val="#ppt_h"/>
                                          </p:val>
                                        </p:tav>
                                      </p:tavLst>
                                    </p:anim>
                                    <p:animEffect transition="in" filter="fade">
                                      <p:cBhvr>
                                        <p:cTn id="40"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25835" y="1833246"/>
            <a:ext cx="1423610" cy="1423610"/>
          </a:xfrm>
          <a:custGeom>
            <a:avLst/>
            <a:gdLst>
              <a:gd name="connsiteX0" fmla="*/ 0 w 1834295"/>
              <a:gd name="connsiteY0" fmla="*/ 0 h 1478098"/>
              <a:gd name="connsiteX1" fmla="*/ 1834295 w 1834295"/>
              <a:gd name="connsiteY1" fmla="*/ 0 h 1478098"/>
              <a:gd name="connsiteX2" fmla="*/ 1834295 w 1834295"/>
              <a:gd name="connsiteY2" fmla="*/ 1478098 h 1478098"/>
              <a:gd name="connsiteX3" fmla="*/ 0 w 1834295"/>
              <a:gd name="connsiteY3" fmla="*/ 1478098 h 1478098"/>
            </a:gdLst>
            <a:ahLst/>
            <a:cxnLst>
              <a:cxn ang="0">
                <a:pos x="connsiteX0" y="connsiteY0"/>
              </a:cxn>
              <a:cxn ang="0">
                <a:pos x="connsiteX1" y="connsiteY1"/>
              </a:cxn>
              <a:cxn ang="0">
                <a:pos x="connsiteX2" y="connsiteY2"/>
              </a:cxn>
              <a:cxn ang="0">
                <a:pos x="connsiteX3" y="connsiteY3"/>
              </a:cxn>
            </a:cxnLst>
            <a:rect l="l" t="t" r="r" b="b"/>
            <a:pathLst>
              <a:path w="1834295" h="1478098">
                <a:moveTo>
                  <a:pt x="0" y="0"/>
                </a:moveTo>
                <a:lnTo>
                  <a:pt x="1834295" y="0"/>
                </a:lnTo>
                <a:lnTo>
                  <a:pt x="1834295" y="1478098"/>
                </a:lnTo>
                <a:lnTo>
                  <a:pt x="0" y="1478098"/>
                </a:lnTo>
                <a:close/>
              </a:path>
            </a:pathLst>
          </a:custGeom>
        </p:spPr>
      </p:pic>
      <p:pic>
        <p:nvPicPr>
          <p:cNvPr id="3" name="图片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22317" y="4540068"/>
            <a:ext cx="2510849" cy="1464661"/>
          </a:xfrm>
          <a:custGeom>
            <a:avLst/>
            <a:gdLst>
              <a:gd name="connsiteX0" fmla="*/ 0 w 2510849"/>
              <a:gd name="connsiteY0" fmla="*/ 0 h 1478098"/>
              <a:gd name="connsiteX1" fmla="*/ 2510849 w 2510849"/>
              <a:gd name="connsiteY1" fmla="*/ 0 h 1478098"/>
              <a:gd name="connsiteX2" fmla="*/ 2510849 w 2510849"/>
              <a:gd name="connsiteY2" fmla="*/ 1478098 h 1478098"/>
              <a:gd name="connsiteX3" fmla="*/ 0 w 2510849"/>
              <a:gd name="connsiteY3" fmla="*/ 1478098 h 1478098"/>
            </a:gdLst>
            <a:ahLst/>
            <a:cxnLst>
              <a:cxn ang="0">
                <a:pos x="connsiteX0" y="connsiteY0"/>
              </a:cxn>
              <a:cxn ang="0">
                <a:pos x="connsiteX1" y="connsiteY1"/>
              </a:cxn>
              <a:cxn ang="0">
                <a:pos x="connsiteX2" y="connsiteY2"/>
              </a:cxn>
              <a:cxn ang="0">
                <a:pos x="connsiteX3" y="connsiteY3"/>
              </a:cxn>
            </a:cxnLst>
            <a:rect l="l" t="t" r="r" b="b"/>
            <a:pathLst>
              <a:path w="2510849" h="1478098">
                <a:moveTo>
                  <a:pt x="0" y="0"/>
                </a:moveTo>
                <a:lnTo>
                  <a:pt x="2510849" y="0"/>
                </a:lnTo>
                <a:lnTo>
                  <a:pt x="2510849" y="1478098"/>
                </a:lnTo>
                <a:lnTo>
                  <a:pt x="0" y="1478098"/>
                </a:lnTo>
                <a:close/>
              </a:path>
            </a:pathLst>
          </a:custGeom>
        </p:spPr>
      </p:pic>
      <p:pic>
        <p:nvPicPr>
          <p:cNvPr id="4" name="图片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66032" y="1833246"/>
            <a:ext cx="4467974" cy="2606318"/>
          </a:xfrm>
          <a:custGeom>
            <a:avLst/>
            <a:gdLst>
              <a:gd name="connsiteX0" fmla="*/ 0 w 5068480"/>
              <a:gd name="connsiteY0" fmla="*/ 0 h 3051457"/>
              <a:gd name="connsiteX1" fmla="*/ 5068480 w 5068480"/>
              <a:gd name="connsiteY1" fmla="*/ 0 h 3051457"/>
              <a:gd name="connsiteX2" fmla="*/ 5068480 w 5068480"/>
              <a:gd name="connsiteY2" fmla="*/ 3051457 h 3051457"/>
              <a:gd name="connsiteX3" fmla="*/ 0 w 5068480"/>
              <a:gd name="connsiteY3" fmla="*/ 3051457 h 3051457"/>
            </a:gdLst>
            <a:ahLst/>
            <a:cxnLst>
              <a:cxn ang="0">
                <a:pos x="connsiteX0" y="connsiteY0"/>
              </a:cxn>
              <a:cxn ang="0">
                <a:pos x="connsiteX1" y="connsiteY1"/>
              </a:cxn>
              <a:cxn ang="0">
                <a:pos x="connsiteX2" y="connsiteY2"/>
              </a:cxn>
              <a:cxn ang="0">
                <a:pos x="connsiteX3" y="connsiteY3"/>
              </a:cxn>
            </a:cxnLst>
            <a:rect l="l" t="t" r="r" b="b"/>
            <a:pathLst>
              <a:path w="5068480" h="3051457">
                <a:moveTo>
                  <a:pt x="0" y="0"/>
                </a:moveTo>
                <a:lnTo>
                  <a:pt x="5068480" y="0"/>
                </a:lnTo>
                <a:lnTo>
                  <a:pt x="5068480" y="3051457"/>
                </a:lnTo>
                <a:lnTo>
                  <a:pt x="0" y="3051457"/>
                </a:lnTo>
                <a:close/>
              </a:path>
            </a:pathLst>
          </a:custGeom>
        </p:spPr>
      </p:pic>
      <p:pic>
        <p:nvPicPr>
          <p:cNvPr id="5" name="图片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325835" y="3334362"/>
            <a:ext cx="4749800" cy="1478098"/>
          </a:xfrm>
          <a:custGeom>
            <a:avLst/>
            <a:gdLst>
              <a:gd name="connsiteX0" fmla="*/ 0 w 5040395"/>
              <a:gd name="connsiteY0" fmla="*/ 0 h 1478098"/>
              <a:gd name="connsiteX1" fmla="*/ 5040395 w 5040395"/>
              <a:gd name="connsiteY1" fmla="*/ 0 h 1478098"/>
              <a:gd name="connsiteX2" fmla="*/ 5040395 w 5040395"/>
              <a:gd name="connsiteY2" fmla="*/ 1478098 h 1478098"/>
              <a:gd name="connsiteX3" fmla="*/ 0 w 5040395"/>
              <a:gd name="connsiteY3" fmla="*/ 1478098 h 1478098"/>
            </a:gdLst>
            <a:ahLst/>
            <a:cxnLst>
              <a:cxn ang="0">
                <a:pos x="connsiteX0" y="connsiteY0"/>
              </a:cxn>
              <a:cxn ang="0">
                <a:pos x="connsiteX1" y="connsiteY1"/>
              </a:cxn>
              <a:cxn ang="0">
                <a:pos x="connsiteX2" y="connsiteY2"/>
              </a:cxn>
              <a:cxn ang="0">
                <a:pos x="connsiteX3" y="connsiteY3"/>
              </a:cxn>
            </a:cxnLst>
            <a:rect l="l" t="t" r="r" b="b"/>
            <a:pathLst>
              <a:path w="5040395" h="1478098">
                <a:moveTo>
                  <a:pt x="0" y="0"/>
                </a:moveTo>
                <a:lnTo>
                  <a:pt x="5040395" y="0"/>
                </a:lnTo>
                <a:lnTo>
                  <a:pt x="5040395" y="1478098"/>
                </a:lnTo>
                <a:lnTo>
                  <a:pt x="0" y="1478098"/>
                </a:lnTo>
                <a:close/>
              </a:path>
            </a:pathLst>
          </a:custGeom>
        </p:spPr>
      </p:pic>
      <p:sp>
        <p:nvSpPr>
          <p:cNvPr id="6" name="淘宝网chenying0907出品 18"/>
          <p:cNvSpPr>
            <a:spLocks noChangeArrowheads="1"/>
          </p:cNvSpPr>
          <p:nvPr/>
        </p:nvSpPr>
        <p:spPr bwMode="auto">
          <a:xfrm>
            <a:off x="7935346" y="1526403"/>
            <a:ext cx="3489460" cy="1671548"/>
          </a:xfrm>
          <a:prstGeom prst="rect">
            <a:avLst/>
          </a:prstGeom>
          <a:noFill/>
        </p:spPr>
        <p:txBody>
          <a:bodyPr wrap="square" rtlCol="0">
            <a:spAutoFit/>
          </a:bodyPr>
          <a:lstStyle/>
          <a:p>
            <a:pPr>
              <a:lnSpc>
                <a:spcPct val="150000"/>
              </a:lnSpc>
            </a:pPr>
            <a:r>
              <a:rPr lang="zh-CN" altLang="en-US" sz="1400" dirty="0"/>
              <a:t>In this way, this short, insatiable beauty goes deep into the bone marrow</a:t>
            </a:r>
            <a:endParaRPr lang="en-US" altLang="zh-CN" sz="1400" dirty="0"/>
          </a:p>
          <a:p>
            <a:pPr>
              <a:lnSpc>
                <a:spcPct val="150000"/>
              </a:lnSpc>
            </a:pPr>
            <a:r>
              <a:rPr lang="zh-CN" altLang="en-US" sz="1400" dirty="0"/>
              <a:t>It's nostalgic, never to be resonated.</a:t>
            </a:r>
            <a:endParaRPr lang="en-US" altLang="zh-CN" sz="1400" dirty="0"/>
          </a:p>
          <a:p>
            <a:pPr>
              <a:lnSpc>
                <a:spcPct val="150000"/>
              </a:lnSpc>
            </a:pPr>
            <a:r>
              <a:rPr lang="zh-CN" altLang="en-US" sz="1400" dirty="0"/>
              <a:t>This white flower represents the beginning of summer.</a:t>
            </a:r>
            <a:endParaRPr lang="en-US" altLang="zh-CN" sz="1400" dirty="0"/>
          </a:p>
        </p:txBody>
      </p:sp>
      <p:sp>
        <p:nvSpPr>
          <p:cNvPr id="7" name="淘宝网chenying0907出品 18"/>
          <p:cNvSpPr>
            <a:spLocks noChangeArrowheads="1"/>
          </p:cNvSpPr>
          <p:nvPr/>
        </p:nvSpPr>
        <p:spPr bwMode="auto">
          <a:xfrm>
            <a:off x="328160" y="4619734"/>
            <a:ext cx="3226128" cy="1348382"/>
          </a:xfrm>
          <a:prstGeom prst="rect">
            <a:avLst/>
          </a:prstGeom>
          <a:noFill/>
        </p:spPr>
        <p:txBody>
          <a:bodyPr vert="horz" wrap="square" rtlCol="0">
            <a:spAutoFit/>
          </a:bodyPr>
          <a:lstStyle/>
          <a:p>
            <a:pPr algn="r">
              <a:lnSpc>
                <a:spcPct val="150000"/>
              </a:lnSpc>
            </a:pPr>
            <a:r>
              <a:rPr lang="zh-CN" altLang="en-US" sz="1400" dirty="0">
                <a:solidFill>
                  <a:schemeClr val="tx1">
                    <a:lumMod val="85000"/>
                    <a:lumOff val="15000"/>
                  </a:schemeClr>
                </a:solidFill>
              </a:rPr>
              <a:t>This white flower represents the beginning of summer.</a:t>
            </a:r>
            <a:endParaRPr lang="en-US" altLang="zh-CN" sz="1400" dirty="0">
              <a:solidFill>
                <a:schemeClr val="tx1">
                  <a:lumMod val="85000"/>
                  <a:lumOff val="15000"/>
                </a:schemeClr>
              </a:solidFill>
            </a:endParaRPr>
          </a:p>
          <a:p>
            <a:pPr algn="r">
              <a:lnSpc>
                <a:spcPct val="150000"/>
              </a:lnSpc>
            </a:pPr>
            <a:r>
              <a:rPr lang="zh-CN" altLang="en-US" sz="1400" dirty="0">
                <a:solidFill>
                  <a:schemeClr val="tx1">
                    <a:lumMod val="85000"/>
                    <a:lumOff val="15000"/>
                  </a:schemeClr>
                </a:solidFill>
              </a:rPr>
              <a:t>Like a woman's elusive personality.</a:t>
            </a:r>
            <a:endParaRPr lang="en-US" altLang="zh-CN" sz="1400" dirty="0">
              <a:solidFill>
                <a:schemeClr val="tx1">
                  <a:lumMod val="85000"/>
                  <a:lumOff val="15000"/>
                </a:schemeClr>
              </a:solidFill>
            </a:endParaRPr>
          </a:p>
          <a:p>
            <a:pPr algn="r">
              <a:lnSpc>
                <a:spcPct val="150000"/>
              </a:lnSpc>
            </a:pPr>
            <a:r>
              <a:rPr lang="zh-CN" altLang="en-US" sz="1400" dirty="0">
                <a:solidFill>
                  <a:schemeClr val="tx1">
                    <a:lumMod val="85000"/>
                    <a:lumOff val="15000"/>
                  </a:schemeClr>
                </a:solidFill>
              </a:rPr>
              <a:t>Irreconcilable stoics</a:t>
            </a:r>
          </a:p>
        </p:txBody>
      </p:sp>
      <p:sp>
        <p:nvSpPr>
          <p:cNvPr id="9" name="淘宝网chenying0907出品 8"/>
          <p:cNvSpPr txBox="1"/>
          <p:nvPr/>
        </p:nvSpPr>
        <p:spPr>
          <a:xfrm rot="16200000">
            <a:off x="-83250" y="2897062"/>
            <a:ext cx="3236566" cy="461665"/>
          </a:xfrm>
          <a:prstGeom prst="rect">
            <a:avLst/>
          </a:prstGeom>
          <a:noFill/>
        </p:spPr>
        <p:txBody>
          <a:bodyPr wrap="square" rtlCol="0">
            <a:spAutoFit/>
          </a:bodyPr>
          <a:lstStyle>
            <a:defPPr>
              <a:defRPr lang="zh-CN"/>
            </a:defPPr>
            <a:lvl1pPr algn="ctr">
              <a:defRPr sz="3600" kern="2000" spc="600">
                <a:solidFill>
                  <a:schemeClr val="tx2">
                    <a:lumMod val="75000"/>
                  </a:schemeClr>
                </a:solidFill>
                <a:latin typeface="方正兰亭超细黑简体" panose="02000000000000000000" pitchFamily="2" charset="-122"/>
                <a:ea typeface="方正兰亭超细黑简体" panose="02000000000000000000" pitchFamily="2" charset="-122"/>
              </a:defRPr>
            </a:lvl1pPr>
          </a:lstStyle>
          <a:p>
            <a:r>
              <a:rPr lang="zh-CN" altLang="en-US" sz="2400" dirty="0">
                <a:solidFill>
                  <a:schemeClr val="accent2">
                    <a:lumMod val="40000"/>
                    <a:lumOff val="60000"/>
                  </a:schemeClr>
                </a:solidFill>
              </a:rPr>
              <a:t>Sobriety</a:t>
            </a:r>
            <a:r>
              <a:rPr lang="en-US" altLang="zh-CN" sz="2400" dirty="0">
                <a:solidFill>
                  <a:schemeClr val="accent2">
                    <a:lumMod val="40000"/>
                    <a:lumOff val="60000"/>
                  </a:schemeClr>
                </a:solidFill>
              </a:rPr>
              <a:t>s</a:t>
            </a:r>
            <a:r>
              <a:rPr lang="zh-CN" altLang="en-US" sz="2400" dirty="0">
                <a:solidFill>
                  <a:schemeClr val="accent2">
                    <a:lumMod val="40000"/>
                    <a:lumOff val="60000"/>
                  </a:schemeClr>
                </a:solidFill>
              </a:rPr>
              <a:t>Plant painting</a:t>
            </a:r>
          </a:p>
        </p:txBody>
      </p:sp>
      <p:grpSp>
        <p:nvGrpSpPr>
          <p:cNvPr id="10" name="淘宝网chenying0907出品 9"/>
          <p:cNvGrpSpPr/>
          <p:nvPr/>
        </p:nvGrpSpPr>
        <p:grpSpPr>
          <a:xfrm>
            <a:off x="2402223" y="431548"/>
            <a:ext cx="7661885" cy="613458"/>
            <a:chOff x="-879846" y="941339"/>
            <a:chExt cx="7661889" cy="613458"/>
          </a:xfrm>
        </p:grpSpPr>
        <p:grpSp>
          <p:nvGrpSpPr>
            <p:cNvPr id="11" name="淘宝网chenying0907出品 10"/>
            <p:cNvGrpSpPr/>
            <p:nvPr/>
          </p:nvGrpSpPr>
          <p:grpSpPr>
            <a:xfrm>
              <a:off x="974588" y="941339"/>
              <a:ext cx="3678692" cy="613458"/>
              <a:chOff x="4751407" y="1342663"/>
              <a:chExt cx="3437681" cy="613458"/>
            </a:xfrm>
          </p:grpSpPr>
          <p:cxnSp>
            <p:nvCxnSpPr>
              <p:cNvPr id="13" name="淘宝网chenying0907出品 12"/>
              <p:cNvCxnSpPr/>
              <p:nvPr/>
            </p:nvCxnSpPr>
            <p:spPr>
              <a:xfrm>
                <a:off x="4751407" y="1342663"/>
                <a:ext cx="343768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淘宝网chenying0907出品 13"/>
              <p:cNvCxnSpPr/>
              <p:nvPr/>
            </p:nvCxnSpPr>
            <p:spPr>
              <a:xfrm>
                <a:off x="4751407" y="1956121"/>
                <a:ext cx="343768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2" name="淘宝网chenying0907出品 11"/>
            <p:cNvSpPr txBox="1"/>
            <p:nvPr/>
          </p:nvSpPr>
          <p:spPr>
            <a:xfrm>
              <a:off x="-879846" y="1008690"/>
              <a:ext cx="7661889" cy="501612"/>
            </a:xfrm>
            <a:prstGeom prst="rect">
              <a:avLst/>
            </a:prstGeom>
            <a:noFill/>
          </p:spPr>
          <p:txBody>
            <a:bodyPr wrap="square" rtlCol="0">
              <a:spAutoFit/>
            </a:bodyPr>
            <a:lstStyle/>
            <a:p>
              <a:pPr algn="ctr">
                <a:lnSpc>
                  <a:spcPct val="150000"/>
                </a:lnSpc>
              </a:pPr>
              <a:r>
                <a:rPr lang="zh-CN" altLang="en-US" sz="2000" spc="300" dirty="0">
                  <a:solidFill>
                    <a:schemeClr val="tx1">
                      <a:lumMod val="85000"/>
                      <a:lumOff val="15000"/>
                    </a:schemeClr>
                  </a:solidFill>
                </a:rPr>
                <a:t>White flowers represent the beginning of summer.</a:t>
              </a:r>
              <a:endParaRPr lang="zh-CN" altLang="en-US" sz="2000" spc="300" dirty="0"/>
            </a:p>
          </p:txBody>
        </p:sp>
      </p:grpSp>
      <p:pic>
        <p:nvPicPr>
          <p:cNvPr id="15" name="图片 14"/>
          <p:cNvPicPr>
            <a:picLocks noChangeAspect="1"/>
          </p:cNvPicPr>
          <p:nvPr/>
        </p:nvPicPr>
        <p:blipFill>
          <a:blip r:embed="rId6"/>
          <a:stretch>
            <a:fillRect/>
          </a:stretch>
        </p:blipFill>
        <p:spPr>
          <a:xfrm>
            <a:off x="6096000" y="4746177"/>
            <a:ext cx="4109060" cy="963251"/>
          </a:xfrm>
          <a:prstGeom prst="rect">
            <a:avLst/>
          </a:prstGeom>
        </p:spPr>
      </p:pic>
    </p:spTree>
    <p:extLst>
      <p:ext uri="{BB962C8B-B14F-4D97-AF65-F5344CB8AC3E}">
        <p14:creationId xmlns:p14="http://schemas.microsoft.com/office/powerpoint/2010/main" val="3090352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par>
                          <p:cTn id="8" fill="hold">
                            <p:stCondLst>
                              <p:cond delay="500"/>
                            </p:stCondLst>
                            <p:childTnLst>
                              <p:par>
                                <p:cTn id="9" presetID="53" presetClass="entr" presetSubtype="52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anim calcmode="lin" valueType="num">
                                      <p:cBhvr>
                                        <p:cTn id="14" dur="500" fill="hold"/>
                                        <p:tgtEl>
                                          <p:spTgt spid="4"/>
                                        </p:tgtEl>
                                        <p:attrNameLst>
                                          <p:attrName>ppt_x</p:attrName>
                                        </p:attrNameLst>
                                      </p:cBhvr>
                                      <p:tavLst>
                                        <p:tav tm="0">
                                          <p:val>
                                            <p:fltVal val="0.5"/>
                                          </p:val>
                                        </p:tav>
                                        <p:tav tm="100000">
                                          <p:val>
                                            <p:strVal val="#ppt_x"/>
                                          </p:val>
                                        </p:tav>
                                      </p:tavLst>
                                    </p:anim>
                                    <p:anim calcmode="lin" valueType="num">
                                      <p:cBhvr>
                                        <p:cTn id="15" dur="500" fill="hold"/>
                                        <p:tgtEl>
                                          <p:spTgt spid="4"/>
                                        </p:tgtEl>
                                        <p:attrNameLst>
                                          <p:attrName>ppt_y</p:attrName>
                                        </p:attrNameLst>
                                      </p:cBhvr>
                                      <p:tavLst>
                                        <p:tav tm="0">
                                          <p:val>
                                            <p:fltVal val="0.5"/>
                                          </p:val>
                                        </p:tav>
                                        <p:tav tm="100000">
                                          <p:val>
                                            <p:strVal val="#ppt_y"/>
                                          </p:val>
                                        </p:tav>
                                      </p:tavLst>
                                    </p:anim>
                                  </p:childTnLst>
                                </p:cTn>
                              </p:par>
                              <p:par>
                                <p:cTn id="16" presetID="53" presetClass="entr" presetSubtype="528" fill="hold" nodeType="withEffect">
                                  <p:stCondLst>
                                    <p:cond delay="10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anim calcmode="lin" valueType="num">
                                      <p:cBhvr>
                                        <p:cTn id="21" dur="500" fill="hold"/>
                                        <p:tgtEl>
                                          <p:spTgt spid="2"/>
                                        </p:tgtEl>
                                        <p:attrNameLst>
                                          <p:attrName>ppt_x</p:attrName>
                                        </p:attrNameLst>
                                      </p:cBhvr>
                                      <p:tavLst>
                                        <p:tav tm="0">
                                          <p:val>
                                            <p:fltVal val="0.5"/>
                                          </p:val>
                                        </p:tav>
                                        <p:tav tm="100000">
                                          <p:val>
                                            <p:strVal val="#ppt_x"/>
                                          </p:val>
                                        </p:tav>
                                      </p:tavLst>
                                    </p:anim>
                                    <p:anim calcmode="lin" valueType="num">
                                      <p:cBhvr>
                                        <p:cTn id="22" dur="500" fill="hold"/>
                                        <p:tgtEl>
                                          <p:spTgt spid="2"/>
                                        </p:tgtEl>
                                        <p:attrNameLst>
                                          <p:attrName>ppt_y</p:attrName>
                                        </p:attrNameLst>
                                      </p:cBhvr>
                                      <p:tavLst>
                                        <p:tav tm="0">
                                          <p:val>
                                            <p:fltVal val="0.5"/>
                                          </p:val>
                                        </p:tav>
                                        <p:tav tm="100000">
                                          <p:val>
                                            <p:strVal val="#ppt_y"/>
                                          </p:val>
                                        </p:tav>
                                      </p:tavLst>
                                    </p:anim>
                                  </p:childTnLst>
                                </p:cTn>
                              </p:par>
                              <p:par>
                                <p:cTn id="23" presetID="53" presetClass="entr" presetSubtype="528" fill="hold" nodeType="withEffect">
                                  <p:stCondLst>
                                    <p:cond delay="20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anim calcmode="lin" valueType="num">
                                      <p:cBhvr>
                                        <p:cTn id="28" dur="500" fill="hold"/>
                                        <p:tgtEl>
                                          <p:spTgt spid="5"/>
                                        </p:tgtEl>
                                        <p:attrNameLst>
                                          <p:attrName>ppt_x</p:attrName>
                                        </p:attrNameLst>
                                      </p:cBhvr>
                                      <p:tavLst>
                                        <p:tav tm="0">
                                          <p:val>
                                            <p:fltVal val="0.5"/>
                                          </p:val>
                                        </p:tav>
                                        <p:tav tm="100000">
                                          <p:val>
                                            <p:strVal val="#ppt_x"/>
                                          </p:val>
                                        </p:tav>
                                      </p:tavLst>
                                    </p:anim>
                                    <p:anim calcmode="lin" valueType="num">
                                      <p:cBhvr>
                                        <p:cTn id="29" dur="500" fill="hold"/>
                                        <p:tgtEl>
                                          <p:spTgt spid="5"/>
                                        </p:tgtEl>
                                        <p:attrNameLst>
                                          <p:attrName>ppt_y</p:attrName>
                                        </p:attrNameLst>
                                      </p:cBhvr>
                                      <p:tavLst>
                                        <p:tav tm="0">
                                          <p:val>
                                            <p:fltVal val="0.5"/>
                                          </p:val>
                                        </p:tav>
                                        <p:tav tm="100000">
                                          <p:val>
                                            <p:strVal val="#ppt_y"/>
                                          </p:val>
                                        </p:tav>
                                      </p:tavLst>
                                    </p:anim>
                                  </p:childTnLst>
                                </p:cTn>
                              </p:par>
                              <p:par>
                                <p:cTn id="30" presetID="53" presetClass="entr" presetSubtype="528" fill="hold" nodeType="withEffect">
                                  <p:stCondLst>
                                    <p:cond delay="30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fltVal val="0"/>
                                          </p:val>
                                        </p:tav>
                                        <p:tav tm="100000">
                                          <p:val>
                                            <p:strVal val="#ppt_w"/>
                                          </p:val>
                                        </p:tav>
                                      </p:tavLst>
                                    </p:anim>
                                    <p:anim calcmode="lin" valueType="num">
                                      <p:cBhvr>
                                        <p:cTn id="33" dur="500" fill="hold"/>
                                        <p:tgtEl>
                                          <p:spTgt spid="3"/>
                                        </p:tgtEl>
                                        <p:attrNameLst>
                                          <p:attrName>ppt_h</p:attrName>
                                        </p:attrNameLst>
                                      </p:cBhvr>
                                      <p:tavLst>
                                        <p:tav tm="0">
                                          <p:val>
                                            <p:fltVal val="0"/>
                                          </p:val>
                                        </p:tav>
                                        <p:tav tm="100000">
                                          <p:val>
                                            <p:strVal val="#ppt_h"/>
                                          </p:val>
                                        </p:tav>
                                      </p:tavLst>
                                    </p:anim>
                                    <p:animEffect transition="in" filter="fade">
                                      <p:cBhvr>
                                        <p:cTn id="34" dur="500"/>
                                        <p:tgtEl>
                                          <p:spTgt spid="3"/>
                                        </p:tgtEl>
                                      </p:cBhvr>
                                    </p:animEffect>
                                    <p:anim calcmode="lin" valueType="num">
                                      <p:cBhvr>
                                        <p:cTn id="35" dur="500" fill="hold"/>
                                        <p:tgtEl>
                                          <p:spTgt spid="3"/>
                                        </p:tgtEl>
                                        <p:attrNameLst>
                                          <p:attrName>ppt_x</p:attrName>
                                        </p:attrNameLst>
                                      </p:cBhvr>
                                      <p:tavLst>
                                        <p:tav tm="0">
                                          <p:val>
                                            <p:fltVal val="0.5"/>
                                          </p:val>
                                        </p:tav>
                                        <p:tav tm="100000">
                                          <p:val>
                                            <p:strVal val="#ppt_x"/>
                                          </p:val>
                                        </p:tav>
                                      </p:tavLst>
                                    </p:anim>
                                    <p:anim calcmode="lin" valueType="num">
                                      <p:cBhvr>
                                        <p:cTn id="36" dur="500" fill="hold"/>
                                        <p:tgtEl>
                                          <p:spTgt spid="3"/>
                                        </p:tgtEl>
                                        <p:attrNameLst>
                                          <p:attrName>ppt_y</p:attrName>
                                        </p:attrNameLst>
                                      </p:cBhvr>
                                      <p:tavLst>
                                        <p:tav tm="0">
                                          <p:val>
                                            <p:fltVal val="0.5"/>
                                          </p:val>
                                        </p:tav>
                                        <p:tav tm="100000">
                                          <p:val>
                                            <p:strVal val="#ppt_y"/>
                                          </p:val>
                                        </p:tav>
                                      </p:tavLst>
                                    </p:anim>
                                  </p:childTnLst>
                                </p:cTn>
                              </p:par>
                              <p:par>
                                <p:cTn id="37" presetID="10" presetClass="entr" presetSubtype="0"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par>
                          <p:cTn id="40" fill="hold">
                            <p:stCondLst>
                              <p:cond delay="1500"/>
                            </p:stCondLst>
                            <p:childTnLst>
                              <p:par>
                                <p:cTn id="41" presetID="22" presetClass="entr" presetSubtype="8" fill="hold" grpId="0"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left)">
                                      <p:cBhvr>
                                        <p:cTn id="43" dur="500"/>
                                        <p:tgtEl>
                                          <p:spTgt spid="6"/>
                                        </p:tgtEl>
                                      </p:cBhvr>
                                    </p:animEffect>
                                  </p:childTnLst>
                                </p:cTn>
                              </p:par>
                              <p:par>
                                <p:cTn id="44" presetID="22" presetClass="entr" presetSubtype="2"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right)">
                                      <p:cBhvr>
                                        <p:cTn id="46" dur="500"/>
                                        <p:tgtEl>
                                          <p:spTgt spid="7"/>
                                        </p:tgtEl>
                                      </p:cBhvr>
                                    </p:animEffect>
                                  </p:childTnLst>
                                </p:cTn>
                              </p:par>
                              <p:par>
                                <p:cTn id="47" presetID="10" presetClass="entr" presetSubtype="0"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淘宝网chenying0907出品 27"/>
          <p:cNvSpPr/>
          <p:nvPr/>
        </p:nvSpPr>
        <p:spPr>
          <a:xfrm>
            <a:off x="8751013" y="0"/>
            <a:ext cx="3453686" cy="6858000"/>
          </a:xfrm>
          <a:prstGeom prst="rect">
            <a:avLst/>
          </a:prstGeom>
          <a:blipFill>
            <a:blip r:embed="rId2">
              <a:alphaModFix amt="17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7" name="淘宝网chenying0907出品 26"/>
          <p:cNvSpPr/>
          <p:nvPr/>
        </p:nvSpPr>
        <p:spPr>
          <a:xfrm>
            <a:off x="0" y="1757680"/>
            <a:ext cx="12191999" cy="3794648"/>
          </a:xfrm>
          <a:prstGeom prst="rect">
            <a:avLst/>
          </a:prstGeom>
          <a:solidFill>
            <a:schemeClr val="accent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46" name="淘宝网chenying0907出品 45"/>
          <p:cNvGrpSpPr/>
          <p:nvPr/>
        </p:nvGrpSpPr>
        <p:grpSpPr>
          <a:xfrm>
            <a:off x="4028632" y="597931"/>
            <a:ext cx="4134737" cy="613458"/>
            <a:chOff x="746565" y="941339"/>
            <a:chExt cx="4134737" cy="613458"/>
          </a:xfrm>
        </p:grpSpPr>
        <p:grpSp>
          <p:nvGrpSpPr>
            <p:cNvPr id="5" name="淘宝网chenying0907出品 4"/>
            <p:cNvGrpSpPr/>
            <p:nvPr/>
          </p:nvGrpSpPr>
          <p:grpSpPr>
            <a:xfrm>
              <a:off x="974588" y="941339"/>
              <a:ext cx="3678692" cy="613458"/>
              <a:chOff x="4751407" y="1342663"/>
              <a:chExt cx="3437681" cy="613458"/>
            </a:xfrm>
          </p:grpSpPr>
          <p:cxnSp>
            <p:nvCxnSpPr>
              <p:cNvPr id="7" name="淘宝网chenying0907出品 6"/>
              <p:cNvCxnSpPr/>
              <p:nvPr/>
            </p:nvCxnSpPr>
            <p:spPr>
              <a:xfrm>
                <a:off x="4751407" y="1342663"/>
                <a:ext cx="343768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淘宝网chenying0907出品 7"/>
              <p:cNvCxnSpPr/>
              <p:nvPr/>
            </p:nvCxnSpPr>
            <p:spPr>
              <a:xfrm>
                <a:off x="4751407" y="1956121"/>
                <a:ext cx="343768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6" name="淘宝网chenying0907出品 5"/>
            <p:cNvSpPr txBox="1"/>
            <p:nvPr/>
          </p:nvSpPr>
          <p:spPr>
            <a:xfrm>
              <a:off x="746565" y="971069"/>
              <a:ext cx="4134737" cy="553998"/>
            </a:xfrm>
            <a:prstGeom prst="rect">
              <a:avLst/>
            </a:prstGeom>
            <a:noFill/>
          </p:spPr>
          <p:txBody>
            <a:bodyPr wrap="square" rtlCol="0">
              <a:spAutoFit/>
            </a:bodyPr>
            <a:lstStyle/>
            <a:p>
              <a:pPr algn="ctr">
                <a:lnSpc>
                  <a:spcPct val="150000"/>
                </a:lnSpc>
              </a:pPr>
              <a:r>
                <a:rPr lang="zh-CN" altLang="en-US" sz="2000" spc="300" dirty="0"/>
                <a:t>Tweezers bring memories of the South</a:t>
              </a:r>
            </a:p>
          </p:txBody>
        </p:sp>
      </p:grpSp>
      <p:pic>
        <p:nvPicPr>
          <p:cNvPr id="29" name="图片 2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700" y="4285011"/>
            <a:ext cx="2420234" cy="2560289"/>
          </a:xfrm>
          <a:prstGeom prst="rect">
            <a:avLst/>
          </a:prstGeom>
        </p:spPr>
      </p:pic>
      <p:grpSp>
        <p:nvGrpSpPr>
          <p:cNvPr id="43" name="淘宝网chenying0907出品 42"/>
          <p:cNvGrpSpPr/>
          <p:nvPr/>
        </p:nvGrpSpPr>
        <p:grpSpPr>
          <a:xfrm>
            <a:off x="3994820" y="2217420"/>
            <a:ext cx="2170358" cy="3456129"/>
            <a:chOff x="4719607" y="2217420"/>
            <a:chExt cx="2170358" cy="3456129"/>
          </a:xfrm>
        </p:grpSpPr>
        <p:grpSp>
          <p:nvGrpSpPr>
            <p:cNvPr id="23" name="淘宝网chenying0907出品 22"/>
            <p:cNvGrpSpPr/>
            <p:nvPr/>
          </p:nvGrpSpPr>
          <p:grpSpPr>
            <a:xfrm>
              <a:off x="5239929" y="2217420"/>
              <a:ext cx="1129714" cy="1129714"/>
              <a:chOff x="987766" y="2697480"/>
              <a:chExt cx="1129714" cy="1129714"/>
            </a:xfrm>
            <a:solidFill>
              <a:schemeClr val="bg1"/>
            </a:solidFill>
          </p:grpSpPr>
          <p:grpSp>
            <p:nvGrpSpPr>
              <p:cNvPr id="14" name="淘宝网chenying0907出品 13"/>
              <p:cNvGrpSpPr/>
              <p:nvPr/>
            </p:nvGrpSpPr>
            <p:grpSpPr>
              <a:xfrm>
                <a:off x="987766" y="2697480"/>
                <a:ext cx="1129714" cy="1129714"/>
                <a:chOff x="2407920" y="3460376"/>
                <a:chExt cx="782320" cy="782320"/>
              </a:xfrm>
              <a:grpFill/>
            </p:grpSpPr>
            <p:sp>
              <p:nvSpPr>
                <p:cNvPr id="13" name="淘宝网chenying0907出品 12"/>
                <p:cNvSpPr/>
                <p:nvPr/>
              </p:nvSpPr>
              <p:spPr>
                <a:xfrm>
                  <a:off x="2407920" y="3460376"/>
                  <a:ext cx="782320" cy="782320"/>
                </a:xfrm>
                <a:prstGeom prst="ellipse">
                  <a:avLst/>
                </a:pr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淘宝网chenying0907出品 11"/>
                <p:cNvSpPr/>
                <p:nvPr/>
              </p:nvSpPr>
              <p:spPr>
                <a:xfrm>
                  <a:off x="2449641" y="3502098"/>
                  <a:ext cx="698880" cy="69887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淘宝网chenying0907出品 136"/>
              <p:cNvSpPr>
                <a:spLocks noEditPoints="1"/>
              </p:cNvSpPr>
              <p:nvPr/>
            </p:nvSpPr>
            <p:spPr bwMode="auto">
              <a:xfrm>
                <a:off x="1366703" y="3105372"/>
                <a:ext cx="371840" cy="313930"/>
              </a:xfrm>
              <a:custGeom>
                <a:avLst/>
                <a:gdLst>
                  <a:gd name="T0" fmla="*/ 190 w 206"/>
                  <a:gd name="T1" fmla="*/ 0 h 174"/>
                  <a:gd name="T2" fmla="*/ 15 w 206"/>
                  <a:gd name="T3" fmla="*/ 0 h 174"/>
                  <a:gd name="T4" fmla="*/ 0 w 206"/>
                  <a:gd name="T5" fmla="*/ 15 h 174"/>
                  <a:gd name="T6" fmla="*/ 0 w 206"/>
                  <a:gd name="T7" fmla="*/ 113 h 174"/>
                  <a:gd name="T8" fmla="*/ 0 w 206"/>
                  <a:gd name="T9" fmla="*/ 121 h 174"/>
                  <a:gd name="T10" fmla="*/ 0 w 206"/>
                  <a:gd name="T11" fmla="*/ 131 h 174"/>
                  <a:gd name="T12" fmla="*/ 15 w 206"/>
                  <a:gd name="T13" fmla="*/ 147 h 174"/>
                  <a:gd name="T14" fmla="*/ 84 w 206"/>
                  <a:gd name="T15" fmla="*/ 147 h 174"/>
                  <a:gd name="T16" fmla="*/ 82 w 206"/>
                  <a:gd name="T17" fmla="*/ 164 h 174"/>
                  <a:gd name="T18" fmla="*/ 70 w 206"/>
                  <a:gd name="T19" fmla="*/ 164 h 174"/>
                  <a:gd name="T20" fmla="*/ 64 w 206"/>
                  <a:gd name="T21" fmla="*/ 169 h 174"/>
                  <a:gd name="T22" fmla="*/ 70 w 206"/>
                  <a:gd name="T23" fmla="*/ 174 h 174"/>
                  <a:gd name="T24" fmla="*/ 136 w 206"/>
                  <a:gd name="T25" fmla="*/ 174 h 174"/>
                  <a:gd name="T26" fmla="*/ 141 w 206"/>
                  <a:gd name="T27" fmla="*/ 169 h 174"/>
                  <a:gd name="T28" fmla="*/ 136 w 206"/>
                  <a:gd name="T29" fmla="*/ 164 h 174"/>
                  <a:gd name="T30" fmla="*/ 124 w 206"/>
                  <a:gd name="T31" fmla="*/ 164 h 174"/>
                  <a:gd name="T32" fmla="*/ 121 w 206"/>
                  <a:gd name="T33" fmla="*/ 147 h 174"/>
                  <a:gd name="T34" fmla="*/ 190 w 206"/>
                  <a:gd name="T35" fmla="*/ 147 h 174"/>
                  <a:gd name="T36" fmla="*/ 206 w 206"/>
                  <a:gd name="T37" fmla="*/ 131 h 174"/>
                  <a:gd name="T38" fmla="*/ 206 w 206"/>
                  <a:gd name="T39" fmla="*/ 121 h 174"/>
                  <a:gd name="T40" fmla="*/ 206 w 206"/>
                  <a:gd name="T41" fmla="*/ 113 h 174"/>
                  <a:gd name="T42" fmla="*/ 206 w 206"/>
                  <a:gd name="T43" fmla="*/ 15 h 174"/>
                  <a:gd name="T44" fmla="*/ 190 w 206"/>
                  <a:gd name="T45" fmla="*/ 0 h 174"/>
                  <a:gd name="T46" fmla="*/ 198 w 206"/>
                  <a:gd name="T47" fmla="*/ 131 h 174"/>
                  <a:gd name="T48" fmla="*/ 190 w 206"/>
                  <a:gd name="T49" fmla="*/ 139 h 174"/>
                  <a:gd name="T50" fmla="*/ 15 w 206"/>
                  <a:gd name="T51" fmla="*/ 139 h 174"/>
                  <a:gd name="T52" fmla="*/ 8 w 206"/>
                  <a:gd name="T53" fmla="*/ 131 h 174"/>
                  <a:gd name="T54" fmla="*/ 8 w 206"/>
                  <a:gd name="T55" fmla="*/ 121 h 174"/>
                  <a:gd name="T56" fmla="*/ 198 w 206"/>
                  <a:gd name="T57" fmla="*/ 121 h 174"/>
                  <a:gd name="T58" fmla="*/ 198 w 206"/>
                  <a:gd name="T59" fmla="*/ 131 h 174"/>
                  <a:gd name="T60" fmla="*/ 8 w 206"/>
                  <a:gd name="T61" fmla="*/ 113 h 174"/>
                  <a:gd name="T62" fmla="*/ 8 w 206"/>
                  <a:gd name="T63" fmla="*/ 15 h 174"/>
                  <a:gd name="T64" fmla="*/ 15 w 206"/>
                  <a:gd name="T65" fmla="*/ 8 h 174"/>
                  <a:gd name="T66" fmla="*/ 190 w 206"/>
                  <a:gd name="T67" fmla="*/ 8 h 174"/>
                  <a:gd name="T68" fmla="*/ 198 w 206"/>
                  <a:gd name="T69" fmla="*/ 15 h 174"/>
                  <a:gd name="T70" fmla="*/ 198 w 206"/>
                  <a:gd name="T71" fmla="*/ 113 h 174"/>
                  <a:gd name="T72" fmla="*/ 8 w 206"/>
                  <a:gd name="T73" fmla="*/ 113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6" h="174">
                    <a:moveTo>
                      <a:pt x="190" y="0"/>
                    </a:moveTo>
                    <a:cubicBezTo>
                      <a:pt x="15" y="0"/>
                      <a:pt x="15" y="0"/>
                      <a:pt x="15" y="0"/>
                    </a:cubicBezTo>
                    <a:cubicBezTo>
                      <a:pt x="7" y="0"/>
                      <a:pt x="0" y="7"/>
                      <a:pt x="0" y="15"/>
                    </a:cubicBezTo>
                    <a:cubicBezTo>
                      <a:pt x="0" y="113"/>
                      <a:pt x="0" y="113"/>
                      <a:pt x="0" y="113"/>
                    </a:cubicBezTo>
                    <a:cubicBezTo>
                      <a:pt x="0" y="121"/>
                      <a:pt x="0" y="121"/>
                      <a:pt x="0" y="121"/>
                    </a:cubicBezTo>
                    <a:cubicBezTo>
                      <a:pt x="0" y="131"/>
                      <a:pt x="0" y="131"/>
                      <a:pt x="0" y="131"/>
                    </a:cubicBezTo>
                    <a:cubicBezTo>
                      <a:pt x="0" y="140"/>
                      <a:pt x="7" y="147"/>
                      <a:pt x="15" y="147"/>
                    </a:cubicBezTo>
                    <a:cubicBezTo>
                      <a:pt x="84" y="147"/>
                      <a:pt x="84" y="147"/>
                      <a:pt x="84" y="147"/>
                    </a:cubicBezTo>
                    <a:cubicBezTo>
                      <a:pt x="84" y="152"/>
                      <a:pt x="84" y="159"/>
                      <a:pt x="82" y="164"/>
                    </a:cubicBezTo>
                    <a:cubicBezTo>
                      <a:pt x="70" y="164"/>
                      <a:pt x="70" y="164"/>
                      <a:pt x="70" y="164"/>
                    </a:cubicBezTo>
                    <a:cubicBezTo>
                      <a:pt x="67" y="164"/>
                      <a:pt x="64" y="166"/>
                      <a:pt x="64" y="169"/>
                    </a:cubicBezTo>
                    <a:cubicBezTo>
                      <a:pt x="64" y="172"/>
                      <a:pt x="67" y="174"/>
                      <a:pt x="70" y="174"/>
                    </a:cubicBezTo>
                    <a:cubicBezTo>
                      <a:pt x="136" y="174"/>
                      <a:pt x="136" y="174"/>
                      <a:pt x="136" y="174"/>
                    </a:cubicBezTo>
                    <a:cubicBezTo>
                      <a:pt x="139" y="174"/>
                      <a:pt x="141" y="172"/>
                      <a:pt x="141" y="169"/>
                    </a:cubicBezTo>
                    <a:cubicBezTo>
                      <a:pt x="141" y="166"/>
                      <a:pt x="139" y="164"/>
                      <a:pt x="136" y="164"/>
                    </a:cubicBezTo>
                    <a:cubicBezTo>
                      <a:pt x="124" y="164"/>
                      <a:pt x="124" y="164"/>
                      <a:pt x="124" y="164"/>
                    </a:cubicBezTo>
                    <a:cubicBezTo>
                      <a:pt x="122" y="159"/>
                      <a:pt x="121" y="152"/>
                      <a:pt x="121" y="147"/>
                    </a:cubicBezTo>
                    <a:cubicBezTo>
                      <a:pt x="190" y="147"/>
                      <a:pt x="190" y="147"/>
                      <a:pt x="190" y="147"/>
                    </a:cubicBezTo>
                    <a:cubicBezTo>
                      <a:pt x="199" y="147"/>
                      <a:pt x="206" y="140"/>
                      <a:pt x="206" y="131"/>
                    </a:cubicBezTo>
                    <a:cubicBezTo>
                      <a:pt x="206" y="121"/>
                      <a:pt x="206" y="121"/>
                      <a:pt x="206" y="121"/>
                    </a:cubicBezTo>
                    <a:cubicBezTo>
                      <a:pt x="206" y="113"/>
                      <a:pt x="206" y="113"/>
                      <a:pt x="206" y="113"/>
                    </a:cubicBezTo>
                    <a:cubicBezTo>
                      <a:pt x="206" y="15"/>
                      <a:pt x="206" y="15"/>
                      <a:pt x="206" y="15"/>
                    </a:cubicBezTo>
                    <a:cubicBezTo>
                      <a:pt x="206" y="7"/>
                      <a:pt x="199" y="0"/>
                      <a:pt x="190" y="0"/>
                    </a:cubicBezTo>
                    <a:close/>
                    <a:moveTo>
                      <a:pt x="198" y="131"/>
                    </a:moveTo>
                    <a:cubicBezTo>
                      <a:pt x="198" y="135"/>
                      <a:pt x="195" y="139"/>
                      <a:pt x="190" y="139"/>
                    </a:cubicBezTo>
                    <a:cubicBezTo>
                      <a:pt x="15" y="139"/>
                      <a:pt x="15" y="139"/>
                      <a:pt x="15" y="139"/>
                    </a:cubicBezTo>
                    <a:cubicBezTo>
                      <a:pt x="11" y="139"/>
                      <a:pt x="8" y="135"/>
                      <a:pt x="8" y="131"/>
                    </a:cubicBezTo>
                    <a:cubicBezTo>
                      <a:pt x="8" y="121"/>
                      <a:pt x="8" y="121"/>
                      <a:pt x="8" y="121"/>
                    </a:cubicBezTo>
                    <a:cubicBezTo>
                      <a:pt x="198" y="121"/>
                      <a:pt x="198" y="121"/>
                      <a:pt x="198" y="121"/>
                    </a:cubicBezTo>
                    <a:lnTo>
                      <a:pt x="198" y="131"/>
                    </a:lnTo>
                    <a:close/>
                    <a:moveTo>
                      <a:pt x="8" y="113"/>
                    </a:moveTo>
                    <a:cubicBezTo>
                      <a:pt x="8" y="15"/>
                      <a:pt x="8" y="15"/>
                      <a:pt x="8" y="15"/>
                    </a:cubicBezTo>
                    <a:cubicBezTo>
                      <a:pt x="8" y="11"/>
                      <a:pt x="11" y="8"/>
                      <a:pt x="15" y="8"/>
                    </a:cubicBezTo>
                    <a:cubicBezTo>
                      <a:pt x="190" y="8"/>
                      <a:pt x="190" y="8"/>
                      <a:pt x="190" y="8"/>
                    </a:cubicBezTo>
                    <a:cubicBezTo>
                      <a:pt x="195" y="8"/>
                      <a:pt x="198" y="11"/>
                      <a:pt x="198" y="15"/>
                    </a:cubicBezTo>
                    <a:cubicBezTo>
                      <a:pt x="198" y="113"/>
                      <a:pt x="198" y="113"/>
                      <a:pt x="198" y="113"/>
                    </a:cubicBezTo>
                    <a:lnTo>
                      <a:pt x="8" y="113"/>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24" name="淘宝网chenying0907出品 23"/>
            <p:cNvSpPr txBox="1"/>
            <p:nvPr/>
          </p:nvSpPr>
          <p:spPr>
            <a:xfrm>
              <a:off x="5155217" y="3480642"/>
              <a:ext cx="1299138" cy="338554"/>
            </a:xfrm>
            <a:prstGeom prst="rect">
              <a:avLst/>
            </a:prstGeom>
            <a:noFill/>
          </p:spPr>
          <p:txBody>
            <a:bodyPr wrap="none" rtlCol="0">
              <a:spAutoFit/>
            </a:bodyPr>
            <a:lstStyle/>
            <a:p>
              <a:pPr algn="ctr"/>
              <a:r>
                <a:rPr lang="zh-CN" altLang="en-US" sz="1600" dirty="0"/>
                <a:t>Text content</a:t>
              </a:r>
            </a:p>
          </p:txBody>
        </p:sp>
        <p:sp>
          <p:nvSpPr>
            <p:cNvPr id="32" name="淘宝网chenying0907出品 31"/>
            <p:cNvSpPr txBox="1"/>
            <p:nvPr/>
          </p:nvSpPr>
          <p:spPr>
            <a:xfrm>
              <a:off x="4719607" y="4002001"/>
              <a:ext cx="2170358" cy="1671548"/>
            </a:xfrm>
            <a:prstGeom prst="rect">
              <a:avLst/>
            </a:prstGeom>
            <a:noFill/>
          </p:spPr>
          <p:txBody>
            <a:bodyPr wrap="square" rtlCol="0">
              <a:spAutoFit/>
            </a:bodyPr>
            <a:lstStyle>
              <a:defPPr>
                <a:defRPr lang="zh-CN"/>
              </a:defPPr>
              <a:lvl1pPr>
                <a:lnSpc>
                  <a:spcPct val="150000"/>
                </a:lnSpc>
                <a:defRPr sz="1400" spc="300"/>
              </a:lvl1pPr>
            </a:lstStyle>
            <a:p>
              <a:pPr algn="ctr"/>
              <a:r>
                <a:rPr lang="zh-CN" altLang="en-US" spc="0" dirty="0">
                  <a:solidFill>
                    <a:schemeClr val="tx1">
                      <a:alpha val="53000"/>
                    </a:schemeClr>
                  </a:solidFill>
                </a:rPr>
                <a:t>In the baskets of the old farmers on the street, I saw the white cotton thread strapped up a small handful of flowers.</a:t>
              </a:r>
            </a:p>
          </p:txBody>
        </p:sp>
      </p:grpSp>
      <p:grpSp>
        <p:nvGrpSpPr>
          <p:cNvPr id="44" name="淘宝网chenying0907出品 43"/>
          <p:cNvGrpSpPr/>
          <p:nvPr/>
        </p:nvGrpSpPr>
        <p:grpSpPr>
          <a:xfrm>
            <a:off x="6435665" y="2217420"/>
            <a:ext cx="2170358" cy="3456129"/>
            <a:chOff x="7269181" y="2217420"/>
            <a:chExt cx="2170358" cy="3456129"/>
          </a:xfrm>
        </p:grpSpPr>
        <p:grpSp>
          <p:nvGrpSpPr>
            <p:cNvPr id="21" name="淘宝网chenying0907出品 20"/>
            <p:cNvGrpSpPr/>
            <p:nvPr/>
          </p:nvGrpSpPr>
          <p:grpSpPr>
            <a:xfrm>
              <a:off x="7789503" y="2217420"/>
              <a:ext cx="1129714" cy="1129714"/>
              <a:chOff x="3113746" y="2697480"/>
              <a:chExt cx="1129714" cy="1129714"/>
            </a:xfrm>
          </p:grpSpPr>
          <p:grpSp>
            <p:nvGrpSpPr>
              <p:cNvPr id="15" name="淘宝网chenying0907出品 14"/>
              <p:cNvGrpSpPr/>
              <p:nvPr/>
            </p:nvGrpSpPr>
            <p:grpSpPr>
              <a:xfrm>
                <a:off x="3113746" y="2697480"/>
                <a:ext cx="1129714" cy="1129714"/>
                <a:chOff x="2407920" y="3460376"/>
                <a:chExt cx="782320" cy="782320"/>
              </a:xfrm>
            </p:grpSpPr>
            <p:sp>
              <p:nvSpPr>
                <p:cNvPr id="16" name="淘宝网chenying0907出品 15"/>
                <p:cNvSpPr/>
                <p:nvPr/>
              </p:nvSpPr>
              <p:spPr>
                <a:xfrm>
                  <a:off x="2407920" y="3460376"/>
                  <a:ext cx="782320" cy="782320"/>
                </a:xfrm>
                <a:prstGeom prst="ellipse">
                  <a:avLst/>
                </a:pr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淘宝网chenying0907出品 16"/>
                <p:cNvSpPr/>
                <p:nvPr/>
              </p:nvSpPr>
              <p:spPr>
                <a:xfrm>
                  <a:off x="2449641" y="3502098"/>
                  <a:ext cx="698880" cy="6988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淘宝网chenying0907出品 50"/>
              <p:cNvSpPr>
                <a:spLocks noEditPoints="1"/>
              </p:cNvSpPr>
              <p:nvPr/>
            </p:nvSpPr>
            <p:spPr bwMode="auto">
              <a:xfrm>
                <a:off x="3512337" y="3122900"/>
                <a:ext cx="332532" cy="278874"/>
              </a:xfrm>
              <a:custGeom>
                <a:avLst/>
                <a:gdLst>
                  <a:gd name="T0" fmla="*/ 0 w 471"/>
                  <a:gd name="T1" fmla="*/ 395 h 395"/>
                  <a:gd name="T2" fmla="*/ 90 w 471"/>
                  <a:gd name="T3" fmla="*/ 395 h 395"/>
                  <a:gd name="T4" fmla="*/ 90 w 471"/>
                  <a:gd name="T5" fmla="*/ 234 h 395"/>
                  <a:gd name="T6" fmla="*/ 0 w 471"/>
                  <a:gd name="T7" fmla="*/ 234 h 395"/>
                  <a:gd name="T8" fmla="*/ 0 w 471"/>
                  <a:gd name="T9" fmla="*/ 395 h 395"/>
                  <a:gd name="T10" fmla="*/ 19 w 471"/>
                  <a:gd name="T11" fmla="*/ 253 h 395"/>
                  <a:gd name="T12" fmla="*/ 71 w 471"/>
                  <a:gd name="T13" fmla="*/ 253 h 395"/>
                  <a:gd name="T14" fmla="*/ 71 w 471"/>
                  <a:gd name="T15" fmla="*/ 376 h 395"/>
                  <a:gd name="T16" fmla="*/ 19 w 471"/>
                  <a:gd name="T17" fmla="*/ 376 h 395"/>
                  <a:gd name="T18" fmla="*/ 19 w 471"/>
                  <a:gd name="T19" fmla="*/ 253 h 395"/>
                  <a:gd name="T20" fmla="*/ 128 w 471"/>
                  <a:gd name="T21" fmla="*/ 395 h 395"/>
                  <a:gd name="T22" fmla="*/ 218 w 471"/>
                  <a:gd name="T23" fmla="*/ 395 h 395"/>
                  <a:gd name="T24" fmla="*/ 218 w 471"/>
                  <a:gd name="T25" fmla="*/ 87 h 395"/>
                  <a:gd name="T26" fmla="*/ 128 w 471"/>
                  <a:gd name="T27" fmla="*/ 87 h 395"/>
                  <a:gd name="T28" fmla="*/ 128 w 471"/>
                  <a:gd name="T29" fmla="*/ 395 h 395"/>
                  <a:gd name="T30" fmla="*/ 147 w 471"/>
                  <a:gd name="T31" fmla="*/ 106 h 395"/>
                  <a:gd name="T32" fmla="*/ 199 w 471"/>
                  <a:gd name="T33" fmla="*/ 106 h 395"/>
                  <a:gd name="T34" fmla="*/ 199 w 471"/>
                  <a:gd name="T35" fmla="*/ 376 h 395"/>
                  <a:gd name="T36" fmla="*/ 147 w 471"/>
                  <a:gd name="T37" fmla="*/ 376 h 395"/>
                  <a:gd name="T38" fmla="*/ 147 w 471"/>
                  <a:gd name="T39" fmla="*/ 106 h 395"/>
                  <a:gd name="T40" fmla="*/ 383 w 471"/>
                  <a:gd name="T41" fmla="*/ 156 h 395"/>
                  <a:gd name="T42" fmla="*/ 383 w 471"/>
                  <a:gd name="T43" fmla="*/ 395 h 395"/>
                  <a:gd name="T44" fmla="*/ 471 w 471"/>
                  <a:gd name="T45" fmla="*/ 395 h 395"/>
                  <a:gd name="T46" fmla="*/ 471 w 471"/>
                  <a:gd name="T47" fmla="*/ 156 h 395"/>
                  <a:gd name="T48" fmla="*/ 383 w 471"/>
                  <a:gd name="T49" fmla="*/ 156 h 395"/>
                  <a:gd name="T50" fmla="*/ 452 w 471"/>
                  <a:gd name="T51" fmla="*/ 376 h 395"/>
                  <a:gd name="T52" fmla="*/ 402 w 471"/>
                  <a:gd name="T53" fmla="*/ 376 h 395"/>
                  <a:gd name="T54" fmla="*/ 402 w 471"/>
                  <a:gd name="T55" fmla="*/ 175 h 395"/>
                  <a:gd name="T56" fmla="*/ 452 w 471"/>
                  <a:gd name="T57" fmla="*/ 175 h 395"/>
                  <a:gd name="T58" fmla="*/ 452 w 471"/>
                  <a:gd name="T59" fmla="*/ 376 h 395"/>
                  <a:gd name="T60" fmla="*/ 256 w 471"/>
                  <a:gd name="T61" fmla="*/ 395 h 395"/>
                  <a:gd name="T62" fmla="*/ 346 w 471"/>
                  <a:gd name="T63" fmla="*/ 395 h 395"/>
                  <a:gd name="T64" fmla="*/ 346 w 471"/>
                  <a:gd name="T65" fmla="*/ 0 h 395"/>
                  <a:gd name="T66" fmla="*/ 256 w 471"/>
                  <a:gd name="T67" fmla="*/ 0 h 395"/>
                  <a:gd name="T68" fmla="*/ 256 w 471"/>
                  <a:gd name="T69" fmla="*/ 395 h 395"/>
                  <a:gd name="T70" fmla="*/ 275 w 471"/>
                  <a:gd name="T71" fmla="*/ 19 h 395"/>
                  <a:gd name="T72" fmla="*/ 327 w 471"/>
                  <a:gd name="T73" fmla="*/ 19 h 395"/>
                  <a:gd name="T74" fmla="*/ 327 w 471"/>
                  <a:gd name="T75" fmla="*/ 376 h 395"/>
                  <a:gd name="T76" fmla="*/ 275 w 471"/>
                  <a:gd name="T77" fmla="*/ 376 h 395"/>
                  <a:gd name="T78" fmla="*/ 275 w 471"/>
                  <a:gd name="T79" fmla="*/ 19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71" h="395">
                    <a:moveTo>
                      <a:pt x="0" y="395"/>
                    </a:moveTo>
                    <a:lnTo>
                      <a:pt x="90" y="395"/>
                    </a:lnTo>
                    <a:lnTo>
                      <a:pt x="90" y="234"/>
                    </a:lnTo>
                    <a:lnTo>
                      <a:pt x="0" y="234"/>
                    </a:lnTo>
                    <a:lnTo>
                      <a:pt x="0" y="395"/>
                    </a:lnTo>
                    <a:close/>
                    <a:moveTo>
                      <a:pt x="19" y="253"/>
                    </a:moveTo>
                    <a:lnTo>
                      <a:pt x="71" y="253"/>
                    </a:lnTo>
                    <a:lnTo>
                      <a:pt x="71" y="376"/>
                    </a:lnTo>
                    <a:lnTo>
                      <a:pt x="19" y="376"/>
                    </a:lnTo>
                    <a:lnTo>
                      <a:pt x="19" y="253"/>
                    </a:lnTo>
                    <a:close/>
                    <a:moveTo>
                      <a:pt x="128" y="395"/>
                    </a:moveTo>
                    <a:lnTo>
                      <a:pt x="218" y="395"/>
                    </a:lnTo>
                    <a:lnTo>
                      <a:pt x="218" y="87"/>
                    </a:lnTo>
                    <a:lnTo>
                      <a:pt x="128" y="87"/>
                    </a:lnTo>
                    <a:lnTo>
                      <a:pt x="128" y="395"/>
                    </a:lnTo>
                    <a:close/>
                    <a:moveTo>
                      <a:pt x="147" y="106"/>
                    </a:moveTo>
                    <a:lnTo>
                      <a:pt x="199" y="106"/>
                    </a:lnTo>
                    <a:lnTo>
                      <a:pt x="199" y="376"/>
                    </a:lnTo>
                    <a:lnTo>
                      <a:pt x="147" y="376"/>
                    </a:lnTo>
                    <a:lnTo>
                      <a:pt x="147" y="106"/>
                    </a:lnTo>
                    <a:close/>
                    <a:moveTo>
                      <a:pt x="383" y="156"/>
                    </a:moveTo>
                    <a:lnTo>
                      <a:pt x="383" y="395"/>
                    </a:lnTo>
                    <a:lnTo>
                      <a:pt x="471" y="395"/>
                    </a:lnTo>
                    <a:lnTo>
                      <a:pt x="471" y="156"/>
                    </a:lnTo>
                    <a:lnTo>
                      <a:pt x="383" y="156"/>
                    </a:lnTo>
                    <a:close/>
                    <a:moveTo>
                      <a:pt x="452" y="376"/>
                    </a:moveTo>
                    <a:lnTo>
                      <a:pt x="402" y="376"/>
                    </a:lnTo>
                    <a:lnTo>
                      <a:pt x="402" y="175"/>
                    </a:lnTo>
                    <a:lnTo>
                      <a:pt x="452" y="175"/>
                    </a:lnTo>
                    <a:lnTo>
                      <a:pt x="452" y="376"/>
                    </a:lnTo>
                    <a:close/>
                    <a:moveTo>
                      <a:pt x="256" y="395"/>
                    </a:moveTo>
                    <a:lnTo>
                      <a:pt x="346" y="395"/>
                    </a:lnTo>
                    <a:lnTo>
                      <a:pt x="346" y="0"/>
                    </a:lnTo>
                    <a:lnTo>
                      <a:pt x="256" y="0"/>
                    </a:lnTo>
                    <a:lnTo>
                      <a:pt x="256" y="395"/>
                    </a:lnTo>
                    <a:close/>
                    <a:moveTo>
                      <a:pt x="275" y="19"/>
                    </a:moveTo>
                    <a:lnTo>
                      <a:pt x="327" y="19"/>
                    </a:lnTo>
                    <a:lnTo>
                      <a:pt x="327" y="376"/>
                    </a:lnTo>
                    <a:lnTo>
                      <a:pt x="275" y="376"/>
                    </a:lnTo>
                    <a:lnTo>
                      <a:pt x="275" y="19"/>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25" name="淘宝网chenying0907出品 24"/>
            <p:cNvSpPr txBox="1"/>
            <p:nvPr/>
          </p:nvSpPr>
          <p:spPr>
            <a:xfrm>
              <a:off x="7704791" y="3480642"/>
              <a:ext cx="1299138" cy="338554"/>
            </a:xfrm>
            <a:prstGeom prst="rect">
              <a:avLst/>
            </a:prstGeom>
            <a:noFill/>
          </p:spPr>
          <p:txBody>
            <a:bodyPr wrap="none" rtlCol="0">
              <a:spAutoFit/>
            </a:bodyPr>
            <a:lstStyle/>
            <a:p>
              <a:pPr algn="ctr"/>
              <a:r>
                <a:rPr lang="zh-CN" altLang="en-US" sz="1600" dirty="0"/>
                <a:t>Text content</a:t>
              </a:r>
            </a:p>
          </p:txBody>
        </p:sp>
        <p:sp>
          <p:nvSpPr>
            <p:cNvPr id="33" name="淘宝网chenying0907出品 32"/>
            <p:cNvSpPr txBox="1"/>
            <p:nvPr/>
          </p:nvSpPr>
          <p:spPr>
            <a:xfrm>
              <a:off x="7269181" y="4002001"/>
              <a:ext cx="2170358" cy="1671548"/>
            </a:xfrm>
            <a:prstGeom prst="rect">
              <a:avLst/>
            </a:prstGeom>
            <a:noFill/>
          </p:spPr>
          <p:txBody>
            <a:bodyPr wrap="square" rtlCol="0">
              <a:spAutoFit/>
            </a:bodyPr>
            <a:lstStyle>
              <a:defPPr>
                <a:defRPr lang="zh-CN"/>
              </a:defPPr>
              <a:lvl1pPr>
                <a:lnSpc>
                  <a:spcPct val="150000"/>
                </a:lnSpc>
                <a:defRPr sz="1400" spc="300"/>
              </a:lvl1pPr>
            </a:lstStyle>
            <a:p>
              <a:pPr algn="ctr"/>
              <a:r>
                <a:rPr lang="zh-CN" altLang="en-US" spc="0" dirty="0">
                  <a:solidFill>
                    <a:schemeClr val="tx1">
                      <a:alpha val="53000"/>
                    </a:schemeClr>
                  </a:solidFill>
                </a:rPr>
                <a:t>In the baskets of the old farmers on the street, I saw the white cotton thread strapped up a small handful of flowers.</a:t>
              </a:r>
            </a:p>
          </p:txBody>
        </p:sp>
      </p:grpSp>
      <p:grpSp>
        <p:nvGrpSpPr>
          <p:cNvPr id="45" name="淘宝网chenying0907出品 44"/>
          <p:cNvGrpSpPr/>
          <p:nvPr/>
        </p:nvGrpSpPr>
        <p:grpSpPr>
          <a:xfrm>
            <a:off x="8876511" y="2217420"/>
            <a:ext cx="2170358" cy="3456129"/>
            <a:chOff x="9546326" y="2217420"/>
            <a:chExt cx="2170358" cy="3456129"/>
          </a:xfrm>
        </p:grpSpPr>
        <p:grpSp>
          <p:nvGrpSpPr>
            <p:cNvPr id="22" name="淘宝网chenying0907出品 21"/>
            <p:cNvGrpSpPr/>
            <p:nvPr/>
          </p:nvGrpSpPr>
          <p:grpSpPr>
            <a:xfrm>
              <a:off x="10066648" y="2217420"/>
              <a:ext cx="1129714" cy="1129714"/>
              <a:chOff x="5239726" y="2697480"/>
              <a:chExt cx="1129714" cy="1129714"/>
            </a:xfrm>
          </p:grpSpPr>
          <p:grpSp>
            <p:nvGrpSpPr>
              <p:cNvPr id="18" name="淘宝网chenying0907出品 17"/>
              <p:cNvGrpSpPr/>
              <p:nvPr/>
            </p:nvGrpSpPr>
            <p:grpSpPr>
              <a:xfrm>
                <a:off x="5239726" y="2697480"/>
                <a:ext cx="1129714" cy="1129714"/>
                <a:chOff x="2407920" y="3460376"/>
                <a:chExt cx="782320" cy="782320"/>
              </a:xfrm>
            </p:grpSpPr>
            <p:sp>
              <p:nvSpPr>
                <p:cNvPr id="19" name="淘宝网chenying0907出品 18"/>
                <p:cNvSpPr/>
                <p:nvPr/>
              </p:nvSpPr>
              <p:spPr>
                <a:xfrm>
                  <a:off x="2407920" y="3460376"/>
                  <a:ext cx="782320" cy="782320"/>
                </a:xfrm>
                <a:prstGeom prst="ellipse">
                  <a:avLst/>
                </a:pr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淘宝网chenying0907出品 19"/>
                <p:cNvSpPr/>
                <p:nvPr/>
              </p:nvSpPr>
              <p:spPr>
                <a:xfrm>
                  <a:off x="2449641" y="3502098"/>
                  <a:ext cx="698880" cy="6988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淘宝网chenying0907出品 120"/>
              <p:cNvSpPr>
                <a:spLocks noEditPoints="1"/>
              </p:cNvSpPr>
              <p:nvPr/>
            </p:nvSpPr>
            <p:spPr bwMode="auto">
              <a:xfrm>
                <a:off x="5632668" y="3093599"/>
                <a:ext cx="343830" cy="337476"/>
              </a:xfrm>
              <a:custGeom>
                <a:avLst/>
                <a:gdLst>
                  <a:gd name="T0" fmla="*/ 46 w 206"/>
                  <a:gd name="T1" fmla="*/ 64 h 202"/>
                  <a:gd name="T2" fmla="*/ 104 w 206"/>
                  <a:gd name="T3" fmla="*/ 65 h 202"/>
                  <a:gd name="T4" fmla="*/ 54 w 206"/>
                  <a:gd name="T5" fmla="*/ 67 h 202"/>
                  <a:gd name="T6" fmla="*/ 83 w 206"/>
                  <a:gd name="T7" fmla="*/ 98 h 202"/>
                  <a:gd name="T8" fmla="*/ 121 w 206"/>
                  <a:gd name="T9" fmla="*/ 113 h 202"/>
                  <a:gd name="T10" fmla="*/ 145 w 206"/>
                  <a:gd name="T11" fmla="*/ 89 h 202"/>
                  <a:gd name="T12" fmla="*/ 149 w 206"/>
                  <a:gd name="T13" fmla="*/ 62 h 202"/>
                  <a:gd name="T14" fmla="*/ 122 w 206"/>
                  <a:gd name="T15" fmla="*/ 40 h 202"/>
                  <a:gd name="T16" fmla="*/ 114 w 206"/>
                  <a:gd name="T17" fmla="*/ 10 h 202"/>
                  <a:gd name="T18" fmla="*/ 69 w 206"/>
                  <a:gd name="T19" fmla="*/ 17 h 202"/>
                  <a:gd name="T20" fmla="*/ 35 w 206"/>
                  <a:gd name="T21" fmla="*/ 12 h 202"/>
                  <a:gd name="T22" fmla="*/ 18 w 206"/>
                  <a:gd name="T23" fmla="*/ 34 h 202"/>
                  <a:gd name="T24" fmla="*/ 17 w 206"/>
                  <a:gd name="T25" fmla="*/ 69 h 202"/>
                  <a:gd name="T26" fmla="*/ 1 w 206"/>
                  <a:gd name="T27" fmla="*/ 96 h 202"/>
                  <a:gd name="T28" fmla="*/ 38 w 206"/>
                  <a:gd name="T29" fmla="*/ 122 h 202"/>
                  <a:gd name="T30" fmla="*/ 54 w 206"/>
                  <a:gd name="T31" fmla="*/ 150 h 202"/>
                  <a:gd name="T32" fmla="*/ 86 w 206"/>
                  <a:gd name="T33" fmla="*/ 146 h 202"/>
                  <a:gd name="T34" fmla="*/ 116 w 206"/>
                  <a:gd name="T35" fmla="*/ 140 h 202"/>
                  <a:gd name="T36" fmla="*/ 84 w 206"/>
                  <a:gd name="T37" fmla="*/ 126 h 202"/>
                  <a:gd name="T38" fmla="*/ 41 w 206"/>
                  <a:gd name="T39" fmla="*/ 136 h 202"/>
                  <a:gd name="T40" fmla="*/ 31 w 206"/>
                  <a:gd name="T41" fmla="*/ 102 h 202"/>
                  <a:gd name="T42" fmla="*/ 25 w 206"/>
                  <a:gd name="T43" fmla="*/ 84 h 202"/>
                  <a:gd name="T44" fmla="*/ 15 w 206"/>
                  <a:gd name="T45" fmla="*/ 42 h 202"/>
                  <a:gd name="T46" fmla="*/ 49 w 206"/>
                  <a:gd name="T47" fmla="*/ 32 h 202"/>
                  <a:gd name="T48" fmla="*/ 67 w 206"/>
                  <a:gd name="T49" fmla="*/ 26 h 202"/>
                  <a:gd name="T50" fmla="*/ 110 w 206"/>
                  <a:gd name="T51" fmla="*/ 17 h 202"/>
                  <a:gd name="T52" fmla="*/ 119 w 206"/>
                  <a:gd name="T53" fmla="*/ 50 h 202"/>
                  <a:gd name="T54" fmla="*/ 126 w 206"/>
                  <a:gd name="T55" fmla="*/ 68 h 202"/>
                  <a:gd name="T56" fmla="*/ 135 w 206"/>
                  <a:gd name="T57" fmla="*/ 111 h 202"/>
                  <a:gd name="T58" fmla="*/ 102 w 206"/>
                  <a:gd name="T59" fmla="*/ 120 h 202"/>
                  <a:gd name="T60" fmla="*/ 159 w 206"/>
                  <a:gd name="T61" fmla="*/ 175 h 202"/>
                  <a:gd name="T62" fmla="*/ 161 w 206"/>
                  <a:gd name="T63" fmla="*/ 167 h 202"/>
                  <a:gd name="T64" fmla="*/ 171 w 206"/>
                  <a:gd name="T65" fmla="*/ 154 h 202"/>
                  <a:gd name="T66" fmla="*/ 193 w 206"/>
                  <a:gd name="T67" fmla="*/ 140 h 202"/>
                  <a:gd name="T68" fmla="*/ 192 w 206"/>
                  <a:gd name="T69" fmla="*/ 122 h 202"/>
                  <a:gd name="T70" fmla="*/ 166 w 206"/>
                  <a:gd name="T71" fmla="*/ 119 h 202"/>
                  <a:gd name="T72" fmla="*/ 145 w 206"/>
                  <a:gd name="T73" fmla="*/ 112 h 202"/>
                  <a:gd name="T74" fmla="*/ 134 w 206"/>
                  <a:gd name="T75" fmla="*/ 122 h 202"/>
                  <a:gd name="T76" fmla="*/ 120 w 206"/>
                  <a:gd name="T77" fmla="*/ 139 h 202"/>
                  <a:gd name="T78" fmla="*/ 114 w 206"/>
                  <a:gd name="T79" fmla="*/ 152 h 202"/>
                  <a:gd name="T80" fmla="*/ 127 w 206"/>
                  <a:gd name="T81" fmla="*/ 171 h 202"/>
                  <a:gd name="T82" fmla="*/ 127 w 206"/>
                  <a:gd name="T83" fmla="*/ 189 h 202"/>
                  <a:gd name="T84" fmla="*/ 153 w 206"/>
                  <a:gd name="T85" fmla="*/ 191 h 202"/>
                  <a:gd name="T86" fmla="*/ 174 w 206"/>
                  <a:gd name="T87" fmla="*/ 199 h 202"/>
                  <a:gd name="T88" fmla="*/ 185 w 206"/>
                  <a:gd name="T89" fmla="*/ 189 h 202"/>
                  <a:gd name="T90" fmla="*/ 194 w 206"/>
                  <a:gd name="T91" fmla="*/ 168 h 202"/>
                  <a:gd name="T92" fmla="*/ 206 w 206"/>
                  <a:gd name="T93" fmla="*/ 155 h 202"/>
                  <a:gd name="T94" fmla="*/ 185 w 206"/>
                  <a:gd name="T95" fmla="*/ 168 h 202"/>
                  <a:gd name="T96" fmla="*/ 180 w 206"/>
                  <a:gd name="T97" fmla="*/ 175 h 202"/>
                  <a:gd name="T98" fmla="*/ 167 w 206"/>
                  <a:gd name="T99" fmla="*/ 193 h 202"/>
                  <a:gd name="T100" fmla="*/ 148 w 206"/>
                  <a:gd name="T101" fmla="*/ 181 h 202"/>
                  <a:gd name="T102" fmla="*/ 140 w 206"/>
                  <a:gd name="T103" fmla="*/ 176 h 202"/>
                  <a:gd name="T104" fmla="*/ 121 w 206"/>
                  <a:gd name="T105" fmla="*/ 163 h 202"/>
                  <a:gd name="T106" fmla="*/ 134 w 206"/>
                  <a:gd name="T107" fmla="*/ 143 h 202"/>
                  <a:gd name="T108" fmla="*/ 139 w 206"/>
                  <a:gd name="T109" fmla="*/ 136 h 202"/>
                  <a:gd name="T110" fmla="*/ 152 w 206"/>
                  <a:gd name="T111" fmla="*/ 117 h 202"/>
                  <a:gd name="T112" fmla="*/ 172 w 206"/>
                  <a:gd name="T113" fmla="*/ 130 h 202"/>
                  <a:gd name="T114" fmla="*/ 179 w 206"/>
                  <a:gd name="T115" fmla="*/ 135 h 202"/>
                  <a:gd name="T116" fmla="*/ 197 w 206"/>
                  <a:gd name="T117" fmla="*/ 147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6" h="202">
                    <a:moveTo>
                      <a:pt x="104" y="65"/>
                    </a:moveTo>
                    <a:cubicBezTo>
                      <a:pt x="99" y="53"/>
                      <a:pt x="88" y="45"/>
                      <a:pt x="75" y="45"/>
                    </a:cubicBezTo>
                    <a:cubicBezTo>
                      <a:pt x="71" y="45"/>
                      <a:pt x="67" y="46"/>
                      <a:pt x="63" y="47"/>
                    </a:cubicBezTo>
                    <a:cubicBezTo>
                      <a:pt x="56" y="50"/>
                      <a:pt x="50" y="56"/>
                      <a:pt x="46" y="64"/>
                    </a:cubicBezTo>
                    <a:cubicBezTo>
                      <a:pt x="43" y="72"/>
                      <a:pt x="43" y="80"/>
                      <a:pt x="46" y="88"/>
                    </a:cubicBezTo>
                    <a:cubicBezTo>
                      <a:pt x="51" y="100"/>
                      <a:pt x="62" y="107"/>
                      <a:pt x="75" y="107"/>
                    </a:cubicBezTo>
                    <a:cubicBezTo>
                      <a:pt x="79" y="107"/>
                      <a:pt x="83" y="106"/>
                      <a:pt x="86" y="105"/>
                    </a:cubicBezTo>
                    <a:cubicBezTo>
                      <a:pt x="102" y="99"/>
                      <a:pt x="110" y="81"/>
                      <a:pt x="104" y="65"/>
                    </a:cubicBezTo>
                    <a:close/>
                    <a:moveTo>
                      <a:pt x="83" y="98"/>
                    </a:moveTo>
                    <a:cubicBezTo>
                      <a:pt x="81" y="99"/>
                      <a:pt x="78" y="99"/>
                      <a:pt x="75" y="99"/>
                    </a:cubicBezTo>
                    <a:cubicBezTo>
                      <a:pt x="65" y="99"/>
                      <a:pt x="57" y="93"/>
                      <a:pt x="54" y="85"/>
                    </a:cubicBezTo>
                    <a:cubicBezTo>
                      <a:pt x="51" y="79"/>
                      <a:pt x="51" y="73"/>
                      <a:pt x="54" y="67"/>
                    </a:cubicBezTo>
                    <a:cubicBezTo>
                      <a:pt x="56" y="61"/>
                      <a:pt x="61" y="57"/>
                      <a:pt x="66" y="55"/>
                    </a:cubicBezTo>
                    <a:cubicBezTo>
                      <a:pt x="69" y="54"/>
                      <a:pt x="72" y="53"/>
                      <a:pt x="75" y="53"/>
                    </a:cubicBezTo>
                    <a:cubicBezTo>
                      <a:pt x="84" y="53"/>
                      <a:pt x="93" y="59"/>
                      <a:pt x="96" y="68"/>
                    </a:cubicBezTo>
                    <a:cubicBezTo>
                      <a:pt x="101" y="79"/>
                      <a:pt x="95" y="93"/>
                      <a:pt x="83" y="98"/>
                    </a:cubicBezTo>
                    <a:close/>
                    <a:moveTo>
                      <a:pt x="116" y="140"/>
                    </a:moveTo>
                    <a:cubicBezTo>
                      <a:pt x="117" y="138"/>
                      <a:pt x="117" y="136"/>
                      <a:pt x="116" y="135"/>
                    </a:cubicBezTo>
                    <a:cubicBezTo>
                      <a:pt x="111" y="123"/>
                      <a:pt x="111" y="123"/>
                      <a:pt x="111" y="123"/>
                    </a:cubicBezTo>
                    <a:cubicBezTo>
                      <a:pt x="115" y="120"/>
                      <a:pt x="118" y="117"/>
                      <a:pt x="121" y="113"/>
                    </a:cubicBezTo>
                    <a:cubicBezTo>
                      <a:pt x="132" y="118"/>
                      <a:pt x="132" y="118"/>
                      <a:pt x="132" y="118"/>
                    </a:cubicBezTo>
                    <a:cubicBezTo>
                      <a:pt x="136" y="120"/>
                      <a:pt x="140" y="118"/>
                      <a:pt x="141" y="115"/>
                    </a:cubicBezTo>
                    <a:cubicBezTo>
                      <a:pt x="149" y="98"/>
                      <a:pt x="149" y="98"/>
                      <a:pt x="149" y="98"/>
                    </a:cubicBezTo>
                    <a:cubicBezTo>
                      <a:pt x="150" y="95"/>
                      <a:pt x="149" y="90"/>
                      <a:pt x="145" y="89"/>
                    </a:cubicBezTo>
                    <a:cubicBezTo>
                      <a:pt x="134" y="84"/>
                      <a:pt x="134" y="84"/>
                      <a:pt x="134" y="84"/>
                    </a:cubicBezTo>
                    <a:cubicBezTo>
                      <a:pt x="135" y="79"/>
                      <a:pt x="135" y="75"/>
                      <a:pt x="134" y="70"/>
                    </a:cubicBezTo>
                    <a:cubicBezTo>
                      <a:pt x="145" y="65"/>
                      <a:pt x="145" y="65"/>
                      <a:pt x="145" y="65"/>
                    </a:cubicBezTo>
                    <a:cubicBezTo>
                      <a:pt x="147" y="65"/>
                      <a:pt x="148" y="63"/>
                      <a:pt x="149" y="62"/>
                    </a:cubicBezTo>
                    <a:cubicBezTo>
                      <a:pt x="150" y="60"/>
                      <a:pt x="150" y="58"/>
                      <a:pt x="149" y="56"/>
                    </a:cubicBezTo>
                    <a:cubicBezTo>
                      <a:pt x="142" y="40"/>
                      <a:pt x="142" y="40"/>
                      <a:pt x="142" y="40"/>
                    </a:cubicBezTo>
                    <a:cubicBezTo>
                      <a:pt x="141" y="36"/>
                      <a:pt x="137" y="34"/>
                      <a:pt x="134" y="36"/>
                    </a:cubicBezTo>
                    <a:cubicBezTo>
                      <a:pt x="122" y="40"/>
                      <a:pt x="122" y="40"/>
                      <a:pt x="122" y="40"/>
                    </a:cubicBezTo>
                    <a:cubicBezTo>
                      <a:pt x="120" y="36"/>
                      <a:pt x="116" y="33"/>
                      <a:pt x="113" y="30"/>
                    </a:cubicBezTo>
                    <a:cubicBezTo>
                      <a:pt x="118" y="19"/>
                      <a:pt x="118" y="19"/>
                      <a:pt x="118" y="19"/>
                    </a:cubicBezTo>
                    <a:cubicBezTo>
                      <a:pt x="118" y="17"/>
                      <a:pt x="118" y="15"/>
                      <a:pt x="118" y="14"/>
                    </a:cubicBezTo>
                    <a:cubicBezTo>
                      <a:pt x="117" y="12"/>
                      <a:pt x="116" y="11"/>
                      <a:pt x="114" y="10"/>
                    </a:cubicBezTo>
                    <a:cubicBezTo>
                      <a:pt x="97" y="3"/>
                      <a:pt x="97" y="3"/>
                      <a:pt x="97" y="3"/>
                    </a:cubicBezTo>
                    <a:cubicBezTo>
                      <a:pt x="94" y="1"/>
                      <a:pt x="90" y="3"/>
                      <a:pt x="88" y="6"/>
                    </a:cubicBezTo>
                    <a:cubicBezTo>
                      <a:pt x="83" y="17"/>
                      <a:pt x="83" y="17"/>
                      <a:pt x="83" y="17"/>
                    </a:cubicBezTo>
                    <a:cubicBezTo>
                      <a:pt x="79" y="17"/>
                      <a:pt x="74" y="17"/>
                      <a:pt x="69" y="17"/>
                    </a:cubicBezTo>
                    <a:cubicBezTo>
                      <a:pt x="65" y="6"/>
                      <a:pt x="65" y="6"/>
                      <a:pt x="65" y="6"/>
                    </a:cubicBezTo>
                    <a:cubicBezTo>
                      <a:pt x="63" y="2"/>
                      <a:pt x="59" y="0"/>
                      <a:pt x="56" y="2"/>
                    </a:cubicBezTo>
                    <a:cubicBezTo>
                      <a:pt x="39" y="8"/>
                      <a:pt x="39" y="8"/>
                      <a:pt x="39" y="8"/>
                    </a:cubicBezTo>
                    <a:cubicBezTo>
                      <a:pt x="37" y="9"/>
                      <a:pt x="36" y="10"/>
                      <a:pt x="35" y="12"/>
                    </a:cubicBezTo>
                    <a:cubicBezTo>
                      <a:pt x="34" y="14"/>
                      <a:pt x="34" y="16"/>
                      <a:pt x="35" y="17"/>
                    </a:cubicBezTo>
                    <a:cubicBezTo>
                      <a:pt x="40" y="29"/>
                      <a:pt x="40" y="29"/>
                      <a:pt x="40" y="29"/>
                    </a:cubicBezTo>
                    <a:cubicBezTo>
                      <a:pt x="36" y="32"/>
                      <a:pt x="32" y="35"/>
                      <a:pt x="29" y="39"/>
                    </a:cubicBezTo>
                    <a:cubicBezTo>
                      <a:pt x="18" y="34"/>
                      <a:pt x="18" y="34"/>
                      <a:pt x="18" y="34"/>
                    </a:cubicBezTo>
                    <a:cubicBezTo>
                      <a:pt x="14" y="33"/>
                      <a:pt x="10" y="34"/>
                      <a:pt x="8" y="38"/>
                    </a:cubicBezTo>
                    <a:cubicBezTo>
                      <a:pt x="1" y="54"/>
                      <a:pt x="1" y="54"/>
                      <a:pt x="1" y="54"/>
                    </a:cubicBezTo>
                    <a:cubicBezTo>
                      <a:pt x="0" y="58"/>
                      <a:pt x="1" y="62"/>
                      <a:pt x="5" y="63"/>
                    </a:cubicBezTo>
                    <a:cubicBezTo>
                      <a:pt x="17" y="69"/>
                      <a:pt x="17" y="69"/>
                      <a:pt x="17" y="69"/>
                    </a:cubicBezTo>
                    <a:cubicBezTo>
                      <a:pt x="16" y="73"/>
                      <a:pt x="16" y="78"/>
                      <a:pt x="17" y="82"/>
                    </a:cubicBezTo>
                    <a:cubicBezTo>
                      <a:pt x="5" y="87"/>
                      <a:pt x="5" y="87"/>
                      <a:pt x="5" y="87"/>
                    </a:cubicBezTo>
                    <a:cubicBezTo>
                      <a:pt x="3" y="88"/>
                      <a:pt x="1" y="89"/>
                      <a:pt x="1" y="91"/>
                    </a:cubicBezTo>
                    <a:cubicBezTo>
                      <a:pt x="0" y="92"/>
                      <a:pt x="0" y="94"/>
                      <a:pt x="1" y="96"/>
                    </a:cubicBezTo>
                    <a:cubicBezTo>
                      <a:pt x="7" y="113"/>
                      <a:pt x="7" y="113"/>
                      <a:pt x="7" y="113"/>
                    </a:cubicBezTo>
                    <a:cubicBezTo>
                      <a:pt x="9" y="116"/>
                      <a:pt x="13" y="118"/>
                      <a:pt x="16" y="117"/>
                    </a:cubicBezTo>
                    <a:cubicBezTo>
                      <a:pt x="28" y="112"/>
                      <a:pt x="28" y="112"/>
                      <a:pt x="28" y="112"/>
                    </a:cubicBezTo>
                    <a:cubicBezTo>
                      <a:pt x="31" y="116"/>
                      <a:pt x="35" y="119"/>
                      <a:pt x="38" y="122"/>
                    </a:cubicBezTo>
                    <a:cubicBezTo>
                      <a:pt x="33" y="134"/>
                      <a:pt x="33" y="134"/>
                      <a:pt x="33" y="134"/>
                    </a:cubicBezTo>
                    <a:cubicBezTo>
                      <a:pt x="33" y="136"/>
                      <a:pt x="33" y="137"/>
                      <a:pt x="33" y="139"/>
                    </a:cubicBezTo>
                    <a:cubicBezTo>
                      <a:pt x="34" y="141"/>
                      <a:pt x="35" y="142"/>
                      <a:pt x="37" y="143"/>
                    </a:cubicBezTo>
                    <a:cubicBezTo>
                      <a:pt x="54" y="150"/>
                      <a:pt x="54" y="150"/>
                      <a:pt x="54" y="150"/>
                    </a:cubicBezTo>
                    <a:cubicBezTo>
                      <a:pt x="57" y="152"/>
                      <a:pt x="61" y="150"/>
                      <a:pt x="63" y="146"/>
                    </a:cubicBezTo>
                    <a:cubicBezTo>
                      <a:pt x="68" y="135"/>
                      <a:pt x="68" y="135"/>
                      <a:pt x="68" y="135"/>
                    </a:cubicBezTo>
                    <a:cubicBezTo>
                      <a:pt x="72" y="135"/>
                      <a:pt x="77" y="135"/>
                      <a:pt x="82" y="135"/>
                    </a:cubicBezTo>
                    <a:cubicBezTo>
                      <a:pt x="86" y="146"/>
                      <a:pt x="86" y="146"/>
                      <a:pt x="86" y="146"/>
                    </a:cubicBezTo>
                    <a:cubicBezTo>
                      <a:pt x="87" y="149"/>
                      <a:pt x="90" y="151"/>
                      <a:pt x="93" y="151"/>
                    </a:cubicBezTo>
                    <a:cubicBezTo>
                      <a:pt x="94" y="151"/>
                      <a:pt x="94" y="151"/>
                      <a:pt x="95" y="150"/>
                    </a:cubicBezTo>
                    <a:cubicBezTo>
                      <a:pt x="112" y="144"/>
                      <a:pt x="112" y="144"/>
                      <a:pt x="112" y="144"/>
                    </a:cubicBezTo>
                    <a:cubicBezTo>
                      <a:pt x="114" y="143"/>
                      <a:pt x="115" y="142"/>
                      <a:pt x="116" y="140"/>
                    </a:cubicBezTo>
                    <a:close/>
                    <a:moveTo>
                      <a:pt x="108" y="137"/>
                    </a:moveTo>
                    <a:cubicBezTo>
                      <a:pt x="93" y="142"/>
                      <a:pt x="93" y="142"/>
                      <a:pt x="93" y="142"/>
                    </a:cubicBezTo>
                    <a:cubicBezTo>
                      <a:pt x="87" y="126"/>
                      <a:pt x="87" y="126"/>
                      <a:pt x="87" y="126"/>
                    </a:cubicBezTo>
                    <a:cubicBezTo>
                      <a:pt x="84" y="126"/>
                      <a:pt x="84" y="126"/>
                      <a:pt x="84" y="126"/>
                    </a:cubicBezTo>
                    <a:cubicBezTo>
                      <a:pt x="78" y="127"/>
                      <a:pt x="72" y="127"/>
                      <a:pt x="66" y="126"/>
                    </a:cubicBezTo>
                    <a:cubicBezTo>
                      <a:pt x="63" y="126"/>
                      <a:pt x="63" y="126"/>
                      <a:pt x="63" y="126"/>
                    </a:cubicBezTo>
                    <a:cubicBezTo>
                      <a:pt x="56" y="142"/>
                      <a:pt x="56" y="142"/>
                      <a:pt x="56" y="142"/>
                    </a:cubicBezTo>
                    <a:cubicBezTo>
                      <a:pt x="41" y="136"/>
                      <a:pt x="41" y="136"/>
                      <a:pt x="41" y="136"/>
                    </a:cubicBezTo>
                    <a:cubicBezTo>
                      <a:pt x="48" y="119"/>
                      <a:pt x="48" y="119"/>
                      <a:pt x="48" y="119"/>
                    </a:cubicBezTo>
                    <a:cubicBezTo>
                      <a:pt x="46" y="118"/>
                      <a:pt x="46" y="118"/>
                      <a:pt x="46" y="118"/>
                    </a:cubicBezTo>
                    <a:cubicBezTo>
                      <a:pt x="41" y="114"/>
                      <a:pt x="37" y="110"/>
                      <a:pt x="33" y="105"/>
                    </a:cubicBezTo>
                    <a:cubicBezTo>
                      <a:pt x="31" y="102"/>
                      <a:pt x="31" y="102"/>
                      <a:pt x="31" y="102"/>
                    </a:cubicBezTo>
                    <a:cubicBezTo>
                      <a:pt x="14" y="109"/>
                      <a:pt x="14" y="109"/>
                      <a:pt x="14" y="109"/>
                    </a:cubicBezTo>
                    <a:cubicBezTo>
                      <a:pt x="9" y="94"/>
                      <a:pt x="9" y="94"/>
                      <a:pt x="9" y="94"/>
                    </a:cubicBezTo>
                    <a:cubicBezTo>
                      <a:pt x="25" y="87"/>
                      <a:pt x="25" y="87"/>
                      <a:pt x="25" y="87"/>
                    </a:cubicBezTo>
                    <a:cubicBezTo>
                      <a:pt x="25" y="84"/>
                      <a:pt x="25" y="84"/>
                      <a:pt x="25" y="84"/>
                    </a:cubicBezTo>
                    <a:cubicBezTo>
                      <a:pt x="24" y="78"/>
                      <a:pt x="24" y="73"/>
                      <a:pt x="25" y="67"/>
                    </a:cubicBezTo>
                    <a:cubicBezTo>
                      <a:pt x="26" y="64"/>
                      <a:pt x="26" y="64"/>
                      <a:pt x="26" y="64"/>
                    </a:cubicBezTo>
                    <a:cubicBezTo>
                      <a:pt x="9" y="57"/>
                      <a:pt x="9" y="57"/>
                      <a:pt x="9" y="57"/>
                    </a:cubicBezTo>
                    <a:cubicBezTo>
                      <a:pt x="15" y="42"/>
                      <a:pt x="15" y="42"/>
                      <a:pt x="15" y="42"/>
                    </a:cubicBezTo>
                    <a:cubicBezTo>
                      <a:pt x="32" y="49"/>
                      <a:pt x="32" y="49"/>
                      <a:pt x="32" y="49"/>
                    </a:cubicBezTo>
                    <a:cubicBezTo>
                      <a:pt x="34" y="46"/>
                      <a:pt x="34" y="46"/>
                      <a:pt x="34" y="46"/>
                    </a:cubicBezTo>
                    <a:cubicBezTo>
                      <a:pt x="37" y="41"/>
                      <a:pt x="42" y="37"/>
                      <a:pt x="47" y="34"/>
                    </a:cubicBezTo>
                    <a:cubicBezTo>
                      <a:pt x="49" y="32"/>
                      <a:pt x="49" y="32"/>
                      <a:pt x="49" y="32"/>
                    </a:cubicBezTo>
                    <a:cubicBezTo>
                      <a:pt x="43" y="15"/>
                      <a:pt x="43" y="15"/>
                      <a:pt x="43" y="15"/>
                    </a:cubicBezTo>
                    <a:cubicBezTo>
                      <a:pt x="58" y="10"/>
                      <a:pt x="58" y="10"/>
                      <a:pt x="58" y="10"/>
                    </a:cubicBezTo>
                    <a:cubicBezTo>
                      <a:pt x="64" y="26"/>
                      <a:pt x="64" y="26"/>
                      <a:pt x="64" y="26"/>
                    </a:cubicBezTo>
                    <a:cubicBezTo>
                      <a:pt x="67" y="26"/>
                      <a:pt x="67" y="26"/>
                      <a:pt x="67" y="26"/>
                    </a:cubicBezTo>
                    <a:cubicBezTo>
                      <a:pt x="73" y="25"/>
                      <a:pt x="79" y="25"/>
                      <a:pt x="85" y="26"/>
                    </a:cubicBezTo>
                    <a:cubicBezTo>
                      <a:pt x="88" y="26"/>
                      <a:pt x="88" y="26"/>
                      <a:pt x="88" y="26"/>
                    </a:cubicBezTo>
                    <a:cubicBezTo>
                      <a:pt x="95" y="10"/>
                      <a:pt x="95" y="10"/>
                      <a:pt x="95" y="10"/>
                    </a:cubicBezTo>
                    <a:cubicBezTo>
                      <a:pt x="110" y="17"/>
                      <a:pt x="110" y="17"/>
                      <a:pt x="110" y="17"/>
                    </a:cubicBezTo>
                    <a:cubicBezTo>
                      <a:pt x="103" y="33"/>
                      <a:pt x="103" y="33"/>
                      <a:pt x="103" y="33"/>
                    </a:cubicBezTo>
                    <a:cubicBezTo>
                      <a:pt x="105" y="35"/>
                      <a:pt x="105" y="35"/>
                      <a:pt x="105" y="35"/>
                    </a:cubicBezTo>
                    <a:cubicBezTo>
                      <a:pt x="110" y="38"/>
                      <a:pt x="114" y="42"/>
                      <a:pt x="118" y="47"/>
                    </a:cubicBezTo>
                    <a:cubicBezTo>
                      <a:pt x="119" y="50"/>
                      <a:pt x="119" y="50"/>
                      <a:pt x="119" y="50"/>
                    </a:cubicBezTo>
                    <a:cubicBezTo>
                      <a:pt x="135" y="43"/>
                      <a:pt x="135" y="43"/>
                      <a:pt x="135" y="43"/>
                    </a:cubicBezTo>
                    <a:cubicBezTo>
                      <a:pt x="141" y="58"/>
                      <a:pt x="141" y="58"/>
                      <a:pt x="141" y="58"/>
                    </a:cubicBezTo>
                    <a:cubicBezTo>
                      <a:pt x="125" y="65"/>
                      <a:pt x="125" y="65"/>
                      <a:pt x="125" y="65"/>
                    </a:cubicBezTo>
                    <a:cubicBezTo>
                      <a:pt x="126" y="68"/>
                      <a:pt x="126" y="68"/>
                      <a:pt x="126" y="68"/>
                    </a:cubicBezTo>
                    <a:cubicBezTo>
                      <a:pt x="127" y="74"/>
                      <a:pt x="127" y="80"/>
                      <a:pt x="126" y="86"/>
                    </a:cubicBezTo>
                    <a:cubicBezTo>
                      <a:pt x="125" y="89"/>
                      <a:pt x="125" y="89"/>
                      <a:pt x="125" y="89"/>
                    </a:cubicBezTo>
                    <a:cubicBezTo>
                      <a:pt x="141" y="96"/>
                      <a:pt x="141" y="96"/>
                      <a:pt x="141" y="96"/>
                    </a:cubicBezTo>
                    <a:cubicBezTo>
                      <a:pt x="135" y="111"/>
                      <a:pt x="135" y="111"/>
                      <a:pt x="135" y="111"/>
                    </a:cubicBezTo>
                    <a:cubicBezTo>
                      <a:pt x="119" y="104"/>
                      <a:pt x="119" y="104"/>
                      <a:pt x="119" y="104"/>
                    </a:cubicBezTo>
                    <a:cubicBezTo>
                      <a:pt x="117" y="106"/>
                      <a:pt x="117" y="106"/>
                      <a:pt x="117" y="106"/>
                    </a:cubicBezTo>
                    <a:cubicBezTo>
                      <a:pt x="113" y="111"/>
                      <a:pt x="109" y="115"/>
                      <a:pt x="104" y="118"/>
                    </a:cubicBezTo>
                    <a:cubicBezTo>
                      <a:pt x="102" y="120"/>
                      <a:pt x="102" y="120"/>
                      <a:pt x="102" y="120"/>
                    </a:cubicBezTo>
                    <a:lnTo>
                      <a:pt x="108" y="137"/>
                    </a:lnTo>
                    <a:close/>
                    <a:moveTo>
                      <a:pt x="157" y="136"/>
                    </a:moveTo>
                    <a:cubicBezTo>
                      <a:pt x="146" y="137"/>
                      <a:pt x="138" y="147"/>
                      <a:pt x="140" y="158"/>
                    </a:cubicBezTo>
                    <a:cubicBezTo>
                      <a:pt x="141" y="168"/>
                      <a:pt x="149" y="175"/>
                      <a:pt x="159" y="175"/>
                    </a:cubicBezTo>
                    <a:cubicBezTo>
                      <a:pt x="160" y="175"/>
                      <a:pt x="161" y="175"/>
                      <a:pt x="162" y="175"/>
                    </a:cubicBezTo>
                    <a:cubicBezTo>
                      <a:pt x="173" y="174"/>
                      <a:pt x="180" y="164"/>
                      <a:pt x="179" y="153"/>
                    </a:cubicBezTo>
                    <a:cubicBezTo>
                      <a:pt x="178" y="142"/>
                      <a:pt x="168" y="134"/>
                      <a:pt x="157" y="136"/>
                    </a:cubicBezTo>
                    <a:close/>
                    <a:moveTo>
                      <a:pt x="161" y="167"/>
                    </a:moveTo>
                    <a:cubicBezTo>
                      <a:pt x="154" y="168"/>
                      <a:pt x="148" y="163"/>
                      <a:pt x="147" y="157"/>
                    </a:cubicBezTo>
                    <a:cubicBezTo>
                      <a:pt x="147" y="150"/>
                      <a:pt x="151" y="144"/>
                      <a:pt x="158" y="144"/>
                    </a:cubicBezTo>
                    <a:cubicBezTo>
                      <a:pt x="158" y="143"/>
                      <a:pt x="159" y="143"/>
                      <a:pt x="159" y="143"/>
                    </a:cubicBezTo>
                    <a:cubicBezTo>
                      <a:pt x="165" y="143"/>
                      <a:pt x="170" y="148"/>
                      <a:pt x="171" y="154"/>
                    </a:cubicBezTo>
                    <a:cubicBezTo>
                      <a:pt x="172" y="160"/>
                      <a:pt x="167" y="166"/>
                      <a:pt x="161" y="167"/>
                    </a:cubicBezTo>
                    <a:close/>
                    <a:moveTo>
                      <a:pt x="205" y="144"/>
                    </a:moveTo>
                    <a:cubicBezTo>
                      <a:pt x="204" y="141"/>
                      <a:pt x="202" y="139"/>
                      <a:pt x="199" y="139"/>
                    </a:cubicBezTo>
                    <a:cubicBezTo>
                      <a:pt x="193" y="140"/>
                      <a:pt x="193" y="140"/>
                      <a:pt x="193" y="140"/>
                    </a:cubicBezTo>
                    <a:cubicBezTo>
                      <a:pt x="192" y="138"/>
                      <a:pt x="191" y="136"/>
                      <a:pt x="190" y="135"/>
                    </a:cubicBezTo>
                    <a:cubicBezTo>
                      <a:pt x="193" y="130"/>
                      <a:pt x="193" y="130"/>
                      <a:pt x="193" y="130"/>
                    </a:cubicBezTo>
                    <a:cubicBezTo>
                      <a:pt x="194" y="129"/>
                      <a:pt x="195" y="127"/>
                      <a:pt x="194" y="126"/>
                    </a:cubicBezTo>
                    <a:cubicBezTo>
                      <a:pt x="194" y="124"/>
                      <a:pt x="193" y="123"/>
                      <a:pt x="192" y="122"/>
                    </a:cubicBezTo>
                    <a:cubicBezTo>
                      <a:pt x="184" y="115"/>
                      <a:pt x="184" y="115"/>
                      <a:pt x="184" y="115"/>
                    </a:cubicBezTo>
                    <a:cubicBezTo>
                      <a:pt x="181" y="114"/>
                      <a:pt x="178" y="114"/>
                      <a:pt x="176" y="116"/>
                    </a:cubicBezTo>
                    <a:cubicBezTo>
                      <a:pt x="172" y="121"/>
                      <a:pt x="172" y="121"/>
                      <a:pt x="172" y="121"/>
                    </a:cubicBezTo>
                    <a:cubicBezTo>
                      <a:pt x="170" y="120"/>
                      <a:pt x="168" y="120"/>
                      <a:pt x="166" y="119"/>
                    </a:cubicBezTo>
                    <a:cubicBezTo>
                      <a:pt x="165" y="113"/>
                      <a:pt x="165" y="113"/>
                      <a:pt x="165" y="113"/>
                    </a:cubicBezTo>
                    <a:cubicBezTo>
                      <a:pt x="165" y="111"/>
                      <a:pt x="163" y="108"/>
                      <a:pt x="160" y="108"/>
                    </a:cubicBezTo>
                    <a:cubicBezTo>
                      <a:pt x="148" y="110"/>
                      <a:pt x="148" y="110"/>
                      <a:pt x="148" y="110"/>
                    </a:cubicBezTo>
                    <a:cubicBezTo>
                      <a:pt x="147" y="110"/>
                      <a:pt x="146" y="111"/>
                      <a:pt x="145" y="112"/>
                    </a:cubicBezTo>
                    <a:cubicBezTo>
                      <a:pt x="144" y="113"/>
                      <a:pt x="143" y="115"/>
                      <a:pt x="143" y="116"/>
                    </a:cubicBezTo>
                    <a:cubicBezTo>
                      <a:pt x="144" y="122"/>
                      <a:pt x="144" y="122"/>
                      <a:pt x="144" y="122"/>
                    </a:cubicBezTo>
                    <a:cubicBezTo>
                      <a:pt x="142" y="123"/>
                      <a:pt x="140" y="124"/>
                      <a:pt x="139" y="125"/>
                    </a:cubicBezTo>
                    <a:cubicBezTo>
                      <a:pt x="134" y="122"/>
                      <a:pt x="134" y="122"/>
                      <a:pt x="134" y="122"/>
                    </a:cubicBezTo>
                    <a:cubicBezTo>
                      <a:pt x="131" y="120"/>
                      <a:pt x="128" y="120"/>
                      <a:pt x="126" y="123"/>
                    </a:cubicBezTo>
                    <a:cubicBezTo>
                      <a:pt x="119" y="131"/>
                      <a:pt x="119" y="131"/>
                      <a:pt x="119" y="131"/>
                    </a:cubicBezTo>
                    <a:cubicBezTo>
                      <a:pt x="118" y="132"/>
                      <a:pt x="118" y="134"/>
                      <a:pt x="118" y="135"/>
                    </a:cubicBezTo>
                    <a:cubicBezTo>
                      <a:pt x="118" y="137"/>
                      <a:pt x="119" y="138"/>
                      <a:pt x="120" y="139"/>
                    </a:cubicBezTo>
                    <a:cubicBezTo>
                      <a:pt x="125" y="143"/>
                      <a:pt x="125" y="143"/>
                      <a:pt x="125" y="143"/>
                    </a:cubicBezTo>
                    <a:cubicBezTo>
                      <a:pt x="125" y="145"/>
                      <a:pt x="124" y="147"/>
                      <a:pt x="124" y="149"/>
                    </a:cubicBezTo>
                    <a:cubicBezTo>
                      <a:pt x="117" y="149"/>
                      <a:pt x="117" y="149"/>
                      <a:pt x="117" y="149"/>
                    </a:cubicBezTo>
                    <a:cubicBezTo>
                      <a:pt x="116" y="150"/>
                      <a:pt x="115" y="150"/>
                      <a:pt x="114" y="152"/>
                    </a:cubicBezTo>
                    <a:cubicBezTo>
                      <a:pt x="113" y="153"/>
                      <a:pt x="112" y="154"/>
                      <a:pt x="112" y="156"/>
                    </a:cubicBezTo>
                    <a:cubicBezTo>
                      <a:pt x="114" y="166"/>
                      <a:pt x="114" y="166"/>
                      <a:pt x="114" y="166"/>
                    </a:cubicBezTo>
                    <a:cubicBezTo>
                      <a:pt x="114" y="169"/>
                      <a:pt x="117" y="171"/>
                      <a:pt x="119" y="171"/>
                    </a:cubicBezTo>
                    <a:cubicBezTo>
                      <a:pt x="127" y="171"/>
                      <a:pt x="127" y="171"/>
                      <a:pt x="127" y="171"/>
                    </a:cubicBezTo>
                    <a:cubicBezTo>
                      <a:pt x="127" y="172"/>
                      <a:pt x="128" y="174"/>
                      <a:pt x="130" y="176"/>
                    </a:cubicBezTo>
                    <a:cubicBezTo>
                      <a:pt x="126" y="181"/>
                      <a:pt x="126" y="181"/>
                      <a:pt x="126" y="181"/>
                    </a:cubicBezTo>
                    <a:cubicBezTo>
                      <a:pt x="125" y="182"/>
                      <a:pt x="124" y="184"/>
                      <a:pt x="125" y="185"/>
                    </a:cubicBezTo>
                    <a:cubicBezTo>
                      <a:pt x="125" y="187"/>
                      <a:pt x="126" y="188"/>
                      <a:pt x="127" y="189"/>
                    </a:cubicBezTo>
                    <a:cubicBezTo>
                      <a:pt x="135" y="195"/>
                      <a:pt x="135" y="195"/>
                      <a:pt x="135" y="195"/>
                    </a:cubicBezTo>
                    <a:cubicBezTo>
                      <a:pt x="138" y="197"/>
                      <a:pt x="141" y="197"/>
                      <a:pt x="143" y="194"/>
                    </a:cubicBezTo>
                    <a:cubicBezTo>
                      <a:pt x="147" y="189"/>
                      <a:pt x="147" y="189"/>
                      <a:pt x="147" y="189"/>
                    </a:cubicBezTo>
                    <a:cubicBezTo>
                      <a:pt x="149" y="190"/>
                      <a:pt x="151" y="191"/>
                      <a:pt x="153" y="191"/>
                    </a:cubicBezTo>
                    <a:cubicBezTo>
                      <a:pt x="154" y="197"/>
                      <a:pt x="154" y="197"/>
                      <a:pt x="154" y="197"/>
                    </a:cubicBezTo>
                    <a:cubicBezTo>
                      <a:pt x="154" y="200"/>
                      <a:pt x="156" y="202"/>
                      <a:pt x="159" y="202"/>
                    </a:cubicBezTo>
                    <a:cubicBezTo>
                      <a:pt x="171" y="201"/>
                      <a:pt x="171" y="201"/>
                      <a:pt x="171" y="201"/>
                    </a:cubicBezTo>
                    <a:cubicBezTo>
                      <a:pt x="172" y="201"/>
                      <a:pt x="174" y="200"/>
                      <a:pt x="174" y="199"/>
                    </a:cubicBezTo>
                    <a:cubicBezTo>
                      <a:pt x="175" y="197"/>
                      <a:pt x="176" y="196"/>
                      <a:pt x="176" y="194"/>
                    </a:cubicBezTo>
                    <a:cubicBezTo>
                      <a:pt x="175" y="188"/>
                      <a:pt x="175" y="188"/>
                      <a:pt x="175" y="188"/>
                    </a:cubicBezTo>
                    <a:cubicBezTo>
                      <a:pt x="177" y="187"/>
                      <a:pt x="178" y="186"/>
                      <a:pt x="180" y="185"/>
                    </a:cubicBezTo>
                    <a:cubicBezTo>
                      <a:pt x="185" y="189"/>
                      <a:pt x="185" y="189"/>
                      <a:pt x="185" y="189"/>
                    </a:cubicBezTo>
                    <a:cubicBezTo>
                      <a:pt x="187" y="191"/>
                      <a:pt x="191" y="190"/>
                      <a:pt x="193" y="188"/>
                    </a:cubicBezTo>
                    <a:cubicBezTo>
                      <a:pt x="199" y="180"/>
                      <a:pt x="199" y="180"/>
                      <a:pt x="199" y="180"/>
                    </a:cubicBezTo>
                    <a:cubicBezTo>
                      <a:pt x="201" y="177"/>
                      <a:pt x="201" y="173"/>
                      <a:pt x="198" y="172"/>
                    </a:cubicBezTo>
                    <a:cubicBezTo>
                      <a:pt x="194" y="168"/>
                      <a:pt x="194" y="168"/>
                      <a:pt x="194" y="168"/>
                    </a:cubicBezTo>
                    <a:cubicBezTo>
                      <a:pt x="194" y="166"/>
                      <a:pt x="195" y="164"/>
                      <a:pt x="195" y="162"/>
                    </a:cubicBezTo>
                    <a:cubicBezTo>
                      <a:pt x="201" y="161"/>
                      <a:pt x="201" y="161"/>
                      <a:pt x="201" y="161"/>
                    </a:cubicBezTo>
                    <a:cubicBezTo>
                      <a:pt x="203" y="161"/>
                      <a:pt x="204" y="160"/>
                      <a:pt x="205" y="159"/>
                    </a:cubicBezTo>
                    <a:cubicBezTo>
                      <a:pt x="206" y="158"/>
                      <a:pt x="206" y="156"/>
                      <a:pt x="206" y="155"/>
                    </a:cubicBezTo>
                    <a:lnTo>
                      <a:pt x="205" y="144"/>
                    </a:lnTo>
                    <a:close/>
                    <a:moveTo>
                      <a:pt x="188" y="155"/>
                    </a:moveTo>
                    <a:cubicBezTo>
                      <a:pt x="188" y="158"/>
                      <a:pt x="188" y="158"/>
                      <a:pt x="188" y="158"/>
                    </a:cubicBezTo>
                    <a:cubicBezTo>
                      <a:pt x="188" y="161"/>
                      <a:pt x="187" y="164"/>
                      <a:pt x="185" y="168"/>
                    </a:cubicBezTo>
                    <a:cubicBezTo>
                      <a:pt x="184" y="170"/>
                      <a:pt x="184" y="170"/>
                      <a:pt x="184" y="170"/>
                    </a:cubicBezTo>
                    <a:cubicBezTo>
                      <a:pt x="192" y="176"/>
                      <a:pt x="192" y="176"/>
                      <a:pt x="192" y="176"/>
                    </a:cubicBezTo>
                    <a:cubicBezTo>
                      <a:pt x="188" y="181"/>
                      <a:pt x="188" y="181"/>
                      <a:pt x="188" y="181"/>
                    </a:cubicBezTo>
                    <a:cubicBezTo>
                      <a:pt x="180" y="175"/>
                      <a:pt x="180" y="175"/>
                      <a:pt x="180" y="175"/>
                    </a:cubicBezTo>
                    <a:cubicBezTo>
                      <a:pt x="177" y="177"/>
                      <a:pt x="177" y="177"/>
                      <a:pt x="177" y="177"/>
                    </a:cubicBezTo>
                    <a:cubicBezTo>
                      <a:pt x="175" y="179"/>
                      <a:pt x="172" y="181"/>
                      <a:pt x="169" y="182"/>
                    </a:cubicBezTo>
                    <a:cubicBezTo>
                      <a:pt x="166" y="183"/>
                      <a:pt x="166" y="183"/>
                      <a:pt x="166" y="183"/>
                    </a:cubicBezTo>
                    <a:cubicBezTo>
                      <a:pt x="167" y="193"/>
                      <a:pt x="167" y="193"/>
                      <a:pt x="167" y="193"/>
                    </a:cubicBezTo>
                    <a:cubicBezTo>
                      <a:pt x="161" y="194"/>
                      <a:pt x="161" y="194"/>
                      <a:pt x="161" y="194"/>
                    </a:cubicBezTo>
                    <a:cubicBezTo>
                      <a:pt x="160" y="184"/>
                      <a:pt x="160" y="184"/>
                      <a:pt x="160" y="184"/>
                    </a:cubicBezTo>
                    <a:cubicBezTo>
                      <a:pt x="157" y="184"/>
                      <a:pt x="157" y="184"/>
                      <a:pt x="157" y="184"/>
                    </a:cubicBezTo>
                    <a:cubicBezTo>
                      <a:pt x="154" y="183"/>
                      <a:pt x="150" y="182"/>
                      <a:pt x="148" y="181"/>
                    </a:cubicBezTo>
                    <a:cubicBezTo>
                      <a:pt x="145" y="180"/>
                      <a:pt x="145" y="180"/>
                      <a:pt x="145" y="180"/>
                    </a:cubicBezTo>
                    <a:cubicBezTo>
                      <a:pt x="138" y="188"/>
                      <a:pt x="138" y="188"/>
                      <a:pt x="138" y="188"/>
                    </a:cubicBezTo>
                    <a:cubicBezTo>
                      <a:pt x="133" y="184"/>
                      <a:pt x="133" y="184"/>
                      <a:pt x="133" y="184"/>
                    </a:cubicBezTo>
                    <a:cubicBezTo>
                      <a:pt x="140" y="176"/>
                      <a:pt x="140" y="176"/>
                      <a:pt x="140" y="176"/>
                    </a:cubicBezTo>
                    <a:cubicBezTo>
                      <a:pt x="138" y="173"/>
                      <a:pt x="138" y="173"/>
                      <a:pt x="138" y="173"/>
                    </a:cubicBezTo>
                    <a:cubicBezTo>
                      <a:pt x="136" y="171"/>
                      <a:pt x="134" y="168"/>
                      <a:pt x="133" y="165"/>
                    </a:cubicBezTo>
                    <a:cubicBezTo>
                      <a:pt x="132" y="162"/>
                      <a:pt x="132" y="162"/>
                      <a:pt x="132" y="162"/>
                    </a:cubicBezTo>
                    <a:cubicBezTo>
                      <a:pt x="121" y="163"/>
                      <a:pt x="121" y="163"/>
                      <a:pt x="121" y="163"/>
                    </a:cubicBezTo>
                    <a:cubicBezTo>
                      <a:pt x="121" y="157"/>
                      <a:pt x="121" y="157"/>
                      <a:pt x="121" y="157"/>
                    </a:cubicBezTo>
                    <a:cubicBezTo>
                      <a:pt x="131" y="156"/>
                      <a:pt x="131" y="156"/>
                      <a:pt x="131" y="156"/>
                    </a:cubicBezTo>
                    <a:cubicBezTo>
                      <a:pt x="131" y="153"/>
                      <a:pt x="131" y="153"/>
                      <a:pt x="131" y="153"/>
                    </a:cubicBezTo>
                    <a:cubicBezTo>
                      <a:pt x="132" y="149"/>
                      <a:pt x="132" y="146"/>
                      <a:pt x="134" y="143"/>
                    </a:cubicBezTo>
                    <a:cubicBezTo>
                      <a:pt x="135" y="140"/>
                      <a:pt x="135" y="140"/>
                      <a:pt x="135" y="140"/>
                    </a:cubicBezTo>
                    <a:cubicBezTo>
                      <a:pt x="127" y="134"/>
                      <a:pt x="127" y="134"/>
                      <a:pt x="127" y="134"/>
                    </a:cubicBezTo>
                    <a:cubicBezTo>
                      <a:pt x="131" y="129"/>
                      <a:pt x="131" y="129"/>
                      <a:pt x="131" y="129"/>
                    </a:cubicBezTo>
                    <a:cubicBezTo>
                      <a:pt x="139" y="136"/>
                      <a:pt x="139" y="136"/>
                      <a:pt x="139" y="136"/>
                    </a:cubicBezTo>
                    <a:cubicBezTo>
                      <a:pt x="141" y="134"/>
                      <a:pt x="141" y="134"/>
                      <a:pt x="141" y="134"/>
                    </a:cubicBezTo>
                    <a:cubicBezTo>
                      <a:pt x="144" y="131"/>
                      <a:pt x="147" y="130"/>
                      <a:pt x="150" y="129"/>
                    </a:cubicBezTo>
                    <a:cubicBezTo>
                      <a:pt x="153" y="127"/>
                      <a:pt x="153" y="127"/>
                      <a:pt x="153" y="127"/>
                    </a:cubicBezTo>
                    <a:cubicBezTo>
                      <a:pt x="152" y="117"/>
                      <a:pt x="152" y="117"/>
                      <a:pt x="152" y="117"/>
                    </a:cubicBezTo>
                    <a:cubicBezTo>
                      <a:pt x="158" y="117"/>
                      <a:pt x="158" y="117"/>
                      <a:pt x="158" y="117"/>
                    </a:cubicBezTo>
                    <a:cubicBezTo>
                      <a:pt x="159" y="127"/>
                      <a:pt x="159" y="127"/>
                      <a:pt x="159" y="127"/>
                    </a:cubicBezTo>
                    <a:cubicBezTo>
                      <a:pt x="162" y="127"/>
                      <a:pt x="162" y="127"/>
                      <a:pt x="162" y="127"/>
                    </a:cubicBezTo>
                    <a:cubicBezTo>
                      <a:pt x="165" y="127"/>
                      <a:pt x="169" y="128"/>
                      <a:pt x="172" y="130"/>
                    </a:cubicBezTo>
                    <a:cubicBezTo>
                      <a:pt x="175" y="131"/>
                      <a:pt x="175" y="131"/>
                      <a:pt x="175" y="131"/>
                    </a:cubicBezTo>
                    <a:cubicBezTo>
                      <a:pt x="181" y="123"/>
                      <a:pt x="181" y="123"/>
                      <a:pt x="181" y="123"/>
                    </a:cubicBezTo>
                    <a:cubicBezTo>
                      <a:pt x="185" y="127"/>
                      <a:pt x="185" y="127"/>
                      <a:pt x="185" y="127"/>
                    </a:cubicBezTo>
                    <a:cubicBezTo>
                      <a:pt x="179" y="135"/>
                      <a:pt x="179" y="135"/>
                      <a:pt x="179" y="135"/>
                    </a:cubicBezTo>
                    <a:cubicBezTo>
                      <a:pt x="181" y="137"/>
                      <a:pt x="181" y="137"/>
                      <a:pt x="181" y="137"/>
                    </a:cubicBezTo>
                    <a:cubicBezTo>
                      <a:pt x="184" y="140"/>
                      <a:pt x="185" y="143"/>
                      <a:pt x="186" y="146"/>
                    </a:cubicBezTo>
                    <a:cubicBezTo>
                      <a:pt x="187" y="149"/>
                      <a:pt x="187" y="149"/>
                      <a:pt x="187" y="149"/>
                    </a:cubicBezTo>
                    <a:cubicBezTo>
                      <a:pt x="197" y="147"/>
                      <a:pt x="197" y="147"/>
                      <a:pt x="197" y="147"/>
                    </a:cubicBezTo>
                    <a:cubicBezTo>
                      <a:pt x="198" y="153"/>
                      <a:pt x="198" y="153"/>
                      <a:pt x="198" y="153"/>
                    </a:cubicBezTo>
                    <a:lnTo>
                      <a:pt x="188" y="15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26" name="淘宝网chenying0907出品 25"/>
            <p:cNvSpPr txBox="1"/>
            <p:nvPr/>
          </p:nvSpPr>
          <p:spPr>
            <a:xfrm>
              <a:off x="9981936" y="3480642"/>
              <a:ext cx="1299138" cy="338554"/>
            </a:xfrm>
            <a:prstGeom prst="rect">
              <a:avLst/>
            </a:prstGeom>
            <a:noFill/>
          </p:spPr>
          <p:txBody>
            <a:bodyPr wrap="none" rtlCol="0">
              <a:spAutoFit/>
            </a:bodyPr>
            <a:lstStyle/>
            <a:p>
              <a:pPr algn="ctr"/>
              <a:r>
                <a:rPr lang="zh-CN" altLang="en-US" sz="1600" dirty="0"/>
                <a:t>Text content</a:t>
              </a:r>
            </a:p>
          </p:txBody>
        </p:sp>
        <p:sp>
          <p:nvSpPr>
            <p:cNvPr id="34" name="淘宝网chenying0907出品 33"/>
            <p:cNvSpPr txBox="1"/>
            <p:nvPr/>
          </p:nvSpPr>
          <p:spPr>
            <a:xfrm>
              <a:off x="9546326" y="4002001"/>
              <a:ext cx="2170358" cy="1671548"/>
            </a:xfrm>
            <a:prstGeom prst="rect">
              <a:avLst/>
            </a:prstGeom>
            <a:noFill/>
          </p:spPr>
          <p:txBody>
            <a:bodyPr wrap="square" rtlCol="0">
              <a:spAutoFit/>
            </a:bodyPr>
            <a:lstStyle>
              <a:defPPr>
                <a:defRPr lang="zh-CN"/>
              </a:defPPr>
              <a:lvl1pPr>
                <a:lnSpc>
                  <a:spcPct val="150000"/>
                </a:lnSpc>
                <a:defRPr sz="1400" spc="300"/>
              </a:lvl1pPr>
            </a:lstStyle>
            <a:p>
              <a:pPr algn="ctr"/>
              <a:r>
                <a:rPr lang="zh-CN" altLang="en-US" spc="0" dirty="0">
                  <a:solidFill>
                    <a:schemeClr val="tx1">
                      <a:alpha val="53000"/>
                    </a:schemeClr>
                  </a:solidFill>
                </a:rPr>
                <a:t>In the baskets of the old farmers on the street, I saw the white cotton thread strapped up a small handful of flowers.</a:t>
              </a:r>
            </a:p>
          </p:txBody>
        </p:sp>
      </p:grpSp>
      <p:grpSp>
        <p:nvGrpSpPr>
          <p:cNvPr id="48" name="淘宝网chenying0907出品 47"/>
          <p:cNvGrpSpPr/>
          <p:nvPr/>
        </p:nvGrpSpPr>
        <p:grpSpPr>
          <a:xfrm>
            <a:off x="1553975" y="2217420"/>
            <a:ext cx="2170358" cy="3456129"/>
            <a:chOff x="1553975" y="2217420"/>
            <a:chExt cx="2170358" cy="3456129"/>
          </a:xfrm>
        </p:grpSpPr>
        <p:grpSp>
          <p:nvGrpSpPr>
            <p:cNvPr id="42" name="淘宝网chenying0907出品 41"/>
            <p:cNvGrpSpPr/>
            <p:nvPr/>
          </p:nvGrpSpPr>
          <p:grpSpPr>
            <a:xfrm>
              <a:off x="1553975" y="2217420"/>
              <a:ext cx="2170358" cy="3456129"/>
              <a:chOff x="2223790" y="2217420"/>
              <a:chExt cx="2170358" cy="3456129"/>
            </a:xfrm>
          </p:grpSpPr>
          <p:grpSp>
            <p:nvGrpSpPr>
              <p:cNvPr id="36" name="淘宝网chenying0907出品 35"/>
              <p:cNvGrpSpPr/>
              <p:nvPr/>
            </p:nvGrpSpPr>
            <p:grpSpPr>
              <a:xfrm>
                <a:off x="2744112" y="2217420"/>
                <a:ext cx="1129714" cy="1129714"/>
                <a:chOff x="2407920" y="3460376"/>
                <a:chExt cx="782320" cy="782320"/>
              </a:xfrm>
              <a:solidFill>
                <a:schemeClr val="bg1"/>
              </a:solidFill>
            </p:grpSpPr>
            <p:sp>
              <p:nvSpPr>
                <p:cNvPr id="38" name="淘宝网chenying0907出品 37"/>
                <p:cNvSpPr/>
                <p:nvPr/>
              </p:nvSpPr>
              <p:spPr>
                <a:xfrm>
                  <a:off x="2407920" y="3460376"/>
                  <a:ext cx="782320" cy="782320"/>
                </a:xfrm>
                <a:prstGeom prst="ellipse">
                  <a:avLst/>
                </a:pr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淘宝网chenying0907出品 38"/>
                <p:cNvSpPr/>
                <p:nvPr/>
              </p:nvSpPr>
              <p:spPr>
                <a:xfrm>
                  <a:off x="2449641" y="3502098"/>
                  <a:ext cx="698880" cy="69887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0" name="淘宝网chenying0907出品 39"/>
              <p:cNvSpPr txBox="1"/>
              <p:nvPr/>
            </p:nvSpPr>
            <p:spPr>
              <a:xfrm>
                <a:off x="2659400" y="3480642"/>
                <a:ext cx="1299138" cy="338554"/>
              </a:xfrm>
              <a:prstGeom prst="rect">
                <a:avLst/>
              </a:prstGeom>
              <a:noFill/>
            </p:spPr>
            <p:txBody>
              <a:bodyPr wrap="none" rtlCol="0">
                <a:spAutoFit/>
              </a:bodyPr>
              <a:lstStyle/>
              <a:p>
                <a:pPr algn="ctr"/>
                <a:r>
                  <a:rPr lang="zh-CN" altLang="en-US" sz="1600" dirty="0"/>
                  <a:t>Text content</a:t>
                </a:r>
              </a:p>
            </p:txBody>
          </p:sp>
          <p:sp>
            <p:nvSpPr>
              <p:cNvPr id="41" name="淘宝网chenying0907出品 40"/>
              <p:cNvSpPr txBox="1"/>
              <p:nvPr/>
            </p:nvSpPr>
            <p:spPr>
              <a:xfrm>
                <a:off x="2223790" y="4002001"/>
                <a:ext cx="2170358" cy="1671548"/>
              </a:xfrm>
              <a:prstGeom prst="rect">
                <a:avLst/>
              </a:prstGeom>
              <a:noFill/>
            </p:spPr>
            <p:txBody>
              <a:bodyPr wrap="square" rtlCol="0">
                <a:spAutoFit/>
              </a:bodyPr>
              <a:lstStyle>
                <a:defPPr>
                  <a:defRPr lang="zh-CN"/>
                </a:defPPr>
                <a:lvl1pPr>
                  <a:lnSpc>
                    <a:spcPct val="150000"/>
                  </a:lnSpc>
                  <a:defRPr sz="1400" spc="300"/>
                </a:lvl1pPr>
              </a:lstStyle>
              <a:p>
                <a:pPr algn="ctr"/>
                <a:r>
                  <a:rPr lang="zh-CN" altLang="en-US" spc="0" dirty="0">
                    <a:solidFill>
                      <a:schemeClr val="tx1">
                        <a:alpha val="53000"/>
                      </a:schemeClr>
                    </a:solidFill>
                  </a:rPr>
                  <a:t>In the baskets of the old farmers on the street, I saw the white cotton thread strapped up a small handful of flowers.</a:t>
                </a:r>
              </a:p>
            </p:txBody>
          </p:sp>
        </p:grpSp>
        <p:sp>
          <p:nvSpPr>
            <p:cNvPr id="47" name="淘宝网chenying0907出品 67"/>
            <p:cNvSpPr>
              <a:spLocks noEditPoints="1"/>
            </p:cNvSpPr>
            <p:nvPr/>
          </p:nvSpPr>
          <p:spPr bwMode="auto">
            <a:xfrm>
              <a:off x="2488942" y="2642840"/>
              <a:ext cx="299978" cy="299976"/>
            </a:xfrm>
            <a:custGeom>
              <a:avLst/>
              <a:gdLst>
                <a:gd name="T0" fmla="*/ 121 w 122"/>
                <a:gd name="T1" fmla="*/ 110 h 122"/>
                <a:gd name="T2" fmla="*/ 91 w 122"/>
                <a:gd name="T3" fmla="*/ 79 h 122"/>
                <a:gd name="T4" fmla="*/ 88 w 122"/>
                <a:gd name="T5" fmla="*/ 79 h 122"/>
                <a:gd name="T6" fmla="*/ 78 w 122"/>
                <a:gd name="T7" fmla="*/ 69 h 122"/>
                <a:gd name="T8" fmla="*/ 68 w 122"/>
                <a:gd name="T9" fmla="*/ 59 h 122"/>
                <a:gd name="T10" fmla="*/ 68 w 122"/>
                <a:gd name="T11" fmla="*/ 59 h 122"/>
                <a:gd name="T12" fmla="*/ 75 w 122"/>
                <a:gd name="T13" fmla="*/ 37 h 122"/>
                <a:gd name="T14" fmla="*/ 38 w 122"/>
                <a:gd name="T15" fmla="*/ 0 h 122"/>
                <a:gd name="T16" fmla="*/ 0 w 122"/>
                <a:gd name="T17" fmla="*/ 37 h 122"/>
                <a:gd name="T18" fmla="*/ 38 w 122"/>
                <a:gd name="T19" fmla="*/ 74 h 122"/>
                <a:gd name="T20" fmla="*/ 59 w 122"/>
                <a:gd name="T21" fmla="*/ 67 h 122"/>
                <a:gd name="T22" fmla="*/ 59 w 122"/>
                <a:gd name="T23" fmla="*/ 67 h 122"/>
                <a:gd name="T24" fmla="*/ 69 w 122"/>
                <a:gd name="T25" fmla="*/ 77 h 122"/>
                <a:gd name="T26" fmla="*/ 80 w 122"/>
                <a:gd name="T27" fmla="*/ 88 h 122"/>
                <a:gd name="T28" fmla="*/ 80 w 122"/>
                <a:gd name="T29" fmla="*/ 90 h 122"/>
                <a:gd name="T30" fmla="*/ 110 w 122"/>
                <a:gd name="T31" fmla="*/ 120 h 122"/>
                <a:gd name="T32" fmla="*/ 117 w 122"/>
                <a:gd name="T33" fmla="*/ 117 h 122"/>
                <a:gd name="T34" fmla="*/ 118 w 122"/>
                <a:gd name="T35" fmla="*/ 117 h 122"/>
                <a:gd name="T36" fmla="*/ 121 w 122"/>
                <a:gd name="T37" fmla="*/ 110 h 122"/>
                <a:gd name="T38" fmla="*/ 38 w 122"/>
                <a:gd name="T39" fmla="*/ 66 h 122"/>
                <a:gd name="T40" fmla="*/ 9 w 122"/>
                <a:gd name="T41" fmla="*/ 37 h 122"/>
                <a:gd name="T42" fmla="*/ 38 w 122"/>
                <a:gd name="T43" fmla="*/ 8 h 122"/>
                <a:gd name="T44" fmla="*/ 67 w 122"/>
                <a:gd name="T45" fmla="*/ 37 h 122"/>
                <a:gd name="T46" fmla="*/ 38 w 122"/>
                <a:gd name="T47" fmla="*/ 66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2" h="122">
                  <a:moveTo>
                    <a:pt x="121" y="110"/>
                  </a:moveTo>
                  <a:cubicBezTo>
                    <a:pt x="91" y="79"/>
                    <a:pt x="91" y="79"/>
                    <a:pt x="91" y="79"/>
                  </a:cubicBezTo>
                  <a:cubicBezTo>
                    <a:pt x="90" y="79"/>
                    <a:pt x="89" y="79"/>
                    <a:pt x="88" y="79"/>
                  </a:cubicBezTo>
                  <a:cubicBezTo>
                    <a:pt x="78" y="69"/>
                    <a:pt x="78" y="69"/>
                    <a:pt x="78" y="69"/>
                  </a:cubicBezTo>
                  <a:cubicBezTo>
                    <a:pt x="68" y="59"/>
                    <a:pt x="68" y="59"/>
                    <a:pt x="68" y="59"/>
                  </a:cubicBezTo>
                  <a:cubicBezTo>
                    <a:pt x="68" y="59"/>
                    <a:pt x="68" y="59"/>
                    <a:pt x="68" y="59"/>
                  </a:cubicBezTo>
                  <a:cubicBezTo>
                    <a:pt x="72" y="53"/>
                    <a:pt x="75" y="45"/>
                    <a:pt x="75" y="37"/>
                  </a:cubicBezTo>
                  <a:cubicBezTo>
                    <a:pt x="75" y="17"/>
                    <a:pt x="58" y="0"/>
                    <a:pt x="38" y="0"/>
                  </a:cubicBezTo>
                  <a:cubicBezTo>
                    <a:pt x="17" y="0"/>
                    <a:pt x="0" y="17"/>
                    <a:pt x="0" y="37"/>
                  </a:cubicBezTo>
                  <a:cubicBezTo>
                    <a:pt x="0" y="58"/>
                    <a:pt x="17" y="74"/>
                    <a:pt x="38" y="74"/>
                  </a:cubicBezTo>
                  <a:cubicBezTo>
                    <a:pt x="46" y="74"/>
                    <a:pt x="53" y="72"/>
                    <a:pt x="59" y="67"/>
                  </a:cubicBezTo>
                  <a:cubicBezTo>
                    <a:pt x="59" y="67"/>
                    <a:pt x="59" y="67"/>
                    <a:pt x="59" y="67"/>
                  </a:cubicBezTo>
                  <a:cubicBezTo>
                    <a:pt x="69" y="77"/>
                    <a:pt x="69" y="77"/>
                    <a:pt x="69" y="77"/>
                  </a:cubicBezTo>
                  <a:cubicBezTo>
                    <a:pt x="80" y="88"/>
                    <a:pt x="80" y="88"/>
                    <a:pt x="80" y="88"/>
                  </a:cubicBezTo>
                  <a:cubicBezTo>
                    <a:pt x="79" y="89"/>
                    <a:pt x="79" y="90"/>
                    <a:pt x="80" y="90"/>
                  </a:cubicBezTo>
                  <a:cubicBezTo>
                    <a:pt x="110" y="120"/>
                    <a:pt x="110" y="120"/>
                    <a:pt x="110" y="120"/>
                  </a:cubicBezTo>
                  <a:cubicBezTo>
                    <a:pt x="111" y="122"/>
                    <a:pt x="115" y="120"/>
                    <a:pt x="117" y="117"/>
                  </a:cubicBezTo>
                  <a:cubicBezTo>
                    <a:pt x="118" y="117"/>
                    <a:pt x="118" y="117"/>
                    <a:pt x="118" y="117"/>
                  </a:cubicBezTo>
                  <a:cubicBezTo>
                    <a:pt x="121" y="114"/>
                    <a:pt x="122" y="111"/>
                    <a:pt x="121" y="110"/>
                  </a:cubicBezTo>
                  <a:close/>
                  <a:moveTo>
                    <a:pt x="38" y="66"/>
                  </a:moveTo>
                  <a:cubicBezTo>
                    <a:pt x="22" y="66"/>
                    <a:pt x="9" y="53"/>
                    <a:pt x="9" y="37"/>
                  </a:cubicBezTo>
                  <a:cubicBezTo>
                    <a:pt x="9" y="21"/>
                    <a:pt x="22" y="8"/>
                    <a:pt x="38" y="8"/>
                  </a:cubicBezTo>
                  <a:cubicBezTo>
                    <a:pt x="54" y="8"/>
                    <a:pt x="67" y="21"/>
                    <a:pt x="67" y="37"/>
                  </a:cubicBezTo>
                  <a:cubicBezTo>
                    <a:pt x="67" y="53"/>
                    <a:pt x="54" y="66"/>
                    <a:pt x="38" y="6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2121910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outVertical)">
                                      <p:cBhvr>
                                        <p:cTn id="7" dur="500"/>
                                        <p:tgtEl>
                                          <p:spTgt spid="46"/>
                                        </p:tgtEl>
                                      </p:cBhvr>
                                    </p:animEffect>
                                  </p:childTnLst>
                                </p:cTn>
                              </p:par>
                              <p:par>
                                <p:cTn id="8" presetID="42"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1000"/>
                                        <p:tgtEl>
                                          <p:spTgt spid="29"/>
                                        </p:tgtEl>
                                      </p:cBhvr>
                                    </p:animEffect>
                                    <p:anim calcmode="lin" valueType="num">
                                      <p:cBhvr>
                                        <p:cTn id="11" dur="1000" fill="hold"/>
                                        <p:tgtEl>
                                          <p:spTgt spid="29"/>
                                        </p:tgtEl>
                                        <p:attrNameLst>
                                          <p:attrName>ppt_x</p:attrName>
                                        </p:attrNameLst>
                                      </p:cBhvr>
                                      <p:tavLst>
                                        <p:tav tm="0">
                                          <p:val>
                                            <p:strVal val="#ppt_x"/>
                                          </p:val>
                                        </p:tav>
                                        <p:tav tm="100000">
                                          <p:val>
                                            <p:strVal val="#ppt_x"/>
                                          </p:val>
                                        </p:tav>
                                      </p:tavLst>
                                    </p:anim>
                                    <p:anim calcmode="lin" valueType="num">
                                      <p:cBhvr>
                                        <p:cTn id="12" dur="1000" fill="hold"/>
                                        <p:tgtEl>
                                          <p:spTgt spid="29"/>
                                        </p:tgtEl>
                                        <p:attrNameLst>
                                          <p:attrName>ppt_y</p:attrName>
                                        </p:attrNameLst>
                                      </p:cBhvr>
                                      <p:tavLst>
                                        <p:tav tm="0">
                                          <p:val>
                                            <p:strVal val="#ppt_y+.1"/>
                                          </p:val>
                                        </p:tav>
                                        <p:tav tm="100000">
                                          <p:val>
                                            <p:strVal val="#ppt_y"/>
                                          </p:val>
                                        </p:tav>
                                      </p:tavLst>
                                    </p:anim>
                                  </p:childTnLst>
                                </p:cTn>
                              </p:par>
                              <p:par>
                                <p:cTn id="13" presetID="47"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anim calcmode="lin" valueType="num">
                                      <p:cBhvr>
                                        <p:cTn id="16" dur="1000" fill="hold"/>
                                        <p:tgtEl>
                                          <p:spTgt spid="28"/>
                                        </p:tgtEl>
                                        <p:attrNameLst>
                                          <p:attrName>ppt_x</p:attrName>
                                        </p:attrNameLst>
                                      </p:cBhvr>
                                      <p:tavLst>
                                        <p:tav tm="0">
                                          <p:val>
                                            <p:strVal val="#ppt_x"/>
                                          </p:val>
                                        </p:tav>
                                        <p:tav tm="100000">
                                          <p:val>
                                            <p:strVal val="#ppt_x"/>
                                          </p:val>
                                        </p:tav>
                                      </p:tavLst>
                                    </p:anim>
                                    <p:anim calcmode="lin" valueType="num">
                                      <p:cBhvr>
                                        <p:cTn id="17" dur="1000" fill="hold"/>
                                        <p:tgtEl>
                                          <p:spTgt spid="28"/>
                                        </p:tgtEl>
                                        <p:attrNameLst>
                                          <p:attrName>ppt_y</p:attrName>
                                        </p:attrNameLst>
                                      </p:cBhvr>
                                      <p:tavLst>
                                        <p:tav tm="0">
                                          <p:val>
                                            <p:strVal val="#ppt_y-.1"/>
                                          </p:val>
                                        </p:tav>
                                        <p:tav tm="100000">
                                          <p:val>
                                            <p:strVal val="#ppt_y"/>
                                          </p:val>
                                        </p:tav>
                                      </p:tavLst>
                                    </p:anim>
                                  </p:childTnLst>
                                </p:cTn>
                              </p:par>
                              <p:par>
                                <p:cTn id="18" presetID="16" presetClass="entr" presetSubtype="37" fill="hold" grpId="0" nodeType="withEffect">
                                  <p:stCondLst>
                                    <p:cond delay="600"/>
                                  </p:stCondLst>
                                  <p:childTnLst>
                                    <p:set>
                                      <p:cBhvr>
                                        <p:cTn id="19" dur="1" fill="hold">
                                          <p:stCondLst>
                                            <p:cond delay="0"/>
                                          </p:stCondLst>
                                        </p:cTn>
                                        <p:tgtEl>
                                          <p:spTgt spid="27"/>
                                        </p:tgtEl>
                                        <p:attrNameLst>
                                          <p:attrName>style.visibility</p:attrName>
                                        </p:attrNameLst>
                                      </p:cBhvr>
                                      <p:to>
                                        <p:strVal val="visible"/>
                                      </p:to>
                                    </p:set>
                                    <p:animEffect transition="in" filter="barn(outVertical)">
                                      <p:cBhvr>
                                        <p:cTn id="20" dur="500"/>
                                        <p:tgtEl>
                                          <p:spTgt spid="27"/>
                                        </p:tgtEl>
                                      </p:cBhvr>
                                    </p:animEffect>
                                  </p:childTnLst>
                                </p:cTn>
                              </p:par>
                            </p:childTnLst>
                          </p:cTn>
                        </p:par>
                        <p:par>
                          <p:cTn id="21" fill="hold">
                            <p:stCondLst>
                              <p:cond delay="1100"/>
                            </p:stCondLst>
                            <p:childTnLst>
                              <p:par>
                                <p:cTn id="22" presetID="42" presetClass="entr" presetSubtype="0" fill="hold" nodeType="after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fade">
                                      <p:cBhvr>
                                        <p:cTn id="24" dur="1000"/>
                                        <p:tgtEl>
                                          <p:spTgt spid="48"/>
                                        </p:tgtEl>
                                      </p:cBhvr>
                                    </p:animEffect>
                                    <p:anim calcmode="lin" valueType="num">
                                      <p:cBhvr>
                                        <p:cTn id="25" dur="1000" fill="hold"/>
                                        <p:tgtEl>
                                          <p:spTgt spid="48"/>
                                        </p:tgtEl>
                                        <p:attrNameLst>
                                          <p:attrName>ppt_x</p:attrName>
                                        </p:attrNameLst>
                                      </p:cBhvr>
                                      <p:tavLst>
                                        <p:tav tm="0">
                                          <p:val>
                                            <p:strVal val="#ppt_x"/>
                                          </p:val>
                                        </p:tav>
                                        <p:tav tm="100000">
                                          <p:val>
                                            <p:strVal val="#ppt_x"/>
                                          </p:val>
                                        </p:tav>
                                      </p:tavLst>
                                    </p:anim>
                                    <p:anim calcmode="lin" valueType="num">
                                      <p:cBhvr>
                                        <p:cTn id="26" dur="1000" fill="hold"/>
                                        <p:tgtEl>
                                          <p:spTgt spid="4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20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1000"/>
                                        <p:tgtEl>
                                          <p:spTgt spid="43"/>
                                        </p:tgtEl>
                                      </p:cBhvr>
                                    </p:animEffect>
                                    <p:anim calcmode="lin" valueType="num">
                                      <p:cBhvr>
                                        <p:cTn id="30" dur="1000" fill="hold"/>
                                        <p:tgtEl>
                                          <p:spTgt spid="43"/>
                                        </p:tgtEl>
                                        <p:attrNameLst>
                                          <p:attrName>ppt_x</p:attrName>
                                        </p:attrNameLst>
                                      </p:cBhvr>
                                      <p:tavLst>
                                        <p:tav tm="0">
                                          <p:val>
                                            <p:strVal val="#ppt_x"/>
                                          </p:val>
                                        </p:tav>
                                        <p:tav tm="100000">
                                          <p:val>
                                            <p:strVal val="#ppt_x"/>
                                          </p:val>
                                        </p:tav>
                                      </p:tavLst>
                                    </p:anim>
                                    <p:anim calcmode="lin" valueType="num">
                                      <p:cBhvr>
                                        <p:cTn id="31" dur="1000" fill="hold"/>
                                        <p:tgtEl>
                                          <p:spTgt spid="43"/>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40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1000"/>
                                        <p:tgtEl>
                                          <p:spTgt spid="44"/>
                                        </p:tgtEl>
                                      </p:cBhvr>
                                    </p:animEffect>
                                    <p:anim calcmode="lin" valueType="num">
                                      <p:cBhvr>
                                        <p:cTn id="35" dur="1000" fill="hold"/>
                                        <p:tgtEl>
                                          <p:spTgt spid="44"/>
                                        </p:tgtEl>
                                        <p:attrNameLst>
                                          <p:attrName>ppt_x</p:attrName>
                                        </p:attrNameLst>
                                      </p:cBhvr>
                                      <p:tavLst>
                                        <p:tav tm="0">
                                          <p:val>
                                            <p:strVal val="#ppt_x"/>
                                          </p:val>
                                        </p:tav>
                                        <p:tav tm="100000">
                                          <p:val>
                                            <p:strVal val="#ppt_x"/>
                                          </p:val>
                                        </p:tav>
                                      </p:tavLst>
                                    </p:anim>
                                    <p:anim calcmode="lin" valueType="num">
                                      <p:cBhvr>
                                        <p:cTn id="36" dur="1000" fill="hold"/>
                                        <p:tgtEl>
                                          <p:spTgt spid="44"/>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60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1000"/>
                                        <p:tgtEl>
                                          <p:spTgt spid="45"/>
                                        </p:tgtEl>
                                      </p:cBhvr>
                                    </p:animEffect>
                                    <p:anim calcmode="lin" valueType="num">
                                      <p:cBhvr>
                                        <p:cTn id="40" dur="1000" fill="hold"/>
                                        <p:tgtEl>
                                          <p:spTgt spid="45"/>
                                        </p:tgtEl>
                                        <p:attrNameLst>
                                          <p:attrName>ppt_x</p:attrName>
                                        </p:attrNameLst>
                                      </p:cBhvr>
                                      <p:tavLst>
                                        <p:tav tm="0">
                                          <p:val>
                                            <p:strVal val="#ppt_x"/>
                                          </p:val>
                                        </p:tav>
                                        <p:tav tm="100000">
                                          <p:val>
                                            <p:strVal val="#ppt_x"/>
                                          </p:val>
                                        </p:tav>
                                      </p:tavLst>
                                    </p:anim>
                                    <p:anim calcmode="lin" valueType="num">
                                      <p:cBhvr>
                                        <p:cTn id="41"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42484" y="254644"/>
            <a:ext cx="11707032" cy="3110398"/>
          </a:xfrm>
          <a:prstGeom prst="rect">
            <a:avLst/>
          </a:prstGeom>
        </p:spPr>
      </p:pic>
      <p:sp>
        <p:nvSpPr>
          <p:cNvPr id="11" name="淘宝网chenying0907出品 10"/>
          <p:cNvSpPr/>
          <p:nvPr/>
        </p:nvSpPr>
        <p:spPr>
          <a:xfrm>
            <a:off x="-1" y="2952843"/>
            <a:ext cx="4400551" cy="3905157"/>
          </a:xfrm>
          <a:prstGeom prst="rect">
            <a:avLst/>
          </a:prstGeom>
          <a:blipFill dpi="0" rotWithShape="1">
            <a:blip r:embed="rId3">
              <a:alphaModFix amt="17000"/>
            </a:blip>
            <a:srcRect/>
            <a:tile tx="0" ty="0" sx="100000" sy="100000" flip="none" algn="t"/>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淘宝网chenying0907出品 7"/>
          <p:cNvSpPr txBox="1"/>
          <p:nvPr/>
        </p:nvSpPr>
        <p:spPr>
          <a:xfrm>
            <a:off x="6058569" y="4154020"/>
            <a:ext cx="5107713" cy="1994713"/>
          </a:xfrm>
          <a:prstGeom prst="rect">
            <a:avLst/>
          </a:prstGeom>
          <a:noFill/>
        </p:spPr>
        <p:txBody>
          <a:bodyPr vert="horz" wrap="square" rtlCol="0">
            <a:spAutoFit/>
          </a:bodyPr>
          <a:lstStyle>
            <a:defPPr>
              <a:defRPr lang="zh-CN"/>
            </a:defPPr>
            <a:lvl1pPr>
              <a:lnSpc>
                <a:spcPct val="150000"/>
              </a:lnSpc>
              <a:defRPr sz="1400" spc="300"/>
            </a:lvl1pPr>
          </a:lstStyle>
          <a:p>
            <a:pPr algn="r"/>
            <a:r>
              <a:rPr lang="zh-CN" altLang="en-US" spc="0" dirty="0">
                <a:solidFill>
                  <a:schemeClr val="tx1">
                    <a:lumMod val="85000"/>
                    <a:lumOff val="15000"/>
                  </a:schemeClr>
                </a:solidFill>
              </a:rPr>
              <a:t>In this way, this short, insatiable beauty goes deep into the bone marrow</a:t>
            </a:r>
            <a:endParaRPr lang="en-US" altLang="zh-CN" spc="0" dirty="0">
              <a:solidFill>
                <a:schemeClr val="tx1">
                  <a:lumMod val="85000"/>
                  <a:lumOff val="15000"/>
                </a:schemeClr>
              </a:solidFill>
            </a:endParaRPr>
          </a:p>
          <a:p>
            <a:pPr algn="r"/>
            <a:r>
              <a:rPr lang="zh-CN" altLang="en-US" spc="0" dirty="0">
                <a:solidFill>
                  <a:schemeClr val="tx1">
                    <a:lumMod val="85000"/>
                    <a:lumOff val="15000"/>
                  </a:schemeClr>
                </a:solidFill>
              </a:rPr>
              <a:t>It's nostalgic, never to be resonated.</a:t>
            </a:r>
            <a:endParaRPr lang="en-US" altLang="zh-CN" spc="0" dirty="0">
              <a:solidFill>
                <a:schemeClr val="tx1">
                  <a:lumMod val="85000"/>
                  <a:lumOff val="15000"/>
                </a:schemeClr>
              </a:solidFill>
            </a:endParaRPr>
          </a:p>
          <a:p>
            <a:pPr algn="r"/>
            <a:r>
              <a:rPr lang="zh-CN" altLang="en-US" spc="0" dirty="0">
                <a:solidFill>
                  <a:schemeClr val="tx1">
                    <a:lumMod val="85000"/>
                    <a:lumOff val="15000"/>
                  </a:schemeClr>
                </a:solidFill>
              </a:rPr>
              <a:t>This white flower represents the beginning of summer.</a:t>
            </a:r>
            <a:endParaRPr lang="en-US" altLang="zh-CN" spc="0" dirty="0">
              <a:solidFill>
                <a:schemeClr val="tx1">
                  <a:lumMod val="85000"/>
                  <a:lumOff val="15000"/>
                </a:schemeClr>
              </a:solidFill>
            </a:endParaRPr>
          </a:p>
          <a:p>
            <a:pPr algn="r"/>
            <a:r>
              <a:rPr lang="zh-CN" altLang="en-US" spc="0" dirty="0">
                <a:solidFill>
                  <a:schemeClr val="tx1">
                    <a:lumMod val="85000"/>
                    <a:lumOff val="15000"/>
                  </a:schemeClr>
                </a:solidFill>
              </a:rPr>
              <a:t>Like a woman's elusive personality.</a:t>
            </a:r>
            <a:endParaRPr lang="en-US" altLang="zh-CN" spc="0" dirty="0">
              <a:solidFill>
                <a:schemeClr val="tx1">
                  <a:lumMod val="85000"/>
                  <a:lumOff val="15000"/>
                </a:schemeClr>
              </a:solidFill>
            </a:endParaRPr>
          </a:p>
          <a:p>
            <a:pPr algn="r"/>
            <a:r>
              <a:rPr lang="zh-CN" altLang="en-US" spc="0" dirty="0">
                <a:solidFill>
                  <a:schemeClr val="tx1">
                    <a:lumMod val="85000"/>
                    <a:lumOff val="15000"/>
                  </a:schemeClr>
                </a:solidFill>
              </a:rPr>
              <a:t>Irreconcilable stoics</a:t>
            </a:r>
          </a:p>
        </p:txBody>
      </p:sp>
      <p:grpSp>
        <p:nvGrpSpPr>
          <p:cNvPr id="4" name="淘宝网chenying0907出品 3"/>
          <p:cNvGrpSpPr/>
          <p:nvPr/>
        </p:nvGrpSpPr>
        <p:grpSpPr>
          <a:xfrm>
            <a:off x="11246892" y="0"/>
            <a:ext cx="539581" cy="6858000"/>
            <a:chOff x="11246892" y="0"/>
            <a:chExt cx="539581" cy="6858000"/>
          </a:xfrm>
        </p:grpSpPr>
        <p:sp>
          <p:nvSpPr>
            <p:cNvPr id="13" name="淘宝网chenying0907出品 12"/>
            <p:cNvSpPr/>
            <p:nvPr/>
          </p:nvSpPr>
          <p:spPr>
            <a:xfrm>
              <a:off x="11246892" y="0"/>
              <a:ext cx="451353" cy="6858000"/>
            </a:xfrm>
            <a:prstGeom prst="rect">
              <a:avLst/>
            </a:prstGeom>
            <a:solidFill>
              <a:schemeClr val="accent4">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淘宝网chenying0907出品 5"/>
            <p:cNvSpPr/>
            <p:nvPr/>
          </p:nvSpPr>
          <p:spPr>
            <a:xfrm>
              <a:off x="11246892" y="4714012"/>
              <a:ext cx="458971" cy="16715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淘宝网chenying0907出品 6"/>
            <p:cNvSpPr txBox="1"/>
            <p:nvPr/>
          </p:nvSpPr>
          <p:spPr>
            <a:xfrm>
              <a:off x="11278642" y="4914083"/>
              <a:ext cx="507831" cy="1377387"/>
            </a:xfrm>
            <a:prstGeom prst="rect">
              <a:avLst/>
            </a:prstGeom>
            <a:noFill/>
          </p:spPr>
          <p:txBody>
            <a:bodyPr vert="eaVert" wrap="square" rtlCol="0">
              <a:spAutoFit/>
            </a:bodyPr>
            <a:lstStyle>
              <a:defPPr>
                <a:defRPr lang="zh-CN"/>
              </a:defPPr>
              <a:lvl1pPr>
                <a:lnSpc>
                  <a:spcPct val="150000"/>
                </a:lnSpc>
                <a:defRPr sz="1400" spc="300"/>
              </a:lvl1pPr>
            </a:lstStyle>
            <a:p>
              <a:r>
                <a:rPr lang="zh-CN" altLang="en-US" dirty="0">
                  <a:solidFill>
                    <a:schemeClr val="bg1"/>
                  </a:solidFill>
                </a:rPr>
                <a:t>One day, mule.</a:t>
              </a:r>
            </a:p>
          </p:txBody>
        </p:sp>
      </p:grpSp>
      <p:grpSp>
        <p:nvGrpSpPr>
          <p:cNvPr id="17" name="淘宝网chenying0907出品 16"/>
          <p:cNvGrpSpPr/>
          <p:nvPr/>
        </p:nvGrpSpPr>
        <p:grpSpPr>
          <a:xfrm>
            <a:off x="275929" y="4793310"/>
            <a:ext cx="4124621" cy="1226057"/>
            <a:chOff x="275929" y="5213688"/>
            <a:chExt cx="3942333" cy="1171871"/>
          </a:xfrm>
          <a:solidFill>
            <a:schemeClr val="bg1"/>
          </a:solidFill>
        </p:grpSpPr>
        <p:pic>
          <p:nvPicPr>
            <p:cNvPr id="14" name="图片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5929" y="5213688"/>
              <a:ext cx="1171871" cy="1171871"/>
            </a:xfrm>
            <a:prstGeom prst="rect">
              <a:avLst/>
            </a:prstGeom>
            <a:grpFill/>
          </p:spPr>
        </p:pic>
        <p:pic>
          <p:nvPicPr>
            <p:cNvPr id="15" name="图片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61160" y="5213688"/>
              <a:ext cx="1171871" cy="1171871"/>
            </a:xfrm>
            <a:prstGeom prst="rect">
              <a:avLst/>
            </a:prstGeom>
            <a:grpFill/>
          </p:spPr>
        </p:pic>
        <p:pic>
          <p:nvPicPr>
            <p:cNvPr id="16" name="图片 1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46391" y="5213688"/>
              <a:ext cx="1171871" cy="1171871"/>
            </a:xfrm>
            <a:prstGeom prst="rect">
              <a:avLst/>
            </a:prstGeom>
            <a:grpFill/>
          </p:spPr>
        </p:pic>
      </p:grpSp>
      <p:sp>
        <p:nvSpPr>
          <p:cNvPr id="3" name="淘宝网chenying0907出品 2"/>
          <p:cNvSpPr/>
          <p:nvPr/>
        </p:nvSpPr>
        <p:spPr>
          <a:xfrm>
            <a:off x="275929" y="6111496"/>
            <a:ext cx="4304383" cy="307777"/>
          </a:xfrm>
          <a:prstGeom prst="rect">
            <a:avLst/>
          </a:prstGeom>
          <a:solidFill>
            <a:schemeClr val="bg1"/>
          </a:solidFill>
        </p:spPr>
        <p:txBody>
          <a:bodyPr wrap="none">
            <a:spAutoFit/>
          </a:bodyPr>
          <a:lstStyle/>
          <a:p>
            <a:r>
              <a:rPr lang="zh-CN" altLang="en-US" sz="1400" spc="300" dirty="0">
                <a:solidFill>
                  <a:schemeClr val="accent2"/>
                </a:solidFill>
              </a:rPr>
              <a:t>"Bring home a handful of flowers. I don't know how to treat each other. "</a:t>
            </a:r>
            <a:endParaRPr lang="zh-CN" altLang="en-US" sz="1400" dirty="0">
              <a:solidFill>
                <a:schemeClr val="accent2"/>
              </a:solidFill>
            </a:endParaRPr>
          </a:p>
        </p:txBody>
      </p:sp>
    </p:spTree>
    <p:extLst>
      <p:ext uri="{BB962C8B-B14F-4D97-AF65-F5344CB8AC3E}">
        <p14:creationId xmlns:p14="http://schemas.microsoft.com/office/powerpoint/2010/main" val="718598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p:tgtEl>
                                          <p:spTgt spid="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700"/>
                                        <p:tgtEl>
                                          <p:spTgt spid="11"/>
                                        </p:tgtEl>
                                      </p:cBhvr>
                                    </p:animEffect>
                                    <p:anim calcmode="lin" valueType="num">
                                      <p:cBhvr>
                                        <p:cTn id="11" dur="700" fill="hold"/>
                                        <p:tgtEl>
                                          <p:spTgt spid="11"/>
                                        </p:tgtEl>
                                        <p:attrNameLst>
                                          <p:attrName>ppt_x</p:attrName>
                                        </p:attrNameLst>
                                      </p:cBhvr>
                                      <p:tavLst>
                                        <p:tav tm="0">
                                          <p:val>
                                            <p:strVal val="#ppt_x"/>
                                          </p:val>
                                        </p:tav>
                                        <p:tav tm="100000">
                                          <p:val>
                                            <p:strVal val="#ppt_x"/>
                                          </p:val>
                                        </p:tav>
                                      </p:tavLst>
                                    </p:anim>
                                    <p:anim calcmode="lin" valueType="num">
                                      <p:cBhvr>
                                        <p:cTn id="12" dur="700" fill="hold"/>
                                        <p:tgtEl>
                                          <p:spTgt spid="11"/>
                                        </p:tgtEl>
                                        <p:attrNameLst>
                                          <p:attrName>ppt_y</p:attrName>
                                        </p:attrNameLst>
                                      </p:cBhvr>
                                      <p:tavLst>
                                        <p:tav tm="0">
                                          <p:val>
                                            <p:strVal val="#ppt_y+.1"/>
                                          </p:val>
                                        </p:tav>
                                        <p:tav tm="100000">
                                          <p:val>
                                            <p:strVal val="#ppt_y"/>
                                          </p:val>
                                        </p:tav>
                                      </p:tavLst>
                                    </p:anim>
                                  </p:childTnLst>
                                </p:cTn>
                              </p:par>
                            </p:childTnLst>
                          </p:cTn>
                        </p:par>
                        <p:par>
                          <p:cTn id="13" fill="hold">
                            <p:stCondLst>
                              <p:cond delay="800"/>
                            </p:stCondLst>
                            <p:childTnLst>
                              <p:par>
                                <p:cTn id="14" presetID="22" presetClass="entr" presetSubtype="1"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750"/>
                                        <p:tgtEl>
                                          <p:spTgt spid="4"/>
                                        </p:tgtEl>
                                      </p:cBhvr>
                                    </p:animEffect>
                                  </p:childTnLst>
                                </p:cTn>
                              </p:par>
                            </p:childTnLst>
                          </p:cTn>
                        </p:par>
                        <p:par>
                          <p:cTn id="17" fill="hold">
                            <p:stCondLst>
                              <p:cond delay="1550"/>
                            </p:stCondLst>
                            <p:childTnLst>
                              <p:par>
                                <p:cTn id="18" presetID="22" presetClass="entr" presetSubtype="2"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right)">
                                      <p:cBhvr>
                                        <p:cTn id="20" dur="750"/>
                                        <p:tgtEl>
                                          <p:spTgt spid="8"/>
                                        </p:tgtEl>
                                      </p:cBhvr>
                                    </p:animEffect>
                                  </p:childTnLst>
                                </p:cTn>
                              </p:par>
                            </p:childTnLst>
                          </p:cTn>
                        </p:par>
                        <p:par>
                          <p:cTn id="21" fill="hold">
                            <p:stCondLst>
                              <p:cond delay="2300"/>
                            </p:stCondLst>
                            <p:childTnLst>
                              <p:par>
                                <p:cTn id="22" presetID="47"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anim calcmode="lin" valueType="num">
                                      <p:cBhvr>
                                        <p:cTn id="25" dur="500" fill="hold"/>
                                        <p:tgtEl>
                                          <p:spTgt spid="17"/>
                                        </p:tgtEl>
                                        <p:attrNameLst>
                                          <p:attrName>ppt_x</p:attrName>
                                        </p:attrNameLst>
                                      </p:cBhvr>
                                      <p:tavLst>
                                        <p:tav tm="0">
                                          <p:val>
                                            <p:strVal val="#ppt_x"/>
                                          </p:val>
                                        </p:tav>
                                        <p:tav tm="100000">
                                          <p:val>
                                            <p:strVal val="#ppt_x"/>
                                          </p:val>
                                        </p:tav>
                                      </p:tavLst>
                                    </p:anim>
                                    <p:anim calcmode="lin" valueType="num">
                                      <p:cBhvr>
                                        <p:cTn id="26" dur="500" fill="hold"/>
                                        <p:tgtEl>
                                          <p:spTgt spid="17"/>
                                        </p:tgtEl>
                                        <p:attrNameLst>
                                          <p:attrName>ppt_y</p:attrName>
                                        </p:attrNameLst>
                                      </p:cBhvr>
                                      <p:tavLst>
                                        <p:tav tm="0">
                                          <p:val>
                                            <p:strVal val="#ppt_y-.1"/>
                                          </p:val>
                                        </p:tav>
                                        <p:tav tm="100000">
                                          <p:val>
                                            <p:strVal val="#ppt_y"/>
                                          </p:val>
                                        </p:tav>
                                      </p:tavLst>
                                    </p:anim>
                                  </p:childTnLst>
                                </p:cTn>
                              </p:par>
                            </p:childTnLst>
                          </p:cTn>
                        </p:par>
                        <p:par>
                          <p:cTn id="27" fill="hold">
                            <p:stCondLst>
                              <p:cond delay="2800"/>
                            </p:stCondLst>
                            <p:childTnLst>
                              <p:par>
                                <p:cTn id="28" presetID="22" presetClass="entr" presetSubtype="8" fill="hold" grpId="0"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淘宝网chenying0907出品 8"/>
          <p:cNvSpPr/>
          <p:nvPr/>
        </p:nvSpPr>
        <p:spPr>
          <a:xfrm>
            <a:off x="2592728" y="3390429"/>
            <a:ext cx="8046343" cy="2505279"/>
          </a:xfrm>
          <a:prstGeom prst="rect">
            <a:avLst/>
          </a:prstGeom>
          <a:solidFill>
            <a:schemeClr val="accent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7" name="淘宝网chenying0907出品 6"/>
          <p:cNvSpPr/>
          <p:nvPr/>
        </p:nvSpPr>
        <p:spPr>
          <a:xfrm>
            <a:off x="364212" y="2742633"/>
            <a:ext cx="11215868" cy="2481452"/>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2" name="图片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65224" y="2261846"/>
            <a:ext cx="1759327" cy="1759327"/>
          </a:xfrm>
          <a:prstGeom prst="rect">
            <a:avLst/>
          </a:prstGeom>
          <a:ln w="76200">
            <a:solidFill>
              <a:schemeClr val="bg1"/>
            </a:solidFill>
          </a:ln>
          <a:effectLst>
            <a:outerShdw sx="101000" sy="101000" algn="ctr" rotWithShape="0">
              <a:schemeClr val="accent2">
                <a:alpha val="19000"/>
              </a:schemeClr>
            </a:outerShdw>
          </a:effectLst>
        </p:spPr>
      </p:pic>
      <p:pic>
        <p:nvPicPr>
          <p:cNvPr id="3" name="图片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003054" y="559790"/>
            <a:ext cx="3188946" cy="6330403"/>
          </a:xfrm>
          <a:prstGeom prst="rect">
            <a:avLst/>
          </a:prstGeom>
        </p:spPr>
      </p:pic>
      <p:pic>
        <p:nvPicPr>
          <p:cNvPr id="8" name="图片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57982" y="1921398"/>
            <a:ext cx="6066394" cy="3538730"/>
          </a:xfrm>
          <a:prstGeom prst="rect">
            <a:avLst/>
          </a:prstGeom>
          <a:ln w="76200">
            <a:solidFill>
              <a:schemeClr val="bg1"/>
            </a:solidFill>
          </a:ln>
          <a:effectLst>
            <a:outerShdw sx="101000" sy="101000" algn="ctr" rotWithShape="0">
              <a:schemeClr val="accent2">
                <a:alpha val="19000"/>
              </a:schemeClr>
            </a:outerShdw>
          </a:effectLst>
        </p:spPr>
      </p:pic>
      <p:grpSp>
        <p:nvGrpSpPr>
          <p:cNvPr id="10" name="淘宝网chenying0907出品 9"/>
          <p:cNvGrpSpPr/>
          <p:nvPr/>
        </p:nvGrpSpPr>
        <p:grpSpPr>
          <a:xfrm>
            <a:off x="4028632" y="597931"/>
            <a:ext cx="4134737" cy="613458"/>
            <a:chOff x="746565" y="941339"/>
            <a:chExt cx="4134737" cy="613458"/>
          </a:xfrm>
        </p:grpSpPr>
        <p:grpSp>
          <p:nvGrpSpPr>
            <p:cNvPr id="11" name="淘宝网chenying0907出品 10"/>
            <p:cNvGrpSpPr/>
            <p:nvPr/>
          </p:nvGrpSpPr>
          <p:grpSpPr>
            <a:xfrm>
              <a:off x="974588" y="941339"/>
              <a:ext cx="3678692" cy="613458"/>
              <a:chOff x="4751407" y="1342663"/>
              <a:chExt cx="3437681" cy="613458"/>
            </a:xfrm>
          </p:grpSpPr>
          <p:cxnSp>
            <p:nvCxnSpPr>
              <p:cNvPr id="13" name="淘宝网chenying0907出品 12"/>
              <p:cNvCxnSpPr/>
              <p:nvPr/>
            </p:nvCxnSpPr>
            <p:spPr>
              <a:xfrm>
                <a:off x="4751407" y="1342663"/>
                <a:ext cx="343768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淘宝网chenying0907出品 13"/>
              <p:cNvCxnSpPr/>
              <p:nvPr/>
            </p:nvCxnSpPr>
            <p:spPr>
              <a:xfrm>
                <a:off x="4751407" y="1956121"/>
                <a:ext cx="343768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2" name="淘宝网chenying0907出品 11"/>
            <p:cNvSpPr txBox="1"/>
            <p:nvPr/>
          </p:nvSpPr>
          <p:spPr>
            <a:xfrm>
              <a:off x="746565" y="971069"/>
              <a:ext cx="4134737" cy="553998"/>
            </a:xfrm>
            <a:prstGeom prst="rect">
              <a:avLst/>
            </a:prstGeom>
            <a:noFill/>
          </p:spPr>
          <p:txBody>
            <a:bodyPr wrap="square" rtlCol="0">
              <a:spAutoFit/>
            </a:bodyPr>
            <a:lstStyle/>
            <a:p>
              <a:pPr algn="ctr">
                <a:lnSpc>
                  <a:spcPct val="150000"/>
                </a:lnSpc>
              </a:pPr>
              <a:r>
                <a:rPr lang="zh-CN" altLang="en-US" sz="2000" spc="300" dirty="0"/>
                <a:t>Tweezers bring memories of the South</a:t>
              </a:r>
            </a:p>
          </p:txBody>
        </p:sp>
      </p:grpSp>
      <p:sp>
        <p:nvSpPr>
          <p:cNvPr id="15" name="淘宝网chenying0907出品 14"/>
          <p:cNvSpPr txBox="1"/>
          <p:nvPr/>
        </p:nvSpPr>
        <p:spPr>
          <a:xfrm>
            <a:off x="546254" y="4091714"/>
            <a:ext cx="3535675" cy="1671548"/>
          </a:xfrm>
          <a:prstGeom prst="rect">
            <a:avLst/>
          </a:prstGeom>
          <a:noFill/>
        </p:spPr>
        <p:txBody>
          <a:bodyPr wrap="square" rtlCol="0">
            <a:spAutoFit/>
          </a:bodyPr>
          <a:lstStyle>
            <a:defPPr>
              <a:defRPr lang="zh-CN"/>
            </a:defPPr>
            <a:lvl1pPr>
              <a:lnSpc>
                <a:spcPct val="150000"/>
              </a:lnSpc>
              <a:defRPr sz="1400" spc="300"/>
            </a:lvl1pPr>
          </a:lstStyle>
          <a:p>
            <a:pPr algn="r"/>
            <a:r>
              <a:rPr lang="zh-CN" altLang="en-US" spc="0" dirty="0">
                <a:solidFill>
                  <a:schemeClr val="tx1">
                    <a:lumMod val="85000"/>
                    <a:lumOff val="15000"/>
                  </a:schemeClr>
                </a:solidFill>
              </a:rPr>
              <a:t>In this way, this short, insatiable beauty goes deep into the bone marrow</a:t>
            </a:r>
            <a:endParaRPr lang="en-US" altLang="zh-CN" spc="0" dirty="0">
              <a:solidFill>
                <a:schemeClr val="tx1">
                  <a:lumMod val="85000"/>
                  <a:lumOff val="15000"/>
                </a:schemeClr>
              </a:solidFill>
            </a:endParaRPr>
          </a:p>
          <a:p>
            <a:pPr algn="r"/>
            <a:r>
              <a:rPr lang="zh-CN" altLang="en-US" spc="0" dirty="0">
                <a:solidFill>
                  <a:schemeClr val="tx1">
                    <a:lumMod val="85000"/>
                    <a:lumOff val="15000"/>
                  </a:schemeClr>
                </a:solidFill>
              </a:rPr>
              <a:t>It's nostalgic, never to be resonated.</a:t>
            </a:r>
            <a:endParaRPr lang="en-US" altLang="zh-CN" spc="0" dirty="0">
              <a:solidFill>
                <a:schemeClr val="tx1">
                  <a:lumMod val="85000"/>
                  <a:lumOff val="15000"/>
                </a:schemeClr>
              </a:solidFill>
            </a:endParaRPr>
          </a:p>
          <a:p>
            <a:pPr algn="r"/>
            <a:r>
              <a:rPr lang="zh-CN" altLang="en-US" spc="0" dirty="0">
                <a:solidFill>
                  <a:schemeClr val="tx1">
                    <a:lumMod val="85000"/>
                    <a:lumOff val="15000"/>
                  </a:schemeClr>
                </a:solidFill>
              </a:rPr>
              <a:t>This white flower represents the beginning of summer.</a:t>
            </a:r>
            <a:endParaRPr lang="en-US" altLang="zh-CN" spc="0" dirty="0">
              <a:solidFill>
                <a:schemeClr val="tx1">
                  <a:lumMod val="85000"/>
                  <a:lumOff val="15000"/>
                </a:schemeClr>
              </a:solidFill>
            </a:endParaRPr>
          </a:p>
        </p:txBody>
      </p:sp>
    </p:spTree>
    <p:extLst>
      <p:ext uri="{BB962C8B-B14F-4D97-AF65-F5344CB8AC3E}">
        <p14:creationId xmlns:p14="http://schemas.microsoft.com/office/powerpoint/2010/main" val="789652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10"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childTnLst>
                                </p:cTn>
                              </p:par>
                              <p:par>
                                <p:cTn id="15" presetID="22" presetClass="entr" presetSubtype="2"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right)">
                                      <p:cBhvr>
                                        <p:cTn id="17" dur="500"/>
                                        <p:tgtEl>
                                          <p:spTgt spid="9"/>
                                        </p:tgtEl>
                                      </p:cBhvr>
                                    </p:animEffect>
                                  </p:childTnLst>
                                </p:cTn>
                              </p:par>
                              <p:par>
                                <p:cTn id="18" presetID="10" presetClass="entr" presetSubtype="0" fill="hold" nodeType="withEffect">
                                  <p:stCondLst>
                                    <p:cond delay="50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nodeType="withEffect">
                                  <p:stCondLst>
                                    <p:cond delay="50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22" presetClass="entr" presetSubtype="2" fill="hold" grpId="0" nodeType="withEffect">
                                  <p:stCondLst>
                                    <p:cond delay="900"/>
                                  </p:stCondLst>
                                  <p:childTnLst>
                                    <p:set>
                                      <p:cBhvr>
                                        <p:cTn id="25" dur="1" fill="hold">
                                          <p:stCondLst>
                                            <p:cond delay="0"/>
                                          </p:stCondLst>
                                        </p:cTn>
                                        <p:tgtEl>
                                          <p:spTgt spid="15"/>
                                        </p:tgtEl>
                                        <p:attrNameLst>
                                          <p:attrName>style.visibility</p:attrName>
                                        </p:attrNameLst>
                                      </p:cBhvr>
                                      <p:to>
                                        <p:strVal val="visible"/>
                                      </p:to>
                                    </p:set>
                                    <p:animEffect transition="in" filter="wipe(right)">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淘宝网chenying0907出品 9"/>
          <p:cNvSpPr/>
          <p:nvPr/>
        </p:nvSpPr>
        <p:spPr>
          <a:xfrm>
            <a:off x="316587" y="2763348"/>
            <a:ext cx="4922163" cy="2481452"/>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 name="淘宝网chenying0907出品 2"/>
          <p:cNvSpPr/>
          <p:nvPr/>
        </p:nvSpPr>
        <p:spPr>
          <a:xfrm>
            <a:off x="0" y="4375738"/>
            <a:ext cx="12192000" cy="1809750"/>
          </a:xfrm>
          <a:prstGeom prst="rect">
            <a:avLst/>
          </a:prstGeom>
          <a:solidFill>
            <a:schemeClr val="accent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2145" y="564582"/>
            <a:ext cx="4216076" cy="5791201"/>
          </a:xfrm>
          <a:prstGeom prst="rect">
            <a:avLst/>
          </a:prstGeom>
        </p:spPr>
      </p:pic>
      <p:sp>
        <p:nvSpPr>
          <p:cNvPr id="8" name="淘宝网chenying0907出品 7"/>
          <p:cNvSpPr/>
          <p:nvPr/>
        </p:nvSpPr>
        <p:spPr>
          <a:xfrm>
            <a:off x="4743450" y="1623013"/>
            <a:ext cx="6724650" cy="4162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淘宝网chenying0907出品 8"/>
          <p:cNvSpPr/>
          <p:nvPr/>
        </p:nvSpPr>
        <p:spPr>
          <a:xfrm>
            <a:off x="5956301" y="1701800"/>
            <a:ext cx="6007099" cy="4716540"/>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8" name="淘宝网chenying0907出品 27"/>
          <p:cNvGrpSpPr/>
          <p:nvPr/>
        </p:nvGrpSpPr>
        <p:grpSpPr>
          <a:xfrm>
            <a:off x="4999017" y="2171701"/>
            <a:ext cx="746168" cy="746166"/>
            <a:chOff x="5054062" y="2226745"/>
            <a:chExt cx="636077" cy="636077"/>
          </a:xfrm>
        </p:grpSpPr>
        <p:sp>
          <p:nvSpPr>
            <p:cNvPr id="11" name="淘宝网chenying0907出品 10"/>
            <p:cNvSpPr/>
            <p:nvPr/>
          </p:nvSpPr>
          <p:spPr>
            <a:xfrm>
              <a:off x="5054062" y="2226745"/>
              <a:ext cx="636077" cy="636077"/>
            </a:xfrm>
            <a:prstGeom prst="ellipse">
              <a:avLst/>
            </a:prstGeom>
            <a:noFill/>
            <a:ln>
              <a:solidFill>
                <a:schemeClr val="tx2">
                  <a:alpha val="4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淘宝网chenying0907出品 11"/>
            <p:cNvSpPr>
              <a:spLocks noEditPoints="1"/>
            </p:cNvSpPr>
            <p:nvPr/>
          </p:nvSpPr>
          <p:spPr bwMode="auto">
            <a:xfrm>
              <a:off x="5244079" y="2388072"/>
              <a:ext cx="256043" cy="313423"/>
            </a:xfrm>
            <a:custGeom>
              <a:avLst/>
              <a:gdLst>
                <a:gd name="T0" fmla="*/ 160 w 224"/>
                <a:gd name="T1" fmla="*/ 265 h 275"/>
                <a:gd name="T2" fmla="*/ 171 w 224"/>
                <a:gd name="T3" fmla="*/ 258 h 275"/>
                <a:gd name="T4" fmla="*/ 147 w 224"/>
                <a:gd name="T5" fmla="*/ 225 h 275"/>
                <a:gd name="T6" fmla="*/ 126 w 224"/>
                <a:gd name="T7" fmla="*/ 190 h 275"/>
                <a:gd name="T8" fmla="*/ 109 w 224"/>
                <a:gd name="T9" fmla="*/ 199 h 275"/>
                <a:gd name="T10" fmla="*/ 54 w 224"/>
                <a:gd name="T11" fmla="*/ 100 h 275"/>
                <a:gd name="T12" fmla="*/ 71 w 224"/>
                <a:gd name="T13" fmla="*/ 91 h 275"/>
                <a:gd name="T14" fmla="*/ 53 w 224"/>
                <a:gd name="T15" fmla="*/ 55 h 275"/>
                <a:gd name="T16" fmla="*/ 38 w 224"/>
                <a:gd name="T17" fmla="*/ 16 h 275"/>
                <a:gd name="T18" fmla="*/ 27 w 224"/>
                <a:gd name="T19" fmla="*/ 22 h 275"/>
                <a:gd name="T20" fmla="*/ 2 w 224"/>
                <a:gd name="T21" fmla="*/ 62 h 275"/>
                <a:gd name="T22" fmla="*/ 3 w 224"/>
                <a:gd name="T23" fmla="*/ 63 h 275"/>
                <a:gd name="T24" fmla="*/ 3 w 224"/>
                <a:gd name="T25" fmla="*/ 63 h 275"/>
                <a:gd name="T26" fmla="*/ 5 w 224"/>
                <a:gd name="T27" fmla="*/ 75 h 275"/>
                <a:gd name="T28" fmla="*/ 5 w 224"/>
                <a:gd name="T29" fmla="*/ 75 h 275"/>
                <a:gd name="T30" fmla="*/ 5 w 224"/>
                <a:gd name="T31" fmla="*/ 75 h 275"/>
                <a:gd name="T32" fmla="*/ 103 w 224"/>
                <a:gd name="T33" fmla="*/ 253 h 275"/>
                <a:gd name="T34" fmla="*/ 104 w 224"/>
                <a:gd name="T35" fmla="*/ 254 h 275"/>
                <a:gd name="T36" fmla="*/ 113 w 224"/>
                <a:gd name="T37" fmla="*/ 263 h 275"/>
                <a:gd name="T38" fmla="*/ 160 w 224"/>
                <a:gd name="T39" fmla="*/ 265 h 275"/>
                <a:gd name="T40" fmla="*/ 195 w 224"/>
                <a:gd name="T41" fmla="*/ 5 h 275"/>
                <a:gd name="T42" fmla="*/ 179 w 224"/>
                <a:gd name="T43" fmla="*/ 4 h 275"/>
                <a:gd name="T44" fmla="*/ 178 w 224"/>
                <a:gd name="T45" fmla="*/ 21 h 275"/>
                <a:gd name="T46" fmla="*/ 201 w 224"/>
                <a:gd name="T47" fmla="*/ 87 h 275"/>
                <a:gd name="T48" fmla="*/ 177 w 224"/>
                <a:gd name="T49" fmla="*/ 154 h 275"/>
                <a:gd name="T50" fmla="*/ 177 w 224"/>
                <a:gd name="T51" fmla="*/ 170 h 275"/>
                <a:gd name="T52" fmla="*/ 194 w 224"/>
                <a:gd name="T53" fmla="*/ 170 h 275"/>
                <a:gd name="T54" fmla="*/ 224 w 224"/>
                <a:gd name="T55" fmla="*/ 87 h 275"/>
                <a:gd name="T56" fmla="*/ 195 w 224"/>
                <a:gd name="T57" fmla="*/ 5 h 275"/>
                <a:gd name="T58" fmla="*/ 166 w 224"/>
                <a:gd name="T59" fmla="*/ 51 h 275"/>
                <a:gd name="T60" fmla="*/ 176 w 224"/>
                <a:gd name="T61" fmla="*/ 90 h 275"/>
                <a:gd name="T62" fmla="*/ 164 w 224"/>
                <a:gd name="T63" fmla="*/ 129 h 275"/>
                <a:gd name="T64" fmla="*/ 148 w 224"/>
                <a:gd name="T65" fmla="*/ 133 h 275"/>
                <a:gd name="T66" fmla="*/ 144 w 224"/>
                <a:gd name="T67" fmla="*/ 117 h 275"/>
                <a:gd name="T68" fmla="*/ 153 w 224"/>
                <a:gd name="T69" fmla="*/ 90 h 275"/>
                <a:gd name="T70" fmla="*/ 146 w 224"/>
                <a:gd name="T71" fmla="*/ 61 h 275"/>
                <a:gd name="T72" fmla="*/ 151 w 224"/>
                <a:gd name="T73" fmla="*/ 46 h 275"/>
                <a:gd name="T74" fmla="*/ 166 w 224"/>
                <a:gd name="T75" fmla="*/ 51 h 275"/>
                <a:gd name="T76" fmla="*/ 181 w 224"/>
                <a:gd name="T77" fmla="*/ 253 h 275"/>
                <a:gd name="T78" fmla="*/ 156 w 224"/>
                <a:gd name="T79" fmla="*/ 219 h 275"/>
                <a:gd name="T80" fmla="*/ 135 w 224"/>
                <a:gd name="T81" fmla="*/ 185 h 275"/>
                <a:gd name="T82" fmla="*/ 148 w 224"/>
                <a:gd name="T83" fmla="*/ 178 h 275"/>
                <a:gd name="T84" fmla="*/ 193 w 224"/>
                <a:gd name="T85" fmla="*/ 247 h 275"/>
                <a:gd name="T86" fmla="*/ 181 w 224"/>
                <a:gd name="T87" fmla="*/ 253 h 275"/>
                <a:gd name="T88" fmla="*/ 80 w 224"/>
                <a:gd name="T89" fmla="*/ 85 h 275"/>
                <a:gd name="T90" fmla="*/ 63 w 224"/>
                <a:gd name="T91" fmla="*/ 51 h 275"/>
                <a:gd name="T92" fmla="*/ 47 w 224"/>
                <a:gd name="T93" fmla="*/ 11 h 275"/>
                <a:gd name="T94" fmla="*/ 58 w 224"/>
                <a:gd name="T95" fmla="*/ 5 h 275"/>
                <a:gd name="T96" fmla="*/ 91 w 224"/>
                <a:gd name="T97" fmla="*/ 79 h 275"/>
                <a:gd name="T98" fmla="*/ 80 w 224"/>
                <a:gd name="T99" fmla="*/ 85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4" h="275">
                  <a:moveTo>
                    <a:pt x="160" y="265"/>
                  </a:moveTo>
                  <a:cubicBezTo>
                    <a:pt x="171" y="258"/>
                    <a:pt x="171" y="258"/>
                    <a:pt x="171" y="258"/>
                  </a:cubicBezTo>
                  <a:cubicBezTo>
                    <a:pt x="162" y="248"/>
                    <a:pt x="154" y="236"/>
                    <a:pt x="147" y="225"/>
                  </a:cubicBezTo>
                  <a:cubicBezTo>
                    <a:pt x="139" y="214"/>
                    <a:pt x="132" y="202"/>
                    <a:pt x="126" y="190"/>
                  </a:cubicBezTo>
                  <a:cubicBezTo>
                    <a:pt x="109" y="199"/>
                    <a:pt x="109" y="199"/>
                    <a:pt x="109" y="199"/>
                  </a:cubicBezTo>
                  <a:cubicBezTo>
                    <a:pt x="88" y="169"/>
                    <a:pt x="69" y="136"/>
                    <a:pt x="54" y="100"/>
                  </a:cubicBezTo>
                  <a:cubicBezTo>
                    <a:pt x="71" y="91"/>
                    <a:pt x="71" y="91"/>
                    <a:pt x="71" y="91"/>
                  </a:cubicBezTo>
                  <a:cubicBezTo>
                    <a:pt x="65" y="79"/>
                    <a:pt x="59" y="67"/>
                    <a:pt x="53" y="55"/>
                  </a:cubicBezTo>
                  <a:cubicBezTo>
                    <a:pt x="47" y="42"/>
                    <a:pt x="42" y="29"/>
                    <a:pt x="38" y="16"/>
                  </a:cubicBezTo>
                  <a:cubicBezTo>
                    <a:pt x="27" y="22"/>
                    <a:pt x="27" y="22"/>
                    <a:pt x="27" y="22"/>
                  </a:cubicBezTo>
                  <a:cubicBezTo>
                    <a:pt x="8" y="33"/>
                    <a:pt x="0" y="46"/>
                    <a:pt x="2" y="62"/>
                  </a:cubicBezTo>
                  <a:cubicBezTo>
                    <a:pt x="3" y="63"/>
                    <a:pt x="3" y="63"/>
                    <a:pt x="3" y="63"/>
                  </a:cubicBezTo>
                  <a:cubicBezTo>
                    <a:pt x="3" y="63"/>
                    <a:pt x="3" y="63"/>
                    <a:pt x="3" y="63"/>
                  </a:cubicBezTo>
                  <a:cubicBezTo>
                    <a:pt x="3" y="67"/>
                    <a:pt x="4" y="71"/>
                    <a:pt x="5" y="75"/>
                  </a:cubicBezTo>
                  <a:cubicBezTo>
                    <a:pt x="5" y="75"/>
                    <a:pt x="5" y="75"/>
                    <a:pt x="5" y="75"/>
                  </a:cubicBezTo>
                  <a:cubicBezTo>
                    <a:pt x="5" y="75"/>
                    <a:pt x="5" y="75"/>
                    <a:pt x="5" y="75"/>
                  </a:cubicBezTo>
                  <a:cubicBezTo>
                    <a:pt x="23" y="143"/>
                    <a:pt x="57" y="201"/>
                    <a:pt x="103" y="253"/>
                  </a:cubicBezTo>
                  <a:cubicBezTo>
                    <a:pt x="104" y="253"/>
                    <a:pt x="104" y="254"/>
                    <a:pt x="104" y="254"/>
                  </a:cubicBezTo>
                  <a:cubicBezTo>
                    <a:pt x="107" y="257"/>
                    <a:pt x="110" y="260"/>
                    <a:pt x="113" y="263"/>
                  </a:cubicBezTo>
                  <a:cubicBezTo>
                    <a:pt x="125" y="274"/>
                    <a:pt x="141" y="275"/>
                    <a:pt x="160" y="265"/>
                  </a:cubicBezTo>
                  <a:close/>
                  <a:moveTo>
                    <a:pt x="195" y="5"/>
                  </a:moveTo>
                  <a:cubicBezTo>
                    <a:pt x="191" y="0"/>
                    <a:pt x="184" y="0"/>
                    <a:pt x="179" y="4"/>
                  </a:cubicBezTo>
                  <a:cubicBezTo>
                    <a:pt x="174" y="9"/>
                    <a:pt x="174" y="16"/>
                    <a:pt x="178" y="21"/>
                  </a:cubicBezTo>
                  <a:cubicBezTo>
                    <a:pt x="194" y="38"/>
                    <a:pt x="201" y="63"/>
                    <a:pt x="201" y="87"/>
                  </a:cubicBezTo>
                  <a:cubicBezTo>
                    <a:pt x="201" y="113"/>
                    <a:pt x="192" y="138"/>
                    <a:pt x="177" y="154"/>
                  </a:cubicBezTo>
                  <a:cubicBezTo>
                    <a:pt x="173" y="159"/>
                    <a:pt x="173" y="166"/>
                    <a:pt x="177" y="170"/>
                  </a:cubicBezTo>
                  <a:cubicBezTo>
                    <a:pt x="182" y="175"/>
                    <a:pt x="189" y="175"/>
                    <a:pt x="194" y="170"/>
                  </a:cubicBezTo>
                  <a:cubicBezTo>
                    <a:pt x="213" y="150"/>
                    <a:pt x="224" y="119"/>
                    <a:pt x="224" y="87"/>
                  </a:cubicBezTo>
                  <a:cubicBezTo>
                    <a:pt x="224" y="57"/>
                    <a:pt x="215" y="27"/>
                    <a:pt x="195" y="5"/>
                  </a:cubicBezTo>
                  <a:close/>
                  <a:moveTo>
                    <a:pt x="166" y="51"/>
                  </a:moveTo>
                  <a:cubicBezTo>
                    <a:pt x="173" y="64"/>
                    <a:pt x="176" y="77"/>
                    <a:pt x="176" y="90"/>
                  </a:cubicBezTo>
                  <a:cubicBezTo>
                    <a:pt x="175" y="104"/>
                    <a:pt x="171" y="117"/>
                    <a:pt x="164" y="129"/>
                  </a:cubicBezTo>
                  <a:cubicBezTo>
                    <a:pt x="160" y="135"/>
                    <a:pt x="153" y="136"/>
                    <a:pt x="148" y="133"/>
                  </a:cubicBezTo>
                  <a:cubicBezTo>
                    <a:pt x="142" y="129"/>
                    <a:pt x="140" y="122"/>
                    <a:pt x="144" y="117"/>
                  </a:cubicBezTo>
                  <a:cubicBezTo>
                    <a:pt x="149" y="108"/>
                    <a:pt x="152" y="99"/>
                    <a:pt x="153" y="90"/>
                  </a:cubicBezTo>
                  <a:cubicBezTo>
                    <a:pt x="153" y="81"/>
                    <a:pt x="151" y="71"/>
                    <a:pt x="146" y="61"/>
                  </a:cubicBezTo>
                  <a:cubicBezTo>
                    <a:pt x="143" y="55"/>
                    <a:pt x="145" y="48"/>
                    <a:pt x="151" y="46"/>
                  </a:cubicBezTo>
                  <a:cubicBezTo>
                    <a:pt x="157" y="43"/>
                    <a:pt x="164" y="45"/>
                    <a:pt x="166" y="51"/>
                  </a:cubicBezTo>
                  <a:close/>
                  <a:moveTo>
                    <a:pt x="181" y="253"/>
                  </a:moveTo>
                  <a:cubicBezTo>
                    <a:pt x="172" y="242"/>
                    <a:pt x="163" y="231"/>
                    <a:pt x="156" y="219"/>
                  </a:cubicBezTo>
                  <a:cubicBezTo>
                    <a:pt x="148" y="208"/>
                    <a:pt x="142" y="197"/>
                    <a:pt x="135" y="185"/>
                  </a:cubicBezTo>
                  <a:cubicBezTo>
                    <a:pt x="148" y="178"/>
                    <a:pt x="148" y="178"/>
                    <a:pt x="148" y="178"/>
                  </a:cubicBezTo>
                  <a:cubicBezTo>
                    <a:pt x="154" y="180"/>
                    <a:pt x="185" y="215"/>
                    <a:pt x="193" y="247"/>
                  </a:cubicBezTo>
                  <a:cubicBezTo>
                    <a:pt x="181" y="253"/>
                    <a:pt x="181" y="253"/>
                    <a:pt x="181" y="253"/>
                  </a:cubicBezTo>
                  <a:close/>
                  <a:moveTo>
                    <a:pt x="80" y="85"/>
                  </a:moveTo>
                  <a:cubicBezTo>
                    <a:pt x="74" y="74"/>
                    <a:pt x="68" y="63"/>
                    <a:pt x="63" y="51"/>
                  </a:cubicBezTo>
                  <a:cubicBezTo>
                    <a:pt x="57" y="38"/>
                    <a:pt x="52" y="24"/>
                    <a:pt x="47" y="11"/>
                  </a:cubicBezTo>
                  <a:cubicBezTo>
                    <a:pt x="58" y="5"/>
                    <a:pt x="58" y="5"/>
                    <a:pt x="58" y="5"/>
                  </a:cubicBezTo>
                  <a:cubicBezTo>
                    <a:pt x="73" y="16"/>
                    <a:pt x="93" y="68"/>
                    <a:pt x="91" y="79"/>
                  </a:cubicBezTo>
                  <a:lnTo>
                    <a:pt x="80" y="8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29" name="淘宝网chenying0907出品 28"/>
          <p:cNvGrpSpPr/>
          <p:nvPr/>
        </p:nvGrpSpPr>
        <p:grpSpPr>
          <a:xfrm>
            <a:off x="4999017" y="3472660"/>
            <a:ext cx="746168" cy="746166"/>
            <a:chOff x="5054062" y="3469758"/>
            <a:chExt cx="636077" cy="636077"/>
          </a:xfrm>
        </p:grpSpPr>
        <p:sp>
          <p:nvSpPr>
            <p:cNvPr id="12" name="淘宝网chenying0907出品 11"/>
            <p:cNvSpPr/>
            <p:nvPr/>
          </p:nvSpPr>
          <p:spPr>
            <a:xfrm>
              <a:off x="5054062" y="3469758"/>
              <a:ext cx="636077" cy="636077"/>
            </a:xfrm>
            <a:prstGeom prst="ellipse">
              <a:avLst/>
            </a:prstGeom>
            <a:noFill/>
            <a:ln>
              <a:solidFill>
                <a:schemeClr val="tx2">
                  <a:alpha val="4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淘宝网chenying0907出品 104"/>
            <p:cNvSpPr>
              <a:spLocks noEditPoints="1"/>
            </p:cNvSpPr>
            <p:nvPr/>
          </p:nvSpPr>
          <p:spPr bwMode="auto">
            <a:xfrm>
              <a:off x="5278522" y="3638876"/>
              <a:ext cx="221491" cy="267735"/>
            </a:xfrm>
            <a:custGeom>
              <a:avLst/>
              <a:gdLst>
                <a:gd name="T0" fmla="*/ 0 w 77"/>
                <a:gd name="T1" fmla="*/ 85 h 93"/>
                <a:gd name="T2" fmla="*/ 30 w 77"/>
                <a:gd name="T3" fmla="*/ 20 h 93"/>
                <a:gd name="T4" fmla="*/ 38 w 77"/>
                <a:gd name="T5" fmla="*/ 26 h 93"/>
                <a:gd name="T6" fmla="*/ 39 w 77"/>
                <a:gd name="T7" fmla="*/ 27 h 93"/>
                <a:gd name="T8" fmla="*/ 39 w 77"/>
                <a:gd name="T9" fmla="*/ 27 h 93"/>
                <a:gd name="T10" fmla="*/ 40 w 77"/>
                <a:gd name="T11" fmla="*/ 27 h 93"/>
                <a:gd name="T12" fmla="*/ 40 w 77"/>
                <a:gd name="T13" fmla="*/ 28 h 93"/>
                <a:gd name="T14" fmla="*/ 40 w 77"/>
                <a:gd name="T15" fmla="*/ 28 h 93"/>
                <a:gd name="T16" fmla="*/ 41 w 77"/>
                <a:gd name="T17" fmla="*/ 28 h 93"/>
                <a:gd name="T18" fmla="*/ 41 w 77"/>
                <a:gd name="T19" fmla="*/ 29 h 93"/>
                <a:gd name="T20" fmla="*/ 42 w 77"/>
                <a:gd name="T21" fmla="*/ 29 h 93"/>
                <a:gd name="T22" fmla="*/ 42 w 77"/>
                <a:gd name="T23" fmla="*/ 29 h 93"/>
                <a:gd name="T24" fmla="*/ 43 w 77"/>
                <a:gd name="T25" fmla="*/ 29 h 93"/>
                <a:gd name="T26" fmla="*/ 43 w 77"/>
                <a:gd name="T27" fmla="*/ 30 h 93"/>
                <a:gd name="T28" fmla="*/ 43 w 77"/>
                <a:gd name="T29" fmla="*/ 30 h 93"/>
                <a:gd name="T30" fmla="*/ 48 w 77"/>
                <a:gd name="T31" fmla="*/ 33 h 93"/>
                <a:gd name="T32" fmla="*/ 48 w 77"/>
                <a:gd name="T33" fmla="*/ 33 h 93"/>
                <a:gd name="T34" fmla="*/ 49 w 77"/>
                <a:gd name="T35" fmla="*/ 34 h 93"/>
                <a:gd name="T36" fmla="*/ 49 w 77"/>
                <a:gd name="T37" fmla="*/ 34 h 93"/>
                <a:gd name="T38" fmla="*/ 50 w 77"/>
                <a:gd name="T39" fmla="*/ 34 h 93"/>
                <a:gd name="T40" fmla="*/ 50 w 77"/>
                <a:gd name="T41" fmla="*/ 35 h 93"/>
                <a:gd name="T42" fmla="*/ 50 w 77"/>
                <a:gd name="T43" fmla="*/ 35 h 93"/>
                <a:gd name="T44" fmla="*/ 51 w 77"/>
                <a:gd name="T45" fmla="*/ 35 h 93"/>
                <a:gd name="T46" fmla="*/ 51 w 77"/>
                <a:gd name="T47" fmla="*/ 36 h 93"/>
                <a:gd name="T48" fmla="*/ 52 w 77"/>
                <a:gd name="T49" fmla="*/ 36 h 93"/>
                <a:gd name="T50" fmla="*/ 52 w 77"/>
                <a:gd name="T51" fmla="*/ 36 h 93"/>
                <a:gd name="T52" fmla="*/ 53 w 77"/>
                <a:gd name="T53" fmla="*/ 37 h 93"/>
                <a:gd name="T54" fmla="*/ 53 w 77"/>
                <a:gd name="T55" fmla="*/ 37 h 93"/>
                <a:gd name="T56" fmla="*/ 48 w 77"/>
                <a:gd name="T57" fmla="*/ 79 h 93"/>
                <a:gd name="T58" fmla="*/ 7 w 77"/>
                <a:gd name="T59" fmla="*/ 91 h 93"/>
                <a:gd name="T60" fmla="*/ 35 w 77"/>
                <a:gd name="T61" fmla="*/ 64 h 93"/>
                <a:gd name="T62" fmla="*/ 19 w 77"/>
                <a:gd name="T63" fmla="*/ 53 h 93"/>
                <a:gd name="T64" fmla="*/ 3 w 77"/>
                <a:gd name="T65" fmla="*/ 88 h 93"/>
                <a:gd name="T66" fmla="*/ 73 w 77"/>
                <a:gd name="T67" fmla="*/ 93 h 93"/>
                <a:gd name="T68" fmla="*/ 54 w 77"/>
                <a:gd name="T69" fmla="*/ 83 h 93"/>
                <a:gd name="T70" fmla="*/ 69 w 77"/>
                <a:gd name="T71" fmla="*/ 42 h 93"/>
                <a:gd name="T72" fmla="*/ 34 w 77"/>
                <a:gd name="T73" fmla="*/ 0 h 93"/>
                <a:gd name="T74" fmla="*/ 69 w 77"/>
                <a:gd name="T75" fmla="*/ 4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7" h="93">
                  <a:moveTo>
                    <a:pt x="3" y="88"/>
                  </a:moveTo>
                  <a:cubicBezTo>
                    <a:pt x="2" y="87"/>
                    <a:pt x="1" y="86"/>
                    <a:pt x="0" y="85"/>
                  </a:cubicBezTo>
                  <a:cubicBezTo>
                    <a:pt x="0" y="72"/>
                    <a:pt x="0" y="58"/>
                    <a:pt x="0" y="45"/>
                  </a:cubicBezTo>
                  <a:cubicBezTo>
                    <a:pt x="12" y="40"/>
                    <a:pt x="21" y="32"/>
                    <a:pt x="30" y="20"/>
                  </a:cubicBezTo>
                  <a:cubicBezTo>
                    <a:pt x="38" y="26"/>
                    <a:pt x="38" y="26"/>
                    <a:pt x="38" y="26"/>
                  </a:cubicBezTo>
                  <a:cubicBezTo>
                    <a:pt x="38" y="26"/>
                    <a:pt x="38" y="26"/>
                    <a:pt x="38" y="26"/>
                  </a:cubicBezTo>
                  <a:cubicBezTo>
                    <a:pt x="38" y="27"/>
                    <a:pt x="38" y="27"/>
                    <a:pt x="38" y="27"/>
                  </a:cubicBezTo>
                  <a:cubicBezTo>
                    <a:pt x="39" y="27"/>
                    <a:pt x="39" y="27"/>
                    <a:pt x="39" y="27"/>
                  </a:cubicBezTo>
                  <a:cubicBezTo>
                    <a:pt x="39" y="27"/>
                    <a:pt x="39" y="27"/>
                    <a:pt x="39" y="27"/>
                  </a:cubicBezTo>
                  <a:cubicBezTo>
                    <a:pt x="39" y="27"/>
                    <a:pt x="39" y="27"/>
                    <a:pt x="39" y="27"/>
                  </a:cubicBezTo>
                  <a:cubicBezTo>
                    <a:pt x="39" y="27"/>
                    <a:pt x="39" y="27"/>
                    <a:pt x="39" y="27"/>
                  </a:cubicBezTo>
                  <a:cubicBezTo>
                    <a:pt x="40" y="27"/>
                    <a:pt x="40" y="27"/>
                    <a:pt x="40" y="27"/>
                  </a:cubicBezTo>
                  <a:cubicBezTo>
                    <a:pt x="40" y="27"/>
                    <a:pt x="40" y="27"/>
                    <a:pt x="40" y="27"/>
                  </a:cubicBezTo>
                  <a:cubicBezTo>
                    <a:pt x="40" y="28"/>
                    <a:pt x="40" y="28"/>
                    <a:pt x="40" y="28"/>
                  </a:cubicBezTo>
                  <a:cubicBezTo>
                    <a:pt x="40" y="28"/>
                    <a:pt x="40" y="28"/>
                    <a:pt x="40" y="28"/>
                  </a:cubicBezTo>
                  <a:cubicBezTo>
                    <a:pt x="40" y="28"/>
                    <a:pt x="40" y="28"/>
                    <a:pt x="40" y="28"/>
                  </a:cubicBezTo>
                  <a:cubicBezTo>
                    <a:pt x="41" y="28"/>
                    <a:pt x="41" y="28"/>
                    <a:pt x="41" y="28"/>
                  </a:cubicBezTo>
                  <a:cubicBezTo>
                    <a:pt x="41" y="28"/>
                    <a:pt x="41" y="28"/>
                    <a:pt x="41" y="28"/>
                  </a:cubicBezTo>
                  <a:cubicBezTo>
                    <a:pt x="41" y="28"/>
                    <a:pt x="41" y="28"/>
                    <a:pt x="41" y="28"/>
                  </a:cubicBezTo>
                  <a:cubicBezTo>
                    <a:pt x="41" y="29"/>
                    <a:pt x="41" y="29"/>
                    <a:pt x="41" y="29"/>
                  </a:cubicBezTo>
                  <a:cubicBezTo>
                    <a:pt x="42" y="29"/>
                    <a:pt x="42" y="29"/>
                    <a:pt x="42" y="29"/>
                  </a:cubicBezTo>
                  <a:cubicBezTo>
                    <a:pt x="42" y="29"/>
                    <a:pt x="42" y="29"/>
                    <a:pt x="42" y="29"/>
                  </a:cubicBezTo>
                  <a:cubicBezTo>
                    <a:pt x="42" y="29"/>
                    <a:pt x="42" y="29"/>
                    <a:pt x="42" y="29"/>
                  </a:cubicBezTo>
                  <a:cubicBezTo>
                    <a:pt x="42" y="29"/>
                    <a:pt x="42" y="29"/>
                    <a:pt x="42" y="29"/>
                  </a:cubicBezTo>
                  <a:cubicBezTo>
                    <a:pt x="42" y="29"/>
                    <a:pt x="42" y="29"/>
                    <a:pt x="42" y="29"/>
                  </a:cubicBezTo>
                  <a:cubicBezTo>
                    <a:pt x="43" y="29"/>
                    <a:pt x="43" y="29"/>
                    <a:pt x="43" y="29"/>
                  </a:cubicBezTo>
                  <a:cubicBezTo>
                    <a:pt x="43" y="30"/>
                    <a:pt x="43" y="30"/>
                    <a:pt x="43" y="30"/>
                  </a:cubicBezTo>
                  <a:cubicBezTo>
                    <a:pt x="43" y="30"/>
                    <a:pt x="43" y="30"/>
                    <a:pt x="43" y="30"/>
                  </a:cubicBezTo>
                  <a:cubicBezTo>
                    <a:pt x="43" y="30"/>
                    <a:pt x="43" y="30"/>
                    <a:pt x="43" y="30"/>
                  </a:cubicBezTo>
                  <a:cubicBezTo>
                    <a:pt x="43" y="30"/>
                    <a:pt x="43" y="30"/>
                    <a:pt x="43" y="30"/>
                  </a:cubicBezTo>
                  <a:cubicBezTo>
                    <a:pt x="44" y="30"/>
                    <a:pt x="44" y="30"/>
                    <a:pt x="44" y="30"/>
                  </a:cubicBezTo>
                  <a:cubicBezTo>
                    <a:pt x="48" y="33"/>
                    <a:pt x="48" y="33"/>
                    <a:pt x="48" y="33"/>
                  </a:cubicBezTo>
                  <a:cubicBezTo>
                    <a:pt x="48" y="33"/>
                    <a:pt x="48" y="33"/>
                    <a:pt x="48" y="33"/>
                  </a:cubicBezTo>
                  <a:cubicBezTo>
                    <a:pt x="48" y="33"/>
                    <a:pt x="48" y="33"/>
                    <a:pt x="48" y="33"/>
                  </a:cubicBezTo>
                  <a:cubicBezTo>
                    <a:pt x="48" y="34"/>
                    <a:pt x="48" y="34"/>
                    <a:pt x="48" y="34"/>
                  </a:cubicBezTo>
                  <a:cubicBezTo>
                    <a:pt x="49" y="34"/>
                    <a:pt x="49" y="34"/>
                    <a:pt x="49" y="34"/>
                  </a:cubicBezTo>
                  <a:cubicBezTo>
                    <a:pt x="49" y="34"/>
                    <a:pt x="49" y="34"/>
                    <a:pt x="49" y="34"/>
                  </a:cubicBezTo>
                  <a:cubicBezTo>
                    <a:pt x="49" y="34"/>
                    <a:pt x="49" y="34"/>
                    <a:pt x="49" y="34"/>
                  </a:cubicBezTo>
                  <a:cubicBezTo>
                    <a:pt x="49" y="34"/>
                    <a:pt x="49" y="34"/>
                    <a:pt x="49" y="34"/>
                  </a:cubicBezTo>
                  <a:cubicBezTo>
                    <a:pt x="50" y="34"/>
                    <a:pt x="50" y="34"/>
                    <a:pt x="50" y="34"/>
                  </a:cubicBezTo>
                  <a:cubicBezTo>
                    <a:pt x="50" y="35"/>
                    <a:pt x="50" y="35"/>
                    <a:pt x="50" y="35"/>
                  </a:cubicBezTo>
                  <a:cubicBezTo>
                    <a:pt x="50" y="35"/>
                    <a:pt x="50" y="35"/>
                    <a:pt x="50" y="35"/>
                  </a:cubicBezTo>
                  <a:cubicBezTo>
                    <a:pt x="50" y="35"/>
                    <a:pt x="50" y="35"/>
                    <a:pt x="50" y="35"/>
                  </a:cubicBezTo>
                  <a:cubicBezTo>
                    <a:pt x="50" y="35"/>
                    <a:pt x="50" y="35"/>
                    <a:pt x="50" y="35"/>
                  </a:cubicBezTo>
                  <a:cubicBezTo>
                    <a:pt x="51" y="35"/>
                    <a:pt x="51" y="35"/>
                    <a:pt x="51" y="35"/>
                  </a:cubicBezTo>
                  <a:cubicBezTo>
                    <a:pt x="51" y="35"/>
                    <a:pt x="51" y="35"/>
                    <a:pt x="51" y="35"/>
                  </a:cubicBezTo>
                  <a:cubicBezTo>
                    <a:pt x="51" y="35"/>
                    <a:pt x="51" y="35"/>
                    <a:pt x="51" y="35"/>
                  </a:cubicBezTo>
                  <a:cubicBezTo>
                    <a:pt x="51" y="36"/>
                    <a:pt x="51" y="36"/>
                    <a:pt x="51" y="36"/>
                  </a:cubicBezTo>
                  <a:cubicBezTo>
                    <a:pt x="52" y="36"/>
                    <a:pt x="52" y="36"/>
                    <a:pt x="52" y="36"/>
                  </a:cubicBezTo>
                  <a:cubicBezTo>
                    <a:pt x="52" y="36"/>
                    <a:pt x="52" y="36"/>
                    <a:pt x="52" y="36"/>
                  </a:cubicBezTo>
                  <a:cubicBezTo>
                    <a:pt x="52" y="36"/>
                    <a:pt x="52" y="36"/>
                    <a:pt x="52" y="36"/>
                  </a:cubicBezTo>
                  <a:cubicBezTo>
                    <a:pt x="52" y="36"/>
                    <a:pt x="52" y="36"/>
                    <a:pt x="52" y="36"/>
                  </a:cubicBezTo>
                  <a:cubicBezTo>
                    <a:pt x="52" y="36"/>
                    <a:pt x="52" y="36"/>
                    <a:pt x="52" y="36"/>
                  </a:cubicBezTo>
                  <a:cubicBezTo>
                    <a:pt x="53" y="37"/>
                    <a:pt x="53" y="37"/>
                    <a:pt x="53" y="37"/>
                  </a:cubicBezTo>
                  <a:cubicBezTo>
                    <a:pt x="53" y="37"/>
                    <a:pt x="53" y="37"/>
                    <a:pt x="53" y="37"/>
                  </a:cubicBezTo>
                  <a:cubicBezTo>
                    <a:pt x="53" y="37"/>
                    <a:pt x="53" y="37"/>
                    <a:pt x="53" y="37"/>
                  </a:cubicBezTo>
                  <a:cubicBezTo>
                    <a:pt x="62" y="43"/>
                    <a:pt x="62" y="43"/>
                    <a:pt x="62" y="43"/>
                  </a:cubicBezTo>
                  <a:cubicBezTo>
                    <a:pt x="53" y="55"/>
                    <a:pt x="49" y="67"/>
                    <a:pt x="48" y="79"/>
                  </a:cubicBezTo>
                  <a:cubicBezTo>
                    <a:pt x="36" y="84"/>
                    <a:pt x="23" y="88"/>
                    <a:pt x="11" y="93"/>
                  </a:cubicBezTo>
                  <a:cubicBezTo>
                    <a:pt x="9" y="92"/>
                    <a:pt x="8" y="91"/>
                    <a:pt x="7" y="91"/>
                  </a:cubicBezTo>
                  <a:cubicBezTo>
                    <a:pt x="23" y="68"/>
                    <a:pt x="23" y="68"/>
                    <a:pt x="23" y="68"/>
                  </a:cubicBezTo>
                  <a:cubicBezTo>
                    <a:pt x="27" y="69"/>
                    <a:pt x="32" y="68"/>
                    <a:pt x="35" y="64"/>
                  </a:cubicBezTo>
                  <a:cubicBezTo>
                    <a:pt x="38" y="60"/>
                    <a:pt x="37" y="54"/>
                    <a:pt x="32" y="51"/>
                  </a:cubicBezTo>
                  <a:cubicBezTo>
                    <a:pt x="28" y="47"/>
                    <a:pt x="22" y="49"/>
                    <a:pt x="19" y="53"/>
                  </a:cubicBezTo>
                  <a:cubicBezTo>
                    <a:pt x="16" y="57"/>
                    <a:pt x="16" y="62"/>
                    <a:pt x="19" y="65"/>
                  </a:cubicBezTo>
                  <a:cubicBezTo>
                    <a:pt x="3" y="88"/>
                    <a:pt x="3" y="88"/>
                    <a:pt x="3" y="88"/>
                  </a:cubicBezTo>
                  <a:close/>
                  <a:moveTo>
                    <a:pt x="27" y="93"/>
                  </a:moveTo>
                  <a:cubicBezTo>
                    <a:pt x="73" y="93"/>
                    <a:pt x="73" y="93"/>
                    <a:pt x="73" y="93"/>
                  </a:cubicBezTo>
                  <a:cubicBezTo>
                    <a:pt x="73" y="83"/>
                    <a:pt x="73" y="83"/>
                    <a:pt x="73" y="83"/>
                  </a:cubicBezTo>
                  <a:cubicBezTo>
                    <a:pt x="54" y="83"/>
                    <a:pt x="54" y="83"/>
                    <a:pt x="54" y="83"/>
                  </a:cubicBezTo>
                  <a:cubicBezTo>
                    <a:pt x="27" y="93"/>
                    <a:pt x="27" y="93"/>
                    <a:pt x="27" y="93"/>
                  </a:cubicBezTo>
                  <a:close/>
                  <a:moveTo>
                    <a:pt x="69" y="42"/>
                  </a:moveTo>
                  <a:cubicBezTo>
                    <a:pt x="77" y="31"/>
                    <a:pt x="77" y="31"/>
                    <a:pt x="77" y="31"/>
                  </a:cubicBezTo>
                  <a:cubicBezTo>
                    <a:pt x="34" y="0"/>
                    <a:pt x="34" y="0"/>
                    <a:pt x="34" y="0"/>
                  </a:cubicBezTo>
                  <a:cubicBezTo>
                    <a:pt x="26" y="12"/>
                    <a:pt x="26" y="12"/>
                    <a:pt x="26" y="12"/>
                  </a:cubicBezTo>
                  <a:lnTo>
                    <a:pt x="69" y="42"/>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30" name="淘宝网chenying0907出品 29"/>
          <p:cNvGrpSpPr/>
          <p:nvPr/>
        </p:nvGrpSpPr>
        <p:grpSpPr>
          <a:xfrm>
            <a:off x="4999017" y="4773618"/>
            <a:ext cx="746168" cy="746166"/>
            <a:chOff x="5054062" y="4712770"/>
            <a:chExt cx="636077" cy="636077"/>
          </a:xfrm>
        </p:grpSpPr>
        <p:sp>
          <p:nvSpPr>
            <p:cNvPr id="13" name="淘宝网chenying0907出品 12"/>
            <p:cNvSpPr/>
            <p:nvPr/>
          </p:nvSpPr>
          <p:spPr>
            <a:xfrm>
              <a:off x="5054062" y="4712770"/>
              <a:ext cx="636077" cy="636077"/>
            </a:xfrm>
            <a:prstGeom prst="ellipse">
              <a:avLst/>
            </a:prstGeom>
            <a:noFill/>
            <a:ln>
              <a:solidFill>
                <a:schemeClr val="tx2">
                  <a:alpha val="4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淘宝网chenying0907出品 5"/>
            <p:cNvSpPr>
              <a:spLocks noEditPoints="1"/>
            </p:cNvSpPr>
            <p:nvPr/>
          </p:nvSpPr>
          <p:spPr bwMode="auto">
            <a:xfrm>
              <a:off x="5271307" y="4871501"/>
              <a:ext cx="201587" cy="318614"/>
            </a:xfrm>
            <a:custGeom>
              <a:avLst/>
              <a:gdLst>
                <a:gd name="T0" fmla="*/ 107 w 126"/>
                <a:gd name="T1" fmla="*/ 19 h 199"/>
                <a:gd name="T2" fmla="*/ 117 w 126"/>
                <a:gd name="T3" fmla="*/ 95 h 199"/>
                <a:gd name="T4" fmla="*/ 97 w 126"/>
                <a:gd name="T5" fmla="*/ 123 h 199"/>
                <a:gd name="T6" fmla="*/ 104 w 126"/>
                <a:gd name="T7" fmla="*/ 122 h 199"/>
                <a:gd name="T8" fmla="*/ 108 w 126"/>
                <a:gd name="T9" fmla="*/ 137 h 199"/>
                <a:gd name="T10" fmla="*/ 105 w 126"/>
                <a:gd name="T11" fmla="*/ 149 h 199"/>
                <a:gd name="T12" fmla="*/ 108 w 126"/>
                <a:gd name="T13" fmla="*/ 161 h 199"/>
                <a:gd name="T14" fmla="*/ 104 w 126"/>
                <a:gd name="T15" fmla="*/ 175 h 199"/>
                <a:gd name="T16" fmla="*/ 29 w 126"/>
                <a:gd name="T17" fmla="*/ 181 h 199"/>
                <a:gd name="T18" fmla="*/ 22 w 126"/>
                <a:gd name="T19" fmla="*/ 177 h 199"/>
                <a:gd name="T20" fmla="*/ 22 w 126"/>
                <a:gd name="T21" fmla="*/ 156 h 199"/>
                <a:gd name="T22" fmla="*/ 22 w 126"/>
                <a:gd name="T23" fmla="*/ 153 h 199"/>
                <a:gd name="T24" fmla="*/ 22 w 126"/>
                <a:gd name="T25" fmla="*/ 132 h 199"/>
                <a:gd name="T26" fmla="*/ 28 w 126"/>
                <a:gd name="T27" fmla="*/ 129 h 199"/>
                <a:gd name="T28" fmla="*/ 31 w 126"/>
                <a:gd name="T29" fmla="*/ 117 h 199"/>
                <a:gd name="T30" fmla="*/ 0 w 126"/>
                <a:gd name="T31" fmla="*/ 63 h 199"/>
                <a:gd name="T32" fmla="*/ 63 w 126"/>
                <a:gd name="T33" fmla="*/ 0 h 199"/>
                <a:gd name="T34" fmla="*/ 52 w 126"/>
                <a:gd name="T35" fmla="*/ 76 h 199"/>
                <a:gd name="T36" fmla="*/ 57 w 126"/>
                <a:gd name="T37" fmla="*/ 73 h 199"/>
                <a:gd name="T38" fmla="*/ 63 w 126"/>
                <a:gd name="T39" fmla="*/ 76 h 199"/>
                <a:gd name="T40" fmla="*/ 68 w 126"/>
                <a:gd name="T41" fmla="*/ 73 h 199"/>
                <a:gd name="T42" fmla="*/ 74 w 126"/>
                <a:gd name="T43" fmla="*/ 76 h 199"/>
                <a:gd name="T44" fmla="*/ 81 w 126"/>
                <a:gd name="T45" fmla="*/ 71 h 199"/>
                <a:gd name="T46" fmla="*/ 73 w 126"/>
                <a:gd name="T47" fmla="*/ 96 h 199"/>
                <a:gd name="T48" fmla="*/ 84 w 126"/>
                <a:gd name="T49" fmla="*/ 124 h 199"/>
                <a:gd name="T50" fmla="*/ 84 w 126"/>
                <a:gd name="T51" fmla="*/ 109 h 199"/>
                <a:gd name="T52" fmla="*/ 106 w 126"/>
                <a:gd name="T53" fmla="*/ 88 h 199"/>
                <a:gd name="T54" fmla="*/ 98 w 126"/>
                <a:gd name="T55" fmla="*/ 28 h 199"/>
                <a:gd name="T56" fmla="*/ 28 w 126"/>
                <a:gd name="T57" fmla="*/ 28 h 199"/>
                <a:gd name="T58" fmla="*/ 20 w 126"/>
                <a:gd name="T59" fmla="*/ 89 h 199"/>
                <a:gd name="T60" fmla="*/ 44 w 126"/>
                <a:gd name="T61" fmla="*/ 109 h 199"/>
                <a:gd name="T62" fmla="*/ 44 w 126"/>
                <a:gd name="T63" fmla="*/ 125 h 199"/>
                <a:gd name="T64" fmla="*/ 55 w 126"/>
                <a:gd name="T65" fmla="*/ 96 h 199"/>
                <a:gd name="T66" fmla="*/ 47 w 126"/>
                <a:gd name="T67" fmla="*/ 71 h 199"/>
                <a:gd name="T68" fmla="*/ 76 w 126"/>
                <a:gd name="T69" fmla="*/ 79 h 199"/>
                <a:gd name="T70" fmla="*/ 68 w 126"/>
                <a:gd name="T71" fmla="*/ 78 h 199"/>
                <a:gd name="T72" fmla="*/ 57 w 126"/>
                <a:gd name="T73" fmla="*/ 78 h 199"/>
                <a:gd name="T74" fmla="*/ 52 w 126"/>
                <a:gd name="T75" fmla="*/ 79 h 199"/>
                <a:gd name="T76" fmla="*/ 61 w 126"/>
                <a:gd name="T77" fmla="*/ 94 h 199"/>
                <a:gd name="T78" fmla="*/ 61 w 126"/>
                <a:gd name="T79" fmla="*/ 125 h 199"/>
                <a:gd name="T80" fmla="*/ 66 w 126"/>
                <a:gd name="T81" fmla="*/ 95 h 199"/>
                <a:gd name="T82" fmla="*/ 67 w 126"/>
                <a:gd name="T83" fmla="*/ 93 h 199"/>
                <a:gd name="T84" fmla="*/ 82 w 126"/>
                <a:gd name="T85" fmla="*/ 180 h 199"/>
                <a:gd name="T86" fmla="*/ 64 w 126"/>
                <a:gd name="T87" fmla="*/ 199 h 199"/>
                <a:gd name="T88" fmla="*/ 82 w 126"/>
                <a:gd name="T89" fmla="*/ 180 h 199"/>
                <a:gd name="T90" fmla="*/ 33 w 126"/>
                <a:gd name="T91" fmla="*/ 165 h 199"/>
                <a:gd name="T92" fmla="*/ 33 w 126"/>
                <a:gd name="T93" fmla="*/ 168 h 199"/>
                <a:gd name="T94" fmla="*/ 95 w 126"/>
                <a:gd name="T95" fmla="*/ 161 h 199"/>
                <a:gd name="T96" fmla="*/ 95 w 126"/>
                <a:gd name="T97" fmla="*/ 136 h 199"/>
                <a:gd name="T98" fmla="*/ 33 w 126"/>
                <a:gd name="T99" fmla="*/ 143 h 199"/>
                <a:gd name="T100" fmla="*/ 95 w 126"/>
                <a:gd name="T101" fmla="*/ 139 h 199"/>
                <a:gd name="T102" fmla="*/ 95 w 126"/>
                <a:gd name="T103" fmla="*/ 136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6" h="199">
                  <a:moveTo>
                    <a:pt x="63" y="0"/>
                  </a:moveTo>
                  <a:cubicBezTo>
                    <a:pt x="80" y="0"/>
                    <a:pt x="96" y="7"/>
                    <a:pt x="107" y="19"/>
                  </a:cubicBezTo>
                  <a:cubicBezTo>
                    <a:pt x="119" y="30"/>
                    <a:pt x="126" y="46"/>
                    <a:pt x="126" y="63"/>
                  </a:cubicBezTo>
                  <a:cubicBezTo>
                    <a:pt x="126" y="75"/>
                    <a:pt x="123" y="86"/>
                    <a:pt x="117" y="95"/>
                  </a:cubicBezTo>
                  <a:cubicBezTo>
                    <a:pt x="112" y="104"/>
                    <a:pt x="105" y="111"/>
                    <a:pt x="97" y="116"/>
                  </a:cubicBezTo>
                  <a:cubicBezTo>
                    <a:pt x="97" y="123"/>
                    <a:pt x="97" y="123"/>
                    <a:pt x="97" y="123"/>
                  </a:cubicBezTo>
                  <a:cubicBezTo>
                    <a:pt x="99" y="122"/>
                    <a:pt x="99" y="122"/>
                    <a:pt x="99" y="122"/>
                  </a:cubicBezTo>
                  <a:cubicBezTo>
                    <a:pt x="104" y="122"/>
                    <a:pt x="104" y="122"/>
                    <a:pt x="104" y="122"/>
                  </a:cubicBezTo>
                  <a:cubicBezTo>
                    <a:pt x="106" y="126"/>
                    <a:pt x="106" y="126"/>
                    <a:pt x="106" y="126"/>
                  </a:cubicBezTo>
                  <a:cubicBezTo>
                    <a:pt x="107" y="130"/>
                    <a:pt x="108" y="134"/>
                    <a:pt x="108" y="137"/>
                  </a:cubicBezTo>
                  <a:cubicBezTo>
                    <a:pt x="108" y="141"/>
                    <a:pt x="107" y="144"/>
                    <a:pt x="106" y="148"/>
                  </a:cubicBezTo>
                  <a:cubicBezTo>
                    <a:pt x="105" y="149"/>
                    <a:pt x="105" y="149"/>
                    <a:pt x="105" y="149"/>
                  </a:cubicBezTo>
                  <a:cubicBezTo>
                    <a:pt x="106" y="150"/>
                    <a:pt x="106" y="150"/>
                    <a:pt x="106" y="150"/>
                  </a:cubicBezTo>
                  <a:cubicBezTo>
                    <a:pt x="107" y="154"/>
                    <a:pt x="108" y="157"/>
                    <a:pt x="108" y="161"/>
                  </a:cubicBezTo>
                  <a:cubicBezTo>
                    <a:pt x="108" y="164"/>
                    <a:pt x="107" y="168"/>
                    <a:pt x="106" y="171"/>
                  </a:cubicBezTo>
                  <a:cubicBezTo>
                    <a:pt x="104" y="175"/>
                    <a:pt x="104" y="175"/>
                    <a:pt x="104" y="175"/>
                  </a:cubicBezTo>
                  <a:cubicBezTo>
                    <a:pt x="100" y="175"/>
                    <a:pt x="100" y="175"/>
                    <a:pt x="100" y="175"/>
                  </a:cubicBezTo>
                  <a:cubicBezTo>
                    <a:pt x="29" y="181"/>
                    <a:pt x="29" y="181"/>
                    <a:pt x="29" y="181"/>
                  </a:cubicBezTo>
                  <a:cubicBezTo>
                    <a:pt x="24" y="182"/>
                    <a:pt x="24" y="182"/>
                    <a:pt x="24" y="182"/>
                  </a:cubicBezTo>
                  <a:cubicBezTo>
                    <a:pt x="22" y="177"/>
                    <a:pt x="22" y="177"/>
                    <a:pt x="22" y="177"/>
                  </a:cubicBezTo>
                  <a:cubicBezTo>
                    <a:pt x="21" y="174"/>
                    <a:pt x="20" y="171"/>
                    <a:pt x="20" y="167"/>
                  </a:cubicBezTo>
                  <a:cubicBezTo>
                    <a:pt x="20" y="164"/>
                    <a:pt x="21" y="160"/>
                    <a:pt x="22" y="156"/>
                  </a:cubicBezTo>
                  <a:cubicBezTo>
                    <a:pt x="23" y="155"/>
                    <a:pt x="23" y="155"/>
                    <a:pt x="23" y="155"/>
                  </a:cubicBezTo>
                  <a:cubicBezTo>
                    <a:pt x="22" y="153"/>
                    <a:pt x="22" y="153"/>
                    <a:pt x="22" y="153"/>
                  </a:cubicBezTo>
                  <a:cubicBezTo>
                    <a:pt x="21" y="150"/>
                    <a:pt x="20" y="147"/>
                    <a:pt x="20" y="144"/>
                  </a:cubicBezTo>
                  <a:cubicBezTo>
                    <a:pt x="20" y="140"/>
                    <a:pt x="21" y="136"/>
                    <a:pt x="22" y="132"/>
                  </a:cubicBezTo>
                  <a:cubicBezTo>
                    <a:pt x="24" y="129"/>
                    <a:pt x="24" y="129"/>
                    <a:pt x="24" y="129"/>
                  </a:cubicBezTo>
                  <a:cubicBezTo>
                    <a:pt x="28" y="129"/>
                    <a:pt x="28" y="129"/>
                    <a:pt x="28" y="129"/>
                  </a:cubicBezTo>
                  <a:cubicBezTo>
                    <a:pt x="31" y="129"/>
                    <a:pt x="31" y="129"/>
                    <a:pt x="31" y="129"/>
                  </a:cubicBezTo>
                  <a:cubicBezTo>
                    <a:pt x="31" y="117"/>
                    <a:pt x="31" y="117"/>
                    <a:pt x="31" y="117"/>
                  </a:cubicBezTo>
                  <a:cubicBezTo>
                    <a:pt x="22" y="112"/>
                    <a:pt x="15" y="104"/>
                    <a:pt x="9" y="96"/>
                  </a:cubicBezTo>
                  <a:cubicBezTo>
                    <a:pt x="3" y="86"/>
                    <a:pt x="0" y="75"/>
                    <a:pt x="0" y="63"/>
                  </a:cubicBezTo>
                  <a:cubicBezTo>
                    <a:pt x="0" y="46"/>
                    <a:pt x="7" y="30"/>
                    <a:pt x="19" y="19"/>
                  </a:cubicBezTo>
                  <a:cubicBezTo>
                    <a:pt x="30" y="7"/>
                    <a:pt x="46" y="0"/>
                    <a:pt x="63" y="0"/>
                  </a:cubicBezTo>
                  <a:close/>
                  <a:moveTo>
                    <a:pt x="49" y="75"/>
                  </a:moveTo>
                  <a:cubicBezTo>
                    <a:pt x="50" y="76"/>
                    <a:pt x="51" y="76"/>
                    <a:pt x="52" y="76"/>
                  </a:cubicBezTo>
                  <a:cubicBezTo>
                    <a:pt x="54" y="76"/>
                    <a:pt x="55" y="75"/>
                    <a:pt x="56" y="74"/>
                  </a:cubicBezTo>
                  <a:cubicBezTo>
                    <a:pt x="57" y="73"/>
                    <a:pt x="57" y="73"/>
                    <a:pt x="57" y="73"/>
                  </a:cubicBezTo>
                  <a:cubicBezTo>
                    <a:pt x="58" y="74"/>
                    <a:pt x="58" y="74"/>
                    <a:pt x="58" y="74"/>
                  </a:cubicBezTo>
                  <a:cubicBezTo>
                    <a:pt x="60" y="76"/>
                    <a:pt x="61" y="76"/>
                    <a:pt x="63" y="76"/>
                  </a:cubicBezTo>
                  <a:cubicBezTo>
                    <a:pt x="64" y="76"/>
                    <a:pt x="65" y="76"/>
                    <a:pt x="67" y="74"/>
                  </a:cubicBezTo>
                  <a:cubicBezTo>
                    <a:pt x="68" y="73"/>
                    <a:pt x="68" y="73"/>
                    <a:pt x="68" y="73"/>
                  </a:cubicBezTo>
                  <a:cubicBezTo>
                    <a:pt x="69" y="74"/>
                    <a:pt x="69" y="74"/>
                    <a:pt x="69" y="74"/>
                  </a:cubicBezTo>
                  <a:cubicBezTo>
                    <a:pt x="71" y="76"/>
                    <a:pt x="72" y="76"/>
                    <a:pt x="74" y="76"/>
                  </a:cubicBezTo>
                  <a:cubicBezTo>
                    <a:pt x="76" y="76"/>
                    <a:pt x="77" y="75"/>
                    <a:pt x="79" y="75"/>
                  </a:cubicBezTo>
                  <a:cubicBezTo>
                    <a:pt x="81" y="71"/>
                    <a:pt x="81" y="71"/>
                    <a:pt x="81" y="71"/>
                  </a:cubicBezTo>
                  <a:cubicBezTo>
                    <a:pt x="87" y="74"/>
                    <a:pt x="87" y="74"/>
                    <a:pt x="87" y="74"/>
                  </a:cubicBezTo>
                  <a:cubicBezTo>
                    <a:pt x="73" y="96"/>
                    <a:pt x="73" y="96"/>
                    <a:pt x="73" y="96"/>
                  </a:cubicBezTo>
                  <a:cubicBezTo>
                    <a:pt x="73" y="125"/>
                    <a:pt x="73" y="125"/>
                    <a:pt x="73" y="125"/>
                  </a:cubicBezTo>
                  <a:cubicBezTo>
                    <a:pt x="84" y="124"/>
                    <a:pt x="84" y="124"/>
                    <a:pt x="84" y="124"/>
                  </a:cubicBezTo>
                  <a:cubicBezTo>
                    <a:pt x="84" y="112"/>
                    <a:pt x="84" y="112"/>
                    <a:pt x="84" y="112"/>
                  </a:cubicBezTo>
                  <a:cubicBezTo>
                    <a:pt x="84" y="109"/>
                    <a:pt x="84" y="109"/>
                    <a:pt x="84" y="109"/>
                  </a:cubicBezTo>
                  <a:cubicBezTo>
                    <a:pt x="87" y="107"/>
                    <a:pt x="87" y="107"/>
                    <a:pt x="87" y="107"/>
                  </a:cubicBezTo>
                  <a:cubicBezTo>
                    <a:pt x="95" y="102"/>
                    <a:pt x="101" y="96"/>
                    <a:pt x="106" y="88"/>
                  </a:cubicBezTo>
                  <a:cubicBezTo>
                    <a:pt x="110" y="81"/>
                    <a:pt x="113" y="72"/>
                    <a:pt x="113" y="63"/>
                  </a:cubicBezTo>
                  <a:cubicBezTo>
                    <a:pt x="113" y="49"/>
                    <a:pt x="107" y="37"/>
                    <a:pt x="98" y="28"/>
                  </a:cubicBezTo>
                  <a:cubicBezTo>
                    <a:pt x="89" y="19"/>
                    <a:pt x="77" y="13"/>
                    <a:pt x="63" y="13"/>
                  </a:cubicBezTo>
                  <a:cubicBezTo>
                    <a:pt x="49" y="13"/>
                    <a:pt x="37" y="19"/>
                    <a:pt x="28" y="28"/>
                  </a:cubicBezTo>
                  <a:cubicBezTo>
                    <a:pt x="19" y="37"/>
                    <a:pt x="13" y="49"/>
                    <a:pt x="13" y="63"/>
                  </a:cubicBezTo>
                  <a:cubicBezTo>
                    <a:pt x="13" y="73"/>
                    <a:pt x="16" y="81"/>
                    <a:pt x="20" y="89"/>
                  </a:cubicBezTo>
                  <a:cubicBezTo>
                    <a:pt x="25" y="97"/>
                    <a:pt x="32" y="103"/>
                    <a:pt x="40" y="107"/>
                  </a:cubicBezTo>
                  <a:cubicBezTo>
                    <a:pt x="44" y="109"/>
                    <a:pt x="44" y="109"/>
                    <a:pt x="44" y="109"/>
                  </a:cubicBezTo>
                  <a:cubicBezTo>
                    <a:pt x="44" y="113"/>
                    <a:pt x="44" y="113"/>
                    <a:pt x="44" y="113"/>
                  </a:cubicBezTo>
                  <a:cubicBezTo>
                    <a:pt x="44" y="125"/>
                    <a:pt x="44" y="125"/>
                    <a:pt x="44" y="125"/>
                  </a:cubicBezTo>
                  <a:cubicBezTo>
                    <a:pt x="55" y="125"/>
                    <a:pt x="55" y="125"/>
                    <a:pt x="55" y="125"/>
                  </a:cubicBezTo>
                  <a:cubicBezTo>
                    <a:pt x="55" y="96"/>
                    <a:pt x="55" y="96"/>
                    <a:pt x="55" y="96"/>
                  </a:cubicBezTo>
                  <a:cubicBezTo>
                    <a:pt x="41" y="74"/>
                    <a:pt x="41" y="74"/>
                    <a:pt x="41" y="74"/>
                  </a:cubicBezTo>
                  <a:cubicBezTo>
                    <a:pt x="47" y="71"/>
                    <a:pt x="47" y="71"/>
                    <a:pt x="47" y="71"/>
                  </a:cubicBezTo>
                  <a:cubicBezTo>
                    <a:pt x="49" y="75"/>
                    <a:pt x="49" y="75"/>
                    <a:pt x="49" y="75"/>
                  </a:cubicBezTo>
                  <a:close/>
                  <a:moveTo>
                    <a:pt x="76" y="79"/>
                  </a:moveTo>
                  <a:cubicBezTo>
                    <a:pt x="75" y="79"/>
                    <a:pt x="75" y="79"/>
                    <a:pt x="74" y="79"/>
                  </a:cubicBezTo>
                  <a:cubicBezTo>
                    <a:pt x="72" y="80"/>
                    <a:pt x="70" y="79"/>
                    <a:pt x="68" y="78"/>
                  </a:cubicBezTo>
                  <a:cubicBezTo>
                    <a:pt x="66" y="79"/>
                    <a:pt x="65" y="80"/>
                    <a:pt x="63" y="80"/>
                  </a:cubicBezTo>
                  <a:cubicBezTo>
                    <a:pt x="61" y="80"/>
                    <a:pt x="59" y="79"/>
                    <a:pt x="57" y="78"/>
                  </a:cubicBezTo>
                  <a:cubicBezTo>
                    <a:pt x="56" y="79"/>
                    <a:pt x="54" y="79"/>
                    <a:pt x="52" y="79"/>
                  </a:cubicBezTo>
                  <a:cubicBezTo>
                    <a:pt x="52" y="79"/>
                    <a:pt x="52" y="79"/>
                    <a:pt x="52" y="79"/>
                  </a:cubicBezTo>
                  <a:cubicBezTo>
                    <a:pt x="61" y="93"/>
                    <a:pt x="61" y="93"/>
                    <a:pt x="61" y="93"/>
                  </a:cubicBezTo>
                  <a:cubicBezTo>
                    <a:pt x="61" y="94"/>
                    <a:pt x="61" y="94"/>
                    <a:pt x="61" y="94"/>
                  </a:cubicBezTo>
                  <a:cubicBezTo>
                    <a:pt x="61" y="95"/>
                    <a:pt x="61" y="95"/>
                    <a:pt x="61" y="95"/>
                  </a:cubicBezTo>
                  <a:cubicBezTo>
                    <a:pt x="61" y="125"/>
                    <a:pt x="61" y="125"/>
                    <a:pt x="61" y="125"/>
                  </a:cubicBezTo>
                  <a:cubicBezTo>
                    <a:pt x="66" y="125"/>
                    <a:pt x="66" y="125"/>
                    <a:pt x="66" y="125"/>
                  </a:cubicBezTo>
                  <a:cubicBezTo>
                    <a:pt x="66" y="95"/>
                    <a:pt x="66" y="95"/>
                    <a:pt x="66" y="95"/>
                  </a:cubicBezTo>
                  <a:cubicBezTo>
                    <a:pt x="66" y="94"/>
                    <a:pt x="66" y="94"/>
                    <a:pt x="66" y="94"/>
                  </a:cubicBezTo>
                  <a:cubicBezTo>
                    <a:pt x="67" y="93"/>
                    <a:pt x="67" y="93"/>
                    <a:pt x="67" y="93"/>
                  </a:cubicBezTo>
                  <a:cubicBezTo>
                    <a:pt x="76" y="79"/>
                    <a:pt x="76" y="79"/>
                    <a:pt x="76" y="79"/>
                  </a:cubicBezTo>
                  <a:close/>
                  <a:moveTo>
                    <a:pt x="82" y="180"/>
                  </a:moveTo>
                  <a:cubicBezTo>
                    <a:pt x="46" y="184"/>
                    <a:pt x="46" y="184"/>
                    <a:pt x="46" y="184"/>
                  </a:cubicBezTo>
                  <a:cubicBezTo>
                    <a:pt x="47" y="192"/>
                    <a:pt x="54" y="199"/>
                    <a:pt x="64" y="199"/>
                  </a:cubicBezTo>
                  <a:cubicBezTo>
                    <a:pt x="74" y="199"/>
                    <a:pt x="82" y="191"/>
                    <a:pt x="82" y="181"/>
                  </a:cubicBezTo>
                  <a:cubicBezTo>
                    <a:pt x="82" y="181"/>
                    <a:pt x="82" y="181"/>
                    <a:pt x="82" y="180"/>
                  </a:cubicBezTo>
                  <a:close/>
                  <a:moveTo>
                    <a:pt x="95" y="159"/>
                  </a:moveTo>
                  <a:cubicBezTo>
                    <a:pt x="33" y="165"/>
                    <a:pt x="33" y="165"/>
                    <a:pt x="33" y="165"/>
                  </a:cubicBezTo>
                  <a:cubicBezTo>
                    <a:pt x="33" y="166"/>
                    <a:pt x="33" y="166"/>
                    <a:pt x="33" y="167"/>
                  </a:cubicBezTo>
                  <a:cubicBezTo>
                    <a:pt x="33" y="167"/>
                    <a:pt x="33" y="167"/>
                    <a:pt x="33" y="168"/>
                  </a:cubicBezTo>
                  <a:cubicBezTo>
                    <a:pt x="95" y="162"/>
                    <a:pt x="95" y="162"/>
                    <a:pt x="95" y="162"/>
                  </a:cubicBezTo>
                  <a:cubicBezTo>
                    <a:pt x="95" y="162"/>
                    <a:pt x="95" y="161"/>
                    <a:pt x="95" y="161"/>
                  </a:cubicBezTo>
                  <a:cubicBezTo>
                    <a:pt x="95" y="160"/>
                    <a:pt x="95" y="160"/>
                    <a:pt x="95" y="159"/>
                  </a:cubicBezTo>
                  <a:close/>
                  <a:moveTo>
                    <a:pt x="95" y="136"/>
                  </a:moveTo>
                  <a:cubicBezTo>
                    <a:pt x="33" y="141"/>
                    <a:pt x="33" y="141"/>
                    <a:pt x="33" y="141"/>
                  </a:cubicBezTo>
                  <a:cubicBezTo>
                    <a:pt x="33" y="142"/>
                    <a:pt x="33" y="143"/>
                    <a:pt x="33" y="143"/>
                  </a:cubicBezTo>
                  <a:cubicBezTo>
                    <a:pt x="33" y="144"/>
                    <a:pt x="33" y="144"/>
                    <a:pt x="33" y="144"/>
                  </a:cubicBezTo>
                  <a:cubicBezTo>
                    <a:pt x="95" y="139"/>
                    <a:pt x="95" y="139"/>
                    <a:pt x="95" y="139"/>
                  </a:cubicBezTo>
                  <a:cubicBezTo>
                    <a:pt x="95" y="138"/>
                    <a:pt x="95" y="138"/>
                    <a:pt x="95" y="137"/>
                  </a:cubicBezTo>
                  <a:cubicBezTo>
                    <a:pt x="95" y="137"/>
                    <a:pt x="95" y="136"/>
                    <a:pt x="95" y="136"/>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17" name="淘宝网chenying0907出品 16"/>
          <p:cNvGrpSpPr/>
          <p:nvPr/>
        </p:nvGrpSpPr>
        <p:grpSpPr>
          <a:xfrm>
            <a:off x="5852876" y="609505"/>
            <a:ext cx="4916725" cy="613458"/>
            <a:chOff x="-2508374" y="941339"/>
            <a:chExt cx="9627889" cy="613458"/>
          </a:xfrm>
        </p:grpSpPr>
        <p:grpSp>
          <p:nvGrpSpPr>
            <p:cNvPr id="18" name="淘宝网chenying0907出品 17"/>
            <p:cNvGrpSpPr/>
            <p:nvPr/>
          </p:nvGrpSpPr>
          <p:grpSpPr>
            <a:xfrm>
              <a:off x="974588" y="941339"/>
              <a:ext cx="3678692" cy="613458"/>
              <a:chOff x="4751407" y="1342663"/>
              <a:chExt cx="3437681" cy="613458"/>
            </a:xfrm>
          </p:grpSpPr>
          <p:cxnSp>
            <p:nvCxnSpPr>
              <p:cNvPr id="20" name="淘宝网chenying0907出品 19"/>
              <p:cNvCxnSpPr/>
              <p:nvPr/>
            </p:nvCxnSpPr>
            <p:spPr>
              <a:xfrm>
                <a:off x="4751407" y="1342663"/>
                <a:ext cx="343768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淘宝网chenying0907出品 20"/>
              <p:cNvCxnSpPr/>
              <p:nvPr/>
            </p:nvCxnSpPr>
            <p:spPr>
              <a:xfrm>
                <a:off x="4751407" y="1956121"/>
                <a:ext cx="343768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9" name="淘宝网chenying0907出品 18"/>
            <p:cNvSpPr txBox="1"/>
            <p:nvPr/>
          </p:nvSpPr>
          <p:spPr>
            <a:xfrm>
              <a:off x="-2508374" y="971863"/>
              <a:ext cx="9627889" cy="501612"/>
            </a:xfrm>
            <a:prstGeom prst="rect">
              <a:avLst/>
            </a:prstGeom>
            <a:noFill/>
          </p:spPr>
          <p:txBody>
            <a:bodyPr wrap="square" rtlCol="0">
              <a:spAutoFit/>
            </a:bodyPr>
            <a:lstStyle/>
            <a:p>
              <a:pPr algn="ctr">
                <a:lnSpc>
                  <a:spcPct val="150000"/>
                </a:lnSpc>
              </a:pPr>
              <a:r>
                <a:rPr lang="zh-CN" altLang="en-US" sz="2000" spc="300" dirty="0"/>
                <a:t>Short and hopeless beauty</a:t>
              </a:r>
            </a:p>
          </p:txBody>
        </p:sp>
      </p:grpSp>
      <p:grpSp>
        <p:nvGrpSpPr>
          <p:cNvPr id="4" name="淘宝网chenying0907出品 3"/>
          <p:cNvGrpSpPr/>
          <p:nvPr/>
        </p:nvGrpSpPr>
        <p:grpSpPr>
          <a:xfrm>
            <a:off x="6226957" y="2168798"/>
            <a:ext cx="4925914" cy="927540"/>
            <a:chOff x="6226957" y="2168798"/>
            <a:chExt cx="4925914" cy="927540"/>
          </a:xfrm>
        </p:grpSpPr>
        <p:sp>
          <p:nvSpPr>
            <p:cNvPr id="22" name="淘宝网chenying0907出品 21"/>
            <p:cNvSpPr txBox="1"/>
            <p:nvPr/>
          </p:nvSpPr>
          <p:spPr>
            <a:xfrm>
              <a:off x="6226957" y="2168798"/>
              <a:ext cx="1159292" cy="338554"/>
            </a:xfrm>
            <a:prstGeom prst="rect">
              <a:avLst/>
            </a:prstGeom>
            <a:noFill/>
          </p:spPr>
          <p:txBody>
            <a:bodyPr wrap="none" rtlCol="0">
              <a:spAutoFit/>
            </a:bodyPr>
            <a:lstStyle/>
            <a:p>
              <a:r>
                <a:rPr lang="zh-CN" altLang="en-US" sz="1600" spc="300" dirty="0"/>
                <a:t>Text content</a:t>
              </a:r>
            </a:p>
          </p:txBody>
        </p:sp>
        <p:sp>
          <p:nvSpPr>
            <p:cNvPr id="23" name="淘宝网chenying0907出品 22"/>
            <p:cNvSpPr txBox="1"/>
            <p:nvPr/>
          </p:nvSpPr>
          <p:spPr>
            <a:xfrm>
              <a:off x="6226957" y="2443852"/>
              <a:ext cx="4925914" cy="652486"/>
            </a:xfrm>
            <a:prstGeom prst="rect">
              <a:avLst/>
            </a:prstGeom>
            <a:noFill/>
          </p:spPr>
          <p:txBody>
            <a:bodyPr wrap="square" rtlCol="0">
              <a:spAutoFit/>
            </a:bodyPr>
            <a:lstStyle>
              <a:defPPr>
                <a:defRPr lang="zh-CN"/>
              </a:defPPr>
              <a:lvl1pPr>
                <a:lnSpc>
                  <a:spcPct val="150000"/>
                </a:lnSpc>
                <a:defRPr sz="1400" spc="300"/>
              </a:lvl1pPr>
            </a:lstStyle>
            <a:p>
              <a:pPr>
                <a:lnSpc>
                  <a:spcPct val="130000"/>
                </a:lnSpc>
              </a:pPr>
              <a:r>
                <a:rPr lang="zh-CN" altLang="en-US" dirty="0">
                  <a:solidFill>
                    <a:schemeClr val="tx1">
                      <a:alpha val="53000"/>
                    </a:schemeClr>
                  </a:solidFill>
                </a:rPr>
                <a:t>In the baskets of the old farmers on the street, I saw the white cotton thread strapped up a small handful of flowers.</a:t>
              </a:r>
            </a:p>
          </p:txBody>
        </p:sp>
      </p:grpSp>
      <p:grpSp>
        <p:nvGrpSpPr>
          <p:cNvPr id="5" name="淘宝网chenying0907出品 4"/>
          <p:cNvGrpSpPr/>
          <p:nvPr/>
        </p:nvGrpSpPr>
        <p:grpSpPr>
          <a:xfrm>
            <a:off x="6226957" y="3418478"/>
            <a:ext cx="4925914" cy="927540"/>
            <a:chOff x="6226957" y="3418478"/>
            <a:chExt cx="4925914" cy="927540"/>
          </a:xfrm>
        </p:grpSpPr>
        <p:sp>
          <p:nvSpPr>
            <p:cNvPr id="24" name="淘宝网chenying0907出品 23"/>
            <p:cNvSpPr txBox="1"/>
            <p:nvPr/>
          </p:nvSpPr>
          <p:spPr>
            <a:xfrm>
              <a:off x="6226957" y="3418478"/>
              <a:ext cx="1159292" cy="338554"/>
            </a:xfrm>
            <a:prstGeom prst="rect">
              <a:avLst/>
            </a:prstGeom>
            <a:noFill/>
          </p:spPr>
          <p:txBody>
            <a:bodyPr wrap="none" rtlCol="0">
              <a:spAutoFit/>
            </a:bodyPr>
            <a:lstStyle/>
            <a:p>
              <a:r>
                <a:rPr lang="zh-CN" altLang="en-US" sz="1600" spc="300" dirty="0"/>
                <a:t>Text content</a:t>
              </a:r>
            </a:p>
          </p:txBody>
        </p:sp>
        <p:sp>
          <p:nvSpPr>
            <p:cNvPr id="25" name="淘宝网chenying0907出品 24"/>
            <p:cNvSpPr txBox="1"/>
            <p:nvPr/>
          </p:nvSpPr>
          <p:spPr>
            <a:xfrm>
              <a:off x="6226957" y="3693532"/>
              <a:ext cx="4925914" cy="652486"/>
            </a:xfrm>
            <a:prstGeom prst="rect">
              <a:avLst/>
            </a:prstGeom>
            <a:noFill/>
          </p:spPr>
          <p:txBody>
            <a:bodyPr wrap="square" rtlCol="0">
              <a:spAutoFit/>
            </a:bodyPr>
            <a:lstStyle>
              <a:defPPr>
                <a:defRPr lang="zh-CN"/>
              </a:defPPr>
              <a:lvl1pPr>
                <a:lnSpc>
                  <a:spcPct val="150000"/>
                </a:lnSpc>
                <a:defRPr sz="1400" spc="300"/>
              </a:lvl1pPr>
            </a:lstStyle>
            <a:p>
              <a:pPr>
                <a:lnSpc>
                  <a:spcPct val="130000"/>
                </a:lnSpc>
              </a:pPr>
              <a:r>
                <a:rPr lang="zh-CN" altLang="en-US" dirty="0">
                  <a:solidFill>
                    <a:schemeClr val="tx1">
                      <a:alpha val="53000"/>
                    </a:schemeClr>
                  </a:solidFill>
                </a:rPr>
                <a:t>In the baskets of the old farmers on the street, I saw the white cotton thread strapped up a small handful of flowers.</a:t>
              </a:r>
            </a:p>
          </p:txBody>
        </p:sp>
      </p:grpSp>
      <p:grpSp>
        <p:nvGrpSpPr>
          <p:cNvPr id="6" name="淘宝网chenying0907出品 5"/>
          <p:cNvGrpSpPr/>
          <p:nvPr/>
        </p:nvGrpSpPr>
        <p:grpSpPr>
          <a:xfrm>
            <a:off x="6226957" y="4691018"/>
            <a:ext cx="4925914" cy="927540"/>
            <a:chOff x="6226957" y="4691018"/>
            <a:chExt cx="4925914" cy="927540"/>
          </a:xfrm>
        </p:grpSpPr>
        <p:sp>
          <p:nvSpPr>
            <p:cNvPr id="26" name="淘宝网chenying0907出品 25"/>
            <p:cNvSpPr txBox="1"/>
            <p:nvPr/>
          </p:nvSpPr>
          <p:spPr>
            <a:xfrm>
              <a:off x="6226957" y="4691018"/>
              <a:ext cx="1159292" cy="338554"/>
            </a:xfrm>
            <a:prstGeom prst="rect">
              <a:avLst/>
            </a:prstGeom>
            <a:noFill/>
          </p:spPr>
          <p:txBody>
            <a:bodyPr wrap="none" rtlCol="0">
              <a:spAutoFit/>
            </a:bodyPr>
            <a:lstStyle/>
            <a:p>
              <a:r>
                <a:rPr lang="zh-CN" altLang="en-US" sz="1600" spc="300" dirty="0"/>
                <a:t>Text content</a:t>
              </a:r>
            </a:p>
          </p:txBody>
        </p:sp>
        <p:sp>
          <p:nvSpPr>
            <p:cNvPr id="27" name="淘宝网chenying0907出品 26"/>
            <p:cNvSpPr txBox="1"/>
            <p:nvPr/>
          </p:nvSpPr>
          <p:spPr>
            <a:xfrm>
              <a:off x="6226957" y="4966072"/>
              <a:ext cx="4925914" cy="652486"/>
            </a:xfrm>
            <a:prstGeom prst="rect">
              <a:avLst/>
            </a:prstGeom>
            <a:noFill/>
          </p:spPr>
          <p:txBody>
            <a:bodyPr wrap="square" rtlCol="0">
              <a:spAutoFit/>
            </a:bodyPr>
            <a:lstStyle>
              <a:defPPr>
                <a:defRPr lang="zh-CN"/>
              </a:defPPr>
              <a:lvl1pPr>
                <a:lnSpc>
                  <a:spcPct val="150000"/>
                </a:lnSpc>
                <a:defRPr sz="1400" spc="300"/>
              </a:lvl1pPr>
            </a:lstStyle>
            <a:p>
              <a:pPr>
                <a:lnSpc>
                  <a:spcPct val="130000"/>
                </a:lnSpc>
              </a:pPr>
              <a:r>
                <a:rPr lang="zh-CN" altLang="en-US" dirty="0">
                  <a:solidFill>
                    <a:schemeClr val="tx1">
                      <a:alpha val="53000"/>
                    </a:schemeClr>
                  </a:solidFill>
                </a:rPr>
                <a:t>In the baskets of the old farmers on the street, I saw the white cotton thread strapped up a small handful of flowers.</a:t>
              </a:r>
            </a:p>
          </p:txBody>
        </p:sp>
      </p:grpSp>
    </p:spTree>
    <p:extLst>
      <p:ext uri="{BB962C8B-B14F-4D97-AF65-F5344CB8AC3E}">
        <p14:creationId xmlns:p14="http://schemas.microsoft.com/office/powerpoint/2010/main" val="1405824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outVertical)">
                                      <p:cBhvr>
                                        <p:cTn id="7" dur="500"/>
                                        <p:tgtEl>
                                          <p:spTgt spid="1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par>
                                <p:cTn id="15" presetID="22" presetClass="entr" presetSubtype="2"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right)">
                                      <p:cBhvr>
                                        <p:cTn id="17" dur="500"/>
                                        <p:tgtEl>
                                          <p:spTgt spid="3"/>
                                        </p:tgtEl>
                                      </p:cBhvr>
                                    </p:animEffect>
                                  </p:childTnLst>
                                </p:cTn>
                              </p:par>
                              <p:par>
                                <p:cTn id="18" presetID="22" presetClass="entr" presetSubtype="2" fill="hold" grpId="0" nodeType="withEffect">
                                  <p:stCondLst>
                                    <p:cond delay="100"/>
                                  </p:stCondLst>
                                  <p:childTnLst>
                                    <p:set>
                                      <p:cBhvr>
                                        <p:cTn id="19" dur="1" fill="hold">
                                          <p:stCondLst>
                                            <p:cond delay="0"/>
                                          </p:stCondLst>
                                        </p:cTn>
                                        <p:tgtEl>
                                          <p:spTgt spid="8"/>
                                        </p:tgtEl>
                                        <p:attrNameLst>
                                          <p:attrName>style.visibility</p:attrName>
                                        </p:attrNameLst>
                                      </p:cBhvr>
                                      <p:to>
                                        <p:strVal val="visible"/>
                                      </p:to>
                                    </p:set>
                                    <p:animEffect transition="in" filter="wipe(right)">
                                      <p:cBhvr>
                                        <p:cTn id="20" dur="500"/>
                                        <p:tgtEl>
                                          <p:spTgt spid="8"/>
                                        </p:tgtEl>
                                      </p:cBhvr>
                                    </p:animEffect>
                                  </p:childTnLst>
                                </p:cTn>
                              </p:par>
                              <p:par>
                                <p:cTn id="21" presetID="22" presetClass="entr" presetSubtype="8" fill="hold" grpId="0" nodeType="withEffect">
                                  <p:stCondLst>
                                    <p:cond delay="20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200"/>
                            </p:stCondLst>
                            <p:childTnLst>
                              <p:par>
                                <p:cTn id="25" presetID="53" presetClass="entr" presetSubtype="16" fill="hold" nodeType="after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p:cTn id="27" dur="500" fill="hold"/>
                                        <p:tgtEl>
                                          <p:spTgt spid="28"/>
                                        </p:tgtEl>
                                        <p:attrNameLst>
                                          <p:attrName>ppt_w</p:attrName>
                                        </p:attrNameLst>
                                      </p:cBhvr>
                                      <p:tavLst>
                                        <p:tav tm="0">
                                          <p:val>
                                            <p:fltVal val="0"/>
                                          </p:val>
                                        </p:tav>
                                        <p:tav tm="100000">
                                          <p:val>
                                            <p:strVal val="#ppt_w"/>
                                          </p:val>
                                        </p:tav>
                                      </p:tavLst>
                                    </p:anim>
                                    <p:anim calcmode="lin" valueType="num">
                                      <p:cBhvr>
                                        <p:cTn id="28" dur="500" fill="hold"/>
                                        <p:tgtEl>
                                          <p:spTgt spid="28"/>
                                        </p:tgtEl>
                                        <p:attrNameLst>
                                          <p:attrName>ppt_h</p:attrName>
                                        </p:attrNameLst>
                                      </p:cBhvr>
                                      <p:tavLst>
                                        <p:tav tm="0">
                                          <p:val>
                                            <p:fltVal val="0"/>
                                          </p:val>
                                        </p:tav>
                                        <p:tav tm="100000">
                                          <p:val>
                                            <p:strVal val="#ppt_h"/>
                                          </p:val>
                                        </p:tav>
                                      </p:tavLst>
                                    </p:anim>
                                    <p:animEffect transition="in" filter="fade">
                                      <p:cBhvr>
                                        <p:cTn id="29" dur="500"/>
                                        <p:tgtEl>
                                          <p:spTgt spid="28"/>
                                        </p:tgtEl>
                                      </p:cBhvr>
                                    </p:animEffect>
                                  </p:childTnLst>
                                </p:cTn>
                              </p:par>
                            </p:childTnLst>
                          </p:cTn>
                        </p:par>
                        <p:par>
                          <p:cTn id="30" fill="hold">
                            <p:stCondLst>
                              <p:cond delay="1700"/>
                            </p:stCondLst>
                            <p:childTnLst>
                              <p:par>
                                <p:cTn id="31" presetID="22" presetClass="entr" presetSubtype="8"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ipe(left)">
                                      <p:cBhvr>
                                        <p:cTn id="33" dur="500"/>
                                        <p:tgtEl>
                                          <p:spTgt spid="4"/>
                                        </p:tgtEl>
                                      </p:cBhvr>
                                    </p:animEffect>
                                  </p:childTnLst>
                                </p:cTn>
                              </p:par>
                            </p:childTnLst>
                          </p:cTn>
                        </p:par>
                        <p:par>
                          <p:cTn id="34" fill="hold">
                            <p:stCondLst>
                              <p:cond delay="2200"/>
                            </p:stCondLst>
                            <p:childTnLst>
                              <p:par>
                                <p:cTn id="35" presetID="53" presetClass="entr" presetSubtype="16" fill="hold" nodeType="after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500" fill="hold"/>
                                        <p:tgtEl>
                                          <p:spTgt spid="29"/>
                                        </p:tgtEl>
                                        <p:attrNameLst>
                                          <p:attrName>ppt_w</p:attrName>
                                        </p:attrNameLst>
                                      </p:cBhvr>
                                      <p:tavLst>
                                        <p:tav tm="0">
                                          <p:val>
                                            <p:fltVal val="0"/>
                                          </p:val>
                                        </p:tav>
                                        <p:tav tm="100000">
                                          <p:val>
                                            <p:strVal val="#ppt_w"/>
                                          </p:val>
                                        </p:tav>
                                      </p:tavLst>
                                    </p:anim>
                                    <p:anim calcmode="lin" valueType="num">
                                      <p:cBhvr>
                                        <p:cTn id="38" dur="500" fill="hold"/>
                                        <p:tgtEl>
                                          <p:spTgt spid="29"/>
                                        </p:tgtEl>
                                        <p:attrNameLst>
                                          <p:attrName>ppt_h</p:attrName>
                                        </p:attrNameLst>
                                      </p:cBhvr>
                                      <p:tavLst>
                                        <p:tav tm="0">
                                          <p:val>
                                            <p:fltVal val="0"/>
                                          </p:val>
                                        </p:tav>
                                        <p:tav tm="100000">
                                          <p:val>
                                            <p:strVal val="#ppt_h"/>
                                          </p:val>
                                        </p:tav>
                                      </p:tavLst>
                                    </p:anim>
                                    <p:animEffect transition="in" filter="fade">
                                      <p:cBhvr>
                                        <p:cTn id="39" dur="500"/>
                                        <p:tgtEl>
                                          <p:spTgt spid="29"/>
                                        </p:tgtEl>
                                      </p:cBhvr>
                                    </p:animEffect>
                                  </p:childTnLst>
                                </p:cTn>
                              </p:par>
                            </p:childTnLst>
                          </p:cTn>
                        </p:par>
                        <p:par>
                          <p:cTn id="40" fill="hold">
                            <p:stCondLst>
                              <p:cond delay="2700"/>
                            </p:stCondLst>
                            <p:childTnLst>
                              <p:par>
                                <p:cTn id="41" presetID="22" presetClass="entr" presetSubtype="8" fill="hold"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ipe(left)">
                                      <p:cBhvr>
                                        <p:cTn id="43" dur="500"/>
                                        <p:tgtEl>
                                          <p:spTgt spid="5"/>
                                        </p:tgtEl>
                                      </p:cBhvr>
                                    </p:animEffect>
                                  </p:childTnLst>
                                </p:cTn>
                              </p:par>
                            </p:childTnLst>
                          </p:cTn>
                        </p:par>
                        <p:par>
                          <p:cTn id="44" fill="hold">
                            <p:stCondLst>
                              <p:cond delay="3200"/>
                            </p:stCondLst>
                            <p:childTnLst>
                              <p:par>
                                <p:cTn id="45" presetID="53" presetClass="entr" presetSubtype="16" fill="hold" nodeType="after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p:cTn id="47" dur="500" fill="hold"/>
                                        <p:tgtEl>
                                          <p:spTgt spid="30"/>
                                        </p:tgtEl>
                                        <p:attrNameLst>
                                          <p:attrName>ppt_w</p:attrName>
                                        </p:attrNameLst>
                                      </p:cBhvr>
                                      <p:tavLst>
                                        <p:tav tm="0">
                                          <p:val>
                                            <p:fltVal val="0"/>
                                          </p:val>
                                        </p:tav>
                                        <p:tav tm="100000">
                                          <p:val>
                                            <p:strVal val="#ppt_w"/>
                                          </p:val>
                                        </p:tav>
                                      </p:tavLst>
                                    </p:anim>
                                    <p:anim calcmode="lin" valueType="num">
                                      <p:cBhvr>
                                        <p:cTn id="48" dur="500" fill="hold"/>
                                        <p:tgtEl>
                                          <p:spTgt spid="30"/>
                                        </p:tgtEl>
                                        <p:attrNameLst>
                                          <p:attrName>ppt_h</p:attrName>
                                        </p:attrNameLst>
                                      </p:cBhvr>
                                      <p:tavLst>
                                        <p:tav tm="0">
                                          <p:val>
                                            <p:fltVal val="0"/>
                                          </p:val>
                                        </p:tav>
                                        <p:tav tm="100000">
                                          <p:val>
                                            <p:strVal val="#ppt_h"/>
                                          </p:val>
                                        </p:tav>
                                      </p:tavLst>
                                    </p:anim>
                                    <p:animEffect transition="in" filter="fade">
                                      <p:cBhvr>
                                        <p:cTn id="49" dur="500"/>
                                        <p:tgtEl>
                                          <p:spTgt spid="30"/>
                                        </p:tgtEl>
                                      </p:cBhvr>
                                    </p:animEffect>
                                  </p:childTnLst>
                                </p:cTn>
                              </p:par>
                            </p:childTnLst>
                          </p:cTn>
                        </p:par>
                        <p:par>
                          <p:cTn id="50" fill="hold">
                            <p:stCondLst>
                              <p:cond delay="3700"/>
                            </p:stCondLst>
                            <p:childTnLst>
                              <p:par>
                                <p:cTn id="51" presetID="22" presetClass="entr" presetSubtype="8" fill="hold" nodeType="after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left)">
                                      <p:cBhvr>
                                        <p:cTn id="5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8" grpId="0"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10.xml><?xml version="1.0" encoding="utf-8"?>
<p:tagLst xmlns:a="http://schemas.openxmlformats.org/drawingml/2006/main" xmlns:r="http://schemas.openxmlformats.org/officeDocument/2006/relationships" xmlns:p="http://schemas.openxmlformats.org/presentationml/2006/main">
  <p:tag name="PA" val="v3.0.1"/>
</p:tagLst>
</file>

<file path=ppt/tags/tag11.xml><?xml version="1.0" encoding="utf-8"?>
<p:tagLst xmlns:a="http://schemas.openxmlformats.org/drawingml/2006/main" xmlns:r="http://schemas.openxmlformats.org/officeDocument/2006/relationships" xmlns:p="http://schemas.openxmlformats.org/presentationml/2006/main">
  <p:tag name="PA" val="v3.0.1"/>
</p:tagLst>
</file>

<file path=ppt/tags/tag12.xml><?xml version="1.0" encoding="utf-8"?>
<p:tagLst xmlns:a="http://schemas.openxmlformats.org/drawingml/2006/main" xmlns:r="http://schemas.openxmlformats.org/officeDocument/2006/relationships" xmlns:p="http://schemas.openxmlformats.org/presentationml/2006/main">
  <p:tag name="PA" val="v3.0.1"/>
</p:tagLst>
</file>

<file path=ppt/tags/tag13.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ags/tag8.xml><?xml version="1.0" encoding="utf-8"?>
<p:tagLst xmlns:a="http://schemas.openxmlformats.org/drawingml/2006/main" xmlns:r="http://schemas.openxmlformats.org/officeDocument/2006/relationships" xmlns:p="http://schemas.openxmlformats.org/presentationml/2006/main">
  <p:tag name="PA" val="v3.0.1"/>
</p:tagLst>
</file>

<file path=ppt/tags/tag9.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https://www.freeppt7.com">
  <a:themeElements>
    <a:clrScheme name="自定义 13">
      <a:dk1>
        <a:sysClr val="windowText" lastClr="000000"/>
      </a:dk1>
      <a:lt1>
        <a:sysClr val="window" lastClr="FFFFFF"/>
      </a:lt1>
      <a:dk2>
        <a:srgbClr val="44546A"/>
      </a:dk2>
      <a:lt2>
        <a:srgbClr val="E7E6E6"/>
      </a:lt2>
      <a:accent1>
        <a:srgbClr val="BAD2E0"/>
      </a:accent1>
      <a:accent2>
        <a:srgbClr val="94A7CF"/>
      </a:accent2>
      <a:accent3>
        <a:srgbClr val="BAD2E0"/>
      </a:accent3>
      <a:accent4>
        <a:srgbClr val="94A7CF"/>
      </a:accent4>
      <a:accent5>
        <a:srgbClr val="BAD2E0"/>
      </a:accent5>
      <a:accent6>
        <a:srgbClr val="94A7CF"/>
      </a:accent6>
      <a:hlink>
        <a:srgbClr val="0563C1"/>
      </a:hlink>
      <a:folHlink>
        <a:srgbClr val="954F72"/>
      </a:folHlink>
    </a:clrScheme>
    <a:fontScheme name="微软雅黑 Light">
      <a:majorFont>
        <a:latin typeface="微软雅黑 Light"/>
        <a:ea typeface="微软雅黑 Light"/>
        <a:cs typeface=""/>
      </a:majorFont>
      <a:minorFont>
        <a:latin typeface="微软雅黑 Light"/>
        <a:ea typeface="微软雅黑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Default Theme" id="{A19F90DB-CA3B-462A-A162-A59A0C52A97E}" vid="{763E91C3-BBAC-4486-9B68-451FDDF79F5C}"/>
    </a:ext>
  </a:extLst>
</a:theme>
</file>

<file path=docProps/app.xml><?xml version="1.0" encoding="utf-8"?>
<Properties xmlns="http://schemas.openxmlformats.org/officeDocument/2006/extended-properties" xmlns:vt="http://schemas.openxmlformats.org/officeDocument/2006/docPropsVTypes">
  <Template>Default Theme</Template>
  <TotalTime>652</TotalTime>
  <Words>1565</Words>
  <Application>Microsoft Office PowerPoint</Application>
  <PresentationFormat>宽屏</PresentationFormat>
  <Paragraphs>113</Paragraphs>
  <Slides>22</Slides>
  <Notes>0</Notes>
  <HiddenSlides>0</HiddenSlides>
  <MMClips>2</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22</vt:i4>
      </vt:variant>
    </vt:vector>
  </HeadingPairs>
  <TitlesOfParts>
    <vt:vector size="27" baseType="lpstr">
      <vt:lpstr>微软雅黑 Light</vt:lpstr>
      <vt:lpstr>方正兰亭超细黑简体</vt:lpstr>
      <vt:lpstr>Arial</vt:lpstr>
      <vt:lpstr>方正清刻本悦宋简体</vt:lpstr>
      <vt:lpstr>https://www.freeppt7.com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宇之灵</dc:creator>
  <cp:keywords>https:/www.freeppt7.com</cp:keywords>
  <cp:lastModifiedBy>宇 之灵</cp:lastModifiedBy>
  <cp:revision>3</cp:revision>
  <dcterms:created xsi:type="dcterms:W3CDTF">2016-04-01T03:02:36Z</dcterms:created>
  <dcterms:modified xsi:type="dcterms:W3CDTF">2019-11-08T00:35:26Z</dcterms:modified>
</cp:coreProperties>
</file>